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8" r:id="rId2"/>
  </p:sldMasterIdLst>
  <p:notesMasterIdLst>
    <p:notesMasterId r:id="rId49"/>
  </p:notesMasterIdLst>
  <p:sldIdLst>
    <p:sldId id="257" r:id="rId3"/>
    <p:sldId id="297" r:id="rId4"/>
    <p:sldId id="258" r:id="rId5"/>
    <p:sldId id="298" r:id="rId6"/>
    <p:sldId id="299" r:id="rId7"/>
    <p:sldId id="300" r:id="rId8"/>
    <p:sldId id="270" r:id="rId9"/>
    <p:sldId id="328" r:id="rId10"/>
    <p:sldId id="357" r:id="rId11"/>
    <p:sldId id="330" r:id="rId12"/>
    <p:sldId id="332" r:id="rId13"/>
    <p:sldId id="272" r:id="rId14"/>
    <p:sldId id="273" r:id="rId15"/>
    <p:sldId id="331" r:id="rId16"/>
    <p:sldId id="275" r:id="rId17"/>
    <p:sldId id="276" r:id="rId18"/>
    <p:sldId id="277" r:id="rId19"/>
    <p:sldId id="278" r:id="rId20"/>
    <p:sldId id="279" r:id="rId21"/>
    <p:sldId id="333" r:id="rId22"/>
    <p:sldId id="280" r:id="rId23"/>
    <p:sldId id="334" r:id="rId24"/>
    <p:sldId id="340" r:id="rId25"/>
    <p:sldId id="335" r:id="rId26"/>
    <p:sldId id="336" r:id="rId27"/>
    <p:sldId id="343" r:id="rId28"/>
    <p:sldId id="344" r:id="rId29"/>
    <p:sldId id="283" r:id="rId30"/>
    <p:sldId id="284" r:id="rId31"/>
    <p:sldId id="285" r:id="rId32"/>
    <p:sldId id="345" r:id="rId33"/>
    <p:sldId id="346" r:id="rId34"/>
    <p:sldId id="347" r:id="rId35"/>
    <p:sldId id="348" r:id="rId36"/>
    <p:sldId id="349" r:id="rId37"/>
    <p:sldId id="350" r:id="rId38"/>
    <p:sldId id="351" r:id="rId39"/>
    <p:sldId id="352" r:id="rId40"/>
    <p:sldId id="353" r:id="rId41"/>
    <p:sldId id="354" r:id="rId42"/>
    <p:sldId id="355" r:id="rId43"/>
    <p:sldId id="286" r:id="rId44"/>
    <p:sldId id="288" r:id="rId45"/>
    <p:sldId id="290" r:id="rId46"/>
    <p:sldId id="291" r:id="rId47"/>
    <p:sldId id="292" r:id="rId48"/>
  </p:sldIdLst>
  <p:sldSz cx="12192000" cy="6858000"/>
  <p:notesSz cx="6858000" cy="9144000"/>
  <p:embeddedFontLst>
    <p:embeddedFont>
      <p:font typeface="Rockwell" panose="02060603020205020403" pitchFamily="18" charset="0"/>
      <p:regular r:id="rId50"/>
      <p:bold r:id="rId51"/>
      <p:italic r:id="rId52"/>
      <p:boldItalic r:id="rId53"/>
    </p:embeddedFont>
    <p:embeddedFont>
      <p:font typeface="Tahoma" panose="020B0604030504040204" pitchFamily="34" charset="0"/>
      <p:regular r:id="rId54"/>
      <p:bold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20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65" d="100"/>
          <a:sy n="65" d="100"/>
        </p:scale>
        <p:origin x="912"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4.fntdata"/><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2.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panose="020F0502020204030204"/>
                <a:ea typeface="Calibri" panose="020F0502020204030204"/>
                <a:cs typeface="Calibri" panose="020F0502020204030204"/>
                <a:sym typeface="Calibri" panose="020F0502020204030204"/>
              </a:rPr>
              <a:t>‹#›</a:t>
            </a:fld>
            <a:endParaRPr sz="12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256959472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 name="Google Shape;8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2237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7" name="Google Shape;56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7994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3" name="Google Shape;64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560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CLCK BÔNG TUYẾT </a:t>
            </a:r>
          </a:p>
        </p:txBody>
      </p:sp>
      <p:sp>
        <p:nvSpPr>
          <p:cNvPr id="211" name="Google Shape;21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lang="en-US"/>
          </a:p>
        </p:txBody>
      </p:sp>
    </p:spTree>
    <p:extLst>
      <p:ext uri="{BB962C8B-B14F-4D97-AF65-F5344CB8AC3E}">
        <p14:creationId xmlns:p14="http://schemas.microsoft.com/office/powerpoint/2010/main" val="3624692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lang="en-US"/>
          </a:p>
        </p:txBody>
      </p:sp>
    </p:spTree>
    <p:extLst>
      <p:ext uri="{BB962C8B-B14F-4D97-AF65-F5344CB8AC3E}">
        <p14:creationId xmlns:p14="http://schemas.microsoft.com/office/powerpoint/2010/main" val="1567881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8" name="Google Shape;71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5178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9" name="Google Shape;73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5631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1" name="Google Shape;76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5323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1" name="Google Shape;78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5578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2" name="Google Shape;81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1341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4" name="Google Shape;86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7997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070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1" name="Google Shape;901;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50416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7" name="Google Shape;957;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6453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a:p>
        </p:txBody>
      </p:sp>
      <p:sp>
        <p:nvSpPr>
          <p:cNvPr id="349" name="Google Shape;34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lang="en-US"/>
          </a:p>
        </p:txBody>
      </p:sp>
    </p:spTree>
    <p:extLst>
      <p:ext uri="{BB962C8B-B14F-4D97-AF65-F5344CB8AC3E}">
        <p14:creationId xmlns:p14="http://schemas.microsoft.com/office/powerpoint/2010/main" val="3440962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lang="en-US"/>
          </a:p>
        </p:txBody>
      </p:sp>
    </p:spTree>
    <p:extLst>
      <p:ext uri="{BB962C8B-B14F-4D97-AF65-F5344CB8AC3E}">
        <p14:creationId xmlns:p14="http://schemas.microsoft.com/office/powerpoint/2010/main" val="1763661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0306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6230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5819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2" name="Google Shape;50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8335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8714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02BE260-C329-4027-AAED-E5296B474A37}"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2BE260-C329-4027-AAED-E5296B474A37}"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2BE260-C329-4027-AAED-E5296B474A37}"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2BE260-C329-4027-AAED-E5296B474A37}"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2BE260-C329-4027-AAED-E5296B474A37}" type="datetimeFigureOut">
              <a:rPr lang="en-US" smtClean="0"/>
              <a:t>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2BE260-C329-4027-AAED-E5296B474A37}" type="datetimeFigureOut">
              <a:rPr lang="en-US" smtClean="0"/>
              <a:t>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2BE260-C329-4027-AAED-E5296B474A37}" type="datetimeFigureOut">
              <a:rPr lang="en-US" smtClean="0"/>
              <a:t>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2BE260-C329-4027-AAED-E5296B474A37}"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2BE260-C329-4027-AAED-E5296B474A37}"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2BE260-C329-4027-AAED-E5296B474A37}"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4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2BE260-C329-4027-AAED-E5296B474A37}"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0C6304-B2E7-4B9D-B8F2-241C6E85E8C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panose="020F050202020403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4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4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4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5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0"/>
          <p:cNvSpPr>
            <a:spLocks noGrp="1"/>
          </p:cNvSpPr>
          <p:nvPr>
            <p:ph type="pic" idx="2"/>
          </p:nvPr>
        </p:nvSpPr>
        <p:spPr>
          <a:xfrm>
            <a:off x="5183188" y="987425"/>
            <a:ext cx="6172200" cy="4873625"/>
          </a:xfrm>
          <a:prstGeom prst="rect">
            <a:avLst/>
          </a:prstGeom>
          <a:noFill/>
          <a:ln>
            <a:noFill/>
          </a:ln>
        </p:spPr>
      </p:sp>
      <p:sp>
        <p:nvSpPr>
          <p:cNvPr id="68" name="Google Shape;68;p5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2" name="Google Shape;12;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3" name="Google Shape;13;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4" name="Google Shape;14;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9Slide.vn - 2019"/>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2BE260-C329-4027-AAED-E5296B474A37}" type="datetimeFigureOut">
              <a:rPr lang="en-US" smtClean="0"/>
              <a:t>11/8/2024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C6304-B2E7-4B9D-B8F2-241C6E85E8C2}" type="slidenum">
              <a:rPr lang="en-US" smtClean="0"/>
              <a:t>‹#›</a:t>
            </a:fld>
            <a:endParaRPr lang="en-US"/>
          </a:p>
        </p:txBody>
      </p:sp>
      <p:sp>
        <p:nvSpPr>
          <p:cNvPr id="8" name="Rectangle 7"/>
          <p:cNvSpPr/>
          <p:nvPr userDrawn="1"/>
        </p:nvSpPr>
        <p:spPr>
          <a:xfrm>
            <a:off x="4191000" y="-1066800"/>
            <a:ext cx="3981450" cy="952500"/>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16.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slide" Target="slide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6.GIF"/><Relationship Id="rId4" Type="http://schemas.openxmlformats.org/officeDocument/2006/relationships/slide" Target="slide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http://../../../chemistry%20lab/S%20+%20H2SO4.mp4" TargetMode="Externa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11.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0.png"/><Relationship Id="rId5" Type="http://schemas.openxmlformats.org/officeDocument/2006/relationships/tags" Target="../tags/tag5.xml"/><Relationship Id="rId10" Type="http://schemas.openxmlformats.org/officeDocument/2006/relationships/image" Target="../media/image9.png"/><Relationship Id="rId4" Type="http://schemas.openxmlformats.org/officeDocument/2006/relationships/tags" Target="../tags/tag4.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tags" Target="../tags/tag27.xml"/><Relationship Id="rId18" Type="http://schemas.openxmlformats.org/officeDocument/2006/relationships/image" Target="../media/image28.png"/><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tags" Target="../tags/tag26.xml"/><Relationship Id="rId17" Type="http://schemas.openxmlformats.org/officeDocument/2006/relationships/image" Target="../media/image10.png"/><Relationship Id="rId2" Type="http://schemas.openxmlformats.org/officeDocument/2006/relationships/tags" Target="../tags/tag16.xml"/><Relationship Id="rId16" Type="http://schemas.openxmlformats.org/officeDocument/2006/relationships/image" Target="../media/image27.png"/><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tags" Target="../tags/tag25.xml"/><Relationship Id="rId5" Type="http://schemas.openxmlformats.org/officeDocument/2006/relationships/tags" Target="../tags/tag19.xml"/><Relationship Id="rId15" Type="http://schemas.openxmlformats.org/officeDocument/2006/relationships/image" Target="../media/image9.png"/><Relationship Id="rId10" Type="http://schemas.openxmlformats.org/officeDocument/2006/relationships/tags" Target="../tags/tag24.xml"/><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slide" Target="slide1.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16.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slide" Target="slide15.xml"/><Relationship Id="rId7" Type="http://schemas.openxmlformats.org/officeDocument/2006/relationships/slide" Target="slide10.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slide" Target="slide8.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6.xml"/><Relationship Id="rId5" Type="http://schemas.openxmlformats.org/officeDocument/2006/relationships/image" Target="../media/image33.jpe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6.xml"/><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16.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hyperlink" Target="http://../../../chemistry%20lab/Manufacturing%20Sulphuric%20Acid%20-%20Reactions%20-%20Chemistry%20-%20FuseSchool.mp4" TargetMode="Externa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8.png"/><Relationship Id="rId1" Type="http://schemas.openxmlformats.org/officeDocument/2006/relationships/slideLayout" Target="../slideLayouts/slideLayout16.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png"/><Relationship Id="rId1" Type="http://schemas.openxmlformats.org/officeDocument/2006/relationships/slideLayout" Target="../slideLayouts/slideLayout16.xml"/><Relationship Id="rId5" Type="http://schemas.openxmlformats.org/officeDocument/2006/relationships/image" Target="../media/image53.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8.png"/><Relationship Id="rId1" Type="http://schemas.openxmlformats.org/officeDocument/2006/relationships/slideLayout" Target="../slideLayouts/slideLayout16.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slide" Target="slide1.xml"/><Relationship Id="rId2" Type="http://schemas.openxmlformats.org/officeDocument/2006/relationships/image" Target="../media/image8.png"/><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png"/><Relationship Id="rId1" Type="http://schemas.openxmlformats.org/officeDocument/2006/relationships/slideLayout" Target="../slideLayouts/slideLayout16.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6.xml"/><Relationship Id="rId5" Type="http://schemas.openxmlformats.org/officeDocument/2006/relationships/image" Target="../media/image18.pn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16.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10.xml"/><Relationship Id="rId7" Type="http://schemas.openxmlformats.org/officeDocument/2006/relationships/tags" Target="../tags/tag14.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5" Type="http://schemas.openxmlformats.org/officeDocument/2006/relationships/tags" Target="../tags/tag12.xml"/><Relationship Id="rId10" Type="http://schemas.openxmlformats.org/officeDocument/2006/relationships/image" Target="../media/image10.png"/><Relationship Id="rId4" Type="http://schemas.openxmlformats.org/officeDocument/2006/relationships/tags" Target="../tags/tag11.xml"/><Relationship Id="rId9"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E4E79"/>
        </a:solidFill>
        <a:effectLst/>
      </p:bgPr>
    </p:bg>
    <p:spTree>
      <p:nvGrpSpPr>
        <p:cNvPr id="1" name="Shape 82"/>
        <p:cNvGrpSpPr/>
        <p:nvPr/>
      </p:nvGrpSpPr>
      <p:grpSpPr>
        <a:xfrm>
          <a:off x="0" y="0"/>
          <a:ext cx="0" cy="0"/>
          <a:chOff x="0" y="0"/>
          <a:chExt cx="0" cy="0"/>
        </a:xfrm>
      </p:grpSpPr>
      <p:sp>
        <p:nvSpPr>
          <p:cNvPr id="83" name="Google Shape;83;p2"/>
          <p:cNvSpPr txBox="1">
            <a:spLocks noGrp="1"/>
          </p:cNvSpPr>
          <p:nvPr>
            <p:ph type="ctrTitle"/>
          </p:nvPr>
        </p:nvSpPr>
        <p:spPr>
          <a:xfrm>
            <a:off x="779877" y="621478"/>
            <a:ext cx="9759315"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8000"/>
              <a:buFont typeface="Rockwell" panose="02060603020205020403"/>
              <a:buNone/>
            </a:pPr>
            <a:r>
              <a:rPr lang="en-US" sz="8000">
                <a:solidFill>
                  <a:schemeClr val="lt1"/>
                </a:solidFill>
                <a:latin typeface="Rockwell" panose="02060603020205020403"/>
                <a:ea typeface="Rockwell" panose="02060603020205020403"/>
                <a:cs typeface="Rockwell" panose="02060603020205020403"/>
                <a:sym typeface="Rockwell" panose="02060603020205020403"/>
              </a:rPr>
              <a:t>SULFURIC ACID VÀ MUỐI SUNFATE</a:t>
            </a:r>
            <a:endParaRPr sz="8000">
              <a:solidFill>
                <a:schemeClr val="lt1"/>
              </a:solidFill>
              <a:latin typeface="Rockwell" panose="02060603020205020403"/>
              <a:ea typeface="Rockwell" panose="02060603020205020403"/>
              <a:cs typeface="Rockwell" panose="02060603020205020403"/>
              <a:sym typeface="Rockwell" panose="02060603020205020403"/>
            </a:endParaRPr>
          </a:p>
        </p:txBody>
      </p:sp>
      <p:cxnSp>
        <p:nvCxnSpPr>
          <p:cNvPr id="84" name="Google Shape;84;p2"/>
          <p:cNvCxnSpPr/>
          <p:nvPr/>
        </p:nvCxnSpPr>
        <p:spPr>
          <a:xfrm>
            <a:off x="3579677" y="3278339"/>
            <a:ext cx="4914900" cy="0"/>
          </a:xfrm>
          <a:prstGeom prst="straightConnector1">
            <a:avLst/>
          </a:prstGeom>
          <a:noFill/>
          <a:ln w="19050" cap="flat" cmpd="sng">
            <a:solidFill>
              <a:schemeClr val="lt1"/>
            </a:solidFill>
            <a:prstDash val="solid"/>
            <a:miter lim="800000"/>
            <a:headEnd type="none" w="sm" len="sm"/>
            <a:tailEnd type="none" w="sm" len="sm"/>
          </a:ln>
        </p:spPr>
      </p:cxnSp>
      <p:sp>
        <p:nvSpPr>
          <p:cNvPr id="85" name="Google Shape;85;p2"/>
          <p:cNvSpPr txBox="1">
            <a:spLocks noGrp="1"/>
          </p:cNvSpPr>
          <p:nvPr>
            <p:ph type="subTitle" idx="1"/>
          </p:nvPr>
        </p:nvSpPr>
        <p:spPr>
          <a:xfrm>
            <a:off x="1524000" y="3444357"/>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2800"/>
              <a:buNone/>
            </a:pPr>
            <a:r>
              <a:rPr lang="en-US" altLang="en-US" sz="2800">
                <a:solidFill>
                  <a:schemeClr val="lt1"/>
                </a:solidFill>
                <a:latin typeface="Tahoma" panose="020B0604030504040204"/>
                <a:ea typeface="Tahoma" panose="020B0604030504040204"/>
                <a:cs typeface="Tahoma" panose="020B0604030504040204"/>
                <a:sym typeface="Tahoma" panose="020B0604030504040204"/>
              </a:rPr>
              <a:t> HOÁ HỌC 11 - </a:t>
            </a:r>
            <a:r>
              <a:rPr lang="vi-VN" altLang="en-US" sz="2800">
                <a:solidFill>
                  <a:schemeClr val="lt1"/>
                </a:solidFill>
                <a:latin typeface="Tahoma" panose="020B0604030504040204"/>
                <a:ea typeface="Tahoma" panose="020B0604030504040204"/>
                <a:cs typeface="Tahoma" panose="020B0604030504040204"/>
                <a:sym typeface="Tahoma" panose="020B0604030504040204"/>
              </a:rPr>
              <a:t>CÁNH DIỀU</a:t>
            </a:r>
          </a:p>
        </p:txBody>
      </p:sp>
      <p:pic>
        <p:nvPicPr>
          <p:cNvPr id="86" name="Google Shape;86;p2"/>
          <p:cNvPicPr preferRelativeResize="0"/>
          <p:nvPr/>
        </p:nvPicPr>
        <p:blipFill rotWithShape="1">
          <a:blip r:embed="rId3"/>
          <a:srcRect/>
          <a:stretch>
            <a:fillRect/>
          </a:stretch>
        </p:blipFill>
        <p:spPr>
          <a:xfrm rot="631394">
            <a:off x="3790715" y="4482751"/>
            <a:ext cx="3194131" cy="3194131"/>
          </a:xfrm>
          <a:prstGeom prst="rect">
            <a:avLst/>
          </a:prstGeom>
          <a:noFill/>
          <a:ln>
            <a:noFill/>
          </a:ln>
        </p:spPr>
      </p:pic>
      <p:pic>
        <p:nvPicPr>
          <p:cNvPr id="87" name="Google Shape;87;p2"/>
          <p:cNvPicPr preferRelativeResize="0"/>
          <p:nvPr/>
        </p:nvPicPr>
        <p:blipFill rotWithShape="1">
          <a:blip r:embed="rId4"/>
          <a:srcRect/>
          <a:stretch>
            <a:fillRect/>
          </a:stretch>
        </p:blipFill>
        <p:spPr>
          <a:xfrm rot="1338607" flipH="1">
            <a:off x="-587261" y="1663257"/>
            <a:ext cx="2684499" cy="2684499"/>
          </a:xfrm>
          <a:prstGeom prst="rect">
            <a:avLst/>
          </a:prstGeom>
          <a:noFill/>
          <a:ln>
            <a:noFill/>
          </a:ln>
        </p:spPr>
      </p:pic>
      <p:pic>
        <p:nvPicPr>
          <p:cNvPr id="88" name="Google Shape;88;p2"/>
          <p:cNvPicPr preferRelativeResize="0"/>
          <p:nvPr/>
        </p:nvPicPr>
        <p:blipFill rotWithShape="1">
          <a:blip r:embed="rId5"/>
          <a:srcRect/>
          <a:stretch>
            <a:fillRect/>
          </a:stretch>
        </p:blipFill>
        <p:spPr>
          <a:xfrm rot="-521031">
            <a:off x="1920309" y="4797205"/>
            <a:ext cx="2453456" cy="2453456"/>
          </a:xfrm>
          <a:prstGeom prst="rect">
            <a:avLst/>
          </a:prstGeom>
          <a:noFill/>
          <a:ln>
            <a:noFill/>
          </a:ln>
        </p:spPr>
      </p:pic>
      <p:pic>
        <p:nvPicPr>
          <p:cNvPr id="89" name="Google Shape;89;p2"/>
          <p:cNvPicPr preferRelativeResize="0"/>
          <p:nvPr/>
        </p:nvPicPr>
        <p:blipFill rotWithShape="1">
          <a:blip r:embed="rId6"/>
          <a:srcRect/>
          <a:stretch>
            <a:fillRect/>
          </a:stretch>
        </p:blipFill>
        <p:spPr>
          <a:xfrm rot="1213697">
            <a:off x="-491837" y="3688628"/>
            <a:ext cx="3245427" cy="3245427"/>
          </a:xfrm>
          <a:prstGeom prst="rect">
            <a:avLst/>
          </a:prstGeom>
          <a:noFill/>
          <a:ln>
            <a:noFill/>
          </a:ln>
        </p:spPr>
      </p:pic>
      <p:pic>
        <p:nvPicPr>
          <p:cNvPr id="90" name="Google Shape;90;p2"/>
          <p:cNvPicPr preferRelativeResize="0"/>
          <p:nvPr/>
        </p:nvPicPr>
        <p:blipFill rotWithShape="1">
          <a:blip r:embed="rId7"/>
          <a:srcRect/>
          <a:stretch>
            <a:fillRect/>
          </a:stretch>
        </p:blipFill>
        <p:spPr>
          <a:xfrm rot="-1148875">
            <a:off x="9324997" y="1314390"/>
            <a:ext cx="3005286" cy="3005286"/>
          </a:xfrm>
          <a:prstGeom prst="rect">
            <a:avLst/>
          </a:prstGeom>
          <a:noFill/>
          <a:ln>
            <a:noFill/>
          </a:ln>
        </p:spPr>
      </p:pic>
      <p:pic>
        <p:nvPicPr>
          <p:cNvPr id="91" name="Google Shape;91;p2"/>
          <p:cNvPicPr preferRelativeResize="0"/>
          <p:nvPr/>
        </p:nvPicPr>
        <p:blipFill rotWithShape="1">
          <a:blip r:embed="rId8"/>
          <a:srcRect/>
          <a:stretch>
            <a:fillRect/>
          </a:stretch>
        </p:blipFill>
        <p:spPr>
          <a:xfrm rot="-2710505">
            <a:off x="10171718" y="145767"/>
            <a:ext cx="1574403" cy="1574403"/>
          </a:xfrm>
          <a:prstGeom prst="rect">
            <a:avLst/>
          </a:prstGeom>
          <a:noFill/>
          <a:ln>
            <a:noFill/>
          </a:ln>
        </p:spPr>
      </p:pic>
      <p:pic>
        <p:nvPicPr>
          <p:cNvPr id="92" name="Google Shape;92;p2"/>
          <p:cNvPicPr preferRelativeResize="0"/>
          <p:nvPr/>
        </p:nvPicPr>
        <p:blipFill rotWithShape="1">
          <a:blip r:embed="rId9"/>
          <a:srcRect/>
          <a:stretch>
            <a:fillRect/>
          </a:stretch>
        </p:blipFill>
        <p:spPr>
          <a:xfrm rot="-1079210">
            <a:off x="10917677" y="783939"/>
            <a:ext cx="1488402" cy="148840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8" name="TextBox 27"/>
          <p:cNvSpPr txBox="1"/>
          <p:nvPr/>
        </p:nvSpPr>
        <p:spPr>
          <a:xfrm>
            <a:off x="119063" y="480695"/>
            <a:ext cx="4778375" cy="583565"/>
          </a:xfrm>
          <a:prstGeom prst="rect">
            <a:avLst/>
          </a:prstGeom>
          <a:noFill/>
        </p:spPr>
        <p:txBody>
          <a:bodyPr wrap="none" rtlCol="0">
            <a:spAutoFit/>
          </a:bodyPr>
          <a:lstStyle/>
          <a:p>
            <a:pPr algn="ctr"/>
            <a:r>
              <a:rPr lang="vi-VN" altLang="en-US" sz="3200">
                <a:solidFill>
                  <a:srgbClr val="C00000"/>
                </a:solidFill>
                <a:latin typeface="Rockwell" panose="02060603020205020403"/>
                <a:ea typeface="Rockwell" panose="02060603020205020403"/>
                <a:cs typeface="Rockwell" panose="02060603020205020403"/>
                <a:sym typeface="Rockwell" panose="02060603020205020403"/>
              </a:rPr>
              <a:t>2</a:t>
            </a:r>
            <a:r>
              <a:rPr lang="en-US" sz="3200">
                <a:solidFill>
                  <a:srgbClr val="C00000"/>
                </a:solidFill>
                <a:latin typeface="Rockwell" panose="02060603020205020403"/>
                <a:ea typeface="Rockwell" panose="02060603020205020403"/>
                <a:cs typeface="Rockwell" panose="02060603020205020403"/>
                <a:sym typeface="Rockwell" panose="02060603020205020403"/>
              </a:rPr>
              <a:t>. </a:t>
            </a:r>
            <a:r>
              <a:rPr lang="vi-VN" altLang="en-US" sz="3200">
                <a:solidFill>
                  <a:srgbClr val="C00000"/>
                </a:solidFill>
                <a:latin typeface="Rockwell" panose="02060603020205020403"/>
                <a:ea typeface="Rockwell" panose="02060603020205020403"/>
                <a:cs typeface="Rockwell" panose="02060603020205020403"/>
                <a:sym typeface="Rockwell" panose="02060603020205020403"/>
              </a:rPr>
              <a:t>TÍNH CHẤT HÓA HỌC</a:t>
            </a:r>
            <a:endParaRPr lang="vi-VN" altLang="en-US" sz="3200" b="1">
              <a:solidFill>
                <a:srgbClr val="C00000"/>
              </a:solidFill>
              <a:latin typeface="Rockwell" panose="02060603020205020403"/>
              <a:ea typeface="Rockwell" panose="02060603020205020403"/>
              <a:cs typeface="Rockwell" panose="02060603020205020403"/>
              <a:sym typeface="Rockwell" panose="02060603020205020403"/>
            </a:endParaRPr>
          </a:p>
        </p:txBody>
      </p:sp>
      <p:sp>
        <p:nvSpPr>
          <p:cNvPr id="34" name="Rectangle: Rounded Corners 33"/>
          <p:cNvSpPr/>
          <p:nvPr/>
        </p:nvSpPr>
        <p:spPr>
          <a:xfrm>
            <a:off x="4648200" y="1056609"/>
            <a:ext cx="2700159" cy="547309"/>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TextBox 34"/>
          <p:cNvSpPr txBox="1"/>
          <p:nvPr/>
        </p:nvSpPr>
        <p:spPr>
          <a:xfrm>
            <a:off x="4876792" y="1142102"/>
            <a:ext cx="2236339" cy="461665"/>
          </a:xfrm>
          <a:prstGeom prst="rect">
            <a:avLst/>
          </a:prstGeom>
          <a:noFill/>
        </p:spPr>
        <p:txBody>
          <a:bodyPr wrap="square" rtlCol="0">
            <a:spAutoFit/>
          </a:bodyPr>
          <a:lstStyle/>
          <a:p>
            <a:r>
              <a:rPr lang="en-US" sz="2400" b="1">
                <a:solidFill>
                  <a:schemeClr val="bg1"/>
                </a:solidFill>
              </a:rPr>
              <a:t>THÍ NGHIỆM 2</a:t>
            </a:r>
          </a:p>
        </p:txBody>
      </p:sp>
      <p:grpSp>
        <p:nvGrpSpPr>
          <p:cNvPr id="5" name="Group 4"/>
          <p:cNvGrpSpPr/>
          <p:nvPr/>
        </p:nvGrpSpPr>
        <p:grpSpPr>
          <a:xfrm>
            <a:off x="621324" y="2569206"/>
            <a:ext cx="11234663" cy="1552386"/>
            <a:chOff x="542584" y="2341241"/>
            <a:chExt cx="11234663" cy="1552386"/>
          </a:xfrm>
        </p:grpSpPr>
        <p:grpSp>
          <p:nvGrpSpPr>
            <p:cNvPr id="40" name="Group 39"/>
            <p:cNvGrpSpPr/>
            <p:nvPr/>
          </p:nvGrpSpPr>
          <p:grpSpPr>
            <a:xfrm>
              <a:off x="788619" y="2341241"/>
              <a:ext cx="1903781" cy="547309"/>
              <a:chOff x="2369769" y="2754751"/>
              <a:chExt cx="1903781" cy="547309"/>
            </a:xfrm>
          </p:grpSpPr>
          <p:sp>
            <p:nvSpPr>
              <p:cNvPr id="38" name="Rectangle: Rounded Corners 37"/>
              <p:cNvSpPr/>
              <p:nvPr/>
            </p:nvSpPr>
            <p:spPr>
              <a:xfrm>
                <a:off x="2369769" y="2754751"/>
                <a:ext cx="1903781" cy="547309"/>
              </a:xfrm>
              <a:prstGeom prst="round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9" name="TextBox 38"/>
              <p:cNvSpPr txBox="1"/>
              <p:nvPr/>
            </p:nvSpPr>
            <p:spPr>
              <a:xfrm>
                <a:off x="2416625" y="2852332"/>
                <a:ext cx="1810069" cy="430887"/>
              </a:xfrm>
              <a:prstGeom prst="rect">
                <a:avLst/>
              </a:prstGeom>
              <a:noFill/>
            </p:spPr>
            <p:txBody>
              <a:bodyPr wrap="square" rtlCol="0">
                <a:spAutoFit/>
              </a:bodyPr>
              <a:lstStyle/>
              <a:p>
                <a:pPr algn="ctr"/>
                <a:r>
                  <a:rPr lang="en-US" sz="2200" b="1">
                    <a:solidFill>
                      <a:schemeClr val="bg1"/>
                    </a:solidFill>
                  </a:rPr>
                  <a:t>TIẾN HÀNH:</a:t>
                </a:r>
              </a:p>
            </p:txBody>
          </p:sp>
        </p:grpSp>
        <p:sp>
          <p:nvSpPr>
            <p:cNvPr id="30" name="TextBox 29"/>
            <p:cNvSpPr txBox="1"/>
            <p:nvPr/>
          </p:nvSpPr>
          <p:spPr>
            <a:xfrm>
              <a:off x="1307765" y="2996522"/>
              <a:ext cx="10469482" cy="897105"/>
            </a:xfrm>
            <a:prstGeom prst="rect">
              <a:avLst/>
            </a:prstGeom>
            <a:noFill/>
          </p:spPr>
          <p:txBody>
            <a:bodyPr wrap="square" rtlCol="0">
              <a:spAutoFit/>
            </a:bodyPr>
            <a:lstStyle/>
            <a:p>
              <a:pPr>
                <a:lnSpc>
                  <a:spcPct val="125000"/>
                </a:lnSpc>
              </a:pPr>
              <a:r>
                <a:rPr lang="en-US" sz="2200"/>
                <a:t>Đặt cốc thủy tinh vào chậu thủy tinh. Cho một thìa nhỏ đường kính, hoặc bột gạo, hoặc bột mì vào cốc. Nhỏ từ từ vài mL dung dịch sulfuric acid đặc vào cốc.</a:t>
              </a:r>
              <a:endParaRPr lang="vi-VN" sz="2200"/>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584" y="3066709"/>
              <a:ext cx="781391" cy="781391"/>
            </a:xfrm>
            <a:prstGeom prst="rect">
              <a:avLst/>
            </a:prstGeom>
          </p:spPr>
        </p:pic>
      </p:grpSp>
      <p:grpSp>
        <p:nvGrpSpPr>
          <p:cNvPr id="26" name="Group 25"/>
          <p:cNvGrpSpPr/>
          <p:nvPr/>
        </p:nvGrpSpPr>
        <p:grpSpPr>
          <a:xfrm>
            <a:off x="835475" y="4253861"/>
            <a:ext cx="9756160" cy="547309"/>
            <a:chOff x="835475" y="4253861"/>
            <a:chExt cx="9756160" cy="547309"/>
          </a:xfrm>
        </p:grpSpPr>
        <p:grpSp>
          <p:nvGrpSpPr>
            <p:cNvPr id="47" name="Group 46"/>
            <p:cNvGrpSpPr/>
            <p:nvPr/>
          </p:nvGrpSpPr>
          <p:grpSpPr>
            <a:xfrm>
              <a:off x="835475" y="4253861"/>
              <a:ext cx="1701218" cy="547309"/>
              <a:chOff x="2418346" y="2562346"/>
              <a:chExt cx="1701218" cy="547309"/>
            </a:xfrm>
          </p:grpSpPr>
          <p:sp>
            <p:nvSpPr>
              <p:cNvPr id="48" name="Rectangle: Rounded Corners 47"/>
              <p:cNvSpPr/>
              <p:nvPr/>
            </p:nvSpPr>
            <p:spPr>
              <a:xfrm>
                <a:off x="2418346" y="2562346"/>
                <a:ext cx="1701218" cy="547309"/>
              </a:xfrm>
              <a:prstGeom prst="round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9" name="TextBox 48"/>
              <p:cNvSpPr txBox="1"/>
              <p:nvPr/>
            </p:nvSpPr>
            <p:spPr>
              <a:xfrm>
                <a:off x="2431732" y="2623732"/>
                <a:ext cx="1674444" cy="430887"/>
              </a:xfrm>
              <a:prstGeom prst="rect">
                <a:avLst/>
              </a:prstGeom>
              <a:noFill/>
            </p:spPr>
            <p:txBody>
              <a:bodyPr wrap="square" rtlCol="0">
                <a:spAutoFit/>
              </a:bodyPr>
              <a:lstStyle/>
              <a:p>
                <a:pPr algn="ctr"/>
                <a:r>
                  <a:rPr lang="en-US" sz="2200" b="1">
                    <a:solidFill>
                      <a:schemeClr val="bg1"/>
                    </a:solidFill>
                  </a:rPr>
                  <a:t>YÊU CẦU:</a:t>
                </a:r>
              </a:p>
            </p:txBody>
          </p:sp>
        </p:grpSp>
        <p:sp>
          <p:nvSpPr>
            <p:cNvPr id="50" name="TextBox 49"/>
            <p:cNvSpPr txBox="1"/>
            <p:nvPr/>
          </p:nvSpPr>
          <p:spPr>
            <a:xfrm>
              <a:off x="2598538" y="4296907"/>
              <a:ext cx="7993097" cy="461217"/>
            </a:xfrm>
            <a:prstGeom prst="rect">
              <a:avLst/>
            </a:prstGeom>
            <a:noFill/>
          </p:spPr>
          <p:txBody>
            <a:bodyPr wrap="square" rtlCol="0">
              <a:spAutoFit/>
            </a:bodyPr>
            <a:lstStyle/>
            <a:p>
              <a:pPr>
                <a:lnSpc>
                  <a:spcPct val="120000"/>
                </a:lnSpc>
              </a:pPr>
              <a:r>
                <a:rPr lang="vi-VN" sz="2200">
                  <a:latin typeface="+mj-lt"/>
                </a:rPr>
                <a:t>Quan sát hiện tượng. Giải thích và viết phương trình hóa học.</a:t>
              </a:r>
            </a:p>
          </p:txBody>
        </p:sp>
      </p:grpSp>
      <p:grpSp>
        <p:nvGrpSpPr>
          <p:cNvPr id="31" name="Group 30"/>
          <p:cNvGrpSpPr/>
          <p:nvPr/>
        </p:nvGrpSpPr>
        <p:grpSpPr>
          <a:xfrm>
            <a:off x="838649" y="5168261"/>
            <a:ext cx="10702311" cy="547309"/>
            <a:chOff x="838649" y="5168261"/>
            <a:chExt cx="10702311" cy="547309"/>
          </a:xfrm>
        </p:grpSpPr>
        <p:grpSp>
          <p:nvGrpSpPr>
            <p:cNvPr id="51" name="Group 50"/>
            <p:cNvGrpSpPr/>
            <p:nvPr/>
          </p:nvGrpSpPr>
          <p:grpSpPr>
            <a:xfrm>
              <a:off x="838649" y="5168261"/>
              <a:ext cx="2542726" cy="547309"/>
              <a:chOff x="2421520" y="2562346"/>
              <a:chExt cx="2542726" cy="547309"/>
            </a:xfrm>
          </p:grpSpPr>
          <p:sp>
            <p:nvSpPr>
              <p:cNvPr id="52" name="Rectangle: Rounded Corners 51"/>
              <p:cNvSpPr/>
              <p:nvPr/>
            </p:nvSpPr>
            <p:spPr>
              <a:xfrm>
                <a:off x="2421520" y="2562346"/>
                <a:ext cx="2542726" cy="54730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3" name="TextBox 52"/>
              <p:cNvSpPr txBox="1"/>
              <p:nvPr/>
            </p:nvSpPr>
            <p:spPr>
              <a:xfrm>
                <a:off x="2440743" y="2623732"/>
                <a:ext cx="2504281" cy="430887"/>
              </a:xfrm>
              <a:prstGeom prst="rect">
                <a:avLst/>
              </a:prstGeom>
              <a:noFill/>
            </p:spPr>
            <p:txBody>
              <a:bodyPr wrap="square" rtlCol="0">
                <a:spAutoFit/>
              </a:bodyPr>
              <a:lstStyle/>
              <a:p>
                <a:pPr algn="ctr"/>
                <a:r>
                  <a:rPr lang="en-US" sz="2200" b="1">
                    <a:solidFill>
                      <a:schemeClr val="bg1"/>
                    </a:solidFill>
                  </a:rPr>
                  <a:t>CHÚ Ý AN TOÀN:</a:t>
                </a:r>
              </a:p>
            </p:txBody>
          </p:sp>
        </p:grpSp>
        <p:sp>
          <p:nvSpPr>
            <p:cNvPr id="54" name="TextBox 53"/>
            <p:cNvSpPr txBox="1"/>
            <p:nvPr/>
          </p:nvSpPr>
          <p:spPr>
            <a:xfrm>
              <a:off x="3547863" y="5211307"/>
              <a:ext cx="7993097" cy="461217"/>
            </a:xfrm>
            <a:prstGeom prst="rect">
              <a:avLst/>
            </a:prstGeom>
            <a:noFill/>
          </p:spPr>
          <p:txBody>
            <a:bodyPr wrap="square" rtlCol="0">
              <a:spAutoFit/>
            </a:bodyPr>
            <a:lstStyle/>
            <a:p>
              <a:pPr>
                <a:lnSpc>
                  <a:spcPct val="120000"/>
                </a:lnSpc>
              </a:pPr>
              <a:r>
                <a:rPr lang="vi-VN" sz="2200">
                  <a:latin typeface="+mj-lt"/>
                </a:rPr>
                <a:t>Cẩn thận khi sử dụng dung dịch sulfuric acid.</a:t>
              </a:r>
            </a:p>
          </p:txBody>
        </p:sp>
      </p:grpSp>
      <p:grpSp>
        <p:nvGrpSpPr>
          <p:cNvPr id="32" name="Group 31"/>
          <p:cNvGrpSpPr/>
          <p:nvPr/>
        </p:nvGrpSpPr>
        <p:grpSpPr>
          <a:xfrm>
            <a:off x="881964" y="1607114"/>
            <a:ext cx="9869857" cy="867482"/>
            <a:chOff x="1264869" y="2264974"/>
            <a:chExt cx="9869857" cy="867482"/>
          </a:xfrm>
        </p:grpSpPr>
        <p:grpSp>
          <p:nvGrpSpPr>
            <p:cNvPr id="37" name="Group 36"/>
            <p:cNvGrpSpPr/>
            <p:nvPr/>
          </p:nvGrpSpPr>
          <p:grpSpPr>
            <a:xfrm>
              <a:off x="1264869" y="2425061"/>
              <a:ext cx="1798371" cy="547309"/>
              <a:chOff x="2369769" y="2562346"/>
              <a:chExt cx="1798371" cy="547309"/>
            </a:xfrm>
          </p:grpSpPr>
          <p:sp>
            <p:nvSpPr>
              <p:cNvPr id="41" name="Rectangle: Rounded Corners 37"/>
              <p:cNvSpPr/>
              <p:nvPr/>
            </p:nvSpPr>
            <p:spPr>
              <a:xfrm>
                <a:off x="2369769" y="2562346"/>
                <a:ext cx="1798371" cy="547309"/>
              </a:xfrm>
              <a:prstGeom prst="round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2" name="TextBox 38"/>
              <p:cNvSpPr txBox="1"/>
              <p:nvPr/>
            </p:nvSpPr>
            <p:spPr>
              <a:xfrm>
                <a:off x="2431732" y="2623732"/>
                <a:ext cx="1674444" cy="430887"/>
              </a:xfrm>
              <a:prstGeom prst="rect">
                <a:avLst/>
              </a:prstGeom>
              <a:noFill/>
            </p:spPr>
            <p:txBody>
              <a:bodyPr wrap="square" rtlCol="0">
                <a:spAutoFit/>
              </a:bodyPr>
              <a:lstStyle/>
              <a:p>
                <a:r>
                  <a:rPr lang="en-US" sz="2200" b="1">
                    <a:solidFill>
                      <a:schemeClr val="bg1"/>
                    </a:solidFill>
                  </a:rPr>
                  <a:t>CHUẨN BỊ:</a:t>
                </a:r>
              </a:p>
            </p:txBody>
          </p:sp>
        </p:grpSp>
        <p:sp>
          <p:nvSpPr>
            <p:cNvPr id="43" name="TextBox 40"/>
            <p:cNvSpPr txBox="1"/>
            <p:nvPr/>
          </p:nvSpPr>
          <p:spPr>
            <a:xfrm>
              <a:off x="3151154" y="2264974"/>
              <a:ext cx="7983572" cy="867482"/>
            </a:xfrm>
            <a:prstGeom prst="rect">
              <a:avLst/>
            </a:prstGeom>
            <a:noFill/>
          </p:spPr>
          <p:txBody>
            <a:bodyPr wrap="square" rtlCol="0">
              <a:spAutoFit/>
            </a:bodyPr>
            <a:lstStyle/>
            <a:p>
              <a:pPr>
                <a:lnSpc>
                  <a:spcPct val="120000"/>
                </a:lnSpc>
              </a:pPr>
              <a:r>
                <a:rPr lang="vi-VN" sz="2200">
                  <a:latin typeface="+mj-lt"/>
                </a:rPr>
                <a:t>Đường kính hoặc bột gạo hay bột mì, cốc thủy tinh chịu nhiệt, chậu thủy tinh rộng, ống nhỏ giọt, dung dịch sulfuric acid đặc.</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5" name="Rectangle: Rounded Corners 4"/>
          <p:cNvSpPr/>
          <p:nvPr/>
        </p:nvSpPr>
        <p:spPr>
          <a:xfrm>
            <a:off x="767715" y="792480"/>
            <a:ext cx="5264150" cy="430530"/>
          </a:xfrm>
          <a:prstGeom prst="roundRect">
            <a:avLst>
              <a:gd name="adj" fmla="val 2809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TextBox 27"/>
          <p:cNvSpPr txBox="1"/>
          <p:nvPr/>
        </p:nvSpPr>
        <p:spPr>
          <a:xfrm>
            <a:off x="695579" y="215900"/>
            <a:ext cx="4203700" cy="521970"/>
          </a:xfrm>
          <a:prstGeom prst="rect">
            <a:avLst/>
          </a:prstGeom>
          <a:noFill/>
        </p:spPr>
        <p:txBody>
          <a:bodyPr wrap="none" rtlCol="0">
            <a:spAutoFit/>
          </a:bodyPr>
          <a:lstStyle/>
          <a:p>
            <a:pPr algn="ctr"/>
            <a:r>
              <a:rPr lang="vi-VN" altLang="en-US" sz="2800">
                <a:solidFill>
                  <a:srgbClr val="C00000"/>
                </a:solidFill>
                <a:latin typeface="Rockwell" panose="02060603020205020403"/>
                <a:ea typeface="Rockwell" panose="02060603020205020403"/>
                <a:cs typeface="Rockwell" panose="02060603020205020403"/>
                <a:sym typeface="Rockwell" panose="02060603020205020403"/>
              </a:rPr>
              <a:t>2</a:t>
            </a:r>
            <a:r>
              <a:rPr lang="en-US" sz="2800">
                <a:solidFill>
                  <a:srgbClr val="C00000"/>
                </a:solidFill>
                <a:latin typeface="Rockwell" panose="02060603020205020403"/>
                <a:ea typeface="Rockwell" panose="02060603020205020403"/>
                <a:cs typeface="Rockwell" panose="02060603020205020403"/>
                <a:sym typeface="Rockwell" panose="02060603020205020403"/>
              </a:rPr>
              <a:t>. </a:t>
            </a:r>
            <a:r>
              <a:rPr lang="vi-VN" altLang="en-US" sz="2800">
                <a:solidFill>
                  <a:srgbClr val="C00000"/>
                </a:solidFill>
                <a:latin typeface="Rockwell" panose="02060603020205020403"/>
                <a:ea typeface="Rockwell" panose="02060603020205020403"/>
                <a:cs typeface="Rockwell" panose="02060603020205020403"/>
                <a:sym typeface="Rockwell" panose="02060603020205020403"/>
              </a:rPr>
              <a:t>TÍNH CHẤT HÓA HỌC</a:t>
            </a:r>
            <a:endParaRPr lang="en-US" sz="2800" b="1">
              <a:solidFill>
                <a:schemeClr val="bg1"/>
              </a:solidFill>
            </a:endParaRPr>
          </a:p>
        </p:txBody>
      </p:sp>
      <p:sp>
        <p:nvSpPr>
          <p:cNvPr id="26" name="TextBox 25"/>
          <p:cNvSpPr txBox="1"/>
          <p:nvPr/>
        </p:nvSpPr>
        <p:spPr>
          <a:xfrm>
            <a:off x="695190" y="764540"/>
            <a:ext cx="4795907" cy="461665"/>
          </a:xfrm>
          <a:prstGeom prst="rect">
            <a:avLst/>
          </a:prstGeom>
          <a:noFill/>
        </p:spPr>
        <p:txBody>
          <a:bodyPr wrap="square" rtlCol="0">
            <a:spAutoFit/>
          </a:bodyPr>
          <a:lstStyle/>
          <a:p>
            <a:r>
              <a:rPr lang="en-US" sz="2400" b="1">
                <a:solidFill>
                  <a:srgbClr val="C00000"/>
                </a:solidFill>
              </a:rPr>
              <a:t>a. Dung dịch sulfuric acid loãng</a:t>
            </a:r>
          </a:p>
        </p:txBody>
      </p:sp>
      <p:grpSp>
        <p:nvGrpSpPr>
          <p:cNvPr id="29" name="Group 28"/>
          <p:cNvGrpSpPr/>
          <p:nvPr/>
        </p:nvGrpSpPr>
        <p:grpSpPr>
          <a:xfrm>
            <a:off x="2456181" y="1359384"/>
            <a:ext cx="8813800" cy="759611"/>
            <a:chOff x="3418313" y="1421394"/>
            <a:chExt cx="8813800" cy="759611"/>
          </a:xfrm>
        </p:grpSpPr>
        <p:sp>
          <p:nvSpPr>
            <p:cNvPr id="30" name="Rectangle: Rounded Corners 29"/>
            <p:cNvSpPr/>
            <p:nvPr/>
          </p:nvSpPr>
          <p:spPr>
            <a:xfrm>
              <a:off x="3418313" y="1421394"/>
              <a:ext cx="8813800" cy="759611"/>
            </a:xfrm>
            <a:prstGeom prst="roundRect">
              <a:avLst>
                <a:gd name="adj" fmla="val 23355"/>
              </a:avLst>
            </a:prstGeom>
            <a:solidFill>
              <a:schemeClr val="accent2">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TextBox 30"/>
            <p:cNvSpPr txBox="1"/>
            <p:nvPr/>
          </p:nvSpPr>
          <p:spPr>
            <a:xfrm>
              <a:off x="3530035" y="1546899"/>
              <a:ext cx="8590355" cy="508601"/>
            </a:xfrm>
            <a:prstGeom prst="rect">
              <a:avLst/>
            </a:prstGeom>
            <a:noFill/>
          </p:spPr>
          <p:txBody>
            <a:bodyPr wrap="square" rtlCol="0">
              <a:spAutoFit/>
            </a:bodyPr>
            <a:lstStyle/>
            <a:p>
              <a:pPr algn="ctr">
                <a:lnSpc>
                  <a:spcPct val="125000"/>
                </a:lnSpc>
              </a:pPr>
              <a:r>
                <a:rPr lang="en-US" sz="2400"/>
                <a:t>Dung dịch sulfuric acid loãng có các tính chất chung của acid:</a:t>
              </a:r>
            </a:p>
          </p:txBody>
        </p:sp>
      </p:grpSp>
      <p:grpSp>
        <p:nvGrpSpPr>
          <p:cNvPr id="32" name="Group 31"/>
          <p:cNvGrpSpPr/>
          <p:nvPr/>
        </p:nvGrpSpPr>
        <p:grpSpPr>
          <a:xfrm>
            <a:off x="1570764" y="2152650"/>
            <a:ext cx="8354286" cy="791435"/>
            <a:chOff x="1570764" y="2152650"/>
            <a:chExt cx="8354286" cy="791435"/>
          </a:xfrm>
        </p:grpSpPr>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764" y="2152650"/>
              <a:ext cx="791435" cy="791435"/>
            </a:xfrm>
            <a:prstGeom prst="rect">
              <a:avLst/>
            </a:prstGeom>
          </p:spPr>
        </p:pic>
        <p:sp>
          <p:nvSpPr>
            <p:cNvPr id="34" name="TextBox 33"/>
            <p:cNvSpPr txBox="1"/>
            <p:nvPr/>
          </p:nvSpPr>
          <p:spPr>
            <a:xfrm>
              <a:off x="2439614" y="2311411"/>
              <a:ext cx="7485436" cy="473912"/>
            </a:xfrm>
            <a:prstGeom prst="rect">
              <a:avLst/>
            </a:prstGeom>
            <a:noFill/>
          </p:spPr>
          <p:txBody>
            <a:bodyPr wrap="square" rtlCol="0">
              <a:spAutoFit/>
            </a:bodyPr>
            <a:lstStyle/>
            <a:p>
              <a:pPr algn="just">
                <a:lnSpc>
                  <a:spcPct val="125000"/>
                </a:lnSpc>
              </a:pPr>
              <a:r>
                <a:rPr lang="en-US" sz="2200" b="1"/>
                <a:t>Đổi màu quỳ tím thành đỏ.</a:t>
              </a:r>
              <a:endParaRPr lang="vi-VN" sz="2200" b="1"/>
            </a:p>
          </p:txBody>
        </p:sp>
      </p:grpSp>
      <p:grpSp>
        <p:nvGrpSpPr>
          <p:cNvPr id="41" name="Group 40"/>
          <p:cNvGrpSpPr/>
          <p:nvPr/>
        </p:nvGrpSpPr>
        <p:grpSpPr>
          <a:xfrm>
            <a:off x="1570764" y="3168650"/>
            <a:ext cx="9449661" cy="791435"/>
            <a:chOff x="1570764" y="3168650"/>
            <a:chExt cx="9449661" cy="791435"/>
          </a:xfrm>
        </p:grpSpPr>
        <p:sp>
          <p:nvSpPr>
            <p:cNvPr id="35" name="TextBox 34"/>
            <p:cNvSpPr txBox="1"/>
            <p:nvPr/>
          </p:nvSpPr>
          <p:spPr>
            <a:xfrm>
              <a:off x="2439613" y="3327411"/>
              <a:ext cx="8580812" cy="473912"/>
            </a:xfrm>
            <a:prstGeom prst="rect">
              <a:avLst/>
            </a:prstGeom>
            <a:noFill/>
          </p:spPr>
          <p:txBody>
            <a:bodyPr wrap="square" rtlCol="0">
              <a:spAutoFit/>
            </a:bodyPr>
            <a:lstStyle/>
            <a:p>
              <a:pPr algn="just">
                <a:lnSpc>
                  <a:spcPct val="125000"/>
                </a:lnSpc>
              </a:pPr>
              <a:r>
                <a:rPr lang="en-US" sz="2200" b="1"/>
                <a:t>Tác dụng với kim loại hoạt động trong dãy hoạt động hóa học.</a:t>
              </a:r>
              <a:endParaRPr lang="vi-VN" sz="2200" b="1"/>
            </a:p>
          </p:txBody>
        </p:sp>
        <p:pic>
          <p:nvPicPr>
            <p:cNvPr id="38" name="Picture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764" y="3168650"/>
              <a:ext cx="791435" cy="791435"/>
            </a:xfrm>
            <a:prstGeom prst="rect">
              <a:avLst/>
            </a:prstGeom>
          </p:spPr>
        </p:pic>
      </p:grpSp>
      <p:grpSp>
        <p:nvGrpSpPr>
          <p:cNvPr id="42" name="Group 41"/>
          <p:cNvGrpSpPr/>
          <p:nvPr/>
        </p:nvGrpSpPr>
        <p:grpSpPr>
          <a:xfrm>
            <a:off x="1570764" y="4184650"/>
            <a:ext cx="8354286" cy="791435"/>
            <a:chOff x="1570764" y="4184650"/>
            <a:chExt cx="8354286" cy="791435"/>
          </a:xfrm>
        </p:grpSpPr>
        <p:sp>
          <p:nvSpPr>
            <p:cNvPr id="36" name="TextBox 35"/>
            <p:cNvSpPr txBox="1"/>
            <p:nvPr/>
          </p:nvSpPr>
          <p:spPr>
            <a:xfrm>
              <a:off x="2439614" y="4343411"/>
              <a:ext cx="7485436" cy="473912"/>
            </a:xfrm>
            <a:prstGeom prst="rect">
              <a:avLst/>
            </a:prstGeom>
            <a:noFill/>
          </p:spPr>
          <p:txBody>
            <a:bodyPr wrap="square" rtlCol="0">
              <a:spAutoFit/>
            </a:bodyPr>
            <a:lstStyle/>
            <a:p>
              <a:pPr algn="just">
                <a:lnSpc>
                  <a:spcPct val="125000"/>
                </a:lnSpc>
              </a:pPr>
              <a:r>
                <a:rPr lang="en-US" sz="2200" b="1"/>
                <a:t>Tác dụng với basic oxide và base.</a:t>
              </a:r>
              <a:endParaRPr lang="vi-VN" sz="2200" b="1"/>
            </a:p>
          </p:txBody>
        </p:sp>
        <p:pic>
          <p:nvPicPr>
            <p:cNvPr id="39" name="Picture 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764" y="4184650"/>
              <a:ext cx="791435" cy="791435"/>
            </a:xfrm>
            <a:prstGeom prst="rect">
              <a:avLst/>
            </a:prstGeom>
          </p:spPr>
        </p:pic>
      </p:grpSp>
      <p:grpSp>
        <p:nvGrpSpPr>
          <p:cNvPr id="43" name="Group 42"/>
          <p:cNvGrpSpPr/>
          <p:nvPr/>
        </p:nvGrpSpPr>
        <p:grpSpPr>
          <a:xfrm>
            <a:off x="1570764" y="5200650"/>
            <a:ext cx="8354286" cy="791435"/>
            <a:chOff x="1570764" y="5200650"/>
            <a:chExt cx="8354286" cy="791435"/>
          </a:xfrm>
        </p:grpSpPr>
        <p:sp>
          <p:nvSpPr>
            <p:cNvPr id="37" name="TextBox 36"/>
            <p:cNvSpPr txBox="1"/>
            <p:nvPr/>
          </p:nvSpPr>
          <p:spPr>
            <a:xfrm>
              <a:off x="2439614" y="5359411"/>
              <a:ext cx="7485436" cy="473912"/>
            </a:xfrm>
            <a:prstGeom prst="rect">
              <a:avLst/>
            </a:prstGeom>
            <a:noFill/>
          </p:spPr>
          <p:txBody>
            <a:bodyPr wrap="square" rtlCol="0">
              <a:spAutoFit/>
            </a:bodyPr>
            <a:lstStyle/>
            <a:p>
              <a:pPr algn="just">
                <a:lnSpc>
                  <a:spcPct val="125000"/>
                </a:lnSpc>
              </a:pPr>
              <a:r>
                <a:rPr lang="en-US" sz="2200" b="1"/>
                <a:t>Tác dụng với nhiều muối.</a:t>
              </a:r>
              <a:endParaRPr lang="vi-VN" sz="2200" b="1"/>
            </a:p>
          </p:txBody>
        </p:sp>
        <p:pic>
          <p:nvPicPr>
            <p:cNvPr id="40" name="Picture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764" y="5200650"/>
              <a:ext cx="791435" cy="791435"/>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randombar(horizontal)">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randombar(horizontal)">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randombar(horizontal)">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grpSp>
        <p:nvGrpSpPr>
          <p:cNvPr id="367" name="Google Shape;367;p17"/>
          <p:cNvGrpSpPr/>
          <p:nvPr/>
        </p:nvGrpSpPr>
        <p:grpSpPr>
          <a:xfrm>
            <a:off x="8759536" y="0"/>
            <a:ext cx="4266669" cy="6858000"/>
            <a:chOff x="8759536" y="0"/>
            <a:chExt cx="4266669" cy="6858000"/>
          </a:xfrm>
        </p:grpSpPr>
        <p:grpSp>
          <p:nvGrpSpPr>
            <p:cNvPr id="368" name="Google Shape;368;p17"/>
            <p:cNvGrpSpPr/>
            <p:nvPr/>
          </p:nvGrpSpPr>
          <p:grpSpPr>
            <a:xfrm>
              <a:off x="9055676" y="0"/>
              <a:ext cx="3136324" cy="6858000"/>
              <a:chOff x="9055676" y="0"/>
              <a:chExt cx="3136324" cy="6858000"/>
            </a:xfrm>
          </p:grpSpPr>
          <p:sp>
            <p:nvSpPr>
              <p:cNvPr id="369" name="Google Shape;369;p17"/>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70" name="Google Shape;370;p17"/>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71" name="Google Shape;371;p17"/>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72" name="Google Shape;372;p17"/>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73" name="Google Shape;373;p17"/>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374" name="Google Shape;374;p17" descr="Flask"/>
            <p:cNvPicPr preferRelativeResize="0"/>
            <p:nvPr/>
          </p:nvPicPr>
          <p:blipFill rotWithShape="1">
            <a:blip r:embed="rId3"/>
            <a:srcRect/>
            <a:stretch>
              <a:fillRect/>
            </a:stretch>
          </p:blipFill>
          <p:spPr>
            <a:xfrm>
              <a:off x="8759536" y="2591331"/>
              <a:ext cx="4266669" cy="4266669"/>
            </a:xfrm>
            <a:prstGeom prst="rect">
              <a:avLst/>
            </a:prstGeom>
            <a:noFill/>
            <a:ln>
              <a:noFill/>
            </a:ln>
          </p:spPr>
        </p:pic>
      </p:grpSp>
      <p:sp>
        <p:nvSpPr>
          <p:cNvPr id="375" name="Google Shape;375;p17"/>
          <p:cNvSpPr txBox="1"/>
          <p:nvPr/>
        </p:nvSpPr>
        <p:spPr>
          <a:xfrm>
            <a:off x="226695" y="1524000"/>
            <a:ext cx="8758555" cy="216055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20000"/>
              </a:lnSpc>
              <a:spcBef>
                <a:spcPts val="0"/>
              </a:spcBef>
              <a:spcAft>
                <a:spcPts val="0"/>
              </a:spcAft>
              <a:buClr>
                <a:srgbClr val="6600CC"/>
              </a:buClr>
              <a:buSzPts val="2800"/>
              <a:buFont typeface="Arial" panose="020B0604020202020204"/>
              <a:buAutoNum type="arabicPeriod"/>
            </a:pPr>
            <a:r>
              <a:rPr lang="en-US" sz="2800" b="1" dirty="0">
                <a:solidFill>
                  <a:srgbClr val="6600CC"/>
                </a:solidFill>
                <a:sym typeface="Arial" panose="020B0604020202020204"/>
              </a:rPr>
              <a:t>Quỳ tím</a:t>
            </a:r>
            <a:r>
              <a:rPr lang="en-US" sz="2800" b="1" dirty="0">
                <a:solidFill>
                  <a:srgbClr val="003300"/>
                </a:solidFill>
                <a:sym typeface="Arial" panose="020B0604020202020204"/>
              </a:rPr>
              <a:t> </a:t>
            </a:r>
            <a:r>
              <a:rPr lang="en-US" sz="2800" b="1" dirty="0">
                <a:solidFill>
                  <a:srgbClr val="003300"/>
                </a:solidFill>
              </a:rPr>
              <a:t>hoá</a:t>
            </a:r>
            <a:r>
              <a:rPr lang="en-US" sz="2800" b="1" dirty="0">
                <a:solidFill>
                  <a:srgbClr val="003300"/>
                </a:solidFill>
                <a:sym typeface="Arial" panose="020B0604020202020204"/>
              </a:rPr>
              <a:t> </a:t>
            </a:r>
            <a:r>
              <a:rPr lang="en-US" sz="2800" b="1" dirty="0">
                <a:solidFill>
                  <a:srgbClr val="FF0000"/>
                </a:solidFill>
                <a:sym typeface="Arial" panose="020B0604020202020204"/>
              </a:rPr>
              <a:t>đỏ</a:t>
            </a:r>
          </a:p>
          <a:p>
            <a:pPr marR="0" lvl="0" algn="l" rtl="0">
              <a:lnSpc>
                <a:spcPct val="120000"/>
              </a:lnSpc>
              <a:spcBef>
                <a:spcPts val="0"/>
              </a:spcBef>
              <a:spcAft>
                <a:spcPts val="0"/>
              </a:spcAft>
              <a:buClr>
                <a:srgbClr val="6600CC"/>
              </a:buClr>
              <a:buSzPts val="2800"/>
            </a:pPr>
            <a:endParaRPr sz="2800" b="1" u="sng" dirty="0">
              <a:solidFill>
                <a:srgbClr val="FF0000"/>
              </a:solidFill>
              <a:latin typeface="Arial" panose="020B0604020202020204"/>
              <a:ea typeface="Arial" panose="020B0604020202020204"/>
              <a:cs typeface="Arial" panose="020B0604020202020204"/>
              <a:sym typeface="Arial" panose="020B0604020202020204"/>
            </a:endParaRPr>
          </a:p>
          <a:p>
            <a:pPr marL="0" marR="0" lvl="0" indent="0" algn="l" rtl="0">
              <a:lnSpc>
                <a:spcPct val="120000"/>
              </a:lnSpc>
              <a:spcBef>
                <a:spcPts val="0"/>
              </a:spcBef>
              <a:spcAft>
                <a:spcPts val="0"/>
              </a:spcAft>
              <a:buClr>
                <a:srgbClr val="003300"/>
              </a:buClr>
              <a:buSzPts val="2800"/>
              <a:buFont typeface="Arial" panose="020B0604020202020204"/>
              <a:buNone/>
            </a:pPr>
            <a:r>
              <a:rPr lang="vi-VN" altLang="en-US" sz="2800" b="1" dirty="0">
                <a:solidFill>
                  <a:srgbClr val="003300"/>
                </a:solidFill>
                <a:latin typeface="Arial" panose="020B0604020202020204"/>
                <a:ea typeface="Arial" panose="020B0604020202020204"/>
                <a:cs typeface="Arial" panose="020B0604020202020204"/>
                <a:sym typeface="Arial" panose="020B0604020202020204"/>
              </a:rPr>
              <a:t>2. </a:t>
            </a:r>
            <a:r>
              <a:rPr lang="en-US" sz="2800" b="1" dirty="0">
                <a:solidFill>
                  <a:srgbClr val="003300"/>
                </a:solidFill>
                <a:latin typeface="Arial" panose="020B0604020202020204"/>
                <a:ea typeface="Arial" panose="020B0604020202020204"/>
                <a:cs typeface="Arial" panose="020B0604020202020204"/>
                <a:sym typeface="Arial" panose="020B0604020202020204"/>
              </a:rPr>
              <a:t>Tác dụng với KL</a:t>
            </a:r>
            <a:r>
              <a:rPr lang="vi-VN" altLang="en-US" sz="2800" b="1" dirty="0">
                <a:solidFill>
                  <a:srgbClr val="003300"/>
                </a:solidFill>
                <a:latin typeface="Arial" panose="020B0604020202020204"/>
                <a:ea typeface="Arial" panose="020B0604020202020204"/>
                <a:cs typeface="Arial" panose="020B0604020202020204"/>
                <a:sym typeface="Arial" panose="020B0604020202020204"/>
              </a:rPr>
              <a:t> </a:t>
            </a:r>
            <a:r>
              <a:rPr lang="en-US" sz="2800" b="1" dirty="0">
                <a:solidFill>
                  <a:srgbClr val="003300"/>
                </a:solidFill>
                <a:latin typeface="Arial" panose="020B0604020202020204"/>
                <a:ea typeface="Arial" panose="020B0604020202020204"/>
                <a:cs typeface="Arial" panose="020B0604020202020204"/>
                <a:sym typeface="Arial" panose="020B0604020202020204"/>
              </a:rPr>
              <a:t>(</a:t>
            </a:r>
            <a:r>
              <a:rPr lang="en-US" sz="2800" b="1" dirty="0">
                <a:solidFill>
                  <a:schemeClr val="dk1"/>
                </a:solidFill>
                <a:latin typeface="Arial" panose="020B0604020202020204"/>
                <a:ea typeface="Arial" panose="020B0604020202020204"/>
                <a:cs typeface="Arial" panose="020B0604020202020204"/>
                <a:sym typeface="Arial" panose="020B0604020202020204"/>
              </a:rPr>
              <a:t>đứng </a:t>
            </a:r>
            <a:r>
              <a:rPr lang="en-US" sz="2800" b="1">
                <a:solidFill>
                  <a:schemeClr val="dk1"/>
                </a:solidFill>
                <a:latin typeface="Arial" panose="020B0604020202020204"/>
                <a:ea typeface="Arial" panose="020B0604020202020204"/>
                <a:cs typeface="Arial" panose="020B0604020202020204"/>
                <a:sym typeface="Arial" panose="020B0604020202020204"/>
              </a:rPr>
              <a:t>trước hydro</a:t>
            </a:r>
            <a:r>
              <a:rPr lang="vi-VN" altLang="en-US" sz="2800" b="1" dirty="0">
                <a:solidFill>
                  <a:schemeClr val="dk1"/>
                </a:solidFill>
                <a:latin typeface="Arial" panose="020B0604020202020204"/>
                <a:ea typeface="Arial" panose="020B0604020202020204"/>
                <a:cs typeface="Arial" panose="020B0604020202020204"/>
                <a:sym typeface="Arial" panose="020B0604020202020204"/>
              </a:rPr>
              <a:t>gen</a:t>
            </a:r>
            <a:r>
              <a:rPr lang="en-US" sz="2000" b="1" dirty="0">
                <a:solidFill>
                  <a:schemeClr val="dk1"/>
                </a:solidFill>
                <a:latin typeface="Arial" panose="020B0604020202020204"/>
                <a:ea typeface="Arial" panose="020B0604020202020204"/>
                <a:cs typeface="Arial" panose="020B0604020202020204"/>
                <a:sym typeface="Arial" panose="020B0604020202020204"/>
              </a:rPr>
              <a:t>)</a:t>
            </a:r>
          </a:p>
          <a:p>
            <a:pPr marL="0" marR="0" lvl="0" indent="0" algn="l" rtl="0">
              <a:lnSpc>
                <a:spcPct val="120000"/>
              </a:lnSpc>
              <a:spcBef>
                <a:spcPts val="0"/>
              </a:spcBef>
              <a:spcAft>
                <a:spcPts val="0"/>
              </a:spcAft>
              <a:buClr>
                <a:srgbClr val="003300"/>
              </a:buClr>
              <a:buSzPts val="2800"/>
              <a:buFont typeface="Arial" panose="020B0604020202020204"/>
              <a:buNone/>
            </a:pPr>
            <a:r>
              <a:rPr lang="en-US" sz="2800" dirty="0">
                <a:solidFill>
                  <a:schemeClr val="dk1"/>
                </a:solidFill>
                <a:latin typeface="Arial" panose="020B0604020202020204"/>
                <a:ea typeface="Arial" panose="020B0604020202020204"/>
                <a:cs typeface="Arial" panose="020B0604020202020204"/>
                <a:sym typeface="Wingdings" panose="05000000000000000000" pitchFamily="2" charset="2"/>
              </a:rPr>
              <a:t></a:t>
            </a:r>
            <a:r>
              <a:rPr lang="en-US" sz="2800" dirty="0">
                <a:solidFill>
                  <a:schemeClr val="dk1"/>
                </a:solidFill>
                <a:latin typeface="Arial" panose="020B0604020202020204"/>
                <a:ea typeface="Arial" panose="020B0604020202020204"/>
                <a:cs typeface="Arial" panose="020B0604020202020204"/>
                <a:sym typeface="Arial" panose="020B0604020202020204"/>
              </a:rPr>
              <a:t> </a:t>
            </a:r>
            <a:r>
              <a:rPr lang="en-US" sz="2800" dirty="0">
                <a:solidFill>
                  <a:srgbClr val="FF0000"/>
                </a:solidFill>
                <a:latin typeface="Arial" panose="020B0604020202020204"/>
                <a:ea typeface="Arial" panose="020B0604020202020204"/>
                <a:cs typeface="Arial" panose="020B0604020202020204"/>
                <a:sym typeface="Arial" panose="020B0604020202020204"/>
              </a:rPr>
              <a:t>muối có số oxh thấp của kl</a:t>
            </a:r>
            <a:r>
              <a:rPr lang="en-US" sz="2000" dirty="0">
                <a:solidFill>
                  <a:schemeClr val="dk1"/>
                </a:solidFill>
                <a:latin typeface="Arial" panose="020B0604020202020204"/>
                <a:ea typeface="Arial" panose="020B0604020202020204"/>
                <a:cs typeface="Arial" panose="020B0604020202020204"/>
                <a:sym typeface="Arial" panose="020B0604020202020204"/>
              </a:rPr>
              <a:t> </a:t>
            </a:r>
            <a:r>
              <a:rPr lang="en-US" sz="2800" dirty="0">
                <a:solidFill>
                  <a:srgbClr val="FF0000"/>
                </a:solidFill>
                <a:latin typeface="Arial" panose="020B0604020202020204"/>
                <a:ea typeface="Arial" panose="020B0604020202020204"/>
                <a:cs typeface="Arial" panose="020B0604020202020204"/>
                <a:sym typeface="Arial" panose="020B0604020202020204"/>
              </a:rPr>
              <a:t>+ H</a:t>
            </a:r>
            <a:r>
              <a:rPr lang="en-US" sz="2800" baseline="-25000" dirty="0">
                <a:solidFill>
                  <a:srgbClr val="FF0000"/>
                </a:solidFill>
                <a:latin typeface="Arial" panose="020B0604020202020204"/>
                <a:ea typeface="Arial" panose="020B0604020202020204"/>
                <a:cs typeface="Arial" panose="020B0604020202020204"/>
                <a:sym typeface="Arial" panose="020B0604020202020204"/>
              </a:rPr>
              <a:t>2</a:t>
            </a:r>
            <a:endParaRPr sz="2800" dirty="0">
              <a:solidFill>
                <a:schemeClr val="dk1"/>
              </a:solidFill>
              <a:latin typeface="Arial" panose="020B0604020202020204"/>
              <a:ea typeface="Arial" panose="020B0604020202020204"/>
              <a:cs typeface="Arial" panose="020B0604020202020204"/>
              <a:sym typeface="Arial" panose="020B0604020202020204"/>
            </a:endParaRPr>
          </a:p>
        </p:txBody>
      </p:sp>
      <p:sp>
        <p:nvSpPr>
          <p:cNvPr id="376" name="Google Shape;376;p17"/>
          <p:cNvSpPr txBox="1"/>
          <p:nvPr/>
        </p:nvSpPr>
        <p:spPr>
          <a:xfrm>
            <a:off x="0" y="4706938"/>
            <a:ext cx="9144000" cy="11604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6600"/>
                </a:solidFill>
                <a:latin typeface="Arial" panose="020B0604020202020204"/>
                <a:ea typeface="Arial" panose="020B0604020202020204"/>
                <a:cs typeface="Arial" panose="020B0604020202020204"/>
                <a:sym typeface="Arial" panose="020B0604020202020204"/>
              </a:rPr>
              <a:t>K Ba Ca Na Mg Al Zn Fe Ni Sn Pb       Cu Hg Ag Pt Au</a:t>
            </a:r>
          </a:p>
          <a:p>
            <a:pPr marL="0" marR="0" lvl="0" indent="0" algn="l" rtl="0">
              <a:spcBef>
                <a:spcPts val="1400"/>
              </a:spcBef>
              <a:spcAft>
                <a:spcPts val="0"/>
              </a:spcAft>
              <a:buNone/>
            </a:pPr>
            <a:endParaRPr sz="2800" b="1">
              <a:solidFill>
                <a:srgbClr val="006600"/>
              </a:solidFill>
              <a:latin typeface="Arial" panose="020B0604020202020204"/>
              <a:ea typeface="Arial" panose="020B0604020202020204"/>
              <a:cs typeface="Arial" panose="020B0604020202020204"/>
              <a:sym typeface="Arial" panose="020B0604020202020204"/>
            </a:endParaRPr>
          </a:p>
        </p:txBody>
      </p:sp>
      <p:sp>
        <p:nvSpPr>
          <p:cNvPr id="377" name="Google Shape;377;p17"/>
          <p:cNvSpPr txBox="1"/>
          <p:nvPr/>
        </p:nvSpPr>
        <p:spPr>
          <a:xfrm>
            <a:off x="5791200" y="4648200"/>
            <a:ext cx="533400" cy="6413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660033"/>
                </a:solidFill>
                <a:latin typeface="Arial" panose="020B0604020202020204"/>
                <a:ea typeface="Arial" panose="020B0604020202020204"/>
                <a:cs typeface="Arial" panose="020B0604020202020204"/>
                <a:sym typeface="Arial" panose="020B0604020202020204"/>
              </a:rPr>
              <a:t>H</a:t>
            </a:r>
          </a:p>
        </p:txBody>
      </p:sp>
      <p:sp>
        <p:nvSpPr>
          <p:cNvPr id="378" name="Google Shape;378;p17"/>
          <p:cNvSpPr/>
          <p:nvPr/>
        </p:nvSpPr>
        <p:spPr>
          <a:xfrm>
            <a:off x="5715000" y="4648200"/>
            <a:ext cx="685800" cy="685800"/>
          </a:xfrm>
          <a:prstGeom prst="ellipse">
            <a:avLst/>
          </a:prstGeom>
          <a:solidFill>
            <a:srgbClr val="BBE0E3">
              <a:alpha val="0"/>
            </a:srgbClr>
          </a:solid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chemeClr val="dk1"/>
              </a:solidFill>
              <a:latin typeface="Arial" panose="020B0604020202020204"/>
              <a:ea typeface="Arial" panose="020B0604020202020204"/>
              <a:cs typeface="Arial" panose="020B0604020202020204"/>
              <a:sym typeface="Arial" panose="020B0604020202020204"/>
            </a:endParaRPr>
          </a:p>
        </p:txBody>
      </p:sp>
      <p:sp>
        <p:nvSpPr>
          <p:cNvPr id="379" name="Google Shape;379;p17"/>
          <p:cNvSpPr txBox="1"/>
          <p:nvPr/>
        </p:nvSpPr>
        <p:spPr>
          <a:xfrm>
            <a:off x="685800" y="3824288"/>
            <a:ext cx="71628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Fe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4l</a:t>
            </a:r>
            <a:r>
              <a:rPr lang="en-US" sz="2800" b="1">
                <a:solidFill>
                  <a:schemeClr val="dk1"/>
                </a:solidFill>
                <a:latin typeface="Arial" panose="020B0604020202020204"/>
                <a:ea typeface="Arial" panose="020B0604020202020204"/>
                <a:cs typeface="Arial" panose="020B0604020202020204"/>
                <a:sym typeface="Arial" panose="020B0604020202020204"/>
              </a:rPr>
              <a:t> →</a:t>
            </a:r>
          </a:p>
        </p:txBody>
      </p:sp>
      <p:sp>
        <p:nvSpPr>
          <p:cNvPr id="380" name="Google Shape;380;p17"/>
          <p:cNvSpPr txBox="1"/>
          <p:nvPr/>
        </p:nvSpPr>
        <p:spPr>
          <a:xfrm>
            <a:off x="3657600" y="3824288"/>
            <a:ext cx="20574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660033"/>
                </a:solidFill>
                <a:latin typeface="Arial" panose="020B0604020202020204"/>
                <a:ea typeface="Arial" panose="020B0604020202020204"/>
                <a:cs typeface="Arial" panose="020B0604020202020204"/>
                <a:sym typeface="Arial" panose="020B0604020202020204"/>
              </a:rPr>
              <a:t>FeSO</a:t>
            </a:r>
            <a:r>
              <a:rPr lang="en-US" sz="2800" b="1" baseline="-25000">
                <a:solidFill>
                  <a:srgbClr val="660033"/>
                </a:solidFill>
                <a:latin typeface="Arial" panose="020B0604020202020204"/>
                <a:ea typeface="Arial" panose="020B0604020202020204"/>
                <a:cs typeface="Arial" panose="020B0604020202020204"/>
                <a:sym typeface="Arial" panose="020B0604020202020204"/>
              </a:rPr>
              <a:t>4</a:t>
            </a:r>
            <a:endParaRPr sz="2800" b="1">
              <a:solidFill>
                <a:srgbClr val="660033"/>
              </a:solidFill>
              <a:latin typeface="Arial" panose="020B0604020202020204"/>
              <a:ea typeface="Arial" panose="020B0604020202020204"/>
              <a:cs typeface="Arial" panose="020B0604020202020204"/>
              <a:sym typeface="Arial" panose="020B0604020202020204"/>
            </a:endParaRPr>
          </a:p>
        </p:txBody>
      </p:sp>
      <p:sp>
        <p:nvSpPr>
          <p:cNvPr id="381" name="Google Shape;381;p17"/>
          <p:cNvSpPr txBox="1"/>
          <p:nvPr/>
        </p:nvSpPr>
        <p:spPr>
          <a:xfrm>
            <a:off x="5105400" y="3824288"/>
            <a:ext cx="22098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  H</a:t>
            </a:r>
            <a:r>
              <a:rPr lang="en-US" sz="2800" b="1" baseline="-25000">
                <a:solidFill>
                  <a:srgbClr val="0000FF"/>
                </a:solidFill>
                <a:latin typeface="Arial" panose="020B0604020202020204"/>
                <a:ea typeface="Arial" panose="020B0604020202020204"/>
                <a:cs typeface="Arial" panose="020B0604020202020204"/>
                <a:sym typeface="Arial" panose="020B0604020202020204"/>
              </a:rPr>
              <a:t>2</a:t>
            </a:r>
            <a:endParaRPr sz="2800" b="1">
              <a:solidFill>
                <a:srgbClr val="0000FF"/>
              </a:solidFill>
              <a:latin typeface="Arial" panose="020B0604020202020204"/>
              <a:ea typeface="Arial" panose="020B0604020202020204"/>
              <a:cs typeface="Arial" panose="020B0604020202020204"/>
              <a:sym typeface="Arial" panose="020B0604020202020204"/>
            </a:endParaRPr>
          </a:p>
        </p:txBody>
      </p:sp>
      <p:sp>
        <p:nvSpPr>
          <p:cNvPr id="2" name="Text Box 1"/>
          <p:cNvSpPr txBox="1"/>
          <p:nvPr/>
        </p:nvSpPr>
        <p:spPr>
          <a:xfrm>
            <a:off x="407670" y="692785"/>
            <a:ext cx="5633085" cy="645160"/>
          </a:xfrm>
          <a:prstGeom prst="rect">
            <a:avLst/>
          </a:prstGeom>
          <a:noFill/>
        </p:spPr>
        <p:txBody>
          <a:bodyPr wrap="none" rtlCol="0" anchor="t">
            <a:spAutoFit/>
          </a:bodyPr>
          <a:lstStyle/>
          <a:p>
            <a:r>
              <a:rPr lang="vi-VN" altLang="en-US" sz="3600">
                <a:solidFill>
                  <a:srgbClr val="C00000"/>
                </a:solidFill>
                <a:latin typeface="Rockwell" panose="02060603020205020403"/>
                <a:ea typeface="Rockwell" panose="02060603020205020403"/>
                <a:cs typeface="Rockwell" panose="02060603020205020403"/>
                <a:sym typeface="Rockwell" panose="02060603020205020403"/>
              </a:rPr>
              <a:t>2</a:t>
            </a:r>
            <a:r>
              <a:rPr lang="en-US" sz="3600">
                <a:solidFill>
                  <a:srgbClr val="C00000"/>
                </a:solidFill>
                <a:latin typeface="Rockwell" panose="02060603020205020403"/>
                <a:ea typeface="Rockwell" panose="02060603020205020403"/>
                <a:cs typeface="Rockwell" panose="02060603020205020403"/>
                <a:sym typeface="Rockwell" panose="02060603020205020403"/>
              </a:rPr>
              <a:t>. </a:t>
            </a:r>
            <a:r>
              <a:rPr lang="vi-VN" altLang="en-US" sz="3600">
                <a:solidFill>
                  <a:srgbClr val="C00000"/>
                </a:solidFill>
                <a:latin typeface="Rockwell" panose="02060603020205020403"/>
                <a:ea typeface="Rockwell" panose="02060603020205020403"/>
                <a:cs typeface="Rockwell" panose="02060603020205020403"/>
                <a:sym typeface="Rockwell" panose="02060603020205020403"/>
              </a:rPr>
              <a:t>TÍNH CHẤT HÓA HỌC</a:t>
            </a:r>
            <a:r>
              <a:rPr lang="en-US" sz="3600" b="1">
                <a:solidFill>
                  <a:schemeClr val="bg1"/>
                </a:solidFill>
                <a:sym typeface="+mn-ea"/>
              </a:rPr>
              <a:t>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5">
                                            <p:txEl>
                                              <p:pRg st="0" end="0"/>
                                            </p:txEl>
                                          </p:spTgt>
                                        </p:tgtEl>
                                        <p:attrNameLst>
                                          <p:attrName>style.visibility</p:attrName>
                                        </p:attrNameLst>
                                      </p:cBhvr>
                                      <p:to>
                                        <p:strVal val="visible"/>
                                      </p:to>
                                    </p:set>
                                    <p:animEffect transition="in" filter="fade">
                                      <p:cBhvr>
                                        <p:cTn id="7" dur="80"/>
                                        <p:tgtEl>
                                          <p:spTgt spid="3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5">
                                            <p:txEl>
                                              <p:pRg st="2" end="2"/>
                                            </p:txEl>
                                          </p:spTgt>
                                        </p:tgtEl>
                                        <p:attrNameLst>
                                          <p:attrName>style.visibility</p:attrName>
                                        </p:attrNameLst>
                                      </p:cBhvr>
                                      <p:to>
                                        <p:strVal val="visible"/>
                                      </p:to>
                                    </p:set>
                                    <p:animEffect transition="in" filter="fade">
                                      <p:cBhvr>
                                        <p:cTn id="12" dur="80"/>
                                        <p:tgtEl>
                                          <p:spTgt spid="37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5">
                                            <p:txEl>
                                              <p:pRg st="3" end="3"/>
                                            </p:txEl>
                                          </p:spTgt>
                                        </p:tgtEl>
                                        <p:attrNameLst>
                                          <p:attrName>style.visibility</p:attrName>
                                        </p:attrNameLst>
                                      </p:cBhvr>
                                      <p:to>
                                        <p:strVal val="visible"/>
                                      </p:to>
                                    </p:set>
                                    <p:animEffect transition="in" filter="fade">
                                      <p:cBhvr>
                                        <p:cTn id="17" dur="80"/>
                                        <p:tgtEl>
                                          <p:spTgt spid="37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6"/>
                                        </p:tgtEl>
                                        <p:attrNameLst>
                                          <p:attrName>style.visibility</p:attrName>
                                        </p:attrNameLst>
                                      </p:cBhvr>
                                      <p:to>
                                        <p:strVal val="visible"/>
                                      </p:to>
                                    </p:set>
                                    <p:animEffect transition="in" filter="fade">
                                      <p:cBhvr>
                                        <p:cTn id="22" dur="80"/>
                                        <p:tgtEl>
                                          <p:spTgt spid="376"/>
                                        </p:tgtEl>
                                      </p:cBhvr>
                                    </p:animEffect>
                                  </p:childTnLst>
                                </p:cTn>
                              </p:par>
                              <p:par>
                                <p:cTn id="23" presetID="23" presetClass="entr" presetSubtype="16" fill="hold" nodeType="withEffect">
                                  <p:stCondLst>
                                    <p:cond delay="0"/>
                                  </p:stCondLst>
                                  <p:childTnLst>
                                    <p:set>
                                      <p:cBhvr>
                                        <p:cTn id="24" dur="1" fill="hold">
                                          <p:stCondLst>
                                            <p:cond delay="0"/>
                                          </p:stCondLst>
                                        </p:cTn>
                                        <p:tgtEl>
                                          <p:spTgt spid="377"/>
                                        </p:tgtEl>
                                        <p:attrNameLst>
                                          <p:attrName>style.visibility</p:attrName>
                                        </p:attrNameLst>
                                      </p:cBhvr>
                                      <p:to>
                                        <p:strVal val="visible"/>
                                      </p:to>
                                    </p:set>
                                    <p:anim calcmode="lin" valueType="num">
                                      <p:cBhvr additive="base">
                                        <p:cTn id="25" dur="500"/>
                                        <p:tgtEl>
                                          <p:spTgt spid="377"/>
                                        </p:tgtEl>
                                        <p:attrNameLst>
                                          <p:attrName>ppt_w</p:attrName>
                                        </p:attrNameLst>
                                      </p:cBhvr>
                                      <p:tavLst>
                                        <p:tav tm="0">
                                          <p:val>
                                            <p:fltVal val="0"/>
                                          </p:val>
                                        </p:tav>
                                        <p:tav tm="100000">
                                          <p:val>
                                            <p:strVal val="#ppt_w"/>
                                          </p:val>
                                        </p:tav>
                                      </p:tavLst>
                                    </p:anim>
                                    <p:anim calcmode="lin" valueType="num">
                                      <p:cBhvr additive="base">
                                        <p:cTn id="26" dur="500"/>
                                        <p:tgtEl>
                                          <p:spTgt spid="377"/>
                                        </p:tgtEl>
                                        <p:attrNameLst>
                                          <p:attrName>ppt_h</p:attrName>
                                        </p:attrNameLst>
                                      </p:cBhvr>
                                      <p:tavLst>
                                        <p:tav tm="0">
                                          <p:val>
                                            <p:fltVal val="0"/>
                                          </p:val>
                                        </p:tav>
                                        <p:tav tm="100000">
                                          <p:val>
                                            <p:strVal val="#ppt_h"/>
                                          </p:val>
                                        </p:tav>
                                      </p:tavLst>
                                    </p:anim>
                                  </p:childTnLst>
                                </p:cTn>
                              </p:par>
                              <p:par>
                                <p:cTn id="27" presetID="10" presetClass="entr" presetSubtype="0" fill="hold" nodeType="withEffect">
                                  <p:stCondLst>
                                    <p:cond delay="0"/>
                                  </p:stCondLst>
                                  <p:childTnLst>
                                    <p:set>
                                      <p:cBhvr>
                                        <p:cTn id="28" dur="1" fill="hold">
                                          <p:stCondLst>
                                            <p:cond delay="0"/>
                                          </p:stCondLst>
                                        </p:cTn>
                                        <p:tgtEl>
                                          <p:spTgt spid="378"/>
                                        </p:tgtEl>
                                        <p:attrNameLst>
                                          <p:attrName>style.visibility</p:attrName>
                                        </p:attrNameLst>
                                      </p:cBhvr>
                                      <p:to>
                                        <p:strVal val="visible"/>
                                      </p:to>
                                    </p:set>
                                    <p:animEffect transition="in" filter="fade">
                                      <p:cBhvr>
                                        <p:cTn id="29" dur="2000"/>
                                        <p:tgtEl>
                                          <p:spTgt spid="37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79"/>
                                        </p:tgtEl>
                                        <p:attrNameLst>
                                          <p:attrName>style.visibility</p:attrName>
                                        </p:attrNameLst>
                                      </p:cBhvr>
                                      <p:to>
                                        <p:strVal val="visible"/>
                                      </p:to>
                                    </p:set>
                                    <p:animEffect transition="in" filter="fade">
                                      <p:cBhvr>
                                        <p:cTn id="34" dur="80"/>
                                        <p:tgtEl>
                                          <p:spTgt spid="379"/>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nodeType="clickEffect">
                                  <p:stCondLst>
                                    <p:cond delay="0"/>
                                  </p:stCondLst>
                                  <p:childTnLst>
                                    <p:set>
                                      <p:cBhvr>
                                        <p:cTn id="38" dur="1" fill="hold">
                                          <p:stCondLst>
                                            <p:cond delay="0"/>
                                          </p:stCondLst>
                                        </p:cTn>
                                        <p:tgtEl>
                                          <p:spTgt spid="380"/>
                                        </p:tgtEl>
                                        <p:attrNameLst>
                                          <p:attrName>style.visibility</p:attrName>
                                        </p:attrNameLst>
                                      </p:cBhvr>
                                      <p:to>
                                        <p:strVal val="visible"/>
                                      </p:to>
                                    </p:set>
                                    <p:anim calcmode="lin" valueType="num">
                                      <p:cBhvr additive="base">
                                        <p:cTn id="39" dur="500"/>
                                        <p:tgtEl>
                                          <p:spTgt spid="380"/>
                                        </p:tgtEl>
                                        <p:attrNameLst>
                                          <p:attrName>ppt_w</p:attrName>
                                        </p:attrNameLst>
                                      </p:cBhvr>
                                      <p:tavLst>
                                        <p:tav tm="0">
                                          <p:val>
                                            <p:fltVal val="0"/>
                                          </p:val>
                                        </p:tav>
                                        <p:tav tm="100000">
                                          <p:val>
                                            <p:strVal val="#ppt_w"/>
                                          </p:val>
                                        </p:tav>
                                      </p:tavLst>
                                    </p:anim>
                                    <p:anim calcmode="lin" valueType="num">
                                      <p:cBhvr additive="base">
                                        <p:cTn id="40" dur="500"/>
                                        <p:tgtEl>
                                          <p:spTgt spid="380"/>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381"/>
                                        </p:tgtEl>
                                        <p:attrNameLst>
                                          <p:attrName>style.visibility</p:attrName>
                                        </p:attrNameLst>
                                      </p:cBhvr>
                                      <p:to>
                                        <p:strVal val="visible"/>
                                      </p:to>
                                    </p:set>
                                    <p:anim calcmode="lin" valueType="num">
                                      <p:cBhvr additive="base">
                                        <p:cTn id="43" dur="500"/>
                                        <p:tgtEl>
                                          <p:spTgt spid="381"/>
                                        </p:tgtEl>
                                        <p:attrNameLst>
                                          <p:attrName>ppt_w</p:attrName>
                                        </p:attrNameLst>
                                      </p:cBhvr>
                                      <p:tavLst>
                                        <p:tav tm="0">
                                          <p:val>
                                            <p:fltVal val="0"/>
                                          </p:val>
                                        </p:tav>
                                        <p:tav tm="100000">
                                          <p:val>
                                            <p:strVal val="#ppt_w"/>
                                          </p:val>
                                        </p:tav>
                                      </p:tavLst>
                                    </p:anim>
                                    <p:anim calcmode="lin" valueType="num">
                                      <p:cBhvr additive="base">
                                        <p:cTn id="44" dur="500"/>
                                        <p:tgtEl>
                                          <p:spTgt spid="38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grpSp>
        <p:nvGrpSpPr>
          <p:cNvPr id="386" name="Google Shape;386;p18"/>
          <p:cNvGrpSpPr/>
          <p:nvPr/>
        </p:nvGrpSpPr>
        <p:grpSpPr>
          <a:xfrm>
            <a:off x="9911715" y="0"/>
            <a:ext cx="2337435" cy="6954520"/>
            <a:chOff x="9055676" y="0"/>
            <a:chExt cx="3193475" cy="6954260"/>
          </a:xfrm>
        </p:grpSpPr>
        <p:grpSp>
          <p:nvGrpSpPr>
            <p:cNvPr id="387" name="Google Shape;387;p18"/>
            <p:cNvGrpSpPr/>
            <p:nvPr/>
          </p:nvGrpSpPr>
          <p:grpSpPr>
            <a:xfrm>
              <a:off x="9055676" y="0"/>
              <a:ext cx="3136324" cy="6858000"/>
              <a:chOff x="9055676" y="0"/>
              <a:chExt cx="3136324" cy="6858000"/>
            </a:xfrm>
          </p:grpSpPr>
          <p:sp>
            <p:nvSpPr>
              <p:cNvPr id="388" name="Google Shape;388;p18"/>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89" name="Google Shape;389;p18"/>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90" name="Google Shape;390;p18"/>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91" name="Google Shape;391;p18"/>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92" name="Google Shape;392;p18"/>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393" name="Google Shape;393;p18" descr="Test tubes"/>
            <p:cNvPicPr preferRelativeResize="0"/>
            <p:nvPr/>
          </p:nvPicPr>
          <p:blipFill rotWithShape="1">
            <a:blip r:embed="rId3"/>
            <a:srcRect/>
            <a:stretch>
              <a:fillRect/>
            </a:stretch>
          </p:blipFill>
          <p:spPr>
            <a:xfrm>
              <a:off x="9450534" y="4155643"/>
              <a:ext cx="2798617" cy="2798617"/>
            </a:xfrm>
            <a:prstGeom prst="rect">
              <a:avLst/>
            </a:prstGeom>
            <a:noFill/>
            <a:ln>
              <a:noFill/>
            </a:ln>
          </p:spPr>
        </p:pic>
      </p:grpSp>
      <p:sp>
        <p:nvSpPr>
          <p:cNvPr id="394" name="Google Shape;394;p18"/>
          <p:cNvSpPr/>
          <p:nvPr/>
        </p:nvSpPr>
        <p:spPr>
          <a:xfrm>
            <a:off x="304800" y="317500"/>
            <a:ext cx="3962400" cy="520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0000"/>
                </a:solidFill>
                <a:latin typeface="Arial" panose="020B0604020202020204"/>
                <a:ea typeface="Arial" panose="020B0604020202020204"/>
                <a:cs typeface="Arial" panose="020B0604020202020204"/>
                <a:sym typeface="Arial" panose="020B0604020202020204"/>
              </a:rPr>
              <a:t>3. Tác dụng với ba</a:t>
            </a:r>
            <a:r>
              <a:rPr lang="vi-VN" altLang="en-US" sz="2800" b="1">
                <a:solidFill>
                  <a:srgbClr val="FF0000"/>
                </a:solidFill>
                <a:latin typeface="Arial" panose="020B0604020202020204"/>
                <a:ea typeface="Arial" panose="020B0604020202020204"/>
                <a:cs typeface="Arial" panose="020B0604020202020204"/>
                <a:sym typeface="Arial" panose="020B0604020202020204"/>
              </a:rPr>
              <a:t>se</a:t>
            </a:r>
          </a:p>
        </p:txBody>
      </p:sp>
      <p:sp>
        <p:nvSpPr>
          <p:cNvPr id="395" name="Google Shape;395;p18"/>
          <p:cNvSpPr txBox="1"/>
          <p:nvPr/>
        </p:nvSpPr>
        <p:spPr>
          <a:xfrm>
            <a:off x="685800" y="914400"/>
            <a:ext cx="80010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Arial" panose="020B0604020202020204"/>
                <a:ea typeface="Arial" panose="020B0604020202020204"/>
                <a:cs typeface="Arial" panose="020B0604020202020204"/>
                <a:sym typeface="Arial" panose="020B0604020202020204"/>
              </a:rPr>
              <a:t>NaOH + H</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2</a:t>
            </a:r>
            <a:r>
              <a:rPr lang="en-US" sz="2800" b="1" dirty="0">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4l </a:t>
            </a:r>
            <a:r>
              <a:rPr lang="en-US" sz="2800" b="1" dirty="0">
                <a:solidFill>
                  <a:schemeClr val="dk1"/>
                </a:solidFill>
                <a:latin typeface="Arial" panose="020B0604020202020204"/>
                <a:ea typeface="Arial" panose="020B0604020202020204"/>
                <a:cs typeface="Arial" panose="020B0604020202020204"/>
                <a:sym typeface="Wingdings" panose="05000000000000000000" pitchFamily="2" charset="2"/>
              </a:rPr>
              <a:t></a:t>
            </a:r>
            <a:r>
              <a:rPr lang="en-US" sz="2800" dirty="0">
                <a:solidFill>
                  <a:schemeClr val="dk1"/>
                </a:solidFill>
                <a:latin typeface="Arial" panose="020B0604020202020204"/>
                <a:ea typeface="Arial" panose="020B0604020202020204"/>
                <a:cs typeface="Arial" panose="020B0604020202020204"/>
                <a:sym typeface="Arial" panose="020B0604020202020204"/>
              </a:rPr>
              <a:t>   </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                   </a:t>
            </a:r>
            <a:r>
              <a:rPr lang="en-US" sz="2800" b="1" dirty="0">
                <a:solidFill>
                  <a:schemeClr val="dk1"/>
                </a:solidFill>
                <a:latin typeface="Arial" panose="020B0604020202020204"/>
                <a:ea typeface="Arial" panose="020B0604020202020204"/>
                <a:cs typeface="Arial" panose="020B0604020202020204"/>
                <a:sym typeface="Arial" panose="020B0604020202020204"/>
              </a:rPr>
              <a:t>+ H</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2</a:t>
            </a:r>
            <a:r>
              <a:rPr lang="en-US" sz="2800" b="1" dirty="0">
                <a:solidFill>
                  <a:schemeClr val="dk1"/>
                </a:solidFill>
                <a:latin typeface="Arial" panose="020B0604020202020204"/>
                <a:ea typeface="Arial" panose="020B0604020202020204"/>
                <a:cs typeface="Arial" panose="020B0604020202020204"/>
                <a:sym typeface="Arial" panose="020B0604020202020204"/>
              </a:rPr>
              <a:t>O</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                       </a:t>
            </a:r>
            <a:endParaRPr sz="2800" b="1" dirty="0">
              <a:solidFill>
                <a:schemeClr val="dk1"/>
              </a:solidFill>
              <a:latin typeface="Arial" panose="020B0604020202020204"/>
              <a:ea typeface="Arial" panose="020B0604020202020204"/>
              <a:cs typeface="Arial" panose="020B0604020202020204"/>
              <a:sym typeface="Arial" panose="020B0604020202020204"/>
            </a:endParaRPr>
          </a:p>
        </p:txBody>
      </p:sp>
      <p:sp>
        <p:nvSpPr>
          <p:cNvPr id="396" name="Google Shape;396;p18"/>
          <p:cNvSpPr txBox="1"/>
          <p:nvPr/>
        </p:nvSpPr>
        <p:spPr>
          <a:xfrm>
            <a:off x="304800" y="2071688"/>
            <a:ext cx="5715000" cy="520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0000"/>
                </a:solidFill>
                <a:latin typeface="Arial" panose="020B0604020202020204"/>
                <a:ea typeface="Arial" panose="020B0604020202020204"/>
                <a:cs typeface="Arial" panose="020B0604020202020204"/>
                <a:sym typeface="Arial" panose="020B0604020202020204"/>
              </a:rPr>
              <a:t>4.Tác dụng với </a:t>
            </a:r>
            <a:r>
              <a:rPr lang="vi-VN" altLang="en-US" sz="2800" b="1">
                <a:solidFill>
                  <a:srgbClr val="FF0000"/>
                </a:solidFill>
                <a:latin typeface="Arial" panose="020B0604020202020204"/>
                <a:ea typeface="Arial" panose="020B0604020202020204"/>
                <a:cs typeface="Arial" panose="020B0604020202020204"/>
                <a:sym typeface="Arial" panose="020B0604020202020204"/>
              </a:rPr>
              <a:t>basic oxide</a:t>
            </a:r>
          </a:p>
        </p:txBody>
      </p:sp>
      <p:sp>
        <p:nvSpPr>
          <p:cNvPr id="397" name="Google Shape;397;p18"/>
          <p:cNvSpPr txBox="1"/>
          <p:nvPr/>
        </p:nvSpPr>
        <p:spPr>
          <a:xfrm>
            <a:off x="304800" y="4267200"/>
            <a:ext cx="8153400" cy="520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0000"/>
                </a:solidFill>
                <a:latin typeface="Arial" panose="020B0604020202020204"/>
                <a:ea typeface="Arial" panose="020B0604020202020204"/>
                <a:cs typeface="Arial" panose="020B0604020202020204"/>
                <a:sym typeface="Arial" panose="020B0604020202020204"/>
              </a:rPr>
              <a:t>5.Tác dụng với muối</a:t>
            </a:r>
            <a:r>
              <a:rPr lang="vi-VN" altLang="en-US" sz="2800" b="1">
                <a:solidFill>
                  <a:srgbClr val="FF0000"/>
                </a:solidFill>
                <a:latin typeface="Arial" panose="020B0604020202020204"/>
                <a:ea typeface="Arial" panose="020B0604020202020204"/>
                <a:cs typeface="Arial" panose="020B0604020202020204"/>
                <a:sym typeface="Arial" panose="020B0604020202020204"/>
              </a:rPr>
              <a:t> </a:t>
            </a:r>
            <a:r>
              <a:rPr lang="en-US" sz="2800" b="1">
                <a:solidFill>
                  <a:srgbClr val="003300"/>
                </a:solidFill>
                <a:latin typeface="Arial" panose="020B0604020202020204"/>
                <a:ea typeface="Arial" panose="020B0604020202020204"/>
                <a:cs typeface="Arial" panose="020B0604020202020204"/>
                <a:sym typeface="Arial" panose="020B0604020202020204"/>
              </a:rPr>
              <a:t>(</a:t>
            </a:r>
            <a:r>
              <a:rPr lang="en-US" sz="2800" b="1">
                <a:solidFill>
                  <a:schemeClr val="dk1"/>
                </a:solidFill>
                <a:latin typeface="Arial" panose="020B0604020202020204"/>
                <a:ea typeface="Arial" panose="020B0604020202020204"/>
                <a:cs typeface="Arial" panose="020B0604020202020204"/>
                <a:sym typeface="Arial" panose="020B0604020202020204"/>
              </a:rPr>
              <a:t>sau</a:t>
            </a:r>
            <a:r>
              <a:rPr lang="en-US" sz="2800" b="1">
                <a:solidFill>
                  <a:srgbClr val="FF0000"/>
                </a:solidFill>
                <a:latin typeface="Arial" panose="020B0604020202020204"/>
                <a:ea typeface="Arial" panose="020B0604020202020204"/>
                <a:cs typeface="Arial" panose="020B0604020202020204"/>
                <a:sym typeface="Arial" panose="020B0604020202020204"/>
              </a:rPr>
              <a:t> </a:t>
            </a:r>
            <a:r>
              <a:rPr lang="en-US" sz="2800" b="1">
                <a:solidFill>
                  <a:srgbClr val="003300"/>
                </a:solidFill>
                <a:latin typeface="Arial" panose="020B0604020202020204"/>
                <a:ea typeface="Arial" panose="020B0604020202020204"/>
                <a:cs typeface="Arial" panose="020B0604020202020204"/>
                <a:sym typeface="Arial" panose="020B0604020202020204"/>
              </a:rPr>
              <a:t>pư…………………)</a:t>
            </a:r>
          </a:p>
        </p:txBody>
      </p:sp>
      <p:sp>
        <p:nvSpPr>
          <p:cNvPr id="398" name="Google Shape;398;p18"/>
          <p:cNvSpPr txBox="1"/>
          <p:nvPr/>
        </p:nvSpPr>
        <p:spPr>
          <a:xfrm>
            <a:off x="3873500" y="911225"/>
            <a:ext cx="1600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660033"/>
                </a:solidFill>
                <a:latin typeface="Arial" panose="020B0604020202020204"/>
                <a:ea typeface="Arial" panose="020B0604020202020204"/>
                <a:cs typeface="Arial" panose="020B0604020202020204"/>
                <a:sym typeface="Arial" panose="020B0604020202020204"/>
              </a:rPr>
              <a:t>Na</a:t>
            </a:r>
            <a:r>
              <a:rPr lang="en-US" sz="2800" b="1" baseline="-25000">
                <a:solidFill>
                  <a:srgbClr val="660033"/>
                </a:solidFill>
                <a:latin typeface="Arial" panose="020B0604020202020204"/>
                <a:ea typeface="Arial" panose="020B0604020202020204"/>
                <a:cs typeface="Arial" panose="020B0604020202020204"/>
                <a:sym typeface="Arial" panose="020B0604020202020204"/>
              </a:rPr>
              <a:t>2</a:t>
            </a:r>
            <a:r>
              <a:rPr lang="en-US" sz="2800" b="1">
                <a:solidFill>
                  <a:srgbClr val="660033"/>
                </a:solidFill>
                <a:latin typeface="Arial" panose="020B0604020202020204"/>
                <a:ea typeface="Arial" panose="020B0604020202020204"/>
                <a:cs typeface="Arial" panose="020B0604020202020204"/>
                <a:sym typeface="Arial" panose="020B0604020202020204"/>
              </a:rPr>
              <a:t>SO</a:t>
            </a:r>
            <a:r>
              <a:rPr lang="en-US" sz="2800" b="1" baseline="-25000">
                <a:solidFill>
                  <a:srgbClr val="660033"/>
                </a:solidFill>
                <a:latin typeface="Arial" panose="020B0604020202020204"/>
                <a:ea typeface="Arial" panose="020B0604020202020204"/>
                <a:cs typeface="Arial" panose="020B0604020202020204"/>
                <a:sym typeface="Arial" panose="020B0604020202020204"/>
              </a:rPr>
              <a:t>4 </a:t>
            </a:r>
            <a:endParaRPr sz="2800" b="1">
              <a:solidFill>
                <a:srgbClr val="660033"/>
              </a:solidFill>
              <a:latin typeface="Arial" panose="020B0604020202020204"/>
              <a:ea typeface="Arial" panose="020B0604020202020204"/>
              <a:cs typeface="Arial" panose="020B0604020202020204"/>
              <a:sym typeface="Arial" panose="020B0604020202020204"/>
            </a:endParaRPr>
          </a:p>
        </p:txBody>
      </p:sp>
      <p:sp>
        <p:nvSpPr>
          <p:cNvPr id="399" name="Google Shape;399;p18"/>
          <p:cNvSpPr txBox="1"/>
          <p:nvPr/>
        </p:nvSpPr>
        <p:spPr>
          <a:xfrm>
            <a:off x="457200" y="911225"/>
            <a:ext cx="914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400" name="Google Shape;400;p18"/>
          <p:cNvSpPr txBox="1"/>
          <p:nvPr/>
        </p:nvSpPr>
        <p:spPr>
          <a:xfrm>
            <a:off x="457200" y="2667000"/>
            <a:ext cx="8001000" cy="520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Arial" panose="020B0604020202020204"/>
                <a:ea typeface="Arial" panose="020B0604020202020204"/>
                <a:cs typeface="Arial" panose="020B0604020202020204"/>
                <a:sym typeface="Arial" panose="020B0604020202020204"/>
              </a:rPr>
              <a:t>CuO + H</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2</a:t>
            </a:r>
            <a:r>
              <a:rPr lang="en-US" sz="2800" b="1" dirty="0">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4l</a:t>
            </a:r>
            <a:r>
              <a:rPr lang="en-US" sz="2800" b="1" dirty="0">
                <a:solidFill>
                  <a:schemeClr val="dk1"/>
                </a:solidFill>
                <a:latin typeface="Arial" panose="020B0604020202020204"/>
                <a:ea typeface="Arial" panose="020B0604020202020204"/>
                <a:cs typeface="Arial" panose="020B0604020202020204"/>
                <a:sym typeface="Arial" panose="020B0604020202020204"/>
              </a:rPr>
              <a:t> </a:t>
            </a:r>
            <a:r>
              <a:rPr lang="vi-VN" altLang="en-US" sz="2800" b="1" dirty="0">
                <a:solidFill>
                  <a:schemeClr val="dk1"/>
                </a:solidFill>
                <a:latin typeface="Arial" panose="020B0604020202020204"/>
                <a:ea typeface="Arial" panose="020B0604020202020204"/>
                <a:cs typeface="Arial" panose="020B0604020202020204"/>
                <a:sym typeface="Arial" panose="020B0604020202020204"/>
              </a:rPr>
              <a:t>  </a:t>
            </a:r>
            <a:r>
              <a:rPr lang="en-US" altLang="en-US" sz="2800" b="1" dirty="0">
                <a:solidFill>
                  <a:schemeClr val="dk1"/>
                </a:solidFill>
                <a:latin typeface="Arial" panose="020B0604020202020204"/>
                <a:ea typeface="Arial" panose="020B0604020202020204"/>
                <a:cs typeface="Arial" panose="020B0604020202020204"/>
                <a:sym typeface="Wingdings" panose="05000000000000000000" pitchFamily="2" charset="2"/>
              </a:rPr>
              <a:t></a:t>
            </a:r>
            <a:r>
              <a:rPr lang="en-US" sz="2800" b="1" dirty="0">
                <a:solidFill>
                  <a:schemeClr val="dk1"/>
                </a:solidFill>
                <a:latin typeface="Arial" panose="020B0604020202020204"/>
                <a:ea typeface="Arial" panose="020B0604020202020204"/>
                <a:cs typeface="Arial" panose="020B0604020202020204"/>
                <a:sym typeface="Arial" panose="020B0604020202020204"/>
              </a:rPr>
              <a:t>                   +  H</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2</a:t>
            </a:r>
            <a:r>
              <a:rPr lang="en-US" sz="2800" b="1" dirty="0">
                <a:solidFill>
                  <a:schemeClr val="dk1"/>
                </a:solidFill>
                <a:latin typeface="Arial" panose="020B0604020202020204"/>
                <a:ea typeface="Arial" panose="020B0604020202020204"/>
                <a:cs typeface="Arial" panose="020B0604020202020204"/>
                <a:sym typeface="Arial" panose="020B0604020202020204"/>
              </a:rPr>
              <a:t>O</a:t>
            </a:r>
          </a:p>
        </p:txBody>
      </p:sp>
      <p:sp>
        <p:nvSpPr>
          <p:cNvPr id="401" name="Google Shape;401;p18"/>
          <p:cNvSpPr txBox="1"/>
          <p:nvPr/>
        </p:nvSpPr>
        <p:spPr>
          <a:xfrm>
            <a:off x="3810000" y="2681288"/>
            <a:ext cx="14478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660033"/>
                </a:solidFill>
                <a:latin typeface="Arial" panose="020B0604020202020204"/>
                <a:ea typeface="Arial" panose="020B0604020202020204"/>
                <a:cs typeface="Arial" panose="020B0604020202020204"/>
                <a:sym typeface="Arial" panose="020B0604020202020204"/>
              </a:rPr>
              <a:t>CuSO</a:t>
            </a:r>
            <a:r>
              <a:rPr lang="en-US" sz="2800" b="1" baseline="-25000">
                <a:solidFill>
                  <a:srgbClr val="660033"/>
                </a:solidFill>
                <a:latin typeface="Arial" panose="020B0604020202020204"/>
                <a:ea typeface="Arial" panose="020B0604020202020204"/>
                <a:cs typeface="Arial" panose="020B0604020202020204"/>
                <a:sym typeface="Arial" panose="020B0604020202020204"/>
              </a:rPr>
              <a:t>4</a:t>
            </a:r>
            <a:endParaRPr sz="2800" b="1">
              <a:solidFill>
                <a:srgbClr val="660033"/>
              </a:solidFill>
              <a:latin typeface="Arial" panose="020B0604020202020204"/>
              <a:ea typeface="Arial" panose="020B0604020202020204"/>
              <a:cs typeface="Arial" panose="020B0604020202020204"/>
              <a:sym typeface="Arial" panose="020B0604020202020204"/>
            </a:endParaRPr>
          </a:p>
        </p:txBody>
      </p:sp>
      <p:sp>
        <p:nvSpPr>
          <p:cNvPr id="402" name="Google Shape;402;p18"/>
          <p:cNvSpPr txBox="1"/>
          <p:nvPr/>
        </p:nvSpPr>
        <p:spPr>
          <a:xfrm>
            <a:off x="228600" y="3429000"/>
            <a:ext cx="8686800" cy="520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Arial" panose="020B0604020202020204"/>
                <a:ea typeface="Arial" panose="020B0604020202020204"/>
                <a:cs typeface="Arial" panose="020B0604020202020204"/>
                <a:sym typeface="Arial" panose="020B0604020202020204"/>
              </a:rPr>
              <a:t>Fe</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3</a:t>
            </a:r>
            <a:r>
              <a:rPr lang="en-US" sz="2800" b="1" dirty="0">
                <a:solidFill>
                  <a:schemeClr val="dk1"/>
                </a:solidFill>
                <a:latin typeface="Arial" panose="020B0604020202020204"/>
                <a:ea typeface="Arial" panose="020B0604020202020204"/>
                <a:cs typeface="Arial" panose="020B0604020202020204"/>
                <a:sym typeface="Arial" panose="020B0604020202020204"/>
              </a:rPr>
              <a:t>O</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4  </a:t>
            </a:r>
            <a:r>
              <a:rPr lang="en-US" sz="2800" b="1" dirty="0">
                <a:solidFill>
                  <a:schemeClr val="dk1"/>
                </a:solidFill>
                <a:latin typeface="Arial" panose="020B0604020202020204"/>
                <a:ea typeface="Arial" panose="020B0604020202020204"/>
                <a:cs typeface="Arial" panose="020B0604020202020204"/>
                <a:sym typeface="Arial" panose="020B0604020202020204"/>
              </a:rPr>
              <a:t>+  H</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2</a:t>
            </a:r>
            <a:r>
              <a:rPr lang="en-US" sz="2800" b="1" dirty="0">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4l</a:t>
            </a:r>
            <a:r>
              <a:rPr lang="en-US" sz="2800" b="1" dirty="0">
                <a:solidFill>
                  <a:schemeClr val="dk1"/>
                </a:solidFill>
                <a:latin typeface="Arial" panose="020B0604020202020204"/>
                <a:ea typeface="Arial" panose="020B0604020202020204"/>
                <a:cs typeface="Arial" panose="020B0604020202020204"/>
                <a:sym typeface="Arial" panose="020B0604020202020204"/>
              </a:rPr>
              <a:t> </a:t>
            </a:r>
            <a:r>
              <a:rPr lang="en-US" sz="2800" b="1" dirty="0">
                <a:solidFill>
                  <a:schemeClr val="dk1"/>
                </a:solidFill>
                <a:latin typeface="Arial" panose="020B0604020202020204"/>
                <a:ea typeface="Arial" panose="020B0604020202020204"/>
                <a:cs typeface="Arial" panose="020B0604020202020204"/>
                <a:sym typeface="Wingdings" panose="05000000000000000000" pitchFamily="2" charset="2"/>
              </a:rPr>
              <a:t></a:t>
            </a:r>
            <a:r>
              <a:rPr lang="en-US" sz="2800" b="1" dirty="0">
                <a:solidFill>
                  <a:schemeClr val="dk1"/>
                </a:solidFill>
                <a:latin typeface="Arial" panose="020B0604020202020204"/>
                <a:ea typeface="Arial" panose="020B0604020202020204"/>
                <a:cs typeface="Arial" panose="020B0604020202020204"/>
                <a:sym typeface="Arial" panose="020B0604020202020204"/>
              </a:rPr>
              <a:t>    </a:t>
            </a:r>
            <a:r>
              <a:rPr lang="vi-VN" altLang="en-US" sz="2800" b="1" dirty="0">
                <a:solidFill>
                  <a:schemeClr val="dk1"/>
                </a:solidFill>
                <a:latin typeface="Arial" panose="020B0604020202020204"/>
                <a:ea typeface="Arial" panose="020B0604020202020204"/>
                <a:cs typeface="Arial" panose="020B0604020202020204"/>
                <a:sym typeface="Arial" panose="020B0604020202020204"/>
              </a:rPr>
              <a:t> </a:t>
            </a:r>
            <a:r>
              <a:rPr lang="en-US" sz="2800" b="1" dirty="0">
                <a:solidFill>
                  <a:schemeClr val="dk1"/>
                </a:solidFill>
                <a:latin typeface="Arial" panose="020B0604020202020204"/>
                <a:ea typeface="Arial" panose="020B0604020202020204"/>
                <a:cs typeface="Arial" panose="020B0604020202020204"/>
                <a:sym typeface="Arial" panose="020B0604020202020204"/>
              </a:rPr>
              <a:t>            +                    +   H</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2</a:t>
            </a:r>
            <a:r>
              <a:rPr lang="en-US" sz="2800" b="1" dirty="0">
                <a:solidFill>
                  <a:schemeClr val="dk1"/>
                </a:solidFill>
                <a:latin typeface="Arial" panose="020B0604020202020204"/>
                <a:ea typeface="Arial" panose="020B0604020202020204"/>
                <a:cs typeface="Arial" panose="020B0604020202020204"/>
                <a:sym typeface="Arial" panose="020B0604020202020204"/>
              </a:rPr>
              <a:t>O</a:t>
            </a:r>
          </a:p>
        </p:txBody>
      </p:sp>
      <p:sp>
        <p:nvSpPr>
          <p:cNvPr id="403" name="Google Shape;403;p18"/>
          <p:cNvSpPr/>
          <p:nvPr/>
        </p:nvSpPr>
        <p:spPr>
          <a:xfrm>
            <a:off x="3810000" y="3406775"/>
            <a:ext cx="1247775"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660033"/>
                </a:solidFill>
                <a:latin typeface="Arial" panose="020B0604020202020204"/>
                <a:ea typeface="Arial" panose="020B0604020202020204"/>
                <a:cs typeface="Arial" panose="020B0604020202020204"/>
                <a:sym typeface="Arial" panose="020B0604020202020204"/>
              </a:rPr>
              <a:t>FeSO</a:t>
            </a:r>
            <a:r>
              <a:rPr lang="en-US" sz="2800" b="1" baseline="-25000">
                <a:solidFill>
                  <a:srgbClr val="660033"/>
                </a:solidFill>
                <a:latin typeface="Arial" panose="020B0604020202020204"/>
                <a:ea typeface="Arial" panose="020B0604020202020204"/>
                <a:cs typeface="Arial" panose="020B0604020202020204"/>
                <a:sym typeface="Arial" panose="020B0604020202020204"/>
              </a:rPr>
              <a:t>4</a:t>
            </a:r>
            <a:endParaRPr sz="2800" b="1">
              <a:solidFill>
                <a:srgbClr val="660033"/>
              </a:solidFill>
              <a:latin typeface="Arial" panose="020B0604020202020204"/>
              <a:ea typeface="Arial" panose="020B0604020202020204"/>
              <a:cs typeface="Arial" panose="020B0604020202020204"/>
              <a:sym typeface="Arial" panose="020B0604020202020204"/>
            </a:endParaRPr>
          </a:p>
        </p:txBody>
      </p:sp>
      <p:sp>
        <p:nvSpPr>
          <p:cNvPr id="404" name="Google Shape;404;p18"/>
          <p:cNvSpPr txBox="1"/>
          <p:nvPr/>
        </p:nvSpPr>
        <p:spPr>
          <a:xfrm>
            <a:off x="5334000" y="3429000"/>
            <a:ext cx="21336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6600"/>
                </a:solidFill>
                <a:latin typeface="Arial" panose="020B0604020202020204"/>
                <a:ea typeface="Arial" panose="020B0604020202020204"/>
                <a:cs typeface="Arial" panose="020B0604020202020204"/>
                <a:sym typeface="Arial" panose="020B0604020202020204"/>
              </a:rPr>
              <a:t>Fe</a:t>
            </a:r>
            <a:r>
              <a:rPr lang="en-US" sz="2800" b="1" baseline="-25000">
                <a:solidFill>
                  <a:srgbClr val="006600"/>
                </a:solidFill>
                <a:latin typeface="Arial" panose="020B0604020202020204"/>
                <a:ea typeface="Arial" panose="020B0604020202020204"/>
                <a:cs typeface="Arial" panose="020B0604020202020204"/>
                <a:sym typeface="Arial" panose="020B0604020202020204"/>
              </a:rPr>
              <a:t>2</a:t>
            </a:r>
            <a:r>
              <a:rPr lang="en-US" sz="2800" b="1">
                <a:solidFill>
                  <a:srgbClr val="006600"/>
                </a:solidFill>
                <a:latin typeface="Arial" panose="020B0604020202020204"/>
                <a:ea typeface="Arial" panose="020B0604020202020204"/>
                <a:cs typeface="Arial" panose="020B0604020202020204"/>
                <a:sym typeface="Arial" panose="020B0604020202020204"/>
              </a:rPr>
              <a:t>(SO</a:t>
            </a:r>
            <a:r>
              <a:rPr lang="en-US" sz="2800" b="1" baseline="-25000">
                <a:solidFill>
                  <a:srgbClr val="006600"/>
                </a:solidFill>
                <a:latin typeface="Arial" panose="020B0604020202020204"/>
                <a:ea typeface="Arial" panose="020B0604020202020204"/>
                <a:cs typeface="Arial" panose="020B0604020202020204"/>
                <a:sym typeface="Arial" panose="020B0604020202020204"/>
              </a:rPr>
              <a:t>4</a:t>
            </a:r>
            <a:r>
              <a:rPr lang="en-US" sz="2800" b="1">
                <a:solidFill>
                  <a:srgbClr val="006600"/>
                </a:solidFill>
                <a:latin typeface="Arial" panose="020B0604020202020204"/>
                <a:ea typeface="Arial" panose="020B0604020202020204"/>
                <a:cs typeface="Arial" panose="020B0604020202020204"/>
                <a:sym typeface="Arial" panose="020B0604020202020204"/>
              </a:rPr>
              <a:t>)</a:t>
            </a:r>
            <a:r>
              <a:rPr lang="en-US" sz="2800" b="1" baseline="-25000">
                <a:solidFill>
                  <a:srgbClr val="006600"/>
                </a:solidFill>
                <a:latin typeface="Arial" panose="020B0604020202020204"/>
                <a:ea typeface="Arial" panose="020B0604020202020204"/>
                <a:cs typeface="Arial" panose="020B0604020202020204"/>
                <a:sym typeface="Arial" panose="020B0604020202020204"/>
              </a:rPr>
              <a:t>3</a:t>
            </a:r>
            <a:endParaRPr sz="2800" b="1">
              <a:solidFill>
                <a:srgbClr val="006600"/>
              </a:solidFill>
              <a:latin typeface="Arial" panose="020B0604020202020204"/>
              <a:ea typeface="Arial" panose="020B0604020202020204"/>
              <a:cs typeface="Arial" panose="020B0604020202020204"/>
              <a:sym typeface="Arial" panose="020B0604020202020204"/>
            </a:endParaRPr>
          </a:p>
        </p:txBody>
      </p:sp>
      <p:sp>
        <p:nvSpPr>
          <p:cNvPr id="405" name="Google Shape;405;p18"/>
          <p:cNvSpPr txBox="1"/>
          <p:nvPr/>
        </p:nvSpPr>
        <p:spPr>
          <a:xfrm>
            <a:off x="1524000" y="3443288"/>
            <a:ext cx="9144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4</a:t>
            </a:r>
          </a:p>
        </p:txBody>
      </p:sp>
      <p:sp>
        <p:nvSpPr>
          <p:cNvPr id="406" name="Google Shape;406;p18"/>
          <p:cNvSpPr txBox="1"/>
          <p:nvPr/>
        </p:nvSpPr>
        <p:spPr>
          <a:xfrm>
            <a:off x="7391400" y="3429000"/>
            <a:ext cx="914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4</a:t>
            </a:r>
          </a:p>
        </p:txBody>
      </p:sp>
      <p:sp>
        <p:nvSpPr>
          <p:cNvPr id="407" name="Google Shape;407;p18"/>
          <p:cNvSpPr txBox="1"/>
          <p:nvPr/>
        </p:nvSpPr>
        <p:spPr>
          <a:xfrm>
            <a:off x="533400" y="5029200"/>
            <a:ext cx="76200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Arial" panose="020B0604020202020204"/>
                <a:ea typeface="Arial" panose="020B0604020202020204"/>
                <a:cs typeface="Arial" panose="020B0604020202020204"/>
                <a:sym typeface="Arial" panose="020B0604020202020204"/>
              </a:rPr>
              <a:t>BaCl</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2 </a:t>
            </a:r>
            <a:r>
              <a:rPr lang="en-US" sz="2800" b="1" dirty="0">
                <a:solidFill>
                  <a:schemeClr val="dk1"/>
                </a:solidFill>
                <a:latin typeface="Arial" panose="020B0604020202020204"/>
                <a:ea typeface="Arial" panose="020B0604020202020204"/>
                <a:cs typeface="Arial" panose="020B0604020202020204"/>
                <a:sym typeface="Arial" panose="020B0604020202020204"/>
              </a:rPr>
              <a:t> +  H</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2</a:t>
            </a:r>
            <a:r>
              <a:rPr lang="en-US" sz="2800" b="1" dirty="0">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4l</a:t>
            </a:r>
            <a:r>
              <a:rPr lang="en-US" sz="2800" b="1" dirty="0">
                <a:solidFill>
                  <a:schemeClr val="dk1"/>
                </a:solidFill>
                <a:latin typeface="Arial" panose="020B0604020202020204"/>
                <a:ea typeface="Arial" panose="020B0604020202020204"/>
                <a:cs typeface="Arial" panose="020B0604020202020204"/>
                <a:sym typeface="Arial" panose="020B0604020202020204"/>
              </a:rPr>
              <a:t> </a:t>
            </a:r>
            <a:r>
              <a:rPr lang="en-US" sz="2800" b="1" dirty="0">
                <a:solidFill>
                  <a:schemeClr val="dk1"/>
                </a:solidFill>
                <a:latin typeface="Arial" panose="020B0604020202020204"/>
                <a:ea typeface="Arial" panose="020B0604020202020204"/>
                <a:cs typeface="Arial" panose="020B0604020202020204"/>
                <a:sym typeface="Wingdings" panose="05000000000000000000" pitchFamily="2" charset="2"/>
              </a:rPr>
              <a:t></a:t>
            </a:r>
            <a:r>
              <a:rPr lang="en-US" sz="2800" b="1" dirty="0">
                <a:solidFill>
                  <a:schemeClr val="dk1"/>
                </a:solidFill>
                <a:latin typeface="Arial" panose="020B0604020202020204"/>
                <a:ea typeface="Arial" panose="020B0604020202020204"/>
                <a:cs typeface="Arial" panose="020B0604020202020204"/>
                <a:sym typeface="Arial" panose="020B0604020202020204"/>
              </a:rPr>
              <a:t>                       +  H</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2</a:t>
            </a:r>
            <a:r>
              <a:rPr lang="en-US" sz="2800" b="1" dirty="0">
                <a:solidFill>
                  <a:schemeClr val="dk1"/>
                </a:solidFill>
                <a:latin typeface="Arial" panose="020B0604020202020204"/>
                <a:ea typeface="Arial" panose="020B0604020202020204"/>
                <a:cs typeface="Arial" panose="020B0604020202020204"/>
                <a:sym typeface="Arial" panose="020B0604020202020204"/>
              </a:rPr>
              <a:t>O</a:t>
            </a:r>
          </a:p>
        </p:txBody>
      </p:sp>
      <p:sp>
        <p:nvSpPr>
          <p:cNvPr id="408" name="Google Shape;408;p18"/>
          <p:cNvSpPr txBox="1"/>
          <p:nvPr/>
        </p:nvSpPr>
        <p:spPr>
          <a:xfrm>
            <a:off x="4114800" y="5029200"/>
            <a:ext cx="198120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660033"/>
                </a:solidFill>
                <a:latin typeface="Arial" panose="020B0604020202020204"/>
                <a:ea typeface="Arial" panose="020B0604020202020204"/>
                <a:cs typeface="Arial" panose="020B0604020202020204"/>
                <a:sym typeface="Arial" panose="020B0604020202020204"/>
              </a:rPr>
              <a:t>BaSO</a:t>
            </a:r>
            <a:r>
              <a:rPr lang="en-US" sz="2800" b="1" baseline="-25000">
                <a:solidFill>
                  <a:srgbClr val="660033"/>
                </a:solidFill>
                <a:latin typeface="Arial" panose="020B0604020202020204"/>
                <a:ea typeface="Arial" panose="020B0604020202020204"/>
                <a:cs typeface="Arial" panose="020B0604020202020204"/>
                <a:sym typeface="Arial" panose="020B0604020202020204"/>
              </a:rPr>
              <a:t>4↓</a:t>
            </a:r>
            <a:endParaRPr sz="3200" b="1">
              <a:solidFill>
                <a:srgbClr val="660033"/>
              </a:solidFill>
              <a:latin typeface="Arial" panose="020B0604020202020204"/>
              <a:ea typeface="Arial" panose="020B0604020202020204"/>
              <a:cs typeface="Arial" panose="020B0604020202020204"/>
              <a:sym typeface="Arial" panose="020B0604020202020204"/>
            </a:endParaRPr>
          </a:p>
        </p:txBody>
      </p:sp>
      <p:sp>
        <p:nvSpPr>
          <p:cNvPr id="409" name="Google Shape;409;p18"/>
          <p:cNvSpPr txBox="1"/>
          <p:nvPr/>
        </p:nvSpPr>
        <p:spPr>
          <a:xfrm>
            <a:off x="533400" y="5653088"/>
            <a:ext cx="76200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Arial" panose="020B0604020202020204"/>
                <a:ea typeface="Arial" panose="020B0604020202020204"/>
                <a:cs typeface="Arial" panose="020B0604020202020204"/>
                <a:sym typeface="Arial" panose="020B0604020202020204"/>
              </a:rPr>
              <a:t>CaCO</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3 </a:t>
            </a:r>
            <a:r>
              <a:rPr lang="en-US" sz="2800" b="1" dirty="0">
                <a:solidFill>
                  <a:schemeClr val="dk1"/>
                </a:solidFill>
                <a:latin typeface="Arial" panose="020B0604020202020204"/>
                <a:ea typeface="Arial" panose="020B0604020202020204"/>
                <a:cs typeface="Arial" panose="020B0604020202020204"/>
                <a:sym typeface="Arial" panose="020B0604020202020204"/>
              </a:rPr>
              <a:t> +  H</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2</a:t>
            </a:r>
            <a:r>
              <a:rPr lang="en-US" sz="2800" b="1" dirty="0">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4l</a:t>
            </a:r>
            <a:r>
              <a:rPr lang="en-US" sz="2800" b="1" dirty="0">
                <a:solidFill>
                  <a:schemeClr val="dk1"/>
                </a:solidFill>
                <a:latin typeface="Arial" panose="020B0604020202020204"/>
                <a:ea typeface="Arial" panose="020B0604020202020204"/>
                <a:cs typeface="Arial" panose="020B0604020202020204"/>
                <a:sym typeface="Arial" panose="020B0604020202020204"/>
              </a:rPr>
              <a:t> </a:t>
            </a:r>
            <a:r>
              <a:rPr lang="en-US" sz="2800" b="1" dirty="0">
                <a:solidFill>
                  <a:schemeClr val="dk1"/>
                </a:solidFill>
                <a:latin typeface="Arial" panose="020B0604020202020204"/>
                <a:ea typeface="Arial" panose="020B0604020202020204"/>
                <a:cs typeface="Arial" panose="020B0604020202020204"/>
                <a:sym typeface="Wingdings" panose="05000000000000000000" pitchFamily="2" charset="2"/>
              </a:rPr>
              <a:t></a:t>
            </a:r>
            <a:r>
              <a:rPr lang="en-US" sz="2800" b="1" dirty="0">
                <a:solidFill>
                  <a:schemeClr val="dk1"/>
                </a:solidFill>
                <a:latin typeface="Arial" panose="020B0604020202020204"/>
                <a:ea typeface="Arial" panose="020B0604020202020204"/>
                <a:cs typeface="Arial" panose="020B0604020202020204"/>
                <a:sym typeface="Arial" panose="020B0604020202020204"/>
              </a:rPr>
              <a:t>               +            +  H</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2</a:t>
            </a:r>
            <a:r>
              <a:rPr lang="en-US" sz="2800" b="1" dirty="0">
                <a:solidFill>
                  <a:schemeClr val="dk1"/>
                </a:solidFill>
                <a:latin typeface="Arial" panose="020B0604020202020204"/>
                <a:ea typeface="Arial" panose="020B0604020202020204"/>
                <a:cs typeface="Arial" panose="020B0604020202020204"/>
                <a:sym typeface="Arial" panose="020B0604020202020204"/>
              </a:rPr>
              <a:t>O</a:t>
            </a:r>
          </a:p>
        </p:txBody>
      </p:sp>
      <p:sp>
        <p:nvSpPr>
          <p:cNvPr id="410" name="Google Shape;410;p18"/>
          <p:cNvSpPr txBox="1"/>
          <p:nvPr/>
        </p:nvSpPr>
        <p:spPr>
          <a:xfrm>
            <a:off x="3962400" y="5638800"/>
            <a:ext cx="1295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rgbClr val="0000FF"/>
                </a:solidFill>
                <a:latin typeface="Arial" panose="020B0604020202020204"/>
                <a:ea typeface="Arial" panose="020B0604020202020204"/>
                <a:cs typeface="Arial" panose="020B0604020202020204"/>
                <a:sym typeface="Arial" panose="020B0604020202020204"/>
              </a:rPr>
              <a:t>CaSO</a:t>
            </a:r>
            <a:r>
              <a:rPr lang="en-US" sz="2800" b="1" baseline="-25000" dirty="0">
                <a:solidFill>
                  <a:srgbClr val="0000FF"/>
                </a:solidFill>
                <a:latin typeface="Arial" panose="020B0604020202020204"/>
                <a:ea typeface="Arial" panose="020B0604020202020204"/>
                <a:cs typeface="Arial" panose="020B0604020202020204"/>
                <a:sym typeface="Arial" panose="020B0604020202020204"/>
              </a:rPr>
              <a:t>4</a:t>
            </a:r>
            <a:endParaRPr sz="2800" b="1" dirty="0">
              <a:solidFill>
                <a:srgbClr val="0000FF"/>
              </a:solidFill>
              <a:latin typeface="Arial" panose="020B0604020202020204"/>
              <a:ea typeface="Arial" panose="020B0604020202020204"/>
              <a:cs typeface="Arial" panose="020B0604020202020204"/>
              <a:sym typeface="Arial" panose="020B0604020202020204"/>
            </a:endParaRPr>
          </a:p>
        </p:txBody>
      </p:sp>
      <p:sp>
        <p:nvSpPr>
          <p:cNvPr id="411" name="Google Shape;411;p18"/>
          <p:cNvSpPr txBox="1"/>
          <p:nvPr/>
        </p:nvSpPr>
        <p:spPr>
          <a:xfrm>
            <a:off x="5715000" y="5638800"/>
            <a:ext cx="13716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660033"/>
                </a:solidFill>
                <a:latin typeface="Arial" panose="020B0604020202020204"/>
                <a:ea typeface="Arial" panose="020B0604020202020204"/>
                <a:cs typeface="Arial" panose="020B0604020202020204"/>
                <a:sym typeface="Arial" panose="020B0604020202020204"/>
              </a:rPr>
              <a:t>CO</a:t>
            </a:r>
            <a:r>
              <a:rPr lang="en-US" sz="2800" b="1" baseline="-25000">
                <a:solidFill>
                  <a:srgbClr val="660033"/>
                </a:solidFill>
                <a:latin typeface="Arial" panose="020B0604020202020204"/>
                <a:ea typeface="Arial" panose="020B0604020202020204"/>
                <a:cs typeface="Arial" panose="020B0604020202020204"/>
                <a:sym typeface="Arial" panose="020B0604020202020204"/>
              </a:rPr>
              <a:t>2↑</a:t>
            </a:r>
            <a:endParaRPr lang="en-US" sz="2800" b="1" baseline="30000">
              <a:solidFill>
                <a:srgbClr val="660033"/>
              </a:solidFill>
              <a:latin typeface="Arial" panose="020B0604020202020204"/>
              <a:ea typeface="Arial" panose="020B0604020202020204"/>
              <a:cs typeface="Arial" panose="020B0604020202020204"/>
              <a:sym typeface="Arial" panose="020B0604020202020204"/>
            </a:endParaRPr>
          </a:p>
        </p:txBody>
      </p:sp>
      <p:sp>
        <p:nvSpPr>
          <p:cNvPr id="412" name="Google Shape;412;p18"/>
          <p:cNvSpPr txBox="1"/>
          <p:nvPr/>
        </p:nvSpPr>
        <p:spPr>
          <a:xfrm>
            <a:off x="5181600" y="4191000"/>
            <a:ext cx="26670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0000"/>
                </a:solidFill>
                <a:latin typeface="Arial" panose="020B0604020202020204"/>
                <a:ea typeface="Arial" panose="020B0604020202020204"/>
                <a:cs typeface="Arial" panose="020B0604020202020204"/>
                <a:sym typeface="Arial" panose="020B0604020202020204"/>
              </a:rPr>
              <a:t>có ↓ hay ↑</a:t>
            </a:r>
          </a:p>
        </p:txBody>
      </p:sp>
      <p:sp>
        <p:nvSpPr>
          <p:cNvPr id="413" name="Google Shape;413;p18"/>
          <p:cNvSpPr txBox="1"/>
          <p:nvPr/>
        </p:nvSpPr>
        <p:spPr>
          <a:xfrm>
            <a:off x="533400" y="1538288"/>
            <a:ext cx="80010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Arial" panose="020B0604020202020204"/>
                <a:ea typeface="Arial" panose="020B0604020202020204"/>
                <a:cs typeface="Arial" panose="020B0604020202020204"/>
                <a:sym typeface="Arial" panose="020B0604020202020204"/>
              </a:rPr>
              <a:t>Al(OH)</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3</a:t>
            </a:r>
            <a:r>
              <a:rPr lang="en-US" sz="2800" b="1" dirty="0">
                <a:solidFill>
                  <a:schemeClr val="dk1"/>
                </a:solidFill>
                <a:latin typeface="Arial" panose="020B0604020202020204"/>
                <a:ea typeface="Arial" panose="020B0604020202020204"/>
                <a:cs typeface="Arial" panose="020B0604020202020204"/>
                <a:sym typeface="Arial" panose="020B0604020202020204"/>
              </a:rPr>
              <a:t> +   H</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2</a:t>
            </a:r>
            <a:r>
              <a:rPr lang="en-US" sz="2800" b="1" dirty="0">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4l </a:t>
            </a:r>
            <a:r>
              <a:rPr lang="en-US" sz="2800" b="1" dirty="0">
                <a:solidFill>
                  <a:schemeClr val="dk1"/>
                </a:solidFill>
                <a:latin typeface="Arial" panose="020B0604020202020204"/>
                <a:ea typeface="Arial" panose="020B0604020202020204"/>
                <a:cs typeface="Arial" panose="020B0604020202020204"/>
                <a:sym typeface="Wingdings" panose="05000000000000000000" pitchFamily="2" charset="2"/>
              </a:rPr>
              <a:t></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                                  </a:t>
            </a:r>
            <a:r>
              <a:rPr lang="en-US" sz="2800" b="1" dirty="0">
                <a:solidFill>
                  <a:schemeClr val="dk1"/>
                </a:solidFill>
                <a:latin typeface="Arial" panose="020B0604020202020204"/>
                <a:ea typeface="Arial" panose="020B0604020202020204"/>
                <a:cs typeface="Arial" panose="020B0604020202020204"/>
                <a:sym typeface="Arial" panose="020B0604020202020204"/>
              </a:rPr>
              <a:t>+   H</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2</a:t>
            </a:r>
            <a:r>
              <a:rPr lang="en-US" sz="2800" b="1" dirty="0">
                <a:solidFill>
                  <a:schemeClr val="dk1"/>
                </a:solidFill>
                <a:latin typeface="Arial" panose="020B0604020202020204"/>
                <a:ea typeface="Arial" panose="020B0604020202020204"/>
                <a:cs typeface="Arial" panose="020B0604020202020204"/>
                <a:sym typeface="Arial" panose="020B0604020202020204"/>
              </a:rPr>
              <a:t>O</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                       </a:t>
            </a:r>
            <a:endParaRPr sz="2800" b="1" dirty="0">
              <a:solidFill>
                <a:schemeClr val="dk1"/>
              </a:solidFill>
              <a:latin typeface="Arial" panose="020B0604020202020204"/>
              <a:ea typeface="Arial" panose="020B0604020202020204"/>
              <a:cs typeface="Arial" panose="020B0604020202020204"/>
              <a:sym typeface="Arial" panose="020B0604020202020204"/>
            </a:endParaRPr>
          </a:p>
        </p:txBody>
      </p:sp>
      <p:sp>
        <p:nvSpPr>
          <p:cNvPr id="414" name="Google Shape;414;p18"/>
          <p:cNvSpPr txBox="1"/>
          <p:nvPr/>
        </p:nvSpPr>
        <p:spPr>
          <a:xfrm>
            <a:off x="3962400" y="1533525"/>
            <a:ext cx="21336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rgbClr val="660033"/>
                </a:solidFill>
                <a:latin typeface="Arial" panose="020B0604020202020204"/>
                <a:ea typeface="Arial" panose="020B0604020202020204"/>
                <a:cs typeface="Arial" panose="020B0604020202020204"/>
                <a:sym typeface="Arial" panose="020B0604020202020204"/>
              </a:rPr>
              <a:t>Al</a:t>
            </a:r>
            <a:r>
              <a:rPr lang="en-US" sz="2800" b="1" baseline="-25000" dirty="0">
                <a:solidFill>
                  <a:srgbClr val="660033"/>
                </a:solidFill>
                <a:latin typeface="Arial" panose="020B0604020202020204"/>
                <a:ea typeface="Arial" panose="020B0604020202020204"/>
                <a:cs typeface="Arial" panose="020B0604020202020204"/>
                <a:sym typeface="Arial" panose="020B0604020202020204"/>
              </a:rPr>
              <a:t>2</a:t>
            </a:r>
            <a:r>
              <a:rPr lang="en-US" sz="2800" b="1" dirty="0">
                <a:solidFill>
                  <a:srgbClr val="660033"/>
                </a:solidFill>
                <a:latin typeface="Arial" panose="020B0604020202020204"/>
                <a:ea typeface="Arial" panose="020B0604020202020204"/>
                <a:cs typeface="Arial" panose="020B0604020202020204"/>
                <a:sym typeface="Arial" panose="020B0604020202020204"/>
              </a:rPr>
              <a:t>(SO</a:t>
            </a:r>
            <a:r>
              <a:rPr lang="en-US" sz="2800" b="1" baseline="-25000" dirty="0">
                <a:solidFill>
                  <a:srgbClr val="660033"/>
                </a:solidFill>
                <a:latin typeface="Arial" panose="020B0604020202020204"/>
                <a:ea typeface="Arial" panose="020B0604020202020204"/>
                <a:cs typeface="Arial" panose="020B0604020202020204"/>
                <a:sym typeface="Arial" panose="020B0604020202020204"/>
              </a:rPr>
              <a:t>4</a:t>
            </a:r>
            <a:r>
              <a:rPr lang="en-US" sz="2800" b="1" dirty="0">
                <a:solidFill>
                  <a:srgbClr val="660033"/>
                </a:solidFill>
                <a:latin typeface="Arial" panose="020B0604020202020204"/>
                <a:ea typeface="Arial" panose="020B0604020202020204"/>
                <a:cs typeface="Arial" panose="020B0604020202020204"/>
                <a:sym typeface="Arial" panose="020B0604020202020204"/>
              </a:rPr>
              <a:t>)</a:t>
            </a:r>
            <a:r>
              <a:rPr lang="en-US" sz="2800" b="1" baseline="-25000" dirty="0">
                <a:solidFill>
                  <a:srgbClr val="660033"/>
                </a:solidFill>
                <a:latin typeface="Arial" panose="020B0604020202020204"/>
                <a:ea typeface="Arial" panose="020B0604020202020204"/>
                <a:cs typeface="Arial" panose="020B0604020202020204"/>
                <a:sym typeface="Arial" panose="020B0604020202020204"/>
              </a:rPr>
              <a:t>3 </a:t>
            </a:r>
            <a:endParaRPr sz="2800" b="1" dirty="0">
              <a:solidFill>
                <a:srgbClr val="660033"/>
              </a:solidFill>
              <a:latin typeface="Arial" panose="020B0604020202020204"/>
              <a:ea typeface="Arial" panose="020B0604020202020204"/>
              <a:cs typeface="Arial" panose="020B0604020202020204"/>
              <a:sym typeface="Arial" panose="020B0604020202020204"/>
            </a:endParaRPr>
          </a:p>
        </p:txBody>
      </p:sp>
      <p:sp>
        <p:nvSpPr>
          <p:cNvPr id="415" name="Google Shape;415;p18"/>
          <p:cNvSpPr txBox="1"/>
          <p:nvPr/>
        </p:nvSpPr>
        <p:spPr>
          <a:xfrm>
            <a:off x="304800" y="1524000"/>
            <a:ext cx="914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416" name="Google Shape;416;p18"/>
          <p:cNvSpPr txBox="1"/>
          <p:nvPr/>
        </p:nvSpPr>
        <p:spPr>
          <a:xfrm>
            <a:off x="2124075" y="1524000"/>
            <a:ext cx="914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3</a:t>
            </a:r>
          </a:p>
        </p:txBody>
      </p:sp>
      <p:sp>
        <p:nvSpPr>
          <p:cNvPr id="417" name="Google Shape;417;p18"/>
          <p:cNvSpPr txBox="1"/>
          <p:nvPr/>
        </p:nvSpPr>
        <p:spPr>
          <a:xfrm>
            <a:off x="6477000" y="1524000"/>
            <a:ext cx="914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4"/>
                                        </p:tgtEl>
                                        <p:attrNameLst>
                                          <p:attrName>style.visibility</p:attrName>
                                        </p:attrNameLst>
                                      </p:cBhvr>
                                      <p:to>
                                        <p:strVal val="visible"/>
                                      </p:to>
                                    </p:set>
                                    <p:animEffect transition="in" filter="fade">
                                      <p:cBhvr>
                                        <p:cTn id="7" dur="80"/>
                                        <p:tgtEl>
                                          <p:spTgt spid="3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5"/>
                                        </p:tgtEl>
                                        <p:attrNameLst>
                                          <p:attrName>style.visibility</p:attrName>
                                        </p:attrNameLst>
                                      </p:cBhvr>
                                      <p:to>
                                        <p:strVal val="visible"/>
                                      </p:to>
                                    </p:set>
                                    <p:animEffect transition="in" filter="fade">
                                      <p:cBhvr>
                                        <p:cTn id="12" dur="80"/>
                                        <p:tgtEl>
                                          <p:spTgt spid="3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3"/>
                                        </p:tgtEl>
                                        <p:attrNameLst>
                                          <p:attrName>style.visibility</p:attrName>
                                        </p:attrNameLst>
                                      </p:cBhvr>
                                      <p:to>
                                        <p:strVal val="visible"/>
                                      </p:to>
                                    </p:set>
                                    <p:animEffect transition="in" filter="fade">
                                      <p:cBhvr>
                                        <p:cTn id="17" dur="80"/>
                                        <p:tgtEl>
                                          <p:spTgt spid="413"/>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398"/>
                                        </p:tgtEl>
                                        <p:attrNameLst>
                                          <p:attrName>style.visibility</p:attrName>
                                        </p:attrNameLst>
                                      </p:cBhvr>
                                      <p:to>
                                        <p:strVal val="visible"/>
                                      </p:to>
                                    </p:set>
                                    <p:anim calcmode="lin" valueType="num">
                                      <p:cBhvr additive="base">
                                        <p:cTn id="22" dur="500"/>
                                        <p:tgtEl>
                                          <p:spTgt spid="398"/>
                                        </p:tgtEl>
                                        <p:attrNameLst>
                                          <p:attrName>ppt_w</p:attrName>
                                        </p:attrNameLst>
                                      </p:cBhvr>
                                      <p:tavLst>
                                        <p:tav tm="0">
                                          <p:val>
                                            <p:fltVal val="0"/>
                                          </p:val>
                                        </p:tav>
                                        <p:tav tm="100000">
                                          <p:val>
                                            <p:strVal val="#ppt_w"/>
                                          </p:val>
                                        </p:tav>
                                      </p:tavLst>
                                    </p:anim>
                                    <p:anim calcmode="lin" valueType="num">
                                      <p:cBhvr additive="base">
                                        <p:cTn id="23" dur="500"/>
                                        <p:tgtEl>
                                          <p:spTgt spid="398"/>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399"/>
                                        </p:tgtEl>
                                        <p:attrNameLst>
                                          <p:attrName>style.visibility</p:attrName>
                                        </p:attrNameLst>
                                      </p:cBhvr>
                                      <p:to>
                                        <p:strVal val="visible"/>
                                      </p:to>
                                    </p:set>
                                    <p:anim calcmode="lin" valueType="num">
                                      <p:cBhvr additive="base">
                                        <p:cTn id="28" dur="500"/>
                                        <p:tgtEl>
                                          <p:spTgt spid="399"/>
                                        </p:tgtEl>
                                        <p:attrNameLst>
                                          <p:attrName>ppt_w</p:attrName>
                                        </p:attrNameLst>
                                      </p:cBhvr>
                                      <p:tavLst>
                                        <p:tav tm="0">
                                          <p:val>
                                            <p:fltVal val="0"/>
                                          </p:val>
                                        </p:tav>
                                        <p:tav tm="100000">
                                          <p:val>
                                            <p:strVal val="#ppt_w"/>
                                          </p:val>
                                        </p:tav>
                                      </p:tavLst>
                                    </p:anim>
                                    <p:anim calcmode="lin" valueType="num">
                                      <p:cBhvr additive="base">
                                        <p:cTn id="29" dur="500"/>
                                        <p:tgtEl>
                                          <p:spTgt spid="399"/>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nodeType="clickEffect">
                                  <p:stCondLst>
                                    <p:cond delay="0"/>
                                  </p:stCondLst>
                                  <p:childTnLst>
                                    <p:set>
                                      <p:cBhvr>
                                        <p:cTn id="33" dur="1" fill="hold">
                                          <p:stCondLst>
                                            <p:cond delay="0"/>
                                          </p:stCondLst>
                                        </p:cTn>
                                        <p:tgtEl>
                                          <p:spTgt spid="414"/>
                                        </p:tgtEl>
                                        <p:attrNameLst>
                                          <p:attrName>style.visibility</p:attrName>
                                        </p:attrNameLst>
                                      </p:cBhvr>
                                      <p:to>
                                        <p:strVal val="visible"/>
                                      </p:to>
                                    </p:set>
                                    <p:anim calcmode="lin" valueType="num">
                                      <p:cBhvr additive="base">
                                        <p:cTn id="34" dur="500"/>
                                        <p:tgtEl>
                                          <p:spTgt spid="414"/>
                                        </p:tgtEl>
                                        <p:attrNameLst>
                                          <p:attrName>ppt_w</p:attrName>
                                        </p:attrNameLst>
                                      </p:cBhvr>
                                      <p:tavLst>
                                        <p:tav tm="0">
                                          <p:val>
                                            <p:fltVal val="0"/>
                                          </p:val>
                                        </p:tav>
                                        <p:tav tm="100000">
                                          <p:val>
                                            <p:strVal val="#ppt_w"/>
                                          </p:val>
                                        </p:tav>
                                      </p:tavLst>
                                    </p:anim>
                                    <p:anim calcmode="lin" valueType="num">
                                      <p:cBhvr additive="base">
                                        <p:cTn id="35" dur="500"/>
                                        <p:tgtEl>
                                          <p:spTgt spid="414"/>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415"/>
                                        </p:tgtEl>
                                        <p:attrNameLst>
                                          <p:attrName>style.visibility</p:attrName>
                                        </p:attrNameLst>
                                      </p:cBhvr>
                                      <p:to>
                                        <p:strVal val="visible"/>
                                      </p:to>
                                    </p:set>
                                    <p:anim calcmode="lin" valueType="num">
                                      <p:cBhvr additive="base">
                                        <p:cTn id="40" dur="500"/>
                                        <p:tgtEl>
                                          <p:spTgt spid="415"/>
                                        </p:tgtEl>
                                        <p:attrNameLst>
                                          <p:attrName>ppt_w</p:attrName>
                                        </p:attrNameLst>
                                      </p:cBhvr>
                                      <p:tavLst>
                                        <p:tav tm="0">
                                          <p:val>
                                            <p:fltVal val="0"/>
                                          </p:val>
                                        </p:tav>
                                        <p:tav tm="100000">
                                          <p:val>
                                            <p:strVal val="#ppt_w"/>
                                          </p:val>
                                        </p:tav>
                                      </p:tavLst>
                                    </p:anim>
                                    <p:anim calcmode="lin" valueType="num">
                                      <p:cBhvr additive="base">
                                        <p:cTn id="41" dur="500"/>
                                        <p:tgtEl>
                                          <p:spTgt spid="415"/>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416"/>
                                        </p:tgtEl>
                                        <p:attrNameLst>
                                          <p:attrName>style.visibility</p:attrName>
                                        </p:attrNameLst>
                                      </p:cBhvr>
                                      <p:to>
                                        <p:strVal val="visible"/>
                                      </p:to>
                                    </p:set>
                                    <p:anim calcmode="lin" valueType="num">
                                      <p:cBhvr additive="base">
                                        <p:cTn id="46" dur="500"/>
                                        <p:tgtEl>
                                          <p:spTgt spid="416"/>
                                        </p:tgtEl>
                                        <p:attrNameLst>
                                          <p:attrName>ppt_w</p:attrName>
                                        </p:attrNameLst>
                                      </p:cBhvr>
                                      <p:tavLst>
                                        <p:tav tm="0">
                                          <p:val>
                                            <p:fltVal val="0"/>
                                          </p:val>
                                        </p:tav>
                                        <p:tav tm="100000">
                                          <p:val>
                                            <p:strVal val="#ppt_w"/>
                                          </p:val>
                                        </p:tav>
                                      </p:tavLst>
                                    </p:anim>
                                    <p:anim calcmode="lin" valueType="num">
                                      <p:cBhvr additive="base">
                                        <p:cTn id="47" dur="500"/>
                                        <p:tgtEl>
                                          <p:spTgt spid="416"/>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nodeType="clickEffect">
                                  <p:stCondLst>
                                    <p:cond delay="0"/>
                                  </p:stCondLst>
                                  <p:childTnLst>
                                    <p:set>
                                      <p:cBhvr>
                                        <p:cTn id="51" dur="1" fill="hold">
                                          <p:stCondLst>
                                            <p:cond delay="0"/>
                                          </p:stCondLst>
                                        </p:cTn>
                                        <p:tgtEl>
                                          <p:spTgt spid="417"/>
                                        </p:tgtEl>
                                        <p:attrNameLst>
                                          <p:attrName>style.visibility</p:attrName>
                                        </p:attrNameLst>
                                      </p:cBhvr>
                                      <p:to>
                                        <p:strVal val="visible"/>
                                      </p:to>
                                    </p:set>
                                    <p:anim calcmode="lin" valueType="num">
                                      <p:cBhvr additive="base">
                                        <p:cTn id="52" dur="500"/>
                                        <p:tgtEl>
                                          <p:spTgt spid="417"/>
                                        </p:tgtEl>
                                        <p:attrNameLst>
                                          <p:attrName>ppt_w</p:attrName>
                                        </p:attrNameLst>
                                      </p:cBhvr>
                                      <p:tavLst>
                                        <p:tav tm="0">
                                          <p:val>
                                            <p:fltVal val="0"/>
                                          </p:val>
                                        </p:tav>
                                        <p:tav tm="100000">
                                          <p:val>
                                            <p:strVal val="#ppt_w"/>
                                          </p:val>
                                        </p:tav>
                                      </p:tavLst>
                                    </p:anim>
                                    <p:anim calcmode="lin" valueType="num">
                                      <p:cBhvr additive="base">
                                        <p:cTn id="53" dur="500"/>
                                        <p:tgtEl>
                                          <p:spTgt spid="417"/>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96"/>
                                        </p:tgtEl>
                                        <p:attrNameLst>
                                          <p:attrName>style.visibility</p:attrName>
                                        </p:attrNameLst>
                                      </p:cBhvr>
                                      <p:to>
                                        <p:strVal val="visible"/>
                                      </p:to>
                                    </p:set>
                                    <p:animEffect transition="in" filter="fade">
                                      <p:cBhvr>
                                        <p:cTn id="58" dur="80"/>
                                        <p:tgtEl>
                                          <p:spTgt spid="39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400"/>
                                        </p:tgtEl>
                                        <p:attrNameLst>
                                          <p:attrName>style.visibility</p:attrName>
                                        </p:attrNameLst>
                                      </p:cBhvr>
                                      <p:to>
                                        <p:strVal val="visible"/>
                                      </p:to>
                                    </p:set>
                                    <p:animEffect transition="in" filter="fade">
                                      <p:cBhvr>
                                        <p:cTn id="63" dur="80"/>
                                        <p:tgtEl>
                                          <p:spTgt spid="400"/>
                                        </p:tgtEl>
                                      </p:cBhvr>
                                    </p:animEffect>
                                  </p:childTnLst>
                                </p:cTn>
                              </p:par>
                            </p:childTnLst>
                          </p:cTn>
                        </p:par>
                      </p:childTnLst>
                    </p:cTn>
                  </p:par>
                  <p:par>
                    <p:cTn id="64" fill="hold">
                      <p:stCondLst>
                        <p:cond delay="indefinite"/>
                      </p:stCondLst>
                      <p:childTnLst>
                        <p:par>
                          <p:cTn id="65" fill="hold">
                            <p:stCondLst>
                              <p:cond delay="0"/>
                            </p:stCondLst>
                            <p:childTnLst>
                              <p:par>
                                <p:cTn id="66" presetID="23" presetClass="entr" presetSubtype="16" fill="hold" nodeType="clickEffect">
                                  <p:stCondLst>
                                    <p:cond delay="0"/>
                                  </p:stCondLst>
                                  <p:childTnLst>
                                    <p:set>
                                      <p:cBhvr>
                                        <p:cTn id="67" dur="1" fill="hold">
                                          <p:stCondLst>
                                            <p:cond delay="0"/>
                                          </p:stCondLst>
                                        </p:cTn>
                                        <p:tgtEl>
                                          <p:spTgt spid="401"/>
                                        </p:tgtEl>
                                        <p:attrNameLst>
                                          <p:attrName>style.visibility</p:attrName>
                                        </p:attrNameLst>
                                      </p:cBhvr>
                                      <p:to>
                                        <p:strVal val="visible"/>
                                      </p:to>
                                    </p:set>
                                    <p:anim calcmode="lin" valueType="num">
                                      <p:cBhvr additive="base">
                                        <p:cTn id="68" dur="500"/>
                                        <p:tgtEl>
                                          <p:spTgt spid="401"/>
                                        </p:tgtEl>
                                        <p:attrNameLst>
                                          <p:attrName>ppt_w</p:attrName>
                                        </p:attrNameLst>
                                      </p:cBhvr>
                                      <p:tavLst>
                                        <p:tav tm="0">
                                          <p:val>
                                            <p:fltVal val="0"/>
                                          </p:val>
                                        </p:tav>
                                        <p:tav tm="100000">
                                          <p:val>
                                            <p:strVal val="#ppt_w"/>
                                          </p:val>
                                        </p:tav>
                                      </p:tavLst>
                                    </p:anim>
                                    <p:anim calcmode="lin" valueType="num">
                                      <p:cBhvr additive="base">
                                        <p:cTn id="69" dur="500"/>
                                        <p:tgtEl>
                                          <p:spTgt spid="401"/>
                                        </p:tgtEl>
                                        <p:attrNameLst>
                                          <p:attrName>ppt_h</p:attrName>
                                        </p:attrNameLst>
                                      </p:cBhvr>
                                      <p:tavLst>
                                        <p:tav tm="0">
                                          <p:val>
                                            <p:fltVal val="0"/>
                                          </p:val>
                                        </p:tav>
                                        <p:tav tm="100000">
                                          <p:val>
                                            <p:strVal val="#ppt_h"/>
                                          </p:val>
                                        </p:tav>
                                      </p:tavLst>
                                    </p:anim>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402"/>
                                        </p:tgtEl>
                                        <p:attrNameLst>
                                          <p:attrName>style.visibility</p:attrName>
                                        </p:attrNameLst>
                                      </p:cBhvr>
                                      <p:to>
                                        <p:strVal val="visible"/>
                                      </p:to>
                                    </p:set>
                                    <p:animEffect transition="in" filter="fade">
                                      <p:cBhvr>
                                        <p:cTn id="74" dur="80"/>
                                        <p:tgtEl>
                                          <p:spTgt spid="402"/>
                                        </p:tgtEl>
                                      </p:cBhvr>
                                    </p:animEffect>
                                  </p:childTnLst>
                                </p:cTn>
                              </p:par>
                            </p:childTnLst>
                          </p:cTn>
                        </p:par>
                      </p:childTnLst>
                    </p:cTn>
                  </p:par>
                  <p:par>
                    <p:cTn id="75" fill="hold">
                      <p:stCondLst>
                        <p:cond delay="indefinite"/>
                      </p:stCondLst>
                      <p:childTnLst>
                        <p:par>
                          <p:cTn id="76" fill="hold">
                            <p:stCondLst>
                              <p:cond delay="0"/>
                            </p:stCondLst>
                            <p:childTnLst>
                              <p:par>
                                <p:cTn id="77" presetID="23" presetClass="entr" presetSubtype="16" fill="hold" nodeType="clickEffect">
                                  <p:stCondLst>
                                    <p:cond delay="0"/>
                                  </p:stCondLst>
                                  <p:childTnLst>
                                    <p:set>
                                      <p:cBhvr>
                                        <p:cTn id="78" dur="1" fill="hold">
                                          <p:stCondLst>
                                            <p:cond delay="0"/>
                                          </p:stCondLst>
                                        </p:cTn>
                                        <p:tgtEl>
                                          <p:spTgt spid="404"/>
                                        </p:tgtEl>
                                        <p:attrNameLst>
                                          <p:attrName>style.visibility</p:attrName>
                                        </p:attrNameLst>
                                      </p:cBhvr>
                                      <p:to>
                                        <p:strVal val="visible"/>
                                      </p:to>
                                    </p:set>
                                    <p:anim calcmode="lin" valueType="num">
                                      <p:cBhvr additive="base">
                                        <p:cTn id="79" dur="500"/>
                                        <p:tgtEl>
                                          <p:spTgt spid="404"/>
                                        </p:tgtEl>
                                        <p:attrNameLst>
                                          <p:attrName>ppt_w</p:attrName>
                                        </p:attrNameLst>
                                      </p:cBhvr>
                                      <p:tavLst>
                                        <p:tav tm="0">
                                          <p:val>
                                            <p:fltVal val="0"/>
                                          </p:val>
                                        </p:tav>
                                        <p:tav tm="100000">
                                          <p:val>
                                            <p:strVal val="#ppt_w"/>
                                          </p:val>
                                        </p:tav>
                                      </p:tavLst>
                                    </p:anim>
                                    <p:anim calcmode="lin" valueType="num">
                                      <p:cBhvr additive="base">
                                        <p:cTn id="80" dur="500"/>
                                        <p:tgtEl>
                                          <p:spTgt spid="404"/>
                                        </p:tgtEl>
                                        <p:attrNameLst>
                                          <p:attrName>ppt_h</p:attrName>
                                        </p:attrNameLst>
                                      </p:cBhvr>
                                      <p:tavLst>
                                        <p:tav tm="0">
                                          <p:val>
                                            <p:fltVal val="0"/>
                                          </p:val>
                                        </p:tav>
                                        <p:tav tm="100000">
                                          <p:val>
                                            <p:strVal val="#ppt_h"/>
                                          </p:val>
                                        </p:tav>
                                      </p:tavLst>
                                    </p:anim>
                                  </p:childTnLst>
                                </p:cTn>
                              </p:par>
                              <p:par>
                                <p:cTn id="81" presetID="23" presetClass="entr" presetSubtype="16" fill="hold" nodeType="withEffect">
                                  <p:stCondLst>
                                    <p:cond delay="0"/>
                                  </p:stCondLst>
                                  <p:childTnLst>
                                    <p:set>
                                      <p:cBhvr>
                                        <p:cTn id="82" dur="1" fill="hold">
                                          <p:stCondLst>
                                            <p:cond delay="0"/>
                                          </p:stCondLst>
                                        </p:cTn>
                                        <p:tgtEl>
                                          <p:spTgt spid="403"/>
                                        </p:tgtEl>
                                        <p:attrNameLst>
                                          <p:attrName>style.visibility</p:attrName>
                                        </p:attrNameLst>
                                      </p:cBhvr>
                                      <p:to>
                                        <p:strVal val="visible"/>
                                      </p:to>
                                    </p:set>
                                    <p:anim calcmode="lin" valueType="num">
                                      <p:cBhvr additive="base">
                                        <p:cTn id="83" dur="500"/>
                                        <p:tgtEl>
                                          <p:spTgt spid="403"/>
                                        </p:tgtEl>
                                        <p:attrNameLst>
                                          <p:attrName>ppt_w</p:attrName>
                                        </p:attrNameLst>
                                      </p:cBhvr>
                                      <p:tavLst>
                                        <p:tav tm="0">
                                          <p:val>
                                            <p:fltVal val="0"/>
                                          </p:val>
                                        </p:tav>
                                        <p:tav tm="100000">
                                          <p:val>
                                            <p:strVal val="#ppt_w"/>
                                          </p:val>
                                        </p:tav>
                                      </p:tavLst>
                                    </p:anim>
                                    <p:anim calcmode="lin" valueType="num">
                                      <p:cBhvr additive="base">
                                        <p:cTn id="84" dur="500"/>
                                        <p:tgtEl>
                                          <p:spTgt spid="403"/>
                                        </p:tgtEl>
                                        <p:attrNameLst>
                                          <p:attrName>ppt_h</p:attrName>
                                        </p:attrNameLst>
                                      </p:cBhvr>
                                      <p:tavLst>
                                        <p:tav tm="0">
                                          <p:val>
                                            <p:fltVal val="0"/>
                                          </p:val>
                                        </p:tav>
                                        <p:tav tm="100000">
                                          <p:val>
                                            <p:strVal val="#ppt_h"/>
                                          </p:val>
                                        </p:tav>
                                      </p:tavLst>
                                    </p:anim>
                                  </p:childTnLst>
                                </p:cTn>
                              </p:par>
                            </p:childTnLst>
                          </p:cTn>
                        </p:par>
                      </p:childTnLst>
                    </p:cTn>
                  </p:par>
                  <p:par>
                    <p:cTn id="85" fill="hold">
                      <p:stCondLst>
                        <p:cond delay="indefinite"/>
                      </p:stCondLst>
                      <p:childTnLst>
                        <p:par>
                          <p:cTn id="86" fill="hold">
                            <p:stCondLst>
                              <p:cond delay="0"/>
                            </p:stCondLst>
                            <p:childTnLst>
                              <p:par>
                                <p:cTn id="87" presetID="23" presetClass="entr" presetSubtype="16" fill="hold" nodeType="clickEffect">
                                  <p:stCondLst>
                                    <p:cond delay="0"/>
                                  </p:stCondLst>
                                  <p:childTnLst>
                                    <p:set>
                                      <p:cBhvr>
                                        <p:cTn id="88" dur="1" fill="hold">
                                          <p:stCondLst>
                                            <p:cond delay="0"/>
                                          </p:stCondLst>
                                        </p:cTn>
                                        <p:tgtEl>
                                          <p:spTgt spid="405"/>
                                        </p:tgtEl>
                                        <p:attrNameLst>
                                          <p:attrName>style.visibility</p:attrName>
                                        </p:attrNameLst>
                                      </p:cBhvr>
                                      <p:to>
                                        <p:strVal val="visible"/>
                                      </p:to>
                                    </p:set>
                                    <p:anim calcmode="lin" valueType="num">
                                      <p:cBhvr additive="base">
                                        <p:cTn id="89" dur="500"/>
                                        <p:tgtEl>
                                          <p:spTgt spid="405"/>
                                        </p:tgtEl>
                                        <p:attrNameLst>
                                          <p:attrName>ppt_w</p:attrName>
                                        </p:attrNameLst>
                                      </p:cBhvr>
                                      <p:tavLst>
                                        <p:tav tm="0">
                                          <p:val>
                                            <p:fltVal val="0"/>
                                          </p:val>
                                        </p:tav>
                                        <p:tav tm="100000">
                                          <p:val>
                                            <p:strVal val="#ppt_w"/>
                                          </p:val>
                                        </p:tav>
                                      </p:tavLst>
                                    </p:anim>
                                    <p:anim calcmode="lin" valueType="num">
                                      <p:cBhvr additive="base">
                                        <p:cTn id="90" dur="500"/>
                                        <p:tgtEl>
                                          <p:spTgt spid="405"/>
                                        </p:tgtEl>
                                        <p:attrNameLst>
                                          <p:attrName>ppt_h</p:attrName>
                                        </p:attrNameLst>
                                      </p:cBhvr>
                                      <p:tavLst>
                                        <p:tav tm="0">
                                          <p:val>
                                            <p:fltVal val="0"/>
                                          </p:val>
                                        </p:tav>
                                        <p:tav tm="100000">
                                          <p:val>
                                            <p:strVal val="#ppt_h"/>
                                          </p:val>
                                        </p:tav>
                                      </p:tavLst>
                                    </p:anim>
                                  </p:childTnLst>
                                </p:cTn>
                              </p:par>
                              <p:par>
                                <p:cTn id="91" presetID="23" presetClass="entr" presetSubtype="16" fill="hold" nodeType="withEffect">
                                  <p:stCondLst>
                                    <p:cond delay="0"/>
                                  </p:stCondLst>
                                  <p:childTnLst>
                                    <p:set>
                                      <p:cBhvr>
                                        <p:cTn id="92" dur="1" fill="hold">
                                          <p:stCondLst>
                                            <p:cond delay="0"/>
                                          </p:stCondLst>
                                        </p:cTn>
                                        <p:tgtEl>
                                          <p:spTgt spid="406"/>
                                        </p:tgtEl>
                                        <p:attrNameLst>
                                          <p:attrName>style.visibility</p:attrName>
                                        </p:attrNameLst>
                                      </p:cBhvr>
                                      <p:to>
                                        <p:strVal val="visible"/>
                                      </p:to>
                                    </p:set>
                                    <p:anim calcmode="lin" valueType="num">
                                      <p:cBhvr additive="base">
                                        <p:cTn id="93" dur="500"/>
                                        <p:tgtEl>
                                          <p:spTgt spid="406"/>
                                        </p:tgtEl>
                                        <p:attrNameLst>
                                          <p:attrName>ppt_w</p:attrName>
                                        </p:attrNameLst>
                                      </p:cBhvr>
                                      <p:tavLst>
                                        <p:tav tm="0">
                                          <p:val>
                                            <p:fltVal val="0"/>
                                          </p:val>
                                        </p:tav>
                                        <p:tav tm="100000">
                                          <p:val>
                                            <p:strVal val="#ppt_w"/>
                                          </p:val>
                                        </p:tav>
                                      </p:tavLst>
                                    </p:anim>
                                    <p:anim calcmode="lin" valueType="num">
                                      <p:cBhvr additive="base">
                                        <p:cTn id="94" dur="500"/>
                                        <p:tgtEl>
                                          <p:spTgt spid="406"/>
                                        </p:tgtEl>
                                        <p:attrNameLst>
                                          <p:attrName>ppt_h</p:attrName>
                                        </p:attrNameLst>
                                      </p:cBhvr>
                                      <p:tavLst>
                                        <p:tav tm="0">
                                          <p:val>
                                            <p:fltVal val="0"/>
                                          </p:val>
                                        </p:tav>
                                        <p:tav tm="100000">
                                          <p:val>
                                            <p:strVal val="#ppt_h"/>
                                          </p:val>
                                        </p:tav>
                                      </p:tavLst>
                                    </p:anim>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397"/>
                                        </p:tgtEl>
                                        <p:attrNameLst>
                                          <p:attrName>style.visibility</p:attrName>
                                        </p:attrNameLst>
                                      </p:cBhvr>
                                      <p:to>
                                        <p:strVal val="visible"/>
                                      </p:to>
                                    </p:set>
                                    <p:animEffect transition="in" filter="fade">
                                      <p:cBhvr>
                                        <p:cTn id="99" dur="80"/>
                                        <p:tgtEl>
                                          <p:spTgt spid="397"/>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407"/>
                                        </p:tgtEl>
                                        <p:attrNameLst>
                                          <p:attrName>style.visibility</p:attrName>
                                        </p:attrNameLst>
                                      </p:cBhvr>
                                      <p:to>
                                        <p:strVal val="visible"/>
                                      </p:to>
                                    </p:set>
                                    <p:animEffect transition="in" filter="fade">
                                      <p:cBhvr>
                                        <p:cTn id="104" dur="80"/>
                                        <p:tgtEl>
                                          <p:spTgt spid="407"/>
                                        </p:tgtEl>
                                      </p:cBhvr>
                                    </p:animEffect>
                                  </p:childTnLst>
                                </p:cTn>
                              </p:par>
                            </p:childTnLst>
                          </p:cTn>
                        </p:par>
                      </p:childTnLst>
                    </p:cTn>
                  </p:par>
                  <p:par>
                    <p:cTn id="105" fill="hold">
                      <p:stCondLst>
                        <p:cond delay="indefinite"/>
                      </p:stCondLst>
                      <p:childTnLst>
                        <p:par>
                          <p:cTn id="106" fill="hold">
                            <p:stCondLst>
                              <p:cond delay="0"/>
                            </p:stCondLst>
                            <p:childTnLst>
                              <p:par>
                                <p:cTn id="107" presetID="23" presetClass="entr" presetSubtype="16" fill="hold" nodeType="clickEffect">
                                  <p:stCondLst>
                                    <p:cond delay="0"/>
                                  </p:stCondLst>
                                  <p:childTnLst>
                                    <p:set>
                                      <p:cBhvr>
                                        <p:cTn id="108" dur="1" fill="hold">
                                          <p:stCondLst>
                                            <p:cond delay="0"/>
                                          </p:stCondLst>
                                        </p:cTn>
                                        <p:tgtEl>
                                          <p:spTgt spid="408"/>
                                        </p:tgtEl>
                                        <p:attrNameLst>
                                          <p:attrName>style.visibility</p:attrName>
                                        </p:attrNameLst>
                                      </p:cBhvr>
                                      <p:to>
                                        <p:strVal val="visible"/>
                                      </p:to>
                                    </p:set>
                                    <p:anim calcmode="lin" valueType="num">
                                      <p:cBhvr additive="base">
                                        <p:cTn id="109" dur="500"/>
                                        <p:tgtEl>
                                          <p:spTgt spid="408"/>
                                        </p:tgtEl>
                                        <p:attrNameLst>
                                          <p:attrName>ppt_w</p:attrName>
                                        </p:attrNameLst>
                                      </p:cBhvr>
                                      <p:tavLst>
                                        <p:tav tm="0">
                                          <p:val>
                                            <p:fltVal val="0"/>
                                          </p:val>
                                        </p:tav>
                                        <p:tav tm="100000">
                                          <p:val>
                                            <p:strVal val="#ppt_w"/>
                                          </p:val>
                                        </p:tav>
                                      </p:tavLst>
                                    </p:anim>
                                    <p:anim calcmode="lin" valueType="num">
                                      <p:cBhvr additive="base">
                                        <p:cTn id="110" dur="500"/>
                                        <p:tgtEl>
                                          <p:spTgt spid="408"/>
                                        </p:tgtEl>
                                        <p:attrNameLst>
                                          <p:attrName>ppt_h</p:attrName>
                                        </p:attrNameLst>
                                      </p:cBhvr>
                                      <p:tavLst>
                                        <p:tav tm="0">
                                          <p:val>
                                            <p:fltVal val="0"/>
                                          </p:val>
                                        </p:tav>
                                        <p:tav tm="100000">
                                          <p:val>
                                            <p:strVal val="#ppt_h"/>
                                          </p:val>
                                        </p:tav>
                                      </p:tavLst>
                                    </p:anim>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409"/>
                                        </p:tgtEl>
                                        <p:attrNameLst>
                                          <p:attrName>style.visibility</p:attrName>
                                        </p:attrNameLst>
                                      </p:cBhvr>
                                      <p:to>
                                        <p:strVal val="visible"/>
                                      </p:to>
                                    </p:set>
                                    <p:animEffect transition="in" filter="fade">
                                      <p:cBhvr>
                                        <p:cTn id="115" dur="80"/>
                                        <p:tgtEl>
                                          <p:spTgt spid="409"/>
                                        </p:tgtEl>
                                      </p:cBhvr>
                                    </p:animEffect>
                                  </p:childTnLst>
                                </p:cTn>
                              </p:par>
                            </p:childTnLst>
                          </p:cTn>
                        </p:par>
                      </p:childTnLst>
                    </p:cTn>
                  </p:par>
                  <p:par>
                    <p:cTn id="116" fill="hold">
                      <p:stCondLst>
                        <p:cond delay="indefinite"/>
                      </p:stCondLst>
                      <p:childTnLst>
                        <p:par>
                          <p:cTn id="117" fill="hold">
                            <p:stCondLst>
                              <p:cond delay="0"/>
                            </p:stCondLst>
                            <p:childTnLst>
                              <p:par>
                                <p:cTn id="118" presetID="23" presetClass="entr" presetSubtype="16" fill="hold" nodeType="clickEffect">
                                  <p:stCondLst>
                                    <p:cond delay="0"/>
                                  </p:stCondLst>
                                  <p:childTnLst>
                                    <p:set>
                                      <p:cBhvr>
                                        <p:cTn id="119" dur="1" fill="hold">
                                          <p:stCondLst>
                                            <p:cond delay="0"/>
                                          </p:stCondLst>
                                        </p:cTn>
                                        <p:tgtEl>
                                          <p:spTgt spid="410"/>
                                        </p:tgtEl>
                                        <p:attrNameLst>
                                          <p:attrName>style.visibility</p:attrName>
                                        </p:attrNameLst>
                                      </p:cBhvr>
                                      <p:to>
                                        <p:strVal val="visible"/>
                                      </p:to>
                                    </p:set>
                                    <p:anim calcmode="lin" valueType="num">
                                      <p:cBhvr additive="base">
                                        <p:cTn id="120" dur="500"/>
                                        <p:tgtEl>
                                          <p:spTgt spid="410"/>
                                        </p:tgtEl>
                                        <p:attrNameLst>
                                          <p:attrName>ppt_w</p:attrName>
                                        </p:attrNameLst>
                                      </p:cBhvr>
                                      <p:tavLst>
                                        <p:tav tm="0">
                                          <p:val>
                                            <p:fltVal val="0"/>
                                          </p:val>
                                        </p:tav>
                                        <p:tav tm="100000">
                                          <p:val>
                                            <p:strVal val="#ppt_w"/>
                                          </p:val>
                                        </p:tav>
                                      </p:tavLst>
                                    </p:anim>
                                    <p:anim calcmode="lin" valueType="num">
                                      <p:cBhvr additive="base">
                                        <p:cTn id="121" dur="500"/>
                                        <p:tgtEl>
                                          <p:spTgt spid="410"/>
                                        </p:tgtEl>
                                        <p:attrNameLst>
                                          <p:attrName>ppt_h</p:attrName>
                                        </p:attrNameLst>
                                      </p:cBhvr>
                                      <p:tavLst>
                                        <p:tav tm="0">
                                          <p:val>
                                            <p:fltVal val="0"/>
                                          </p:val>
                                        </p:tav>
                                        <p:tav tm="100000">
                                          <p:val>
                                            <p:strVal val="#ppt_h"/>
                                          </p:val>
                                        </p:tav>
                                      </p:tavLst>
                                    </p:anim>
                                  </p:childTnLst>
                                </p:cTn>
                              </p:par>
                              <p:par>
                                <p:cTn id="122" presetID="23" presetClass="entr" presetSubtype="16" fill="hold" nodeType="withEffect">
                                  <p:stCondLst>
                                    <p:cond delay="0"/>
                                  </p:stCondLst>
                                  <p:childTnLst>
                                    <p:set>
                                      <p:cBhvr>
                                        <p:cTn id="123" dur="1" fill="hold">
                                          <p:stCondLst>
                                            <p:cond delay="0"/>
                                          </p:stCondLst>
                                        </p:cTn>
                                        <p:tgtEl>
                                          <p:spTgt spid="411"/>
                                        </p:tgtEl>
                                        <p:attrNameLst>
                                          <p:attrName>style.visibility</p:attrName>
                                        </p:attrNameLst>
                                      </p:cBhvr>
                                      <p:to>
                                        <p:strVal val="visible"/>
                                      </p:to>
                                    </p:set>
                                    <p:anim calcmode="lin" valueType="num">
                                      <p:cBhvr additive="base">
                                        <p:cTn id="124" dur="500"/>
                                        <p:tgtEl>
                                          <p:spTgt spid="411"/>
                                        </p:tgtEl>
                                        <p:attrNameLst>
                                          <p:attrName>ppt_w</p:attrName>
                                        </p:attrNameLst>
                                      </p:cBhvr>
                                      <p:tavLst>
                                        <p:tav tm="0">
                                          <p:val>
                                            <p:fltVal val="0"/>
                                          </p:val>
                                        </p:tav>
                                        <p:tav tm="100000">
                                          <p:val>
                                            <p:strVal val="#ppt_w"/>
                                          </p:val>
                                        </p:tav>
                                      </p:tavLst>
                                    </p:anim>
                                    <p:anim calcmode="lin" valueType="num">
                                      <p:cBhvr additive="base">
                                        <p:cTn id="125" dur="500"/>
                                        <p:tgtEl>
                                          <p:spTgt spid="411"/>
                                        </p:tgtEl>
                                        <p:attrNameLst>
                                          <p:attrName>ppt_h</p:attrName>
                                        </p:attrNameLst>
                                      </p:cBhvr>
                                      <p:tavLst>
                                        <p:tav tm="0">
                                          <p:val>
                                            <p:fltVal val="0"/>
                                          </p:val>
                                        </p:tav>
                                        <p:tav tm="100000">
                                          <p:val>
                                            <p:strVal val="#ppt_h"/>
                                          </p:val>
                                        </p:tav>
                                      </p:tavLst>
                                    </p:anim>
                                  </p:childTnLst>
                                </p:cTn>
                              </p:par>
                            </p:childTnLst>
                          </p:cTn>
                        </p:par>
                      </p:childTnLst>
                    </p:cTn>
                  </p:par>
                  <p:par>
                    <p:cTn id="126" fill="hold">
                      <p:stCondLst>
                        <p:cond delay="indefinite"/>
                      </p:stCondLst>
                      <p:childTnLst>
                        <p:par>
                          <p:cTn id="127" fill="hold">
                            <p:stCondLst>
                              <p:cond delay="0"/>
                            </p:stCondLst>
                            <p:childTnLst>
                              <p:par>
                                <p:cTn id="128" presetID="23" presetClass="entr" presetSubtype="16" fill="hold" nodeType="clickEffect">
                                  <p:stCondLst>
                                    <p:cond delay="0"/>
                                  </p:stCondLst>
                                  <p:childTnLst>
                                    <p:set>
                                      <p:cBhvr>
                                        <p:cTn id="129" dur="1" fill="hold">
                                          <p:stCondLst>
                                            <p:cond delay="0"/>
                                          </p:stCondLst>
                                        </p:cTn>
                                        <p:tgtEl>
                                          <p:spTgt spid="412"/>
                                        </p:tgtEl>
                                        <p:attrNameLst>
                                          <p:attrName>style.visibility</p:attrName>
                                        </p:attrNameLst>
                                      </p:cBhvr>
                                      <p:to>
                                        <p:strVal val="visible"/>
                                      </p:to>
                                    </p:set>
                                    <p:anim calcmode="lin" valueType="num">
                                      <p:cBhvr additive="base">
                                        <p:cTn id="130" dur="500"/>
                                        <p:tgtEl>
                                          <p:spTgt spid="412"/>
                                        </p:tgtEl>
                                        <p:attrNameLst>
                                          <p:attrName>ppt_w</p:attrName>
                                        </p:attrNameLst>
                                      </p:cBhvr>
                                      <p:tavLst>
                                        <p:tav tm="0">
                                          <p:val>
                                            <p:fltVal val="0"/>
                                          </p:val>
                                        </p:tav>
                                        <p:tav tm="100000">
                                          <p:val>
                                            <p:strVal val="#ppt_w"/>
                                          </p:val>
                                        </p:tav>
                                      </p:tavLst>
                                    </p:anim>
                                    <p:anim calcmode="lin" valueType="num">
                                      <p:cBhvr additive="base">
                                        <p:cTn id="131" dur="500"/>
                                        <p:tgtEl>
                                          <p:spTgt spid="4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5" name="Rectangle: Rounded Corners 4"/>
          <p:cNvSpPr/>
          <p:nvPr/>
        </p:nvSpPr>
        <p:spPr>
          <a:xfrm>
            <a:off x="695325" y="925830"/>
            <a:ext cx="6879590" cy="660400"/>
          </a:xfrm>
          <a:prstGeom prst="roundRect">
            <a:avLst>
              <a:gd name="adj" fmla="val 2809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TextBox 27"/>
          <p:cNvSpPr txBox="1"/>
          <p:nvPr/>
        </p:nvSpPr>
        <p:spPr>
          <a:xfrm>
            <a:off x="586994" y="215900"/>
            <a:ext cx="4420870" cy="521970"/>
          </a:xfrm>
          <a:prstGeom prst="rect">
            <a:avLst/>
          </a:prstGeom>
          <a:noFill/>
        </p:spPr>
        <p:txBody>
          <a:bodyPr wrap="none" rtlCol="0">
            <a:spAutoFit/>
          </a:bodyPr>
          <a:lstStyle/>
          <a:p>
            <a:pPr algn="ctr"/>
            <a:r>
              <a:rPr lang="vi-VN" altLang="en-US" sz="2800">
                <a:solidFill>
                  <a:srgbClr val="C00000"/>
                </a:solidFill>
                <a:latin typeface="Rockwell" panose="02060603020205020403"/>
                <a:ea typeface="Rockwell" panose="02060603020205020403"/>
                <a:cs typeface="Rockwell" panose="02060603020205020403"/>
                <a:sym typeface="Rockwell" panose="02060603020205020403"/>
              </a:rPr>
              <a:t>2</a:t>
            </a:r>
            <a:r>
              <a:rPr lang="en-US" sz="2800">
                <a:solidFill>
                  <a:srgbClr val="C00000"/>
                </a:solidFill>
                <a:latin typeface="Rockwell" panose="02060603020205020403"/>
                <a:ea typeface="Rockwell" panose="02060603020205020403"/>
                <a:cs typeface="Rockwell" panose="02060603020205020403"/>
                <a:sym typeface="Rockwell" panose="02060603020205020403"/>
              </a:rPr>
              <a:t>. </a:t>
            </a:r>
            <a:r>
              <a:rPr lang="vi-VN" altLang="en-US" sz="2800">
                <a:solidFill>
                  <a:srgbClr val="C00000"/>
                </a:solidFill>
                <a:latin typeface="Rockwell" panose="02060603020205020403"/>
                <a:ea typeface="Rockwell" panose="02060603020205020403"/>
                <a:cs typeface="Rockwell" panose="02060603020205020403"/>
                <a:sym typeface="Rockwell" panose="02060603020205020403"/>
              </a:rPr>
              <a:t>TÍNH CHẤT HÓA HỌC</a:t>
            </a:r>
            <a:r>
              <a:rPr lang="en-US" sz="2800" b="1">
                <a:solidFill>
                  <a:schemeClr val="bg1"/>
                </a:solidFill>
                <a:sym typeface="+mn-ea"/>
              </a:rPr>
              <a:t>T</a:t>
            </a:r>
            <a:endParaRPr lang="en-US" sz="2800" b="1">
              <a:solidFill>
                <a:schemeClr val="bg1"/>
              </a:solidFill>
            </a:endParaRPr>
          </a:p>
        </p:txBody>
      </p:sp>
      <p:sp>
        <p:nvSpPr>
          <p:cNvPr id="26" name="TextBox 25"/>
          <p:cNvSpPr txBox="1"/>
          <p:nvPr/>
        </p:nvSpPr>
        <p:spPr>
          <a:xfrm>
            <a:off x="1055370" y="1030605"/>
            <a:ext cx="5835650" cy="460375"/>
          </a:xfrm>
          <a:prstGeom prst="rect">
            <a:avLst/>
          </a:prstGeom>
          <a:noFill/>
        </p:spPr>
        <p:txBody>
          <a:bodyPr wrap="square" rtlCol="0">
            <a:spAutoFit/>
          </a:bodyPr>
          <a:lstStyle/>
          <a:p>
            <a:r>
              <a:rPr lang="en-US" sz="2400" b="1">
                <a:solidFill>
                  <a:srgbClr val="C00000"/>
                </a:solidFill>
              </a:rPr>
              <a:t>b. Dung dịch sulfuric acid đặc</a:t>
            </a:r>
          </a:p>
        </p:txBody>
      </p:sp>
      <p:grpSp>
        <p:nvGrpSpPr>
          <p:cNvPr id="29" name="Group 28"/>
          <p:cNvGrpSpPr/>
          <p:nvPr/>
        </p:nvGrpSpPr>
        <p:grpSpPr>
          <a:xfrm>
            <a:off x="2927985" y="1805154"/>
            <a:ext cx="7200902" cy="1200936"/>
            <a:chOff x="4224762" y="1421394"/>
            <a:chExt cx="7200902" cy="1200936"/>
          </a:xfrm>
        </p:grpSpPr>
        <p:sp>
          <p:nvSpPr>
            <p:cNvPr id="30" name="Rectangle: Rounded Corners 29"/>
            <p:cNvSpPr/>
            <p:nvPr/>
          </p:nvSpPr>
          <p:spPr>
            <a:xfrm>
              <a:off x="4224762" y="1421394"/>
              <a:ext cx="7200902" cy="1200936"/>
            </a:xfrm>
            <a:prstGeom prst="roundRect">
              <a:avLst>
                <a:gd name="adj" fmla="val 19389"/>
              </a:avLst>
            </a:prstGeom>
            <a:solidFill>
              <a:schemeClr val="accent2">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TextBox 30"/>
            <p:cNvSpPr txBox="1"/>
            <p:nvPr/>
          </p:nvSpPr>
          <p:spPr>
            <a:xfrm>
              <a:off x="4263161" y="1536729"/>
              <a:ext cx="7124102" cy="970266"/>
            </a:xfrm>
            <a:prstGeom prst="rect">
              <a:avLst/>
            </a:prstGeom>
            <a:noFill/>
          </p:spPr>
          <p:txBody>
            <a:bodyPr wrap="square" rtlCol="0">
              <a:spAutoFit/>
            </a:bodyPr>
            <a:lstStyle/>
            <a:p>
              <a:pPr algn="ctr">
                <a:lnSpc>
                  <a:spcPct val="125000"/>
                </a:lnSpc>
              </a:pPr>
              <a:r>
                <a:rPr lang="vi-VN" sz="2400"/>
                <a:t>Ngoài tính acid mạnh, dung dịch sulfuric acid đặc còn có các tính chất hóa học đặc trưng sau:</a:t>
              </a:r>
            </a:p>
          </p:txBody>
        </p:sp>
      </p:grpSp>
      <p:grpSp>
        <p:nvGrpSpPr>
          <p:cNvPr id="39" name="Group 38"/>
          <p:cNvGrpSpPr/>
          <p:nvPr/>
        </p:nvGrpSpPr>
        <p:grpSpPr>
          <a:xfrm>
            <a:off x="2064002" y="3300730"/>
            <a:ext cx="4446335" cy="1374523"/>
            <a:chOff x="3504182" y="2590800"/>
            <a:chExt cx="4446335" cy="1374523"/>
          </a:xfrm>
        </p:grpSpPr>
        <p:sp>
          <p:nvSpPr>
            <p:cNvPr id="34" name="Rectangle: Rounded Corners 33"/>
            <p:cNvSpPr/>
            <p:nvPr/>
          </p:nvSpPr>
          <p:spPr>
            <a:xfrm>
              <a:off x="4211954" y="3172429"/>
              <a:ext cx="3738563" cy="547309"/>
            </a:xfrm>
            <a:prstGeom prst="roundRect">
              <a:avLst/>
            </a:prstGeom>
            <a:solidFill>
              <a:srgbClr val="CB0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TextBox 34"/>
            <p:cNvSpPr txBox="1"/>
            <p:nvPr/>
          </p:nvSpPr>
          <p:spPr>
            <a:xfrm>
              <a:off x="4615807" y="3224902"/>
              <a:ext cx="3270893" cy="461665"/>
            </a:xfrm>
            <a:prstGeom prst="rect">
              <a:avLst/>
            </a:prstGeom>
            <a:noFill/>
          </p:spPr>
          <p:txBody>
            <a:bodyPr wrap="square" rtlCol="0">
              <a:spAutoFit/>
            </a:bodyPr>
            <a:lstStyle/>
            <a:p>
              <a:r>
                <a:rPr lang="en-US" sz="2400" b="1">
                  <a:solidFill>
                    <a:schemeClr val="bg1"/>
                  </a:solidFill>
                </a:rPr>
                <a:t>TÍNH OXI HÓA MẠNH</a:t>
              </a:r>
            </a:p>
          </p:txBody>
        </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1389" y1="14167" x2="51944" y2="26389"/>
                          <a14:foregroundMark x1="44722" y1="24167" x2="47778" y2="35278"/>
                          <a14:foregroundMark x1="47778" y1="26389" x2="51667" y2="36111"/>
                          <a14:foregroundMark x1="51667" y1="41667" x2="53611" y2="50278"/>
                          <a14:foregroundMark x1="44722" y1="47778" x2="55556" y2="50556"/>
                          <a14:foregroundMark x1="39722" y1="50556" x2="41944" y2="51111"/>
                          <a14:foregroundMark x1="37778" y1="64722" x2="44444" y2="68611"/>
                          <a14:foregroundMark x1="40000" y1="70278" x2="49444" y2="72778"/>
                          <a14:foregroundMark x1="52500" y1="68056" x2="65833" y2="65278"/>
                          <a14:foregroundMark x1="60278" y1="67222" x2="62500" y2="72500"/>
                          <a14:foregroundMark x1="44167" y1="88333" x2="45278" y2="88889"/>
                          <a14:foregroundMark x1="41944" y1="89444" x2="44167" y2="89444"/>
                          <a14:foregroundMark x1="37778" y1="10278" x2="42778" y2="10556"/>
                        </a14:backgroundRemoval>
                      </a14:imgEffect>
                    </a14:imgLayer>
                  </a14:imgProps>
                </a:ext>
              </a:extLst>
            </a:blip>
            <a:stretch>
              <a:fillRect/>
            </a:stretch>
          </p:blipFill>
          <p:spPr>
            <a:xfrm>
              <a:off x="3504182" y="2590800"/>
              <a:ext cx="1374523" cy="1374523"/>
            </a:xfrm>
            <a:prstGeom prst="rect">
              <a:avLst/>
            </a:prstGeom>
          </p:spPr>
        </p:pic>
      </p:grpSp>
      <p:grpSp>
        <p:nvGrpSpPr>
          <p:cNvPr id="40" name="Group 39"/>
          <p:cNvGrpSpPr/>
          <p:nvPr/>
        </p:nvGrpSpPr>
        <p:grpSpPr>
          <a:xfrm>
            <a:off x="2032252" y="4787265"/>
            <a:ext cx="3894838" cy="1374523"/>
            <a:chOff x="3504182" y="4335780"/>
            <a:chExt cx="3894838" cy="1374523"/>
          </a:xfrm>
        </p:grpSpPr>
        <p:sp>
          <p:nvSpPr>
            <p:cNvPr id="36" name="Rectangle: Rounded Corners 35"/>
            <p:cNvSpPr/>
            <p:nvPr/>
          </p:nvSpPr>
          <p:spPr>
            <a:xfrm>
              <a:off x="4211955" y="4917409"/>
              <a:ext cx="3187065" cy="547309"/>
            </a:xfrm>
            <a:prstGeom prst="roundRect">
              <a:avLst/>
            </a:prstGeom>
            <a:solidFill>
              <a:srgbClr val="CB0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7" name="TextBox 36"/>
            <p:cNvSpPr txBox="1"/>
            <p:nvPr/>
          </p:nvSpPr>
          <p:spPr>
            <a:xfrm>
              <a:off x="4615807" y="4969882"/>
              <a:ext cx="2714633" cy="461665"/>
            </a:xfrm>
            <a:prstGeom prst="rect">
              <a:avLst/>
            </a:prstGeom>
            <a:noFill/>
          </p:spPr>
          <p:txBody>
            <a:bodyPr wrap="square" rtlCol="0">
              <a:spAutoFit/>
            </a:bodyPr>
            <a:lstStyle/>
            <a:p>
              <a:r>
                <a:rPr lang="en-US" sz="2400" b="1">
                  <a:solidFill>
                    <a:schemeClr val="bg1"/>
                  </a:solidFill>
                </a:rPr>
                <a:t>TÍNH HÁO NƯỚC</a:t>
              </a:r>
            </a:p>
          </p:txBody>
        </p:sp>
        <p:pic>
          <p:nvPicPr>
            <p:cNvPr id="38" name="Picture 37"/>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1389" y1="14167" x2="51944" y2="26389"/>
                          <a14:foregroundMark x1="44722" y1="24167" x2="47778" y2="35278"/>
                          <a14:foregroundMark x1="47778" y1="26389" x2="51667" y2="36111"/>
                          <a14:foregroundMark x1="51667" y1="41667" x2="53611" y2="50278"/>
                          <a14:foregroundMark x1="44722" y1="47778" x2="55556" y2="50556"/>
                          <a14:foregroundMark x1="39722" y1="50556" x2="41944" y2="51111"/>
                          <a14:foregroundMark x1="37778" y1="64722" x2="44444" y2="68611"/>
                          <a14:foregroundMark x1="40000" y1="70278" x2="49444" y2="72778"/>
                          <a14:foregroundMark x1="52500" y1="68056" x2="65833" y2="65278"/>
                          <a14:foregroundMark x1="60278" y1="67222" x2="62500" y2="72500"/>
                          <a14:foregroundMark x1="44167" y1="88333" x2="45278" y2="88889"/>
                          <a14:foregroundMark x1="41944" y1="89444" x2="44167" y2="89444"/>
                          <a14:foregroundMark x1="37778" y1="10278" x2="42778" y2="10556"/>
                        </a14:backgroundRemoval>
                      </a14:imgEffect>
                    </a14:imgLayer>
                  </a14:imgProps>
                </a:ext>
              </a:extLst>
            </a:blip>
            <a:stretch>
              <a:fillRect/>
            </a:stretch>
          </p:blipFill>
          <p:spPr>
            <a:xfrm>
              <a:off x="3504182" y="4335780"/>
              <a:ext cx="1374523" cy="1374523"/>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grpSp>
        <p:nvGrpSpPr>
          <p:cNvPr id="431" name="Google Shape;431;p20"/>
          <p:cNvGrpSpPr/>
          <p:nvPr/>
        </p:nvGrpSpPr>
        <p:grpSpPr>
          <a:xfrm>
            <a:off x="8936181" y="0"/>
            <a:ext cx="3890553" cy="6904758"/>
            <a:chOff x="8936181" y="0"/>
            <a:chExt cx="3890553" cy="6904758"/>
          </a:xfrm>
        </p:grpSpPr>
        <p:grpSp>
          <p:nvGrpSpPr>
            <p:cNvPr id="432" name="Google Shape;432;p20"/>
            <p:cNvGrpSpPr/>
            <p:nvPr/>
          </p:nvGrpSpPr>
          <p:grpSpPr>
            <a:xfrm>
              <a:off x="9055676" y="0"/>
              <a:ext cx="3136324" cy="6858000"/>
              <a:chOff x="9055676" y="0"/>
              <a:chExt cx="3136324" cy="6858000"/>
            </a:xfrm>
          </p:grpSpPr>
          <p:sp>
            <p:nvSpPr>
              <p:cNvPr id="433" name="Google Shape;433;p20"/>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34" name="Google Shape;434;p20"/>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35" name="Google Shape;435;p20"/>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36" name="Google Shape;436;p20"/>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37" name="Google Shape;437;p20"/>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438" name="Google Shape;438;p20" descr="Microscope"/>
            <p:cNvPicPr preferRelativeResize="0"/>
            <p:nvPr/>
          </p:nvPicPr>
          <p:blipFill rotWithShape="1">
            <a:blip r:embed="rId3"/>
            <a:srcRect/>
            <a:stretch>
              <a:fillRect/>
            </a:stretch>
          </p:blipFill>
          <p:spPr>
            <a:xfrm flipH="1">
              <a:off x="8936181" y="3014205"/>
              <a:ext cx="3890553" cy="3890553"/>
            </a:xfrm>
            <a:prstGeom prst="rect">
              <a:avLst/>
            </a:prstGeom>
            <a:noFill/>
            <a:ln>
              <a:noFill/>
            </a:ln>
          </p:spPr>
        </p:pic>
      </p:grpSp>
      <p:sp>
        <p:nvSpPr>
          <p:cNvPr id="439" name="Google Shape;439;p20"/>
          <p:cNvSpPr txBox="1"/>
          <p:nvPr/>
        </p:nvSpPr>
        <p:spPr>
          <a:xfrm>
            <a:off x="381000" y="609600"/>
            <a:ext cx="304800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panose="020B0604020202020204"/>
              <a:ea typeface="Arial" panose="020B0604020202020204"/>
              <a:cs typeface="Arial" panose="020B0604020202020204"/>
              <a:sym typeface="Arial" panose="020B0604020202020204"/>
            </a:endParaRPr>
          </a:p>
        </p:txBody>
      </p:sp>
      <p:sp>
        <p:nvSpPr>
          <p:cNvPr id="440" name="Google Shape;440;p20"/>
          <p:cNvSpPr txBox="1"/>
          <p:nvPr/>
        </p:nvSpPr>
        <p:spPr>
          <a:xfrm>
            <a:off x="2057400" y="212725"/>
            <a:ext cx="3505200" cy="7016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u="sng">
                <a:solidFill>
                  <a:srgbClr val="008000"/>
                </a:solidFill>
                <a:latin typeface="Arial" panose="020B0604020202020204"/>
                <a:ea typeface="Arial" panose="020B0604020202020204"/>
                <a:cs typeface="Arial" panose="020B0604020202020204"/>
                <a:sym typeface="Arial" panose="020B0604020202020204"/>
              </a:rPr>
              <a:t>♣ H</a:t>
            </a:r>
            <a:r>
              <a:rPr lang="en-US" sz="4000" b="1" u="sng" baseline="-25000">
                <a:solidFill>
                  <a:srgbClr val="008000"/>
                </a:solidFill>
                <a:latin typeface="Arial" panose="020B0604020202020204"/>
                <a:ea typeface="Arial" panose="020B0604020202020204"/>
                <a:cs typeface="Arial" panose="020B0604020202020204"/>
                <a:sym typeface="Arial" panose="020B0604020202020204"/>
              </a:rPr>
              <a:t>2</a:t>
            </a:r>
            <a:r>
              <a:rPr lang="en-US" sz="4000" b="1" u="sng">
                <a:solidFill>
                  <a:srgbClr val="008000"/>
                </a:solidFill>
                <a:latin typeface="Arial" panose="020B0604020202020204"/>
                <a:ea typeface="Arial" panose="020B0604020202020204"/>
                <a:cs typeface="Arial" panose="020B0604020202020204"/>
                <a:sym typeface="Arial" panose="020B0604020202020204"/>
              </a:rPr>
              <a:t>SO</a:t>
            </a:r>
            <a:r>
              <a:rPr lang="en-US" sz="4000" b="1" u="sng" baseline="-25000">
                <a:solidFill>
                  <a:srgbClr val="008000"/>
                </a:solidFill>
                <a:latin typeface="Arial" panose="020B0604020202020204"/>
                <a:ea typeface="Arial" panose="020B0604020202020204"/>
                <a:cs typeface="Arial" panose="020B0604020202020204"/>
                <a:sym typeface="Arial" panose="020B0604020202020204"/>
              </a:rPr>
              <a:t>4</a:t>
            </a:r>
            <a:r>
              <a:rPr lang="en-US" sz="4000" b="1" u="sng">
                <a:solidFill>
                  <a:srgbClr val="008000"/>
                </a:solidFill>
                <a:latin typeface="Arial" panose="020B0604020202020204"/>
                <a:ea typeface="Arial" panose="020B0604020202020204"/>
                <a:cs typeface="Arial" panose="020B0604020202020204"/>
                <a:sym typeface="Arial" panose="020B0604020202020204"/>
              </a:rPr>
              <a:t> đặc</a:t>
            </a:r>
          </a:p>
        </p:txBody>
      </p:sp>
      <p:sp>
        <p:nvSpPr>
          <p:cNvPr id="441" name="Google Shape;441;p20"/>
          <p:cNvSpPr txBox="1"/>
          <p:nvPr/>
        </p:nvSpPr>
        <p:spPr>
          <a:xfrm>
            <a:off x="609600" y="3124200"/>
            <a:ext cx="2514600" cy="10064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a:solidFill>
                  <a:srgbClr val="0000FF"/>
                </a:solidFill>
                <a:latin typeface="Arial" panose="020B0604020202020204"/>
                <a:ea typeface="Arial" panose="020B0604020202020204"/>
                <a:cs typeface="Arial" panose="020B0604020202020204"/>
                <a:sym typeface="Arial" panose="020B0604020202020204"/>
              </a:rPr>
              <a:t>H</a:t>
            </a:r>
            <a:r>
              <a:rPr lang="en-US" sz="6000" b="1" baseline="-25000">
                <a:solidFill>
                  <a:srgbClr val="0000FF"/>
                </a:solidFill>
                <a:latin typeface="Arial" panose="020B0604020202020204"/>
                <a:ea typeface="Arial" panose="020B0604020202020204"/>
                <a:cs typeface="Arial" panose="020B0604020202020204"/>
                <a:sym typeface="Arial" panose="020B0604020202020204"/>
              </a:rPr>
              <a:t>2</a:t>
            </a:r>
            <a:r>
              <a:rPr lang="en-US" sz="6000" b="1">
                <a:solidFill>
                  <a:srgbClr val="0000FF"/>
                </a:solidFill>
                <a:latin typeface="Arial" panose="020B0604020202020204"/>
                <a:ea typeface="Arial" panose="020B0604020202020204"/>
                <a:cs typeface="Arial" panose="020B0604020202020204"/>
                <a:sym typeface="Arial" panose="020B0604020202020204"/>
              </a:rPr>
              <a:t>SO</a:t>
            </a:r>
            <a:r>
              <a:rPr lang="en-US" sz="6000" b="1" baseline="-25000">
                <a:solidFill>
                  <a:srgbClr val="0000FF"/>
                </a:solidFill>
                <a:latin typeface="Arial" panose="020B0604020202020204"/>
                <a:ea typeface="Arial" panose="020B0604020202020204"/>
                <a:cs typeface="Arial" panose="020B0604020202020204"/>
                <a:sym typeface="Arial" panose="020B0604020202020204"/>
              </a:rPr>
              <a:t>4</a:t>
            </a:r>
            <a:endParaRPr sz="6000" b="1">
              <a:solidFill>
                <a:srgbClr val="0000FF"/>
              </a:solidFill>
              <a:latin typeface="Arial" panose="020B0604020202020204"/>
              <a:ea typeface="Arial" panose="020B0604020202020204"/>
              <a:cs typeface="Arial" panose="020B0604020202020204"/>
              <a:sym typeface="Arial" panose="020B0604020202020204"/>
            </a:endParaRPr>
          </a:p>
        </p:txBody>
      </p:sp>
      <p:sp>
        <p:nvSpPr>
          <p:cNvPr id="442" name="Google Shape;442;p20"/>
          <p:cNvSpPr txBox="1"/>
          <p:nvPr/>
        </p:nvSpPr>
        <p:spPr>
          <a:xfrm>
            <a:off x="4648200" y="3200400"/>
            <a:ext cx="3352800" cy="7016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006600"/>
                </a:solidFill>
                <a:latin typeface="Arial" panose="020B0604020202020204"/>
                <a:ea typeface="Arial" panose="020B0604020202020204"/>
                <a:cs typeface="Arial" panose="020B0604020202020204"/>
                <a:sym typeface="Arial" panose="020B0604020202020204"/>
              </a:rPr>
              <a:t>H</a:t>
            </a:r>
            <a:r>
              <a:rPr lang="en-US" sz="4000" b="1" baseline="-25000">
                <a:solidFill>
                  <a:srgbClr val="006600"/>
                </a:solidFill>
                <a:latin typeface="Arial" panose="020B0604020202020204"/>
                <a:ea typeface="Arial" panose="020B0604020202020204"/>
                <a:cs typeface="Arial" panose="020B0604020202020204"/>
                <a:sym typeface="Arial" panose="020B0604020202020204"/>
              </a:rPr>
              <a:t>2</a:t>
            </a:r>
            <a:r>
              <a:rPr lang="en-US" sz="4000" b="1">
                <a:solidFill>
                  <a:srgbClr val="006600"/>
                </a:solidFill>
                <a:latin typeface="Arial" panose="020B0604020202020204"/>
                <a:ea typeface="Arial" panose="020B0604020202020204"/>
                <a:cs typeface="Arial" panose="020B0604020202020204"/>
                <a:sym typeface="Arial" panose="020B0604020202020204"/>
              </a:rPr>
              <a:t>S</a:t>
            </a:r>
            <a:r>
              <a:rPr lang="en-US" sz="4000" b="1">
                <a:solidFill>
                  <a:srgbClr val="FF66FF"/>
                </a:solidFill>
                <a:latin typeface="Arial" panose="020B0604020202020204"/>
                <a:ea typeface="Arial" panose="020B0604020202020204"/>
                <a:cs typeface="Arial" panose="020B0604020202020204"/>
                <a:sym typeface="Arial" panose="020B0604020202020204"/>
              </a:rPr>
              <a:t>  S </a:t>
            </a:r>
            <a:r>
              <a:rPr lang="en-US" sz="4000" b="1">
                <a:solidFill>
                  <a:schemeClr val="dk1"/>
                </a:solidFill>
                <a:latin typeface="Arial" panose="020B0604020202020204"/>
                <a:ea typeface="Arial" panose="020B0604020202020204"/>
                <a:cs typeface="Arial" panose="020B0604020202020204"/>
                <a:sym typeface="Arial" panose="020B0604020202020204"/>
              </a:rPr>
              <a:t>   </a:t>
            </a:r>
            <a:r>
              <a:rPr lang="en-US" sz="4000" b="1">
                <a:solidFill>
                  <a:srgbClr val="808000"/>
                </a:solidFill>
                <a:latin typeface="Arial" panose="020B0604020202020204"/>
                <a:ea typeface="Arial" panose="020B0604020202020204"/>
                <a:cs typeface="Arial" panose="020B0604020202020204"/>
                <a:sym typeface="Arial" panose="020B0604020202020204"/>
              </a:rPr>
              <a:t>SO</a:t>
            </a:r>
            <a:r>
              <a:rPr lang="en-US" sz="4000" b="1" baseline="-25000">
                <a:solidFill>
                  <a:srgbClr val="808000"/>
                </a:solidFill>
                <a:latin typeface="Arial" panose="020B0604020202020204"/>
                <a:ea typeface="Arial" panose="020B0604020202020204"/>
                <a:cs typeface="Arial" panose="020B0604020202020204"/>
                <a:sym typeface="Arial" panose="020B0604020202020204"/>
              </a:rPr>
              <a:t>2</a:t>
            </a:r>
            <a:endParaRPr sz="4000" b="1">
              <a:solidFill>
                <a:srgbClr val="808000"/>
              </a:solidFill>
              <a:latin typeface="Arial" panose="020B0604020202020204"/>
              <a:ea typeface="Arial" panose="020B0604020202020204"/>
              <a:cs typeface="Arial" panose="020B0604020202020204"/>
              <a:sym typeface="Arial" panose="020B0604020202020204"/>
            </a:endParaRPr>
          </a:p>
        </p:txBody>
      </p:sp>
      <p:sp>
        <p:nvSpPr>
          <p:cNvPr id="443" name="Google Shape;443;p20"/>
          <p:cNvSpPr txBox="1"/>
          <p:nvPr/>
        </p:nvSpPr>
        <p:spPr>
          <a:xfrm>
            <a:off x="1447800" y="28956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+6</a:t>
            </a:r>
          </a:p>
        </p:txBody>
      </p:sp>
      <p:sp>
        <p:nvSpPr>
          <p:cNvPr id="444" name="Google Shape;444;p20"/>
          <p:cNvSpPr txBox="1"/>
          <p:nvPr/>
        </p:nvSpPr>
        <p:spPr>
          <a:xfrm>
            <a:off x="6096000" y="3048000"/>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000FF"/>
                </a:solidFill>
                <a:latin typeface="Arial" panose="020B0604020202020204"/>
                <a:ea typeface="Arial" panose="020B0604020202020204"/>
                <a:cs typeface="Arial" panose="020B0604020202020204"/>
                <a:sym typeface="Arial" panose="020B0604020202020204"/>
              </a:rPr>
              <a:t>0</a:t>
            </a:r>
          </a:p>
        </p:txBody>
      </p:sp>
      <p:sp>
        <p:nvSpPr>
          <p:cNvPr id="445" name="Google Shape;445;p20"/>
          <p:cNvSpPr txBox="1"/>
          <p:nvPr/>
        </p:nvSpPr>
        <p:spPr>
          <a:xfrm>
            <a:off x="6858000" y="2971800"/>
            <a:ext cx="68580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6600"/>
                </a:solidFill>
                <a:latin typeface="Arial" panose="020B0604020202020204"/>
                <a:ea typeface="Arial" panose="020B0604020202020204"/>
                <a:cs typeface="Arial" panose="020B0604020202020204"/>
                <a:sym typeface="Arial" panose="020B0604020202020204"/>
              </a:rPr>
              <a:t>+4</a:t>
            </a:r>
          </a:p>
        </p:txBody>
      </p:sp>
      <p:sp>
        <p:nvSpPr>
          <p:cNvPr id="446" name="Google Shape;446;p20"/>
          <p:cNvSpPr/>
          <p:nvPr/>
        </p:nvSpPr>
        <p:spPr>
          <a:xfrm rot="10533705">
            <a:off x="1712913" y="2665413"/>
            <a:ext cx="3429000" cy="374650"/>
          </a:xfrm>
          <a:custGeom>
            <a:avLst/>
            <a:gdLst/>
            <a:ahLst/>
            <a:cxnLst/>
            <a:rect l="l" t="t" r="r" b="b"/>
            <a:pathLst>
              <a:path w="1968" h="1112" extrusionOk="0">
                <a:moveTo>
                  <a:pt x="0" y="0"/>
                </a:moveTo>
                <a:cubicBezTo>
                  <a:pt x="220" y="548"/>
                  <a:pt x="440" y="1096"/>
                  <a:pt x="768" y="1104"/>
                </a:cubicBezTo>
                <a:cubicBezTo>
                  <a:pt x="1096" y="1112"/>
                  <a:pt x="1532" y="580"/>
                  <a:pt x="1968" y="48"/>
                </a:cubicBezTo>
              </a:path>
            </a:pathLst>
          </a:custGeom>
          <a:noFill/>
          <a:ln w="28575" cap="flat" cmpd="sng">
            <a:solidFill>
              <a:srgbClr val="33CC3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47" name="Google Shape;447;p20"/>
          <p:cNvSpPr/>
          <p:nvPr/>
        </p:nvSpPr>
        <p:spPr>
          <a:xfrm rot="10533705">
            <a:off x="1741488" y="2351088"/>
            <a:ext cx="4359275" cy="701675"/>
          </a:xfrm>
          <a:custGeom>
            <a:avLst/>
            <a:gdLst/>
            <a:ahLst/>
            <a:cxnLst/>
            <a:rect l="l" t="t" r="r" b="b"/>
            <a:pathLst>
              <a:path w="1968" h="1112" extrusionOk="0">
                <a:moveTo>
                  <a:pt x="0" y="0"/>
                </a:moveTo>
                <a:cubicBezTo>
                  <a:pt x="220" y="548"/>
                  <a:pt x="440" y="1096"/>
                  <a:pt x="768" y="1104"/>
                </a:cubicBezTo>
                <a:cubicBezTo>
                  <a:pt x="1096" y="1112"/>
                  <a:pt x="1532" y="580"/>
                  <a:pt x="1968" y="48"/>
                </a:cubicBezTo>
              </a:path>
            </a:pathLst>
          </a:custGeom>
          <a:noFill/>
          <a:ln w="28575" cap="flat" cmpd="sng">
            <a:solidFill>
              <a:srgbClr val="FF66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48" name="Google Shape;448;p20"/>
          <p:cNvSpPr/>
          <p:nvPr/>
        </p:nvSpPr>
        <p:spPr>
          <a:xfrm rot="10533705">
            <a:off x="1590675" y="1831975"/>
            <a:ext cx="5500688" cy="1217613"/>
          </a:xfrm>
          <a:custGeom>
            <a:avLst/>
            <a:gdLst/>
            <a:ahLst/>
            <a:cxnLst/>
            <a:rect l="l" t="t" r="r" b="b"/>
            <a:pathLst>
              <a:path w="1968" h="1112" extrusionOk="0">
                <a:moveTo>
                  <a:pt x="0" y="0"/>
                </a:moveTo>
                <a:cubicBezTo>
                  <a:pt x="220" y="548"/>
                  <a:pt x="440" y="1096"/>
                  <a:pt x="768" y="1104"/>
                </a:cubicBezTo>
                <a:cubicBezTo>
                  <a:pt x="1096" y="1112"/>
                  <a:pt x="1532" y="580"/>
                  <a:pt x="1968" y="48"/>
                </a:cubicBezTo>
              </a:path>
            </a:pathLst>
          </a:custGeom>
          <a:noFill/>
          <a:ln w="28575" cap="flat" cmpd="sng">
            <a:solidFill>
              <a:srgbClr val="CC99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49" name="Google Shape;449;p20"/>
          <p:cNvSpPr txBox="1"/>
          <p:nvPr/>
        </p:nvSpPr>
        <p:spPr>
          <a:xfrm>
            <a:off x="2514600" y="5257800"/>
            <a:ext cx="5715000"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u="sng">
                <a:solidFill>
                  <a:srgbClr val="FF0000"/>
                </a:solidFill>
                <a:latin typeface="Arial" panose="020B0604020202020204"/>
                <a:ea typeface="Arial" panose="020B0604020202020204"/>
                <a:cs typeface="Arial" panose="020B0604020202020204"/>
                <a:sym typeface="Arial" panose="020B0604020202020204"/>
                <a:hlinkClick r:id="rId4" action="ppaction://hlinksldjump"/>
              </a:rPr>
              <a:t>H</a:t>
            </a:r>
            <a:r>
              <a:rPr lang="en-US" sz="3200" b="1" u="sng" baseline="-25000">
                <a:solidFill>
                  <a:srgbClr val="FF0000"/>
                </a:solidFill>
                <a:latin typeface="Arial" panose="020B0604020202020204"/>
                <a:ea typeface="Arial" panose="020B0604020202020204"/>
                <a:cs typeface="Arial" panose="020B0604020202020204"/>
                <a:sym typeface="Arial" panose="020B0604020202020204"/>
                <a:hlinkClick r:id="rId4" action="ppaction://hlinksldjump"/>
              </a:rPr>
              <a:t>2</a:t>
            </a:r>
            <a:r>
              <a:rPr lang="en-US" sz="3200" b="1" u="sng">
                <a:solidFill>
                  <a:srgbClr val="FF0000"/>
                </a:solidFill>
                <a:latin typeface="Arial" panose="020B0604020202020204"/>
                <a:ea typeface="Arial" panose="020B0604020202020204"/>
                <a:cs typeface="Arial" panose="020B0604020202020204"/>
                <a:sym typeface="Arial" panose="020B0604020202020204"/>
                <a:hlinkClick r:id="rId4" action="ppaction://hlinksldjump"/>
              </a:rPr>
              <a:t>SO</a:t>
            </a:r>
            <a:r>
              <a:rPr lang="en-US" sz="3200" b="1" u="sng" baseline="-25000">
                <a:solidFill>
                  <a:srgbClr val="FF0000"/>
                </a:solidFill>
                <a:latin typeface="Arial" panose="020B0604020202020204"/>
                <a:ea typeface="Arial" panose="020B0604020202020204"/>
                <a:cs typeface="Arial" panose="020B0604020202020204"/>
                <a:sym typeface="Arial" panose="020B0604020202020204"/>
                <a:hlinkClick r:id="rId4" action="ppaction://hlinksldjump"/>
              </a:rPr>
              <a:t>4</a:t>
            </a:r>
            <a:r>
              <a:rPr lang="en-US" sz="3200" b="1" u="sng">
                <a:solidFill>
                  <a:srgbClr val="FF0000"/>
                </a:solidFill>
                <a:latin typeface="Arial" panose="020B0604020202020204"/>
                <a:ea typeface="Arial" panose="020B0604020202020204"/>
                <a:cs typeface="Arial" panose="020B0604020202020204"/>
                <a:sym typeface="Arial" panose="020B0604020202020204"/>
                <a:hlinkClick r:id="rId4" action="ppaction://hlinksldjump"/>
              </a:rPr>
              <a:t> có tính oxh mạnh</a:t>
            </a:r>
            <a:endParaRPr sz="3200" b="1">
              <a:solidFill>
                <a:srgbClr val="FF0000"/>
              </a:solidFill>
              <a:latin typeface="Arial" panose="020B0604020202020204"/>
              <a:ea typeface="Arial" panose="020B0604020202020204"/>
              <a:cs typeface="Arial" panose="020B0604020202020204"/>
              <a:sym typeface="Arial" panose="020B0604020202020204"/>
            </a:endParaRPr>
          </a:p>
        </p:txBody>
      </p:sp>
      <p:sp>
        <p:nvSpPr>
          <p:cNvPr id="450" name="Google Shape;450;p20"/>
          <p:cNvSpPr/>
          <p:nvPr/>
        </p:nvSpPr>
        <p:spPr>
          <a:xfrm>
            <a:off x="990600" y="5181600"/>
            <a:ext cx="990600" cy="838200"/>
          </a:xfrm>
          <a:custGeom>
            <a:avLst/>
            <a:gdLst/>
            <a:ahLst/>
            <a:cxnLst/>
            <a:rect l="l" t="t" r="r" b="b"/>
            <a:pathLst>
              <a:path w="21600" h="21600" extrusionOk="0">
                <a:moveTo>
                  <a:pt x="16200" y="0"/>
                </a:moveTo>
                <a:lnTo>
                  <a:pt x="16200" y="5400"/>
                </a:lnTo>
                <a:lnTo>
                  <a:pt x="3375" y="5400"/>
                </a:lnTo>
                <a:lnTo>
                  <a:pt x="3375" y="16200"/>
                </a:lnTo>
                <a:lnTo>
                  <a:pt x="16200" y="16200"/>
                </a:lnTo>
                <a:lnTo>
                  <a:pt x="16200" y="21600"/>
                </a:lnTo>
                <a:lnTo>
                  <a:pt x="21600" y="10800"/>
                </a:lnTo>
                <a:lnTo>
                  <a:pt x="16200" y="0"/>
                </a:lnTo>
                <a:close/>
              </a:path>
              <a:path w="21600" h="21600" extrusionOk="0">
                <a:moveTo>
                  <a:pt x="1350" y="5400"/>
                </a:moveTo>
                <a:lnTo>
                  <a:pt x="1350" y="16200"/>
                </a:lnTo>
                <a:lnTo>
                  <a:pt x="2700" y="16200"/>
                </a:lnTo>
                <a:lnTo>
                  <a:pt x="2700" y="5400"/>
                </a:lnTo>
                <a:lnTo>
                  <a:pt x="1350" y="5400"/>
                </a:lnTo>
                <a:close/>
              </a:path>
              <a:path w="21600" h="21600" extrusionOk="0">
                <a:moveTo>
                  <a:pt x="0" y="5400"/>
                </a:moveTo>
                <a:lnTo>
                  <a:pt x="0" y="16200"/>
                </a:lnTo>
                <a:lnTo>
                  <a:pt x="675" y="16200"/>
                </a:lnTo>
                <a:lnTo>
                  <a:pt x="675" y="5400"/>
                </a:lnTo>
                <a:lnTo>
                  <a:pt x="0" y="5400"/>
                </a:lnTo>
                <a:close/>
              </a:path>
            </a:pathLst>
          </a:custGeom>
          <a:solidFill>
            <a:srgbClr val="0099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51" name="Google Shape;451;p20"/>
          <p:cNvSpPr txBox="1"/>
          <p:nvPr/>
        </p:nvSpPr>
        <p:spPr>
          <a:xfrm>
            <a:off x="5257800" y="2971800"/>
            <a:ext cx="8382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06600"/>
                </a:solidFill>
                <a:latin typeface="Arial" panose="020B0604020202020204"/>
                <a:ea typeface="Arial" panose="020B0604020202020204"/>
                <a:cs typeface="Arial" panose="020B0604020202020204"/>
                <a:sym typeface="Arial" panose="020B0604020202020204"/>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40"/>
                                        </p:tgtEl>
                                        <p:attrNameLst>
                                          <p:attrName>style.visibility</p:attrName>
                                        </p:attrNameLst>
                                      </p:cBhvr>
                                      <p:to>
                                        <p:strVal val="visible"/>
                                      </p:to>
                                    </p:set>
                                    <p:anim calcmode="lin" valueType="num">
                                      <p:cBhvr additive="base">
                                        <p:cTn id="7" dur="2000"/>
                                        <p:tgtEl>
                                          <p:spTgt spid="44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1"/>
                                        </p:tgtEl>
                                        <p:attrNameLst>
                                          <p:attrName>style.visibility</p:attrName>
                                        </p:attrNameLst>
                                      </p:cBhvr>
                                      <p:to>
                                        <p:strVal val="visible"/>
                                      </p:to>
                                    </p:set>
                                    <p:animEffect transition="in" filter="fade">
                                      <p:cBhvr>
                                        <p:cTn id="12" dur="2000"/>
                                        <p:tgtEl>
                                          <p:spTgt spid="4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2"/>
                                        </p:tgtEl>
                                        <p:attrNameLst>
                                          <p:attrName>style.visibility</p:attrName>
                                        </p:attrNameLst>
                                      </p:cBhvr>
                                      <p:to>
                                        <p:strVal val="visible"/>
                                      </p:to>
                                    </p:set>
                                    <p:animEffect transition="in" filter="fade">
                                      <p:cBhvr>
                                        <p:cTn id="17" dur="1000"/>
                                        <p:tgtEl>
                                          <p:spTgt spid="442"/>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443"/>
                                        </p:tgtEl>
                                        <p:attrNameLst>
                                          <p:attrName>style.visibility</p:attrName>
                                        </p:attrNameLst>
                                      </p:cBhvr>
                                      <p:to>
                                        <p:strVal val="visible"/>
                                      </p:to>
                                    </p:set>
                                    <p:anim calcmode="lin" valueType="num">
                                      <p:cBhvr additive="base">
                                        <p:cTn id="22" dur="500"/>
                                        <p:tgtEl>
                                          <p:spTgt spid="443"/>
                                        </p:tgtEl>
                                        <p:attrNameLst>
                                          <p:attrName>ppt_w</p:attrName>
                                        </p:attrNameLst>
                                      </p:cBhvr>
                                      <p:tavLst>
                                        <p:tav tm="0">
                                          <p:val>
                                            <p:fltVal val="0"/>
                                          </p:val>
                                        </p:tav>
                                        <p:tav tm="100000">
                                          <p:val>
                                            <p:strVal val="#ppt_w"/>
                                          </p:val>
                                        </p:tav>
                                      </p:tavLst>
                                    </p:anim>
                                    <p:anim calcmode="lin" valueType="num">
                                      <p:cBhvr additive="base">
                                        <p:cTn id="23" dur="500"/>
                                        <p:tgtEl>
                                          <p:spTgt spid="443"/>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451"/>
                                        </p:tgtEl>
                                        <p:attrNameLst>
                                          <p:attrName>style.visibility</p:attrName>
                                        </p:attrNameLst>
                                      </p:cBhvr>
                                      <p:to>
                                        <p:strVal val="visible"/>
                                      </p:to>
                                    </p:set>
                                    <p:anim calcmode="lin" valueType="num">
                                      <p:cBhvr additive="base">
                                        <p:cTn id="28" dur="500"/>
                                        <p:tgtEl>
                                          <p:spTgt spid="451"/>
                                        </p:tgtEl>
                                        <p:attrNameLst>
                                          <p:attrName>ppt_w</p:attrName>
                                        </p:attrNameLst>
                                      </p:cBhvr>
                                      <p:tavLst>
                                        <p:tav tm="0">
                                          <p:val>
                                            <p:fltVal val="0"/>
                                          </p:val>
                                        </p:tav>
                                        <p:tav tm="100000">
                                          <p:val>
                                            <p:strVal val="#ppt_w"/>
                                          </p:val>
                                        </p:tav>
                                      </p:tavLst>
                                    </p:anim>
                                    <p:anim calcmode="lin" valueType="num">
                                      <p:cBhvr additive="base">
                                        <p:cTn id="29" dur="500"/>
                                        <p:tgtEl>
                                          <p:spTgt spid="451"/>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nodeType="clickEffect">
                                  <p:stCondLst>
                                    <p:cond delay="0"/>
                                  </p:stCondLst>
                                  <p:childTnLst>
                                    <p:set>
                                      <p:cBhvr>
                                        <p:cTn id="33" dur="1" fill="hold">
                                          <p:stCondLst>
                                            <p:cond delay="0"/>
                                          </p:stCondLst>
                                        </p:cTn>
                                        <p:tgtEl>
                                          <p:spTgt spid="444"/>
                                        </p:tgtEl>
                                        <p:attrNameLst>
                                          <p:attrName>style.visibility</p:attrName>
                                        </p:attrNameLst>
                                      </p:cBhvr>
                                      <p:to>
                                        <p:strVal val="visible"/>
                                      </p:to>
                                    </p:set>
                                    <p:anim calcmode="lin" valueType="num">
                                      <p:cBhvr additive="base">
                                        <p:cTn id="34" dur="2000"/>
                                        <p:tgtEl>
                                          <p:spTgt spid="444"/>
                                        </p:tgtEl>
                                        <p:attrNameLst>
                                          <p:attrName>ppt_w</p:attrName>
                                        </p:attrNameLst>
                                      </p:cBhvr>
                                      <p:tavLst>
                                        <p:tav tm="0">
                                          <p:val>
                                            <p:fltVal val="0"/>
                                          </p:val>
                                        </p:tav>
                                        <p:tav tm="100000">
                                          <p:val>
                                            <p:strVal val="#ppt_w"/>
                                          </p:val>
                                        </p:tav>
                                      </p:tavLst>
                                    </p:anim>
                                    <p:anim calcmode="lin" valueType="num">
                                      <p:cBhvr additive="base">
                                        <p:cTn id="35" dur="2000"/>
                                        <p:tgtEl>
                                          <p:spTgt spid="444"/>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445"/>
                                        </p:tgtEl>
                                        <p:attrNameLst>
                                          <p:attrName>style.visibility</p:attrName>
                                        </p:attrNameLst>
                                      </p:cBhvr>
                                      <p:to>
                                        <p:strVal val="visible"/>
                                      </p:to>
                                    </p:set>
                                    <p:anim calcmode="lin" valueType="num">
                                      <p:cBhvr additive="base">
                                        <p:cTn id="40" dur="500"/>
                                        <p:tgtEl>
                                          <p:spTgt spid="445"/>
                                        </p:tgtEl>
                                        <p:attrNameLst>
                                          <p:attrName>ppt_w</p:attrName>
                                        </p:attrNameLst>
                                      </p:cBhvr>
                                      <p:tavLst>
                                        <p:tav tm="0">
                                          <p:val>
                                            <p:fltVal val="0"/>
                                          </p:val>
                                        </p:tav>
                                        <p:tav tm="100000">
                                          <p:val>
                                            <p:strVal val="#ppt_w"/>
                                          </p:val>
                                        </p:tav>
                                      </p:tavLst>
                                    </p:anim>
                                    <p:anim calcmode="lin" valueType="num">
                                      <p:cBhvr additive="base">
                                        <p:cTn id="41" dur="500"/>
                                        <p:tgtEl>
                                          <p:spTgt spid="445"/>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46"/>
                                        </p:tgtEl>
                                        <p:attrNameLst>
                                          <p:attrName>style.visibility</p:attrName>
                                        </p:attrNameLst>
                                      </p:cBhvr>
                                      <p:to>
                                        <p:strVal val="visible"/>
                                      </p:to>
                                    </p:set>
                                    <p:animEffect transition="in" filter="fade">
                                      <p:cBhvr>
                                        <p:cTn id="46" dur="2000"/>
                                        <p:tgtEl>
                                          <p:spTgt spid="44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47"/>
                                        </p:tgtEl>
                                        <p:attrNameLst>
                                          <p:attrName>style.visibility</p:attrName>
                                        </p:attrNameLst>
                                      </p:cBhvr>
                                      <p:to>
                                        <p:strVal val="visible"/>
                                      </p:to>
                                    </p:set>
                                    <p:animEffect transition="in" filter="fade">
                                      <p:cBhvr>
                                        <p:cTn id="51" dur="2000"/>
                                        <p:tgtEl>
                                          <p:spTgt spid="44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48"/>
                                        </p:tgtEl>
                                        <p:attrNameLst>
                                          <p:attrName>style.visibility</p:attrName>
                                        </p:attrNameLst>
                                      </p:cBhvr>
                                      <p:to>
                                        <p:strVal val="visible"/>
                                      </p:to>
                                    </p:set>
                                    <p:animEffect transition="in" filter="fade">
                                      <p:cBhvr>
                                        <p:cTn id="56" dur="2000"/>
                                        <p:tgtEl>
                                          <p:spTgt spid="44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50"/>
                                        </p:tgtEl>
                                        <p:attrNameLst>
                                          <p:attrName>style.visibility</p:attrName>
                                        </p:attrNameLst>
                                      </p:cBhvr>
                                      <p:to>
                                        <p:strVal val="visible"/>
                                      </p:to>
                                    </p:set>
                                    <p:animEffect transition="in" filter="fade">
                                      <p:cBhvr>
                                        <p:cTn id="61" dur="2000"/>
                                        <p:tgtEl>
                                          <p:spTgt spid="450"/>
                                        </p:tgtEl>
                                      </p:cBhvr>
                                    </p:animEffect>
                                  </p:childTnLst>
                                </p:cTn>
                              </p:par>
                            </p:childTnLst>
                          </p:cTn>
                        </p:par>
                        <p:par>
                          <p:cTn id="62" fill="hold">
                            <p:stCondLst>
                              <p:cond delay="2000"/>
                            </p:stCondLst>
                            <p:childTnLst>
                              <p:par>
                                <p:cTn id="63" presetID="10" presetClass="entr" presetSubtype="0" fill="hold" nodeType="afterEffect">
                                  <p:stCondLst>
                                    <p:cond delay="0"/>
                                  </p:stCondLst>
                                  <p:childTnLst>
                                    <p:set>
                                      <p:cBhvr>
                                        <p:cTn id="64" dur="1" fill="hold">
                                          <p:stCondLst>
                                            <p:cond delay="0"/>
                                          </p:stCondLst>
                                        </p:cTn>
                                        <p:tgtEl>
                                          <p:spTgt spid="449"/>
                                        </p:tgtEl>
                                        <p:attrNameLst>
                                          <p:attrName>style.visibility</p:attrName>
                                        </p:attrNameLst>
                                      </p:cBhvr>
                                      <p:to>
                                        <p:strVal val="visible"/>
                                      </p:to>
                                    </p:set>
                                    <p:animEffect transition="in" filter="fade">
                                      <p:cBhvr>
                                        <p:cTn id="65" dur="2000"/>
                                        <p:tgtEl>
                                          <p:spTgt spid="4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grpSp>
        <p:nvGrpSpPr>
          <p:cNvPr id="456" name="Google Shape;456;p21"/>
          <p:cNvGrpSpPr/>
          <p:nvPr/>
        </p:nvGrpSpPr>
        <p:grpSpPr>
          <a:xfrm>
            <a:off x="8936181" y="0"/>
            <a:ext cx="3890553" cy="6904758"/>
            <a:chOff x="8936181" y="0"/>
            <a:chExt cx="3890553" cy="6904758"/>
          </a:xfrm>
        </p:grpSpPr>
        <p:grpSp>
          <p:nvGrpSpPr>
            <p:cNvPr id="457" name="Google Shape;457;p21"/>
            <p:cNvGrpSpPr/>
            <p:nvPr/>
          </p:nvGrpSpPr>
          <p:grpSpPr>
            <a:xfrm>
              <a:off x="9055676" y="0"/>
              <a:ext cx="3136324" cy="6858000"/>
              <a:chOff x="9055676" y="0"/>
              <a:chExt cx="3136324" cy="6858000"/>
            </a:xfrm>
          </p:grpSpPr>
          <p:sp>
            <p:nvSpPr>
              <p:cNvPr id="458" name="Google Shape;458;p21"/>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59" name="Google Shape;459;p21"/>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60" name="Google Shape;460;p21"/>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61" name="Google Shape;461;p21"/>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462" name="Google Shape;462;p21"/>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463" name="Google Shape;463;p21" descr="Microscope"/>
            <p:cNvPicPr preferRelativeResize="0"/>
            <p:nvPr/>
          </p:nvPicPr>
          <p:blipFill rotWithShape="1">
            <a:blip r:embed="rId3"/>
            <a:srcRect/>
            <a:stretch>
              <a:fillRect/>
            </a:stretch>
          </p:blipFill>
          <p:spPr>
            <a:xfrm flipH="1">
              <a:off x="8936181" y="3014205"/>
              <a:ext cx="3890553" cy="3890553"/>
            </a:xfrm>
            <a:prstGeom prst="rect">
              <a:avLst/>
            </a:prstGeom>
            <a:noFill/>
            <a:ln>
              <a:noFill/>
            </a:ln>
          </p:spPr>
        </p:pic>
      </p:grpSp>
      <p:sp>
        <p:nvSpPr>
          <p:cNvPr id="464" name="Google Shape;464;p21"/>
          <p:cNvSpPr txBox="1"/>
          <p:nvPr/>
        </p:nvSpPr>
        <p:spPr>
          <a:xfrm>
            <a:off x="381000" y="609600"/>
            <a:ext cx="304800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panose="020B0604020202020204"/>
              <a:ea typeface="Arial" panose="020B0604020202020204"/>
              <a:cs typeface="Arial" panose="020B0604020202020204"/>
              <a:sym typeface="Arial" panose="020B0604020202020204"/>
            </a:endParaRPr>
          </a:p>
        </p:txBody>
      </p:sp>
      <p:sp>
        <p:nvSpPr>
          <p:cNvPr id="465" name="Google Shape;465;p21"/>
          <p:cNvSpPr txBox="1"/>
          <p:nvPr/>
        </p:nvSpPr>
        <p:spPr>
          <a:xfrm>
            <a:off x="3886200" y="4038600"/>
            <a:ext cx="17526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 Fe</a:t>
            </a:r>
            <a:r>
              <a:rPr lang="en-US" sz="2800" b="1" baseline="-25000">
                <a:solidFill>
                  <a:srgbClr val="0000FF"/>
                </a:solidFill>
                <a:latin typeface="Arial" panose="020B0604020202020204"/>
                <a:ea typeface="Arial" panose="020B0604020202020204"/>
                <a:cs typeface="Arial" panose="020B0604020202020204"/>
                <a:sym typeface="Arial" panose="020B0604020202020204"/>
              </a:rPr>
              <a:t>2</a:t>
            </a:r>
            <a:r>
              <a:rPr lang="en-US" sz="2800" b="1">
                <a:solidFill>
                  <a:srgbClr val="0000FF"/>
                </a:solidFill>
                <a:latin typeface="Arial" panose="020B0604020202020204"/>
                <a:ea typeface="Arial" panose="020B0604020202020204"/>
                <a:cs typeface="Arial" panose="020B0604020202020204"/>
                <a:sym typeface="Arial" panose="020B0604020202020204"/>
              </a:rPr>
              <a:t>(SO</a:t>
            </a:r>
            <a:r>
              <a:rPr lang="en-US" sz="2800" b="1" baseline="-25000">
                <a:solidFill>
                  <a:srgbClr val="0000FF"/>
                </a:solidFill>
                <a:latin typeface="Arial" panose="020B0604020202020204"/>
                <a:ea typeface="Arial" panose="020B0604020202020204"/>
                <a:cs typeface="Arial" panose="020B0604020202020204"/>
                <a:sym typeface="Arial" panose="020B0604020202020204"/>
              </a:rPr>
              <a:t>4</a:t>
            </a:r>
            <a:endParaRPr sz="2800" b="1">
              <a:solidFill>
                <a:srgbClr val="0000FF"/>
              </a:solidFill>
              <a:latin typeface="Arial" panose="020B0604020202020204"/>
              <a:ea typeface="Arial" panose="020B0604020202020204"/>
              <a:cs typeface="Arial" panose="020B0604020202020204"/>
              <a:sym typeface="Arial" panose="020B0604020202020204"/>
            </a:endParaRPr>
          </a:p>
        </p:txBody>
      </p:sp>
      <p:sp>
        <p:nvSpPr>
          <p:cNvPr id="466" name="Google Shape;466;p21"/>
          <p:cNvSpPr txBox="1"/>
          <p:nvPr/>
        </p:nvSpPr>
        <p:spPr>
          <a:xfrm>
            <a:off x="609600" y="4038600"/>
            <a:ext cx="8458200" cy="523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Fe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baseline="-25000">
                <a:solidFill>
                  <a:schemeClr val="dk1"/>
                </a:solidFill>
                <a:latin typeface="Arial" panose="020B0604020202020204"/>
                <a:ea typeface="Arial" panose="020B0604020202020204"/>
                <a:cs typeface="Arial" panose="020B0604020202020204"/>
                <a:sym typeface="Arial" panose="020B0604020202020204"/>
              </a:rPr>
              <a:t>3</a:t>
            </a:r>
            <a:r>
              <a:rPr lang="en-US" sz="2800" b="1">
                <a:solidFill>
                  <a:schemeClr val="dk1"/>
                </a:solidFill>
                <a:latin typeface="Arial" panose="020B0604020202020204"/>
                <a:ea typeface="Arial" panose="020B0604020202020204"/>
                <a:cs typeface="Arial" panose="020B0604020202020204"/>
                <a:sym typeface="Arial" panose="020B0604020202020204"/>
              </a:rPr>
              <a:t>   +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467" name="Google Shape;467;p21"/>
          <p:cNvSpPr txBox="1"/>
          <p:nvPr/>
        </p:nvSpPr>
        <p:spPr>
          <a:xfrm>
            <a:off x="457200" y="1371600"/>
            <a:ext cx="7543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Zn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468" name="Google Shape;468;p21"/>
          <p:cNvSpPr txBox="1"/>
          <p:nvPr/>
        </p:nvSpPr>
        <p:spPr>
          <a:xfrm>
            <a:off x="892175" y="285750"/>
            <a:ext cx="5867400" cy="4000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CÂN BẰNG PHẢN ỨNG OXH - KHỬ</a:t>
            </a:r>
          </a:p>
        </p:txBody>
      </p:sp>
      <p:cxnSp>
        <p:nvCxnSpPr>
          <p:cNvPr id="469" name="Google Shape;469;p21"/>
          <p:cNvCxnSpPr/>
          <p:nvPr/>
        </p:nvCxnSpPr>
        <p:spPr>
          <a:xfrm>
            <a:off x="2743200" y="1752600"/>
            <a:ext cx="1066800" cy="0"/>
          </a:xfrm>
          <a:prstGeom prst="straightConnector1">
            <a:avLst/>
          </a:prstGeom>
          <a:noFill/>
          <a:ln w="38100" cap="flat" cmpd="sng">
            <a:solidFill>
              <a:schemeClr val="dk1"/>
            </a:solidFill>
            <a:prstDash val="solid"/>
            <a:round/>
            <a:headEnd type="none" w="med" len="med"/>
            <a:tailEnd type="triangle" w="med" len="med"/>
          </a:ln>
        </p:spPr>
      </p:cxnSp>
      <p:sp>
        <p:nvSpPr>
          <p:cNvPr id="470" name="Google Shape;470;p21"/>
          <p:cNvSpPr txBox="1"/>
          <p:nvPr/>
        </p:nvSpPr>
        <p:spPr>
          <a:xfrm>
            <a:off x="3733800" y="1371600"/>
            <a:ext cx="17526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 ZnSO</a:t>
            </a:r>
            <a:r>
              <a:rPr lang="en-US" sz="2800" b="1" baseline="-25000">
                <a:solidFill>
                  <a:srgbClr val="0000FF"/>
                </a:solidFill>
                <a:latin typeface="Arial" panose="020B0604020202020204"/>
                <a:ea typeface="Arial" panose="020B0604020202020204"/>
                <a:cs typeface="Arial" panose="020B0604020202020204"/>
                <a:sym typeface="Arial" panose="020B0604020202020204"/>
              </a:rPr>
              <a:t>4</a:t>
            </a:r>
            <a:endParaRPr sz="2800" b="1">
              <a:solidFill>
                <a:srgbClr val="0000FF"/>
              </a:solidFill>
              <a:latin typeface="Arial" panose="020B0604020202020204"/>
              <a:ea typeface="Arial" panose="020B0604020202020204"/>
              <a:cs typeface="Arial" panose="020B0604020202020204"/>
              <a:sym typeface="Arial" panose="020B0604020202020204"/>
            </a:endParaRPr>
          </a:p>
        </p:txBody>
      </p:sp>
      <p:sp>
        <p:nvSpPr>
          <p:cNvPr id="471" name="Google Shape;471;p21"/>
          <p:cNvSpPr txBox="1"/>
          <p:nvPr/>
        </p:nvSpPr>
        <p:spPr>
          <a:xfrm>
            <a:off x="5410200" y="1295400"/>
            <a:ext cx="1066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660033"/>
                </a:solidFill>
                <a:latin typeface="Arial" panose="020B0604020202020204"/>
                <a:ea typeface="Arial" panose="020B0604020202020204"/>
                <a:cs typeface="Arial" panose="020B0604020202020204"/>
                <a:sym typeface="Arial" panose="020B0604020202020204"/>
              </a:rPr>
              <a:t>SO</a:t>
            </a:r>
            <a:r>
              <a:rPr lang="en-US" sz="2800" b="1" baseline="-25000">
                <a:solidFill>
                  <a:srgbClr val="660033"/>
                </a:solidFill>
                <a:latin typeface="Arial" panose="020B0604020202020204"/>
                <a:ea typeface="Arial" panose="020B0604020202020204"/>
                <a:cs typeface="Arial" panose="020B0604020202020204"/>
                <a:sym typeface="Arial" panose="020B0604020202020204"/>
              </a:rPr>
              <a:t>2</a:t>
            </a:r>
            <a:endParaRPr sz="2800" b="1">
              <a:solidFill>
                <a:srgbClr val="660033"/>
              </a:solidFill>
              <a:latin typeface="Arial" panose="020B0604020202020204"/>
              <a:ea typeface="Arial" panose="020B0604020202020204"/>
              <a:cs typeface="Arial" panose="020B0604020202020204"/>
              <a:sym typeface="Arial" panose="020B0604020202020204"/>
            </a:endParaRPr>
          </a:p>
        </p:txBody>
      </p:sp>
      <p:sp>
        <p:nvSpPr>
          <p:cNvPr id="472" name="Google Shape;472;p21"/>
          <p:cNvSpPr txBox="1"/>
          <p:nvPr/>
        </p:nvSpPr>
        <p:spPr>
          <a:xfrm>
            <a:off x="533400" y="1066800"/>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accent2"/>
                </a:solidFill>
                <a:latin typeface="Arial" panose="020B0604020202020204"/>
                <a:ea typeface="Arial" panose="020B0604020202020204"/>
                <a:cs typeface="Arial" panose="020B0604020202020204"/>
                <a:sym typeface="Arial" panose="020B0604020202020204"/>
              </a:rPr>
              <a:t>0</a:t>
            </a:r>
          </a:p>
        </p:txBody>
      </p:sp>
      <p:sp>
        <p:nvSpPr>
          <p:cNvPr id="473" name="Google Shape;473;p21"/>
          <p:cNvSpPr txBox="1"/>
          <p:nvPr/>
        </p:nvSpPr>
        <p:spPr>
          <a:xfrm>
            <a:off x="1752600" y="1143000"/>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+6</a:t>
            </a:r>
          </a:p>
        </p:txBody>
      </p:sp>
      <p:sp>
        <p:nvSpPr>
          <p:cNvPr id="474" name="Google Shape;474;p21"/>
          <p:cNvSpPr txBox="1"/>
          <p:nvPr/>
        </p:nvSpPr>
        <p:spPr>
          <a:xfrm>
            <a:off x="3810000" y="1066800"/>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accent2"/>
                </a:solidFill>
                <a:latin typeface="Arial" panose="020B0604020202020204"/>
                <a:ea typeface="Arial" panose="020B0604020202020204"/>
                <a:cs typeface="Arial" panose="020B0604020202020204"/>
                <a:sym typeface="Arial" panose="020B0604020202020204"/>
              </a:rPr>
              <a:t>+2</a:t>
            </a:r>
          </a:p>
        </p:txBody>
      </p:sp>
      <p:sp>
        <p:nvSpPr>
          <p:cNvPr id="475" name="Google Shape;475;p21"/>
          <p:cNvSpPr txBox="1"/>
          <p:nvPr/>
        </p:nvSpPr>
        <p:spPr>
          <a:xfrm>
            <a:off x="5410200" y="1127125"/>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+4</a:t>
            </a:r>
          </a:p>
        </p:txBody>
      </p:sp>
      <p:sp>
        <p:nvSpPr>
          <p:cNvPr id="476" name="Google Shape;476;p21"/>
          <p:cNvSpPr txBox="1"/>
          <p:nvPr/>
        </p:nvSpPr>
        <p:spPr>
          <a:xfrm>
            <a:off x="1204913" y="1343025"/>
            <a:ext cx="533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477" name="Google Shape;477;p21"/>
          <p:cNvSpPr txBox="1"/>
          <p:nvPr/>
        </p:nvSpPr>
        <p:spPr>
          <a:xfrm>
            <a:off x="6411913" y="1343025"/>
            <a:ext cx="533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478" name="Google Shape;478;p21"/>
          <p:cNvSpPr txBox="1"/>
          <p:nvPr/>
        </p:nvSpPr>
        <p:spPr>
          <a:xfrm>
            <a:off x="3924300" y="2493963"/>
            <a:ext cx="457200" cy="4000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66"/>
                </a:solidFill>
                <a:latin typeface="Arial" panose="020B0604020202020204"/>
                <a:ea typeface="Arial" panose="020B0604020202020204"/>
                <a:cs typeface="Arial" panose="020B0604020202020204"/>
                <a:sym typeface="Arial" panose="020B0604020202020204"/>
              </a:rPr>
              <a:t>2</a:t>
            </a:r>
          </a:p>
        </p:txBody>
      </p:sp>
      <p:sp>
        <p:nvSpPr>
          <p:cNvPr id="479" name="Google Shape;479;p21"/>
          <p:cNvSpPr txBox="1"/>
          <p:nvPr/>
        </p:nvSpPr>
        <p:spPr>
          <a:xfrm>
            <a:off x="5524500" y="2466975"/>
            <a:ext cx="457200" cy="4000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66"/>
                </a:solidFill>
                <a:latin typeface="Arial" panose="020B0604020202020204"/>
                <a:ea typeface="Arial" panose="020B0604020202020204"/>
                <a:cs typeface="Arial" panose="020B0604020202020204"/>
                <a:sym typeface="Arial" panose="020B0604020202020204"/>
              </a:rPr>
              <a:t>2</a:t>
            </a:r>
          </a:p>
        </p:txBody>
      </p:sp>
      <p:sp>
        <p:nvSpPr>
          <p:cNvPr id="480" name="Google Shape;480;p21"/>
          <p:cNvSpPr txBox="1"/>
          <p:nvPr/>
        </p:nvSpPr>
        <p:spPr>
          <a:xfrm>
            <a:off x="4305300" y="2103438"/>
            <a:ext cx="457200" cy="4000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66"/>
                </a:solidFill>
                <a:latin typeface="Arial" panose="020B0604020202020204"/>
                <a:ea typeface="Arial" panose="020B0604020202020204"/>
                <a:cs typeface="Arial" panose="020B0604020202020204"/>
                <a:sym typeface="Arial" panose="020B0604020202020204"/>
              </a:rPr>
              <a:t>1</a:t>
            </a:r>
          </a:p>
        </p:txBody>
      </p:sp>
      <p:sp>
        <p:nvSpPr>
          <p:cNvPr id="481" name="Google Shape;481;p21"/>
          <p:cNvSpPr txBox="1"/>
          <p:nvPr/>
        </p:nvSpPr>
        <p:spPr>
          <a:xfrm>
            <a:off x="5524500" y="2043113"/>
            <a:ext cx="457200" cy="4000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66"/>
                </a:solidFill>
                <a:latin typeface="Arial" panose="020B0604020202020204"/>
                <a:ea typeface="Arial" panose="020B0604020202020204"/>
                <a:cs typeface="Arial" panose="020B0604020202020204"/>
                <a:sym typeface="Arial" panose="020B0604020202020204"/>
              </a:rPr>
              <a:t>1</a:t>
            </a:r>
          </a:p>
        </p:txBody>
      </p:sp>
      <p:cxnSp>
        <p:nvCxnSpPr>
          <p:cNvPr id="482" name="Google Shape;482;p21"/>
          <p:cNvCxnSpPr>
            <a:stCxn id="480" idx="0"/>
          </p:cNvCxnSpPr>
          <p:nvPr/>
        </p:nvCxnSpPr>
        <p:spPr>
          <a:xfrm rot="10800000" flipH="1">
            <a:off x="4533900" y="1814538"/>
            <a:ext cx="990600" cy="288900"/>
          </a:xfrm>
          <a:prstGeom prst="straightConnector1">
            <a:avLst/>
          </a:prstGeom>
          <a:noFill/>
          <a:ln w="12700" cap="flat" cmpd="sng">
            <a:solidFill>
              <a:srgbClr val="FF0000"/>
            </a:solidFill>
            <a:prstDash val="solid"/>
            <a:miter lim="800000"/>
            <a:headEnd type="none" w="sm" len="sm"/>
            <a:tailEnd type="stealth" w="med" len="med"/>
          </a:ln>
        </p:spPr>
      </p:cxnSp>
      <p:cxnSp>
        <p:nvCxnSpPr>
          <p:cNvPr id="483" name="Google Shape;483;p21"/>
          <p:cNvCxnSpPr/>
          <p:nvPr/>
        </p:nvCxnSpPr>
        <p:spPr>
          <a:xfrm rot="10800000">
            <a:off x="3924300" y="1890713"/>
            <a:ext cx="1714500" cy="212725"/>
          </a:xfrm>
          <a:prstGeom prst="straightConnector1">
            <a:avLst/>
          </a:prstGeom>
          <a:noFill/>
          <a:ln w="12700" cap="flat" cmpd="sng">
            <a:solidFill>
              <a:srgbClr val="FF0000"/>
            </a:solidFill>
            <a:prstDash val="solid"/>
            <a:miter lim="800000"/>
            <a:headEnd type="none" w="sm" len="sm"/>
            <a:tailEnd type="stealth" w="med" len="med"/>
          </a:ln>
        </p:spPr>
      </p:cxnSp>
      <p:cxnSp>
        <p:nvCxnSpPr>
          <p:cNvPr id="484" name="Google Shape;484;p21"/>
          <p:cNvCxnSpPr/>
          <p:nvPr/>
        </p:nvCxnSpPr>
        <p:spPr>
          <a:xfrm>
            <a:off x="2895600" y="4419600"/>
            <a:ext cx="1066800" cy="0"/>
          </a:xfrm>
          <a:prstGeom prst="straightConnector1">
            <a:avLst/>
          </a:prstGeom>
          <a:noFill/>
          <a:ln w="38100" cap="flat" cmpd="sng">
            <a:solidFill>
              <a:schemeClr val="dk1"/>
            </a:solidFill>
            <a:prstDash val="solid"/>
            <a:round/>
            <a:headEnd type="none" w="med" len="med"/>
            <a:tailEnd type="triangle" w="med" len="med"/>
          </a:ln>
        </p:spPr>
      </p:cxnSp>
      <p:sp>
        <p:nvSpPr>
          <p:cNvPr id="485" name="Google Shape;485;p21"/>
          <p:cNvSpPr txBox="1"/>
          <p:nvPr/>
        </p:nvSpPr>
        <p:spPr>
          <a:xfrm>
            <a:off x="6188075" y="3989388"/>
            <a:ext cx="10668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660033"/>
                </a:solidFill>
                <a:latin typeface="Arial" panose="020B0604020202020204"/>
                <a:ea typeface="Arial" panose="020B0604020202020204"/>
                <a:cs typeface="Arial" panose="020B0604020202020204"/>
                <a:sym typeface="Arial" panose="020B0604020202020204"/>
              </a:rPr>
              <a:t>SO</a:t>
            </a:r>
            <a:r>
              <a:rPr lang="en-US" sz="2800" b="1" baseline="-25000">
                <a:solidFill>
                  <a:srgbClr val="660033"/>
                </a:solidFill>
                <a:latin typeface="Arial" panose="020B0604020202020204"/>
                <a:ea typeface="Arial" panose="020B0604020202020204"/>
                <a:cs typeface="Arial" panose="020B0604020202020204"/>
                <a:sym typeface="Arial" panose="020B0604020202020204"/>
              </a:rPr>
              <a:t>2</a:t>
            </a:r>
            <a:endParaRPr sz="2800" b="1">
              <a:solidFill>
                <a:srgbClr val="660033"/>
              </a:solidFill>
              <a:latin typeface="Arial" panose="020B0604020202020204"/>
              <a:ea typeface="Arial" panose="020B0604020202020204"/>
              <a:cs typeface="Arial" panose="020B0604020202020204"/>
              <a:sym typeface="Arial" panose="020B0604020202020204"/>
            </a:endParaRPr>
          </a:p>
        </p:txBody>
      </p:sp>
      <p:sp>
        <p:nvSpPr>
          <p:cNvPr id="486" name="Google Shape;486;p21"/>
          <p:cNvSpPr txBox="1"/>
          <p:nvPr/>
        </p:nvSpPr>
        <p:spPr>
          <a:xfrm>
            <a:off x="685800" y="3733800"/>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accent2"/>
                </a:solidFill>
                <a:latin typeface="Arial" panose="020B0604020202020204"/>
                <a:ea typeface="Arial" panose="020B0604020202020204"/>
                <a:cs typeface="Arial" panose="020B0604020202020204"/>
                <a:sym typeface="Arial" panose="020B0604020202020204"/>
              </a:rPr>
              <a:t>0</a:t>
            </a:r>
          </a:p>
        </p:txBody>
      </p:sp>
      <p:sp>
        <p:nvSpPr>
          <p:cNvPr id="487" name="Google Shape;487;p21"/>
          <p:cNvSpPr txBox="1"/>
          <p:nvPr/>
        </p:nvSpPr>
        <p:spPr>
          <a:xfrm>
            <a:off x="1905000" y="3810000"/>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+6</a:t>
            </a:r>
          </a:p>
        </p:txBody>
      </p:sp>
      <p:sp>
        <p:nvSpPr>
          <p:cNvPr id="488" name="Google Shape;488;p21"/>
          <p:cNvSpPr txBox="1"/>
          <p:nvPr/>
        </p:nvSpPr>
        <p:spPr>
          <a:xfrm>
            <a:off x="3962400" y="3733800"/>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accent2"/>
                </a:solidFill>
                <a:latin typeface="Arial" panose="020B0604020202020204"/>
                <a:ea typeface="Arial" panose="020B0604020202020204"/>
                <a:cs typeface="Arial" panose="020B0604020202020204"/>
                <a:sym typeface="Arial" panose="020B0604020202020204"/>
              </a:rPr>
              <a:t>+3</a:t>
            </a:r>
          </a:p>
        </p:txBody>
      </p:sp>
      <p:sp>
        <p:nvSpPr>
          <p:cNvPr id="489" name="Google Shape;489;p21"/>
          <p:cNvSpPr txBox="1"/>
          <p:nvPr/>
        </p:nvSpPr>
        <p:spPr>
          <a:xfrm>
            <a:off x="6156325" y="3787775"/>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+4</a:t>
            </a:r>
          </a:p>
        </p:txBody>
      </p:sp>
      <p:sp>
        <p:nvSpPr>
          <p:cNvPr id="490" name="Google Shape;490;p21"/>
          <p:cNvSpPr txBox="1"/>
          <p:nvPr/>
        </p:nvSpPr>
        <p:spPr>
          <a:xfrm>
            <a:off x="1357313" y="4010025"/>
            <a:ext cx="533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6</a:t>
            </a:r>
          </a:p>
        </p:txBody>
      </p:sp>
      <p:sp>
        <p:nvSpPr>
          <p:cNvPr id="491" name="Google Shape;491;p21"/>
          <p:cNvSpPr txBox="1"/>
          <p:nvPr/>
        </p:nvSpPr>
        <p:spPr>
          <a:xfrm>
            <a:off x="7640638" y="4043363"/>
            <a:ext cx="5334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3</a:t>
            </a:r>
          </a:p>
        </p:txBody>
      </p:sp>
      <p:sp>
        <p:nvSpPr>
          <p:cNvPr id="492" name="Google Shape;492;p21"/>
          <p:cNvSpPr txBox="1"/>
          <p:nvPr/>
        </p:nvSpPr>
        <p:spPr>
          <a:xfrm>
            <a:off x="4324350" y="5710238"/>
            <a:ext cx="457200" cy="4000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66"/>
                </a:solidFill>
                <a:latin typeface="Arial" panose="020B0604020202020204"/>
                <a:ea typeface="Arial" panose="020B0604020202020204"/>
                <a:cs typeface="Arial" panose="020B0604020202020204"/>
                <a:sym typeface="Arial" panose="020B0604020202020204"/>
              </a:rPr>
              <a:t>6</a:t>
            </a:r>
          </a:p>
        </p:txBody>
      </p:sp>
      <p:sp>
        <p:nvSpPr>
          <p:cNvPr id="493" name="Google Shape;493;p21"/>
          <p:cNvSpPr txBox="1"/>
          <p:nvPr/>
        </p:nvSpPr>
        <p:spPr>
          <a:xfrm>
            <a:off x="6221413" y="5705475"/>
            <a:ext cx="457200" cy="4000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66"/>
                </a:solidFill>
                <a:latin typeface="Arial" panose="020B0604020202020204"/>
                <a:ea typeface="Arial" panose="020B0604020202020204"/>
                <a:cs typeface="Arial" panose="020B0604020202020204"/>
                <a:sym typeface="Arial" panose="020B0604020202020204"/>
              </a:rPr>
              <a:t>2</a:t>
            </a:r>
          </a:p>
        </p:txBody>
      </p:sp>
      <p:sp>
        <p:nvSpPr>
          <p:cNvPr id="494" name="Google Shape;494;p21"/>
          <p:cNvSpPr txBox="1"/>
          <p:nvPr/>
        </p:nvSpPr>
        <p:spPr>
          <a:xfrm>
            <a:off x="4324350" y="5118100"/>
            <a:ext cx="457200" cy="4000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66"/>
                </a:solidFill>
                <a:latin typeface="Arial" panose="020B0604020202020204"/>
                <a:ea typeface="Arial" panose="020B0604020202020204"/>
                <a:cs typeface="Arial" panose="020B0604020202020204"/>
                <a:sym typeface="Arial" panose="020B0604020202020204"/>
              </a:rPr>
              <a:t>3</a:t>
            </a:r>
          </a:p>
        </p:txBody>
      </p:sp>
      <p:sp>
        <p:nvSpPr>
          <p:cNvPr id="495" name="Google Shape;495;p21"/>
          <p:cNvSpPr txBox="1"/>
          <p:nvPr/>
        </p:nvSpPr>
        <p:spPr>
          <a:xfrm>
            <a:off x="6264275" y="4973638"/>
            <a:ext cx="457200" cy="4000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66"/>
                </a:solidFill>
                <a:latin typeface="Arial" panose="020B0604020202020204"/>
                <a:ea typeface="Arial" panose="020B0604020202020204"/>
                <a:cs typeface="Arial" panose="020B0604020202020204"/>
                <a:sym typeface="Arial" panose="020B0604020202020204"/>
              </a:rPr>
              <a:t>1</a:t>
            </a:r>
          </a:p>
        </p:txBody>
      </p:sp>
      <p:cxnSp>
        <p:nvCxnSpPr>
          <p:cNvPr id="496" name="Google Shape;496;p21"/>
          <p:cNvCxnSpPr>
            <a:stCxn id="494" idx="0"/>
          </p:cNvCxnSpPr>
          <p:nvPr/>
        </p:nvCxnSpPr>
        <p:spPr>
          <a:xfrm rot="10800000" flipH="1">
            <a:off x="4552950" y="4508500"/>
            <a:ext cx="1859100" cy="609600"/>
          </a:xfrm>
          <a:prstGeom prst="straightConnector1">
            <a:avLst/>
          </a:prstGeom>
          <a:noFill/>
          <a:ln w="12700" cap="flat" cmpd="sng">
            <a:solidFill>
              <a:srgbClr val="FF0000"/>
            </a:solidFill>
            <a:prstDash val="solid"/>
            <a:miter lim="800000"/>
            <a:headEnd type="none" w="sm" len="sm"/>
            <a:tailEnd type="stealth" w="med" len="med"/>
          </a:ln>
        </p:spPr>
      </p:cxnSp>
      <p:cxnSp>
        <p:nvCxnSpPr>
          <p:cNvPr id="497" name="Google Shape;497;p21"/>
          <p:cNvCxnSpPr>
            <a:stCxn id="495" idx="1"/>
          </p:cNvCxnSpPr>
          <p:nvPr/>
        </p:nvCxnSpPr>
        <p:spPr>
          <a:xfrm rot="10800000">
            <a:off x="4076675" y="4557763"/>
            <a:ext cx="2187600" cy="615900"/>
          </a:xfrm>
          <a:prstGeom prst="straightConnector1">
            <a:avLst/>
          </a:prstGeom>
          <a:noFill/>
          <a:ln w="12700" cap="flat" cmpd="sng">
            <a:solidFill>
              <a:srgbClr val="FF0000"/>
            </a:solidFill>
            <a:prstDash val="solid"/>
            <a:miter lim="800000"/>
            <a:headEnd type="none" w="sm" len="sm"/>
            <a:tailEnd type="stealth" w="med" len="med"/>
          </a:ln>
        </p:spPr>
      </p:cxnSp>
      <p:sp>
        <p:nvSpPr>
          <p:cNvPr id="498" name="Google Shape;498;p21"/>
          <p:cNvSpPr txBox="1"/>
          <p:nvPr/>
        </p:nvSpPr>
        <p:spPr>
          <a:xfrm>
            <a:off x="5953125" y="4010025"/>
            <a:ext cx="533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3</a:t>
            </a:r>
          </a:p>
        </p:txBody>
      </p:sp>
      <p:sp>
        <p:nvSpPr>
          <p:cNvPr id="499" name="Google Shape;499;p21"/>
          <p:cNvSpPr txBox="1"/>
          <p:nvPr/>
        </p:nvSpPr>
        <p:spPr>
          <a:xfrm>
            <a:off x="381000" y="4038600"/>
            <a:ext cx="533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7"/>
                                        </p:tgtEl>
                                        <p:attrNameLst>
                                          <p:attrName>style.visibility</p:attrName>
                                        </p:attrNameLst>
                                      </p:cBhvr>
                                      <p:to>
                                        <p:strVal val="visible"/>
                                      </p:to>
                                    </p:set>
                                    <p:animEffect transition="in" filter="fade">
                                      <p:cBhvr>
                                        <p:cTn id="7" dur="80"/>
                                        <p:tgtEl>
                                          <p:spTgt spid="467"/>
                                        </p:tgtEl>
                                      </p:cBhvr>
                                    </p:animEffect>
                                  </p:childTnLst>
                                </p:cTn>
                              </p:par>
                              <p:par>
                                <p:cTn id="8" presetID="10" presetClass="entr" presetSubtype="0" fill="hold" nodeType="withEffect">
                                  <p:stCondLst>
                                    <p:cond delay="0"/>
                                  </p:stCondLst>
                                  <p:childTnLst>
                                    <p:set>
                                      <p:cBhvr>
                                        <p:cTn id="9" dur="1" fill="hold">
                                          <p:stCondLst>
                                            <p:cond delay="0"/>
                                          </p:stCondLst>
                                        </p:cTn>
                                        <p:tgtEl>
                                          <p:spTgt spid="469"/>
                                        </p:tgtEl>
                                        <p:attrNameLst>
                                          <p:attrName>style.visibility</p:attrName>
                                        </p:attrNameLst>
                                      </p:cBhvr>
                                      <p:to>
                                        <p:strVal val="visible"/>
                                      </p:to>
                                    </p:set>
                                    <p:animEffect transition="in" filter="fade">
                                      <p:cBhvr>
                                        <p:cTn id="10" dur="2000"/>
                                        <p:tgtEl>
                                          <p:spTgt spid="469"/>
                                        </p:tgtEl>
                                      </p:cBhvr>
                                    </p:animEffect>
                                  </p:childTnLst>
                                </p:cTn>
                              </p:par>
                            </p:childTnLst>
                          </p:cTn>
                        </p:par>
                        <p:par>
                          <p:cTn id="11" fill="hold">
                            <p:stCondLst>
                              <p:cond delay="500"/>
                            </p:stCondLst>
                            <p:childTnLst>
                              <p:par>
                                <p:cTn id="12" presetID="23" presetClass="entr" presetSubtype="16" fill="hold" nodeType="afterEffect">
                                  <p:stCondLst>
                                    <p:cond delay="0"/>
                                  </p:stCondLst>
                                  <p:childTnLst>
                                    <p:set>
                                      <p:cBhvr>
                                        <p:cTn id="13" dur="1" fill="hold">
                                          <p:stCondLst>
                                            <p:cond delay="0"/>
                                          </p:stCondLst>
                                        </p:cTn>
                                        <p:tgtEl>
                                          <p:spTgt spid="470"/>
                                        </p:tgtEl>
                                        <p:attrNameLst>
                                          <p:attrName>style.visibility</p:attrName>
                                        </p:attrNameLst>
                                      </p:cBhvr>
                                      <p:to>
                                        <p:strVal val="visible"/>
                                      </p:to>
                                    </p:set>
                                    <p:anim calcmode="lin" valueType="num">
                                      <p:cBhvr additive="base">
                                        <p:cTn id="14" dur="2000"/>
                                        <p:tgtEl>
                                          <p:spTgt spid="470"/>
                                        </p:tgtEl>
                                        <p:attrNameLst>
                                          <p:attrName>ppt_w</p:attrName>
                                        </p:attrNameLst>
                                      </p:cBhvr>
                                      <p:tavLst>
                                        <p:tav tm="0">
                                          <p:val>
                                            <p:fltVal val="0"/>
                                          </p:val>
                                        </p:tav>
                                        <p:tav tm="100000">
                                          <p:val>
                                            <p:strVal val="#ppt_w"/>
                                          </p:val>
                                        </p:tav>
                                      </p:tavLst>
                                    </p:anim>
                                    <p:anim calcmode="lin" valueType="num">
                                      <p:cBhvr additive="base">
                                        <p:cTn id="15" dur="2000"/>
                                        <p:tgtEl>
                                          <p:spTgt spid="470"/>
                                        </p:tgtEl>
                                        <p:attrNameLst>
                                          <p:attrName>ppt_h</p:attrName>
                                        </p:attrNameLst>
                                      </p:cBhvr>
                                      <p:tavLst>
                                        <p:tav tm="0">
                                          <p:val>
                                            <p:fltVal val="0"/>
                                          </p:val>
                                        </p:tav>
                                        <p:tav tm="100000">
                                          <p:val>
                                            <p:strVal val="#ppt_h"/>
                                          </p:val>
                                        </p:tav>
                                      </p:tavLst>
                                    </p:anim>
                                  </p:childTnLst>
                                </p:cTn>
                              </p:par>
                            </p:childTnLst>
                          </p:cTn>
                        </p:par>
                        <p:par>
                          <p:cTn id="16" fill="hold">
                            <p:stCondLst>
                              <p:cond delay="2500"/>
                            </p:stCondLst>
                            <p:childTnLst>
                              <p:par>
                                <p:cTn id="17" presetID="23" presetClass="entr" presetSubtype="16" fill="hold" nodeType="afterEffect">
                                  <p:stCondLst>
                                    <p:cond delay="0"/>
                                  </p:stCondLst>
                                  <p:childTnLst>
                                    <p:set>
                                      <p:cBhvr>
                                        <p:cTn id="18" dur="1" fill="hold">
                                          <p:stCondLst>
                                            <p:cond delay="0"/>
                                          </p:stCondLst>
                                        </p:cTn>
                                        <p:tgtEl>
                                          <p:spTgt spid="471"/>
                                        </p:tgtEl>
                                        <p:attrNameLst>
                                          <p:attrName>style.visibility</p:attrName>
                                        </p:attrNameLst>
                                      </p:cBhvr>
                                      <p:to>
                                        <p:strVal val="visible"/>
                                      </p:to>
                                    </p:set>
                                    <p:anim calcmode="lin" valueType="num">
                                      <p:cBhvr additive="base">
                                        <p:cTn id="19" dur="2000"/>
                                        <p:tgtEl>
                                          <p:spTgt spid="471"/>
                                        </p:tgtEl>
                                        <p:attrNameLst>
                                          <p:attrName>ppt_w</p:attrName>
                                        </p:attrNameLst>
                                      </p:cBhvr>
                                      <p:tavLst>
                                        <p:tav tm="0">
                                          <p:val>
                                            <p:fltVal val="0"/>
                                          </p:val>
                                        </p:tav>
                                        <p:tav tm="100000">
                                          <p:val>
                                            <p:strVal val="#ppt_w"/>
                                          </p:val>
                                        </p:tav>
                                      </p:tavLst>
                                    </p:anim>
                                    <p:anim calcmode="lin" valueType="num">
                                      <p:cBhvr additive="base">
                                        <p:cTn id="20" dur="2000"/>
                                        <p:tgtEl>
                                          <p:spTgt spid="471"/>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472"/>
                                        </p:tgtEl>
                                        <p:attrNameLst>
                                          <p:attrName>style.visibility</p:attrName>
                                        </p:attrNameLst>
                                      </p:cBhvr>
                                      <p:to>
                                        <p:strVal val="visible"/>
                                      </p:to>
                                    </p:set>
                                    <p:anim calcmode="lin" valueType="num">
                                      <p:cBhvr additive="base">
                                        <p:cTn id="25" dur="500"/>
                                        <p:tgtEl>
                                          <p:spTgt spid="472"/>
                                        </p:tgtEl>
                                        <p:attrNameLst>
                                          <p:attrName>ppt_w</p:attrName>
                                        </p:attrNameLst>
                                      </p:cBhvr>
                                      <p:tavLst>
                                        <p:tav tm="0">
                                          <p:val>
                                            <p:fltVal val="0"/>
                                          </p:val>
                                        </p:tav>
                                        <p:tav tm="100000">
                                          <p:val>
                                            <p:strVal val="#ppt_w"/>
                                          </p:val>
                                        </p:tav>
                                      </p:tavLst>
                                    </p:anim>
                                    <p:anim calcmode="lin" valueType="num">
                                      <p:cBhvr additive="base">
                                        <p:cTn id="26" dur="500"/>
                                        <p:tgtEl>
                                          <p:spTgt spid="472"/>
                                        </p:tgtEl>
                                        <p:attrNameLst>
                                          <p:attrName>ppt_h</p:attrName>
                                        </p:attrNameLst>
                                      </p:cBhvr>
                                      <p:tavLst>
                                        <p:tav tm="0">
                                          <p:val>
                                            <p:fltVal val="0"/>
                                          </p:val>
                                        </p:tav>
                                        <p:tav tm="100000">
                                          <p:val>
                                            <p:strVal val="#ppt_h"/>
                                          </p:val>
                                        </p:tav>
                                      </p:tavLst>
                                    </p:anim>
                                  </p:childTnLst>
                                </p:cTn>
                              </p:par>
                              <p:par>
                                <p:cTn id="27" presetID="23" presetClass="entr" presetSubtype="16" fill="hold" nodeType="withEffect">
                                  <p:stCondLst>
                                    <p:cond delay="0"/>
                                  </p:stCondLst>
                                  <p:childTnLst>
                                    <p:set>
                                      <p:cBhvr>
                                        <p:cTn id="28" dur="1" fill="hold">
                                          <p:stCondLst>
                                            <p:cond delay="0"/>
                                          </p:stCondLst>
                                        </p:cTn>
                                        <p:tgtEl>
                                          <p:spTgt spid="474"/>
                                        </p:tgtEl>
                                        <p:attrNameLst>
                                          <p:attrName>style.visibility</p:attrName>
                                        </p:attrNameLst>
                                      </p:cBhvr>
                                      <p:to>
                                        <p:strVal val="visible"/>
                                      </p:to>
                                    </p:set>
                                    <p:anim calcmode="lin" valueType="num">
                                      <p:cBhvr additive="base">
                                        <p:cTn id="29" dur="500"/>
                                        <p:tgtEl>
                                          <p:spTgt spid="474"/>
                                        </p:tgtEl>
                                        <p:attrNameLst>
                                          <p:attrName>ppt_w</p:attrName>
                                        </p:attrNameLst>
                                      </p:cBhvr>
                                      <p:tavLst>
                                        <p:tav tm="0">
                                          <p:val>
                                            <p:fltVal val="0"/>
                                          </p:val>
                                        </p:tav>
                                        <p:tav tm="100000">
                                          <p:val>
                                            <p:strVal val="#ppt_w"/>
                                          </p:val>
                                        </p:tav>
                                      </p:tavLst>
                                    </p:anim>
                                    <p:anim calcmode="lin" valueType="num">
                                      <p:cBhvr additive="base">
                                        <p:cTn id="30" dur="500"/>
                                        <p:tgtEl>
                                          <p:spTgt spid="474"/>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473"/>
                                        </p:tgtEl>
                                        <p:attrNameLst>
                                          <p:attrName>style.visibility</p:attrName>
                                        </p:attrNameLst>
                                      </p:cBhvr>
                                      <p:to>
                                        <p:strVal val="visible"/>
                                      </p:to>
                                    </p:set>
                                    <p:anim calcmode="lin" valueType="num">
                                      <p:cBhvr additive="base">
                                        <p:cTn id="35" dur="500"/>
                                        <p:tgtEl>
                                          <p:spTgt spid="473"/>
                                        </p:tgtEl>
                                        <p:attrNameLst>
                                          <p:attrName>ppt_w</p:attrName>
                                        </p:attrNameLst>
                                      </p:cBhvr>
                                      <p:tavLst>
                                        <p:tav tm="0">
                                          <p:val>
                                            <p:fltVal val="0"/>
                                          </p:val>
                                        </p:tav>
                                        <p:tav tm="100000">
                                          <p:val>
                                            <p:strVal val="#ppt_w"/>
                                          </p:val>
                                        </p:tav>
                                      </p:tavLst>
                                    </p:anim>
                                    <p:anim calcmode="lin" valueType="num">
                                      <p:cBhvr additive="base">
                                        <p:cTn id="36" dur="500"/>
                                        <p:tgtEl>
                                          <p:spTgt spid="473"/>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475"/>
                                        </p:tgtEl>
                                        <p:attrNameLst>
                                          <p:attrName>style.visibility</p:attrName>
                                        </p:attrNameLst>
                                      </p:cBhvr>
                                      <p:to>
                                        <p:strVal val="visible"/>
                                      </p:to>
                                    </p:set>
                                    <p:anim calcmode="lin" valueType="num">
                                      <p:cBhvr additive="base">
                                        <p:cTn id="39" dur="500"/>
                                        <p:tgtEl>
                                          <p:spTgt spid="475"/>
                                        </p:tgtEl>
                                        <p:attrNameLst>
                                          <p:attrName>ppt_w</p:attrName>
                                        </p:attrNameLst>
                                      </p:cBhvr>
                                      <p:tavLst>
                                        <p:tav tm="0">
                                          <p:val>
                                            <p:fltVal val="0"/>
                                          </p:val>
                                        </p:tav>
                                        <p:tav tm="100000">
                                          <p:val>
                                            <p:strVal val="#ppt_w"/>
                                          </p:val>
                                        </p:tav>
                                      </p:tavLst>
                                    </p:anim>
                                    <p:anim calcmode="lin" valueType="num">
                                      <p:cBhvr additive="base">
                                        <p:cTn id="40" dur="500"/>
                                        <p:tgtEl>
                                          <p:spTgt spid="475"/>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7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7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8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8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83"/>
                                        </p:tgtEl>
                                        <p:attrNameLst>
                                          <p:attrName>style.visibility</p:attrName>
                                        </p:attrNameLst>
                                      </p:cBhvr>
                                      <p:to>
                                        <p:strVal val="visible"/>
                                      </p:to>
                                    </p:set>
                                    <p:animEffect transition="in" filter="fade">
                                      <p:cBhvr>
                                        <p:cTn id="61" dur="500"/>
                                        <p:tgtEl>
                                          <p:spTgt spid="48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82"/>
                                        </p:tgtEl>
                                        <p:attrNameLst>
                                          <p:attrName>style.visibility</p:attrName>
                                        </p:attrNameLst>
                                      </p:cBhvr>
                                      <p:to>
                                        <p:strVal val="visible"/>
                                      </p:to>
                                    </p:set>
                                    <p:animEffect transition="in" filter="fade">
                                      <p:cBhvr>
                                        <p:cTn id="66" dur="500"/>
                                        <p:tgtEl>
                                          <p:spTgt spid="482"/>
                                        </p:tgtEl>
                                      </p:cBhvr>
                                    </p:animEffect>
                                  </p:childTnLst>
                                </p:cTn>
                              </p:par>
                            </p:childTnLst>
                          </p:cTn>
                        </p:par>
                      </p:childTnLst>
                    </p:cTn>
                  </p:par>
                  <p:par>
                    <p:cTn id="67" fill="hold">
                      <p:stCondLst>
                        <p:cond delay="indefinite"/>
                      </p:stCondLst>
                      <p:childTnLst>
                        <p:par>
                          <p:cTn id="68" fill="hold">
                            <p:stCondLst>
                              <p:cond delay="0"/>
                            </p:stCondLst>
                            <p:childTnLst>
                              <p:par>
                                <p:cTn id="69" presetID="23" presetClass="entr" presetSubtype="16" fill="hold" nodeType="clickEffect">
                                  <p:stCondLst>
                                    <p:cond delay="0"/>
                                  </p:stCondLst>
                                  <p:childTnLst>
                                    <p:set>
                                      <p:cBhvr>
                                        <p:cTn id="70" dur="1" fill="hold">
                                          <p:stCondLst>
                                            <p:cond delay="0"/>
                                          </p:stCondLst>
                                        </p:cTn>
                                        <p:tgtEl>
                                          <p:spTgt spid="476"/>
                                        </p:tgtEl>
                                        <p:attrNameLst>
                                          <p:attrName>style.visibility</p:attrName>
                                        </p:attrNameLst>
                                      </p:cBhvr>
                                      <p:to>
                                        <p:strVal val="visible"/>
                                      </p:to>
                                    </p:set>
                                    <p:anim calcmode="lin" valueType="num">
                                      <p:cBhvr additive="base">
                                        <p:cTn id="71" dur="500"/>
                                        <p:tgtEl>
                                          <p:spTgt spid="476"/>
                                        </p:tgtEl>
                                        <p:attrNameLst>
                                          <p:attrName>ppt_w</p:attrName>
                                        </p:attrNameLst>
                                      </p:cBhvr>
                                      <p:tavLst>
                                        <p:tav tm="0">
                                          <p:val>
                                            <p:fltVal val="0"/>
                                          </p:val>
                                        </p:tav>
                                        <p:tav tm="100000">
                                          <p:val>
                                            <p:strVal val="#ppt_w"/>
                                          </p:val>
                                        </p:tav>
                                      </p:tavLst>
                                    </p:anim>
                                    <p:anim calcmode="lin" valueType="num">
                                      <p:cBhvr additive="base">
                                        <p:cTn id="72" dur="500"/>
                                        <p:tgtEl>
                                          <p:spTgt spid="476"/>
                                        </p:tgtEl>
                                        <p:attrNameLst>
                                          <p:attrName>ppt_h</p:attrName>
                                        </p:attrNameLst>
                                      </p:cBhvr>
                                      <p:tavLst>
                                        <p:tav tm="0">
                                          <p:val>
                                            <p:fltVal val="0"/>
                                          </p:val>
                                        </p:tav>
                                        <p:tav tm="100000">
                                          <p:val>
                                            <p:strVal val="#ppt_h"/>
                                          </p:val>
                                        </p:tav>
                                      </p:tavLst>
                                    </p:anim>
                                  </p:childTnLst>
                                </p:cTn>
                              </p:par>
                              <p:par>
                                <p:cTn id="73" presetID="23" presetClass="entr" presetSubtype="16" fill="hold" nodeType="withEffect">
                                  <p:stCondLst>
                                    <p:cond delay="0"/>
                                  </p:stCondLst>
                                  <p:childTnLst>
                                    <p:set>
                                      <p:cBhvr>
                                        <p:cTn id="74" dur="1" fill="hold">
                                          <p:stCondLst>
                                            <p:cond delay="0"/>
                                          </p:stCondLst>
                                        </p:cTn>
                                        <p:tgtEl>
                                          <p:spTgt spid="477"/>
                                        </p:tgtEl>
                                        <p:attrNameLst>
                                          <p:attrName>style.visibility</p:attrName>
                                        </p:attrNameLst>
                                      </p:cBhvr>
                                      <p:to>
                                        <p:strVal val="visible"/>
                                      </p:to>
                                    </p:set>
                                    <p:anim calcmode="lin" valueType="num">
                                      <p:cBhvr additive="base">
                                        <p:cTn id="75" dur="500"/>
                                        <p:tgtEl>
                                          <p:spTgt spid="477"/>
                                        </p:tgtEl>
                                        <p:attrNameLst>
                                          <p:attrName>ppt_w</p:attrName>
                                        </p:attrNameLst>
                                      </p:cBhvr>
                                      <p:tavLst>
                                        <p:tav tm="0">
                                          <p:val>
                                            <p:fltVal val="0"/>
                                          </p:val>
                                        </p:tav>
                                        <p:tav tm="100000">
                                          <p:val>
                                            <p:strVal val="#ppt_w"/>
                                          </p:val>
                                        </p:tav>
                                      </p:tavLst>
                                    </p:anim>
                                    <p:anim calcmode="lin" valueType="num">
                                      <p:cBhvr additive="base">
                                        <p:cTn id="76" dur="500"/>
                                        <p:tgtEl>
                                          <p:spTgt spid="477"/>
                                        </p:tgtEl>
                                        <p:attrNameLst>
                                          <p:attrName>ppt_h</p:attrName>
                                        </p:attrNameLst>
                                      </p:cBhvr>
                                      <p:tavLst>
                                        <p:tav tm="0">
                                          <p:val>
                                            <p:fltVal val="0"/>
                                          </p:val>
                                        </p:tav>
                                        <p:tav tm="100000">
                                          <p:val>
                                            <p:strVal val="#ppt_h"/>
                                          </p:val>
                                        </p:tav>
                                      </p:tavLst>
                                    </p:anim>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466"/>
                                        </p:tgtEl>
                                        <p:attrNameLst>
                                          <p:attrName>style.visibility</p:attrName>
                                        </p:attrNameLst>
                                      </p:cBhvr>
                                      <p:to>
                                        <p:strVal val="visible"/>
                                      </p:to>
                                    </p:set>
                                    <p:animEffect transition="in" filter="fade">
                                      <p:cBhvr>
                                        <p:cTn id="81" dur="80"/>
                                        <p:tgtEl>
                                          <p:spTgt spid="466"/>
                                        </p:tgtEl>
                                      </p:cBhvr>
                                    </p:animEffect>
                                  </p:childTnLst>
                                </p:cTn>
                              </p:par>
                              <p:par>
                                <p:cTn id="82" presetID="10" presetClass="entr" presetSubtype="0" fill="hold" nodeType="withEffect">
                                  <p:stCondLst>
                                    <p:cond delay="0"/>
                                  </p:stCondLst>
                                  <p:childTnLst>
                                    <p:set>
                                      <p:cBhvr>
                                        <p:cTn id="83" dur="1" fill="hold">
                                          <p:stCondLst>
                                            <p:cond delay="0"/>
                                          </p:stCondLst>
                                        </p:cTn>
                                        <p:tgtEl>
                                          <p:spTgt spid="484"/>
                                        </p:tgtEl>
                                        <p:attrNameLst>
                                          <p:attrName>style.visibility</p:attrName>
                                        </p:attrNameLst>
                                      </p:cBhvr>
                                      <p:to>
                                        <p:strVal val="visible"/>
                                      </p:to>
                                    </p:set>
                                    <p:animEffect transition="in" filter="fade">
                                      <p:cBhvr>
                                        <p:cTn id="84" dur="2000"/>
                                        <p:tgtEl>
                                          <p:spTgt spid="484"/>
                                        </p:tgtEl>
                                      </p:cBhvr>
                                    </p:animEffect>
                                  </p:childTnLst>
                                </p:cTn>
                              </p:par>
                            </p:childTnLst>
                          </p:cTn>
                        </p:par>
                        <p:par>
                          <p:cTn id="85" fill="hold">
                            <p:stCondLst>
                              <p:cond delay="500"/>
                            </p:stCondLst>
                            <p:childTnLst>
                              <p:par>
                                <p:cTn id="86" presetID="23" presetClass="entr" presetSubtype="16" fill="hold" nodeType="afterEffect">
                                  <p:stCondLst>
                                    <p:cond delay="0"/>
                                  </p:stCondLst>
                                  <p:childTnLst>
                                    <p:set>
                                      <p:cBhvr>
                                        <p:cTn id="87" dur="1" fill="hold">
                                          <p:stCondLst>
                                            <p:cond delay="0"/>
                                          </p:stCondLst>
                                        </p:cTn>
                                        <p:tgtEl>
                                          <p:spTgt spid="465"/>
                                        </p:tgtEl>
                                        <p:attrNameLst>
                                          <p:attrName>style.visibility</p:attrName>
                                        </p:attrNameLst>
                                      </p:cBhvr>
                                      <p:to>
                                        <p:strVal val="visible"/>
                                      </p:to>
                                    </p:set>
                                    <p:anim calcmode="lin" valueType="num">
                                      <p:cBhvr additive="base">
                                        <p:cTn id="88" dur="2000"/>
                                        <p:tgtEl>
                                          <p:spTgt spid="465"/>
                                        </p:tgtEl>
                                        <p:attrNameLst>
                                          <p:attrName>ppt_w</p:attrName>
                                        </p:attrNameLst>
                                      </p:cBhvr>
                                      <p:tavLst>
                                        <p:tav tm="0">
                                          <p:val>
                                            <p:fltVal val="0"/>
                                          </p:val>
                                        </p:tav>
                                        <p:tav tm="100000">
                                          <p:val>
                                            <p:strVal val="#ppt_w"/>
                                          </p:val>
                                        </p:tav>
                                      </p:tavLst>
                                    </p:anim>
                                    <p:anim calcmode="lin" valueType="num">
                                      <p:cBhvr additive="base">
                                        <p:cTn id="89" dur="2000"/>
                                        <p:tgtEl>
                                          <p:spTgt spid="465"/>
                                        </p:tgtEl>
                                        <p:attrNameLst>
                                          <p:attrName>ppt_h</p:attrName>
                                        </p:attrNameLst>
                                      </p:cBhvr>
                                      <p:tavLst>
                                        <p:tav tm="0">
                                          <p:val>
                                            <p:fltVal val="0"/>
                                          </p:val>
                                        </p:tav>
                                        <p:tav tm="100000">
                                          <p:val>
                                            <p:strVal val="#ppt_h"/>
                                          </p:val>
                                        </p:tav>
                                      </p:tavLst>
                                    </p:anim>
                                  </p:childTnLst>
                                </p:cTn>
                              </p:par>
                            </p:childTnLst>
                          </p:cTn>
                        </p:par>
                        <p:par>
                          <p:cTn id="90" fill="hold">
                            <p:stCondLst>
                              <p:cond delay="2500"/>
                            </p:stCondLst>
                            <p:childTnLst>
                              <p:par>
                                <p:cTn id="91" presetID="23" presetClass="entr" presetSubtype="16" fill="hold" nodeType="afterEffect">
                                  <p:stCondLst>
                                    <p:cond delay="0"/>
                                  </p:stCondLst>
                                  <p:childTnLst>
                                    <p:set>
                                      <p:cBhvr>
                                        <p:cTn id="92" dur="1" fill="hold">
                                          <p:stCondLst>
                                            <p:cond delay="0"/>
                                          </p:stCondLst>
                                        </p:cTn>
                                        <p:tgtEl>
                                          <p:spTgt spid="485"/>
                                        </p:tgtEl>
                                        <p:attrNameLst>
                                          <p:attrName>style.visibility</p:attrName>
                                        </p:attrNameLst>
                                      </p:cBhvr>
                                      <p:to>
                                        <p:strVal val="visible"/>
                                      </p:to>
                                    </p:set>
                                    <p:anim calcmode="lin" valueType="num">
                                      <p:cBhvr additive="base">
                                        <p:cTn id="93" dur="2000"/>
                                        <p:tgtEl>
                                          <p:spTgt spid="485"/>
                                        </p:tgtEl>
                                        <p:attrNameLst>
                                          <p:attrName>ppt_w</p:attrName>
                                        </p:attrNameLst>
                                      </p:cBhvr>
                                      <p:tavLst>
                                        <p:tav tm="0">
                                          <p:val>
                                            <p:fltVal val="0"/>
                                          </p:val>
                                        </p:tav>
                                        <p:tav tm="100000">
                                          <p:val>
                                            <p:strVal val="#ppt_w"/>
                                          </p:val>
                                        </p:tav>
                                      </p:tavLst>
                                    </p:anim>
                                    <p:anim calcmode="lin" valueType="num">
                                      <p:cBhvr additive="base">
                                        <p:cTn id="94" dur="2000"/>
                                        <p:tgtEl>
                                          <p:spTgt spid="485"/>
                                        </p:tgtEl>
                                        <p:attrNameLst>
                                          <p:attrName>ppt_h</p:attrName>
                                        </p:attrNameLst>
                                      </p:cBhvr>
                                      <p:tavLst>
                                        <p:tav tm="0">
                                          <p:val>
                                            <p:fltVal val="0"/>
                                          </p:val>
                                        </p:tav>
                                        <p:tav tm="100000">
                                          <p:val>
                                            <p:strVal val="#ppt_h"/>
                                          </p:val>
                                        </p:tav>
                                      </p:tavLst>
                                    </p:anim>
                                  </p:childTnLst>
                                </p:cTn>
                              </p:par>
                            </p:childTnLst>
                          </p:cTn>
                        </p:par>
                      </p:childTnLst>
                    </p:cTn>
                  </p:par>
                  <p:par>
                    <p:cTn id="95" fill="hold">
                      <p:stCondLst>
                        <p:cond delay="indefinite"/>
                      </p:stCondLst>
                      <p:childTnLst>
                        <p:par>
                          <p:cTn id="96" fill="hold">
                            <p:stCondLst>
                              <p:cond delay="0"/>
                            </p:stCondLst>
                            <p:childTnLst>
                              <p:par>
                                <p:cTn id="97" presetID="23" presetClass="entr" presetSubtype="16" fill="hold" nodeType="clickEffect">
                                  <p:stCondLst>
                                    <p:cond delay="0"/>
                                  </p:stCondLst>
                                  <p:childTnLst>
                                    <p:set>
                                      <p:cBhvr>
                                        <p:cTn id="98" dur="1" fill="hold">
                                          <p:stCondLst>
                                            <p:cond delay="0"/>
                                          </p:stCondLst>
                                        </p:cTn>
                                        <p:tgtEl>
                                          <p:spTgt spid="486"/>
                                        </p:tgtEl>
                                        <p:attrNameLst>
                                          <p:attrName>style.visibility</p:attrName>
                                        </p:attrNameLst>
                                      </p:cBhvr>
                                      <p:to>
                                        <p:strVal val="visible"/>
                                      </p:to>
                                    </p:set>
                                    <p:anim calcmode="lin" valueType="num">
                                      <p:cBhvr additive="base">
                                        <p:cTn id="99" dur="500"/>
                                        <p:tgtEl>
                                          <p:spTgt spid="486"/>
                                        </p:tgtEl>
                                        <p:attrNameLst>
                                          <p:attrName>ppt_w</p:attrName>
                                        </p:attrNameLst>
                                      </p:cBhvr>
                                      <p:tavLst>
                                        <p:tav tm="0">
                                          <p:val>
                                            <p:fltVal val="0"/>
                                          </p:val>
                                        </p:tav>
                                        <p:tav tm="100000">
                                          <p:val>
                                            <p:strVal val="#ppt_w"/>
                                          </p:val>
                                        </p:tav>
                                      </p:tavLst>
                                    </p:anim>
                                    <p:anim calcmode="lin" valueType="num">
                                      <p:cBhvr additive="base">
                                        <p:cTn id="100" dur="500"/>
                                        <p:tgtEl>
                                          <p:spTgt spid="486"/>
                                        </p:tgtEl>
                                        <p:attrNameLst>
                                          <p:attrName>ppt_h</p:attrName>
                                        </p:attrNameLst>
                                      </p:cBhvr>
                                      <p:tavLst>
                                        <p:tav tm="0">
                                          <p:val>
                                            <p:fltVal val="0"/>
                                          </p:val>
                                        </p:tav>
                                        <p:tav tm="100000">
                                          <p:val>
                                            <p:strVal val="#ppt_h"/>
                                          </p:val>
                                        </p:tav>
                                      </p:tavLst>
                                    </p:anim>
                                  </p:childTnLst>
                                </p:cTn>
                              </p:par>
                              <p:par>
                                <p:cTn id="101" presetID="23" presetClass="entr" presetSubtype="16" fill="hold" nodeType="withEffect">
                                  <p:stCondLst>
                                    <p:cond delay="0"/>
                                  </p:stCondLst>
                                  <p:childTnLst>
                                    <p:set>
                                      <p:cBhvr>
                                        <p:cTn id="102" dur="1" fill="hold">
                                          <p:stCondLst>
                                            <p:cond delay="0"/>
                                          </p:stCondLst>
                                        </p:cTn>
                                        <p:tgtEl>
                                          <p:spTgt spid="488"/>
                                        </p:tgtEl>
                                        <p:attrNameLst>
                                          <p:attrName>style.visibility</p:attrName>
                                        </p:attrNameLst>
                                      </p:cBhvr>
                                      <p:to>
                                        <p:strVal val="visible"/>
                                      </p:to>
                                    </p:set>
                                    <p:anim calcmode="lin" valueType="num">
                                      <p:cBhvr additive="base">
                                        <p:cTn id="103" dur="500"/>
                                        <p:tgtEl>
                                          <p:spTgt spid="488"/>
                                        </p:tgtEl>
                                        <p:attrNameLst>
                                          <p:attrName>ppt_w</p:attrName>
                                        </p:attrNameLst>
                                      </p:cBhvr>
                                      <p:tavLst>
                                        <p:tav tm="0">
                                          <p:val>
                                            <p:fltVal val="0"/>
                                          </p:val>
                                        </p:tav>
                                        <p:tav tm="100000">
                                          <p:val>
                                            <p:strVal val="#ppt_w"/>
                                          </p:val>
                                        </p:tav>
                                      </p:tavLst>
                                    </p:anim>
                                    <p:anim calcmode="lin" valueType="num">
                                      <p:cBhvr additive="base">
                                        <p:cTn id="104" dur="500"/>
                                        <p:tgtEl>
                                          <p:spTgt spid="488"/>
                                        </p:tgtEl>
                                        <p:attrNameLst>
                                          <p:attrName>ppt_h</p:attrName>
                                        </p:attrNameLst>
                                      </p:cBhvr>
                                      <p:tavLst>
                                        <p:tav tm="0">
                                          <p:val>
                                            <p:fltVal val="0"/>
                                          </p:val>
                                        </p:tav>
                                        <p:tav tm="100000">
                                          <p:val>
                                            <p:strVal val="#ppt_h"/>
                                          </p:val>
                                        </p:tav>
                                      </p:tavLst>
                                    </p:anim>
                                  </p:childTnLst>
                                </p:cTn>
                              </p:par>
                            </p:childTnLst>
                          </p:cTn>
                        </p:par>
                      </p:childTnLst>
                    </p:cTn>
                  </p:par>
                  <p:par>
                    <p:cTn id="105" fill="hold">
                      <p:stCondLst>
                        <p:cond delay="indefinite"/>
                      </p:stCondLst>
                      <p:childTnLst>
                        <p:par>
                          <p:cTn id="106" fill="hold">
                            <p:stCondLst>
                              <p:cond delay="0"/>
                            </p:stCondLst>
                            <p:childTnLst>
                              <p:par>
                                <p:cTn id="107" presetID="23" presetClass="entr" presetSubtype="16" fill="hold" nodeType="clickEffect">
                                  <p:stCondLst>
                                    <p:cond delay="0"/>
                                  </p:stCondLst>
                                  <p:childTnLst>
                                    <p:set>
                                      <p:cBhvr>
                                        <p:cTn id="108" dur="1" fill="hold">
                                          <p:stCondLst>
                                            <p:cond delay="0"/>
                                          </p:stCondLst>
                                        </p:cTn>
                                        <p:tgtEl>
                                          <p:spTgt spid="487"/>
                                        </p:tgtEl>
                                        <p:attrNameLst>
                                          <p:attrName>style.visibility</p:attrName>
                                        </p:attrNameLst>
                                      </p:cBhvr>
                                      <p:to>
                                        <p:strVal val="visible"/>
                                      </p:to>
                                    </p:set>
                                    <p:anim calcmode="lin" valueType="num">
                                      <p:cBhvr additive="base">
                                        <p:cTn id="109" dur="500"/>
                                        <p:tgtEl>
                                          <p:spTgt spid="487"/>
                                        </p:tgtEl>
                                        <p:attrNameLst>
                                          <p:attrName>ppt_w</p:attrName>
                                        </p:attrNameLst>
                                      </p:cBhvr>
                                      <p:tavLst>
                                        <p:tav tm="0">
                                          <p:val>
                                            <p:fltVal val="0"/>
                                          </p:val>
                                        </p:tav>
                                        <p:tav tm="100000">
                                          <p:val>
                                            <p:strVal val="#ppt_w"/>
                                          </p:val>
                                        </p:tav>
                                      </p:tavLst>
                                    </p:anim>
                                    <p:anim calcmode="lin" valueType="num">
                                      <p:cBhvr additive="base">
                                        <p:cTn id="110" dur="500"/>
                                        <p:tgtEl>
                                          <p:spTgt spid="487"/>
                                        </p:tgtEl>
                                        <p:attrNameLst>
                                          <p:attrName>ppt_h</p:attrName>
                                        </p:attrNameLst>
                                      </p:cBhvr>
                                      <p:tavLst>
                                        <p:tav tm="0">
                                          <p:val>
                                            <p:fltVal val="0"/>
                                          </p:val>
                                        </p:tav>
                                        <p:tav tm="100000">
                                          <p:val>
                                            <p:strVal val="#ppt_h"/>
                                          </p:val>
                                        </p:tav>
                                      </p:tavLst>
                                    </p:anim>
                                  </p:childTnLst>
                                </p:cTn>
                              </p:par>
                              <p:par>
                                <p:cTn id="111" presetID="23" presetClass="entr" presetSubtype="16" fill="hold" nodeType="withEffect">
                                  <p:stCondLst>
                                    <p:cond delay="0"/>
                                  </p:stCondLst>
                                  <p:childTnLst>
                                    <p:set>
                                      <p:cBhvr>
                                        <p:cTn id="112" dur="1" fill="hold">
                                          <p:stCondLst>
                                            <p:cond delay="0"/>
                                          </p:stCondLst>
                                        </p:cTn>
                                        <p:tgtEl>
                                          <p:spTgt spid="489"/>
                                        </p:tgtEl>
                                        <p:attrNameLst>
                                          <p:attrName>style.visibility</p:attrName>
                                        </p:attrNameLst>
                                      </p:cBhvr>
                                      <p:to>
                                        <p:strVal val="visible"/>
                                      </p:to>
                                    </p:set>
                                    <p:anim calcmode="lin" valueType="num">
                                      <p:cBhvr additive="base">
                                        <p:cTn id="113" dur="500"/>
                                        <p:tgtEl>
                                          <p:spTgt spid="489"/>
                                        </p:tgtEl>
                                        <p:attrNameLst>
                                          <p:attrName>ppt_w</p:attrName>
                                        </p:attrNameLst>
                                      </p:cBhvr>
                                      <p:tavLst>
                                        <p:tav tm="0">
                                          <p:val>
                                            <p:fltVal val="0"/>
                                          </p:val>
                                        </p:tav>
                                        <p:tav tm="100000">
                                          <p:val>
                                            <p:strVal val="#ppt_w"/>
                                          </p:val>
                                        </p:tav>
                                      </p:tavLst>
                                    </p:anim>
                                    <p:anim calcmode="lin" valueType="num">
                                      <p:cBhvr additive="base">
                                        <p:cTn id="114" dur="500"/>
                                        <p:tgtEl>
                                          <p:spTgt spid="489"/>
                                        </p:tgtEl>
                                        <p:attrNameLst>
                                          <p:attrName>ppt_h</p:attrName>
                                        </p:attrNameLst>
                                      </p:cBhvr>
                                      <p:tavLst>
                                        <p:tav tm="0">
                                          <p:val>
                                            <p:fltVal val="0"/>
                                          </p:val>
                                        </p:tav>
                                        <p:tav tm="100000">
                                          <p:val>
                                            <p:strVal val="#ppt_h"/>
                                          </p:val>
                                        </p:tav>
                                      </p:tavLst>
                                    </p:anim>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492"/>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493"/>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494"/>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495"/>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497"/>
                                        </p:tgtEl>
                                        <p:attrNameLst>
                                          <p:attrName>style.visibility</p:attrName>
                                        </p:attrNameLst>
                                      </p:cBhvr>
                                      <p:to>
                                        <p:strVal val="visible"/>
                                      </p:to>
                                    </p:set>
                                    <p:animEffect transition="in" filter="fade">
                                      <p:cBhvr>
                                        <p:cTn id="135" dur="500"/>
                                        <p:tgtEl>
                                          <p:spTgt spid="497"/>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nodeType="clickEffect">
                                  <p:stCondLst>
                                    <p:cond delay="0"/>
                                  </p:stCondLst>
                                  <p:childTnLst>
                                    <p:set>
                                      <p:cBhvr>
                                        <p:cTn id="139" dur="1" fill="hold">
                                          <p:stCondLst>
                                            <p:cond delay="0"/>
                                          </p:stCondLst>
                                        </p:cTn>
                                        <p:tgtEl>
                                          <p:spTgt spid="496"/>
                                        </p:tgtEl>
                                        <p:attrNameLst>
                                          <p:attrName>style.visibility</p:attrName>
                                        </p:attrNameLst>
                                      </p:cBhvr>
                                      <p:to>
                                        <p:strVal val="visible"/>
                                      </p:to>
                                    </p:set>
                                    <p:animEffect transition="in" filter="fade">
                                      <p:cBhvr>
                                        <p:cTn id="140" dur="500"/>
                                        <p:tgtEl>
                                          <p:spTgt spid="496"/>
                                        </p:tgtEl>
                                      </p:cBhvr>
                                    </p:animEffect>
                                  </p:childTnLst>
                                </p:cTn>
                              </p:par>
                            </p:childTnLst>
                          </p:cTn>
                        </p:par>
                      </p:childTnLst>
                    </p:cTn>
                  </p:par>
                  <p:par>
                    <p:cTn id="141" fill="hold">
                      <p:stCondLst>
                        <p:cond delay="indefinite"/>
                      </p:stCondLst>
                      <p:childTnLst>
                        <p:par>
                          <p:cTn id="142" fill="hold">
                            <p:stCondLst>
                              <p:cond delay="0"/>
                            </p:stCondLst>
                            <p:childTnLst>
                              <p:par>
                                <p:cTn id="143" presetID="23" presetClass="entr" presetSubtype="16" fill="hold" nodeType="clickEffect">
                                  <p:stCondLst>
                                    <p:cond delay="0"/>
                                  </p:stCondLst>
                                  <p:childTnLst>
                                    <p:set>
                                      <p:cBhvr>
                                        <p:cTn id="144" dur="1" fill="hold">
                                          <p:stCondLst>
                                            <p:cond delay="0"/>
                                          </p:stCondLst>
                                        </p:cTn>
                                        <p:tgtEl>
                                          <p:spTgt spid="490"/>
                                        </p:tgtEl>
                                        <p:attrNameLst>
                                          <p:attrName>style.visibility</p:attrName>
                                        </p:attrNameLst>
                                      </p:cBhvr>
                                      <p:to>
                                        <p:strVal val="visible"/>
                                      </p:to>
                                    </p:set>
                                    <p:anim calcmode="lin" valueType="num">
                                      <p:cBhvr additive="base">
                                        <p:cTn id="145" dur="500"/>
                                        <p:tgtEl>
                                          <p:spTgt spid="490"/>
                                        </p:tgtEl>
                                        <p:attrNameLst>
                                          <p:attrName>ppt_w</p:attrName>
                                        </p:attrNameLst>
                                      </p:cBhvr>
                                      <p:tavLst>
                                        <p:tav tm="0">
                                          <p:val>
                                            <p:fltVal val="0"/>
                                          </p:val>
                                        </p:tav>
                                        <p:tav tm="100000">
                                          <p:val>
                                            <p:strVal val="#ppt_w"/>
                                          </p:val>
                                        </p:tav>
                                      </p:tavLst>
                                    </p:anim>
                                    <p:anim calcmode="lin" valueType="num">
                                      <p:cBhvr additive="base">
                                        <p:cTn id="146" dur="500"/>
                                        <p:tgtEl>
                                          <p:spTgt spid="490"/>
                                        </p:tgtEl>
                                        <p:attrNameLst>
                                          <p:attrName>ppt_h</p:attrName>
                                        </p:attrNameLst>
                                      </p:cBhvr>
                                      <p:tavLst>
                                        <p:tav tm="0">
                                          <p:val>
                                            <p:fltVal val="0"/>
                                          </p:val>
                                        </p:tav>
                                        <p:tav tm="100000">
                                          <p:val>
                                            <p:strVal val="#ppt_h"/>
                                          </p:val>
                                        </p:tav>
                                      </p:tavLst>
                                    </p:anim>
                                  </p:childTnLst>
                                </p:cTn>
                              </p:par>
                              <p:par>
                                <p:cTn id="147" presetID="23" presetClass="entr" presetSubtype="16" fill="hold" nodeType="withEffect">
                                  <p:stCondLst>
                                    <p:cond delay="0"/>
                                  </p:stCondLst>
                                  <p:childTnLst>
                                    <p:set>
                                      <p:cBhvr>
                                        <p:cTn id="148" dur="1" fill="hold">
                                          <p:stCondLst>
                                            <p:cond delay="0"/>
                                          </p:stCondLst>
                                        </p:cTn>
                                        <p:tgtEl>
                                          <p:spTgt spid="491"/>
                                        </p:tgtEl>
                                        <p:attrNameLst>
                                          <p:attrName>style.visibility</p:attrName>
                                        </p:attrNameLst>
                                      </p:cBhvr>
                                      <p:to>
                                        <p:strVal val="visible"/>
                                      </p:to>
                                    </p:set>
                                    <p:anim calcmode="lin" valueType="num">
                                      <p:cBhvr additive="base">
                                        <p:cTn id="149" dur="500"/>
                                        <p:tgtEl>
                                          <p:spTgt spid="491"/>
                                        </p:tgtEl>
                                        <p:attrNameLst>
                                          <p:attrName>ppt_w</p:attrName>
                                        </p:attrNameLst>
                                      </p:cBhvr>
                                      <p:tavLst>
                                        <p:tav tm="0">
                                          <p:val>
                                            <p:fltVal val="0"/>
                                          </p:val>
                                        </p:tav>
                                        <p:tav tm="100000">
                                          <p:val>
                                            <p:strVal val="#ppt_w"/>
                                          </p:val>
                                        </p:tav>
                                      </p:tavLst>
                                    </p:anim>
                                    <p:anim calcmode="lin" valueType="num">
                                      <p:cBhvr additive="base">
                                        <p:cTn id="150" dur="500"/>
                                        <p:tgtEl>
                                          <p:spTgt spid="491"/>
                                        </p:tgtEl>
                                        <p:attrNameLst>
                                          <p:attrName>ppt_h</p:attrName>
                                        </p:attrNameLst>
                                      </p:cBhvr>
                                      <p:tavLst>
                                        <p:tav tm="0">
                                          <p:val>
                                            <p:fltVal val="0"/>
                                          </p:val>
                                        </p:tav>
                                        <p:tav tm="100000">
                                          <p:val>
                                            <p:strVal val="#ppt_h"/>
                                          </p:val>
                                        </p:tav>
                                      </p:tavLst>
                                    </p:anim>
                                  </p:childTnLst>
                                </p:cTn>
                              </p:par>
                              <p:par>
                                <p:cTn id="151" presetID="23" presetClass="entr" presetSubtype="16" fill="hold" nodeType="withEffect">
                                  <p:stCondLst>
                                    <p:cond delay="0"/>
                                  </p:stCondLst>
                                  <p:childTnLst>
                                    <p:set>
                                      <p:cBhvr>
                                        <p:cTn id="152" dur="1" fill="hold">
                                          <p:stCondLst>
                                            <p:cond delay="0"/>
                                          </p:stCondLst>
                                        </p:cTn>
                                        <p:tgtEl>
                                          <p:spTgt spid="498"/>
                                        </p:tgtEl>
                                        <p:attrNameLst>
                                          <p:attrName>style.visibility</p:attrName>
                                        </p:attrNameLst>
                                      </p:cBhvr>
                                      <p:to>
                                        <p:strVal val="visible"/>
                                      </p:to>
                                    </p:set>
                                    <p:anim calcmode="lin" valueType="num">
                                      <p:cBhvr additive="base">
                                        <p:cTn id="153" dur="500"/>
                                        <p:tgtEl>
                                          <p:spTgt spid="498"/>
                                        </p:tgtEl>
                                        <p:attrNameLst>
                                          <p:attrName>ppt_w</p:attrName>
                                        </p:attrNameLst>
                                      </p:cBhvr>
                                      <p:tavLst>
                                        <p:tav tm="0">
                                          <p:val>
                                            <p:fltVal val="0"/>
                                          </p:val>
                                        </p:tav>
                                        <p:tav tm="100000">
                                          <p:val>
                                            <p:strVal val="#ppt_w"/>
                                          </p:val>
                                        </p:tav>
                                      </p:tavLst>
                                    </p:anim>
                                    <p:anim calcmode="lin" valueType="num">
                                      <p:cBhvr additive="base">
                                        <p:cTn id="154" dur="500"/>
                                        <p:tgtEl>
                                          <p:spTgt spid="498"/>
                                        </p:tgtEl>
                                        <p:attrNameLst>
                                          <p:attrName>ppt_h</p:attrName>
                                        </p:attrNameLst>
                                      </p:cBhvr>
                                      <p:tavLst>
                                        <p:tav tm="0">
                                          <p:val>
                                            <p:fltVal val="0"/>
                                          </p:val>
                                        </p:tav>
                                        <p:tav tm="100000">
                                          <p:val>
                                            <p:strVal val="#ppt_h"/>
                                          </p:val>
                                        </p:tav>
                                      </p:tavLst>
                                    </p:anim>
                                  </p:childTnLst>
                                </p:cTn>
                              </p:par>
                            </p:childTnLst>
                          </p:cTn>
                        </p:par>
                      </p:childTnLst>
                    </p:cTn>
                  </p:par>
                  <p:par>
                    <p:cTn id="155" fill="hold">
                      <p:stCondLst>
                        <p:cond delay="indefinite"/>
                      </p:stCondLst>
                      <p:childTnLst>
                        <p:par>
                          <p:cTn id="156" fill="hold">
                            <p:stCondLst>
                              <p:cond delay="0"/>
                            </p:stCondLst>
                            <p:childTnLst>
                              <p:par>
                                <p:cTn id="157" presetID="23" presetClass="entr" presetSubtype="16" fill="hold" nodeType="clickEffect">
                                  <p:stCondLst>
                                    <p:cond delay="0"/>
                                  </p:stCondLst>
                                  <p:childTnLst>
                                    <p:set>
                                      <p:cBhvr>
                                        <p:cTn id="158" dur="1" fill="hold">
                                          <p:stCondLst>
                                            <p:cond delay="0"/>
                                          </p:stCondLst>
                                        </p:cTn>
                                        <p:tgtEl>
                                          <p:spTgt spid="499"/>
                                        </p:tgtEl>
                                        <p:attrNameLst>
                                          <p:attrName>style.visibility</p:attrName>
                                        </p:attrNameLst>
                                      </p:cBhvr>
                                      <p:to>
                                        <p:strVal val="visible"/>
                                      </p:to>
                                    </p:set>
                                    <p:anim calcmode="lin" valueType="num">
                                      <p:cBhvr additive="base">
                                        <p:cTn id="159" dur="500"/>
                                        <p:tgtEl>
                                          <p:spTgt spid="499"/>
                                        </p:tgtEl>
                                        <p:attrNameLst>
                                          <p:attrName>ppt_w</p:attrName>
                                        </p:attrNameLst>
                                      </p:cBhvr>
                                      <p:tavLst>
                                        <p:tav tm="0">
                                          <p:val>
                                            <p:fltVal val="0"/>
                                          </p:val>
                                        </p:tav>
                                        <p:tav tm="100000">
                                          <p:val>
                                            <p:strVal val="#ppt_w"/>
                                          </p:val>
                                        </p:tav>
                                      </p:tavLst>
                                    </p:anim>
                                    <p:anim calcmode="lin" valueType="num">
                                      <p:cBhvr additive="base">
                                        <p:cTn id="160" dur="500"/>
                                        <p:tgtEl>
                                          <p:spTgt spid="4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4" name="Google Shape;504;p22"/>
          <p:cNvPicPr preferRelativeResize="0"/>
          <p:nvPr/>
        </p:nvPicPr>
        <p:blipFill rotWithShape="1">
          <a:blip r:embed="rId3"/>
          <a:srcRect/>
          <a:stretch>
            <a:fillRect/>
          </a:stretch>
        </p:blipFill>
        <p:spPr>
          <a:xfrm>
            <a:off x="47625" y="44450"/>
            <a:ext cx="3496310" cy="6801485"/>
          </a:xfrm>
          <a:prstGeom prst="rect">
            <a:avLst/>
          </a:prstGeom>
          <a:noFill/>
          <a:ln>
            <a:noFill/>
          </a:ln>
        </p:spPr>
      </p:pic>
      <p:sp>
        <p:nvSpPr>
          <p:cNvPr id="505" name="Google Shape;505;p22"/>
          <p:cNvSpPr txBox="1"/>
          <p:nvPr/>
        </p:nvSpPr>
        <p:spPr>
          <a:xfrm>
            <a:off x="3902075" y="346075"/>
            <a:ext cx="8289925" cy="9518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C00000"/>
                </a:solidFill>
                <a:latin typeface="Calibri" panose="020F0502020204030204"/>
                <a:ea typeface="Calibri" panose="020F0502020204030204"/>
                <a:cs typeface="Calibri" panose="020F0502020204030204"/>
                <a:sym typeface="Calibri" panose="020F0502020204030204"/>
              </a:rPr>
              <a:t>Quan sát GV làm thí nghiệm, mô tả hiện tượng xảy ra và trả lời các câu hỏi sau:</a:t>
            </a:r>
          </a:p>
        </p:txBody>
      </p:sp>
      <p:sp>
        <p:nvSpPr>
          <p:cNvPr id="506" name="Google Shape;506;p22"/>
          <p:cNvSpPr txBox="1"/>
          <p:nvPr/>
        </p:nvSpPr>
        <p:spPr>
          <a:xfrm>
            <a:off x="3860165" y="1273175"/>
            <a:ext cx="7957820" cy="9518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2F5496"/>
                </a:solidFill>
                <a:latin typeface="Calibri" panose="020F0502020204030204"/>
                <a:ea typeface="Calibri" panose="020F0502020204030204"/>
                <a:cs typeface="Calibri" panose="020F0502020204030204"/>
                <a:sym typeface="Calibri" panose="020F0502020204030204"/>
              </a:rPr>
              <a:t>1. Viết phương trình hóa học, và xác định chất oxh và chất khử </a:t>
            </a:r>
          </a:p>
        </p:txBody>
      </p:sp>
      <p:sp>
        <p:nvSpPr>
          <p:cNvPr id="507" name="Google Shape;507;p22"/>
          <p:cNvSpPr txBox="1"/>
          <p:nvPr/>
        </p:nvSpPr>
        <p:spPr>
          <a:xfrm>
            <a:off x="4013835" y="4266565"/>
            <a:ext cx="7959090" cy="1075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2F5496"/>
                </a:solidFill>
                <a:latin typeface="Calibri" panose="020F0502020204030204"/>
                <a:ea typeface="Calibri" panose="020F0502020204030204"/>
                <a:cs typeface="Calibri" panose="020F0502020204030204"/>
                <a:sym typeface="Calibri" panose="020F0502020204030204"/>
              </a:rPr>
              <a:t>2. Nhận xét về khả năng phản ứng của dung dịch acid sulfuric đặc nóng với copper</a:t>
            </a:r>
          </a:p>
        </p:txBody>
      </p:sp>
      <p:sp>
        <p:nvSpPr>
          <p:cNvPr id="508" name="Google Shape;508;p22"/>
          <p:cNvSpPr txBox="1"/>
          <p:nvPr/>
        </p:nvSpPr>
        <p:spPr>
          <a:xfrm>
            <a:off x="9525000" y="2547011"/>
            <a:ext cx="762000" cy="8239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F0000"/>
                </a:solidFill>
                <a:latin typeface="Arial" panose="020B0604020202020204"/>
                <a:ea typeface="Arial" panose="020B0604020202020204"/>
                <a:cs typeface="Arial" panose="020B0604020202020204"/>
                <a:sym typeface="Arial" panose="020B0604020202020204"/>
              </a:rPr>
              <a:t>?</a:t>
            </a:r>
          </a:p>
        </p:txBody>
      </p:sp>
      <p:sp>
        <p:nvSpPr>
          <p:cNvPr id="509" name="Google Shape;509;p22"/>
          <p:cNvSpPr txBox="1"/>
          <p:nvPr/>
        </p:nvSpPr>
        <p:spPr>
          <a:xfrm>
            <a:off x="4648200" y="2699411"/>
            <a:ext cx="7543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Cu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cxnSp>
        <p:nvCxnSpPr>
          <p:cNvPr id="510" name="Google Shape;510;p22"/>
          <p:cNvCxnSpPr/>
          <p:nvPr/>
        </p:nvCxnSpPr>
        <p:spPr>
          <a:xfrm>
            <a:off x="6934200" y="3080411"/>
            <a:ext cx="1066800" cy="0"/>
          </a:xfrm>
          <a:prstGeom prst="straightConnector1">
            <a:avLst/>
          </a:prstGeom>
          <a:noFill/>
          <a:ln w="38100" cap="flat" cmpd="sng">
            <a:solidFill>
              <a:schemeClr val="dk1"/>
            </a:solidFill>
            <a:prstDash val="solid"/>
            <a:round/>
            <a:headEnd type="none" w="med" len="med"/>
            <a:tailEnd type="triangle" w="med" len="med"/>
          </a:ln>
        </p:spPr>
      </p:cxnSp>
      <p:sp>
        <p:nvSpPr>
          <p:cNvPr id="511" name="Google Shape;511;p22"/>
          <p:cNvSpPr txBox="1"/>
          <p:nvPr/>
        </p:nvSpPr>
        <p:spPr>
          <a:xfrm>
            <a:off x="7924800" y="2699411"/>
            <a:ext cx="17526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CuSO</a:t>
            </a:r>
            <a:r>
              <a:rPr lang="en-US" sz="2800" b="1" baseline="-25000">
                <a:solidFill>
                  <a:srgbClr val="0000FF"/>
                </a:solidFill>
                <a:latin typeface="Arial" panose="020B0604020202020204"/>
                <a:ea typeface="Arial" panose="020B0604020202020204"/>
                <a:cs typeface="Arial" panose="020B0604020202020204"/>
                <a:sym typeface="Arial" panose="020B0604020202020204"/>
              </a:rPr>
              <a:t>4</a:t>
            </a:r>
            <a:endParaRPr sz="2800" b="1">
              <a:solidFill>
                <a:srgbClr val="0000FF"/>
              </a:solidFill>
              <a:latin typeface="Arial" panose="020B0604020202020204"/>
              <a:ea typeface="Arial" panose="020B0604020202020204"/>
              <a:cs typeface="Arial" panose="020B0604020202020204"/>
              <a:sym typeface="Arial" panose="020B0604020202020204"/>
            </a:endParaRPr>
          </a:p>
        </p:txBody>
      </p:sp>
      <p:sp>
        <p:nvSpPr>
          <p:cNvPr id="512" name="Google Shape;512;p22"/>
          <p:cNvSpPr txBox="1"/>
          <p:nvPr/>
        </p:nvSpPr>
        <p:spPr>
          <a:xfrm>
            <a:off x="9601200" y="2713699"/>
            <a:ext cx="10668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660033"/>
                </a:solidFill>
                <a:latin typeface="Arial" panose="020B0604020202020204"/>
                <a:ea typeface="Arial" panose="020B0604020202020204"/>
                <a:cs typeface="Arial" panose="020B0604020202020204"/>
                <a:sym typeface="Arial" panose="020B0604020202020204"/>
              </a:rPr>
              <a:t>SO</a:t>
            </a:r>
            <a:r>
              <a:rPr lang="en-US" sz="2800" b="1" baseline="-25000">
                <a:solidFill>
                  <a:srgbClr val="660033"/>
                </a:solidFill>
                <a:latin typeface="Arial" panose="020B0604020202020204"/>
                <a:ea typeface="Arial" panose="020B0604020202020204"/>
                <a:cs typeface="Arial" panose="020B0604020202020204"/>
                <a:sym typeface="Arial" panose="020B0604020202020204"/>
              </a:rPr>
              <a:t>2</a:t>
            </a:r>
            <a:endParaRPr sz="2800" b="1">
              <a:solidFill>
                <a:srgbClr val="660033"/>
              </a:solidFill>
              <a:latin typeface="Arial" panose="020B0604020202020204"/>
              <a:ea typeface="Arial" panose="020B0604020202020204"/>
              <a:cs typeface="Arial" panose="020B0604020202020204"/>
              <a:sym typeface="Arial" panose="020B0604020202020204"/>
            </a:endParaRPr>
          </a:p>
        </p:txBody>
      </p:sp>
      <p:sp>
        <p:nvSpPr>
          <p:cNvPr id="513" name="Google Shape;513;p22"/>
          <p:cNvSpPr txBox="1"/>
          <p:nvPr/>
        </p:nvSpPr>
        <p:spPr>
          <a:xfrm>
            <a:off x="8153400" y="2547011"/>
            <a:ext cx="762000" cy="8239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F0000"/>
                </a:solidFill>
                <a:latin typeface="Arial" panose="020B0604020202020204"/>
                <a:ea typeface="Arial" panose="020B0604020202020204"/>
                <a:cs typeface="Arial" panose="020B0604020202020204"/>
                <a:sym typeface="Arial" panose="020B0604020202020204"/>
              </a:rPr>
              <a:t>?</a:t>
            </a:r>
          </a:p>
        </p:txBody>
      </p:sp>
      <p:sp>
        <p:nvSpPr>
          <p:cNvPr id="514" name="Google Shape;514;p22"/>
          <p:cNvSpPr txBox="1"/>
          <p:nvPr/>
        </p:nvSpPr>
        <p:spPr>
          <a:xfrm>
            <a:off x="4724400" y="2394611"/>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accent2"/>
                </a:solidFill>
                <a:latin typeface="Arial" panose="020B0604020202020204"/>
                <a:ea typeface="Arial" panose="020B0604020202020204"/>
                <a:cs typeface="Arial" panose="020B0604020202020204"/>
                <a:sym typeface="Arial" panose="020B0604020202020204"/>
              </a:rPr>
              <a:t>0</a:t>
            </a:r>
          </a:p>
        </p:txBody>
      </p:sp>
      <p:sp>
        <p:nvSpPr>
          <p:cNvPr id="515" name="Google Shape;515;p22"/>
          <p:cNvSpPr txBox="1"/>
          <p:nvPr/>
        </p:nvSpPr>
        <p:spPr>
          <a:xfrm>
            <a:off x="5943600" y="2470811"/>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+6</a:t>
            </a:r>
          </a:p>
        </p:txBody>
      </p:sp>
      <p:sp>
        <p:nvSpPr>
          <p:cNvPr id="516" name="Google Shape;516;p22"/>
          <p:cNvSpPr txBox="1"/>
          <p:nvPr/>
        </p:nvSpPr>
        <p:spPr>
          <a:xfrm>
            <a:off x="8001000" y="2394611"/>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accent2"/>
                </a:solidFill>
                <a:latin typeface="Arial" panose="020B0604020202020204"/>
                <a:ea typeface="Arial" panose="020B0604020202020204"/>
                <a:cs typeface="Arial" panose="020B0604020202020204"/>
                <a:sym typeface="Arial" panose="020B0604020202020204"/>
              </a:rPr>
              <a:t>+2</a:t>
            </a:r>
          </a:p>
        </p:txBody>
      </p:sp>
      <p:sp>
        <p:nvSpPr>
          <p:cNvPr id="517" name="Google Shape;517;p22"/>
          <p:cNvSpPr txBox="1"/>
          <p:nvPr/>
        </p:nvSpPr>
        <p:spPr>
          <a:xfrm>
            <a:off x="9601200" y="2454936"/>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+4</a:t>
            </a:r>
          </a:p>
        </p:txBody>
      </p:sp>
      <p:sp>
        <p:nvSpPr>
          <p:cNvPr id="518" name="Google Shape;518;p22"/>
          <p:cNvSpPr txBox="1"/>
          <p:nvPr/>
        </p:nvSpPr>
        <p:spPr>
          <a:xfrm>
            <a:off x="5410200" y="2699411"/>
            <a:ext cx="533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519" name="Google Shape;519;p22"/>
          <p:cNvSpPr txBox="1"/>
          <p:nvPr/>
        </p:nvSpPr>
        <p:spPr>
          <a:xfrm>
            <a:off x="10591800" y="2713699"/>
            <a:ext cx="5334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520" name="Google Shape;520;p22"/>
          <p:cNvSpPr txBox="1"/>
          <p:nvPr/>
        </p:nvSpPr>
        <p:spPr>
          <a:xfrm>
            <a:off x="4648200" y="3126530"/>
            <a:ext cx="101379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C00000"/>
                </a:solidFill>
                <a:latin typeface="Calibri" panose="020F0502020204030204"/>
                <a:ea typeface="Calibri" panose="020F0502020204030204"/>
                <a:cs typeface="Calibri" panose="020F0502020204030204"/>
                <a:sym typeface="Calibri" panose="020F0502020204030204"/>
              </a:rPr>
              <a:t>Chất khử </a:t>
            </a:r>
          </a:p>
        </p:txBody>
      </p:sp>
      <p:sp>
        <p:nvSpPr>
          <p:cNvPr id="521" name="Google Shape;521;p22"/>
          <p:cNvSpPr txBox="1"/>
          <p:nvPr/>
        </p:nvSpPr>
        <p:spPr>
          <a:xfrm>
            <a:off x="5638800" y="3131820"/>
            <a:ext cx="1045845" cy="8286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C00000"/>
                </a:solidFill>
                <a:latin typeface="Calibri" panose="020F0502020204030204"/>
                <a:ea typeface="Calibri" panose="020F0502020204030204"/>
                <a:cs typeface="Calibri" panose="020F0502020204030204"/>
                <a:sym typeface="Calibri" panose="020F0502020204030204"/>
              </a:rPr>
              <a:t>Chất oxh </a:t>
            </a:r>
          </a:p>
        </p:txBody>
      </p:sp>
      <p:sp>
        <p:nvSpPr>
          <p:cNvPr id="522" name="Google Shape;522;p22"/>
          <p:cNvSpPr txBox="1"/>
          <p:nvPr/>
        </p:nvSpPr>
        <p:spPr>
          <a:xfrm>
            <a:off x="4208780" y="5400040"/>
            <a:ext cx="7430770" cy="10750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C00000"/>
                </a:solidFill>
                <a:latin typeface="Calibri" panose="020F0502020204030204"/>
                <a:ea typeface="Calibri" panose="020F0502020204030204"/>
                <a:cs typeface="Calibri" panose="020F0502020204030204"/>
                <a:sym typeface="Calibri" panose="020F0502020204030204"/>
              </a:rPr>
              <a:t>Copper phản ứng H</a:t>
            </a:r>
            <a:r>
              <a:rPr lang="en-US" sz="3200" baseline="-25000">
                <a:solidFill>
                  <a:srgbClr val="C00000"/>
                </a:solidFill>
                <a:latin typeface="Calibri" panose="020F0502020204030204"/>
                <a:ea typeface="Calibri" panose="020F0502020204030204"/>
                <a:cs typeface="Calibri" panose="020F0502020204030204"/>
                <a:sym typeface="Calibri" panose="020F0502020204030204"/>
              </a:rPr>
              <a:t>2</a:t>
            </a:r>
            <a:r>
              <a:rPr lang="en-US" sz="3200">
                <a:solidFill>
                  <a:srgbClr val="C00000"/>
                </a:solidFill>
                <a:latin typeface="Calibri" panose="020F0502020204030204"/>
                <a:ea typeface="Calibri" panose="020F0502020204030204"/>
                <a:cs typeface="Calibri" panose="020F0502020204030204"/>
                <a:sym typeface="Calibri" panose="020F0502020204030204"/>
              </a:rPr>
              <a:t>SO</a:t>
            </a:r>
            <a:r>
              <a:rPr lang="en-US" sz="3200" baseline="-25000">
                <a:solidFill>
                  <a:srgbClr val="C00000"/>
                </a:solidFill>
                <a:latin typeface="Calibri" panose="020F0502020204030204"/>
                <a:ea typeface="Calibri" panose="020F0502020204030204"/>
                <a:cs typeface="Calibri" panose="020F0502020204030204"/>
                <a:sym typeface="Calibri" panose="020F0502020204030204"/>
              </a:rPr>
              <a:t>4 đặc</a:t>
            </a:r>
            <a:r>
              <a:rPr lang="en-US" sz="3200">
                <a:solidFill>
                  <a:srgbClr val="C00000"/>
                </a:solidFill>
                <a:latin typeface="Calibri" panose="020F0502020204030204"/>
                <a:ea typeface="Calibri" panose="020F0502020204030204"/>
                <a:cs typeface="Calibri" panose="020F0502020204030204"/>
                <a:sym typeface="Calibri" panose="020F0502020204030204"/>
              </a:rPr>
              <a:t> cho dung dịch màu xanh, và có khí thoát ra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4"/>
                                        </p:tgtEl>
                                        <p:attrNameLst>
                                          <p:attrName>style.visibility</p:attrName>
                                        </p:attrNameLst>
                                      </p:cBhvr>
                                      <p:to>
                                        <p:strVal val="visible"/>
                                      </p:to>
                                    </p:set>
                                    <p:animEffect transition="in" filter="fade">
                                      <p:cBhvr>
                                        <p:cTn id="7" dur="5000"/>
                                        <p:tgtEl>
                                          <p:spTgt spid="5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6"/>
                                        </p:tgtEl>
                                        <p:attrNameLst>
                                          <p:attrName>style.visibility</p:attrName>
                                        </p:attrNameLst>
                                      </p:cBhvr>
                                      <p:to>
                                        <p:strVal val="visible"/>
                                      </p:to>
                                    </p:set>
                                    <p:animEffect transition="in" filter="fade">
                                      <p:cBhvr>
                                        <p:cTn id="12" dur="500"/>
                                        <p:tgtEl>
                                          <p:spTgt spid="50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9"/>
                                        </p:tgtEl>
                                        <p:attrNameLst>
                                          <p:attrName>style.visibility</p:attrName>
                                        </p:attrNameLst>
                                      </p:cBhvr>
                                      <p:to>
                                        <p:strVal val="visible"/>
                                      </p:to>
                                    </p:set>
                                    <p:animEffect transition="in" filter="fade">
                                      <p:cBhvr>
                                        <p:cTn id="17" dur="80"/>
                                        <p:tgtEl>
                                          <p:spTgt spid="509"/>
                                        </p:tgtEl>
                                      </p:cBhvr>
                                    </p:animEffect>
                                  </p:childTnLst>
                                </p:cTn>
                              </p:par>
                              <p:par>
                                <p:cTn id="18" presetID="10" presetClass="entr" presetSubtype="0" fill="hold" nodeType="withEffect">
                                  <p:stCondLst>
                                    <p:cond delay="0"/>
                                  </p:stCondLst>
                                  <p:childTnLst>
                                    <p:set>
                                      <p:cBhvr>
                                        <p:cTn id="19" dur="1" fill="hold">
                                          <p:stCondLst>
                                            <p:cond delay="0"/>
                                          </p:stCondLst>
                                        </p:cTn>
                                        <p:tgtEl>
                                          <p:spTgt spid="510"/>
                                        </p:tgtEl>
                                        <p:attrNameLst>
                                          <p:attrName>style.visibility</p:attrName>
                                        </p:attrNameLst>
                                      </p:cBhvr>
                                      <p:to>
                                        <p:strVal val="visible"/>
                                      </p:to>
                                    </p:set>
                                    <p:animEffect transition="in" filter="fade">
                                      <p:cBhvr>
                                        <p:cTn id="20" dur="2000"/>
                                        <p:tgtEl>
                                          <p:spTgt spid="510"/>
                                        </p:tgtEl>
                                      </p:cBhvr>
                                    </p:animEffect>
                                  </p:childTnLst>
                                </p:cTn>
                              </p:par>
                              <p:par>
                                <p:cTn id="21" presetID="1" presetClass="entr" presetSubtype="0" fill="hold" nodeType="withEffect">
                                  <p:stCondLst>
                                    <p:cond delay="0"/>
                                  </p:stCondLst>
                                  <p:childTnLst>
                                    <p:set>
                                      <p:cBhvr>
                                        <p:cTn id="22" dur="1" fill="hold">
                                          <p:stCondLst>
                                            <p:cond delay="0"/>
                                          </p:stCondLst>
                                        </p:cTn>
                                        <p:tgtEl>
                                          <p:spTgt spid="513"/>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513"/>
                                        </p:tgtEl>
                                        <p:attrNameLst>
                                          <p:attrName>style.visibility</p:attrName>
                                        </p:attrNameLst>
                                      </p:cBhvr>
                                      <p:to>
                                        <p:strVal val="visible"/>
                                      </p:to>
                                    </p:set>
                                    <p:animEffect transition="in" filter="fade">
                                      <p:cBhvr>
                                        <p:cTn id="25" dur="5000"/>
                                        <p:tgtEl>
                                          <p:spTgt spid="513"/>
                                        </p:tgtEl>
                                      </p:cBhvr>
                                    </p:animEffect>
                                  </p:childTnLst>
                                </p:cTn>
                              </p:par>
                              <p:par>
                                <p:cTn id="26" presetID="1" presetClass="entr" presetSubtype="0" fill="hold" nodeType="withEffect">
                                  <p:stCondLst>
                                    <p:cond delay="0"/>
                                  </p:stCondLst>
                                  <p:childTnLst>
                                    <p:set>
                                      <p:cBhvr>
                                        <p:cTn id="27" dur="1" fill="hold">
                                          <p:stCondLst>
                                            <p:cond delay="0"/>
                                          </p:stCondLst>
                                        </p:cTn>
                                        <p:tgtEl>
                                          <p:spTgt spid="508"/>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508"/>
                                        </p:tgtEl>
                                        <p:attrNameLst>
                                          <p:attrName>style.visibility</p:attrName>
                                        </p:attrNameLst>
                                      </p:cBhvr>
                                      <p:to>
                                        <p:strVal val="visible"/>
                                      </p:to>
                                    </p:set>
                                    <p:animEffect transition="in" filter="fade">
                                      <p:cBhvr>
                                        <p:cTn id="30" dur="5000"/>
                                        <p:tgtEl>
                                          <p:spTgt spid="508"/>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xit" presetSubtype="32" fill="hold" nodeType="clickEffect">
                                  <p:stCondLst>
                                    <p:cond delay="0"/>
                                  </p:stCondLst>
                                  <p:childTnLst>
                                    <p:anim calcmode="lin" valueType="num">
                                      <p:cBhvr additive="base">
                                        <p:cTn id="34" dur="500"/>
                                        <p:tgtEl>
                                          <p:spTgt spid="513"/>
                                        </p:tgtEl>
                                        <p:attrNameLst>
                                          <p:attrName>ppt_w</p:attrName>
                                        </p:attrNameLst>
                                      </p:cBhvr>
                                      <p:tavLst>
                                        <p:tav tm="0">
                                          <p:val>
                                            <p:strVal val="#ppt_w"/>
                                          </p:val>
                                        </p:tav>
                                        <p:tav tm="100000">
                                          <p:val>
                                            <p:fltVal val="0"/>
                                          </p:val>
                                        </p:tav>
                                      </p:tavLst>
                                    </p:anim>
                                    <p:anim calcmode="lin" valueType="num">
                                      <p:cBhvr additive="base">
                                        <p:cTn id="35" dur="500"/>
                                        <p:tgtEl>
                                          <p:spTgt spid="513"/>
                                        </p:tgtEl>
                                        <p:attrNameLst>
                                          <p:attrName>ppt_h</p:attrName>
                                        </p:attrNameLst>
                                      </p:cBhvr>
                                      <p:tavLst>
                                        <p:tav tm="0">
                                          <p:val>
                                            <p:strVal val="#ppt_h"/>
                                          </p:val>
                                        </p:tav>
                                        <p:tav tm="100000">
                                          <p:val>
                                            <p:fltVal val="0"/>
                                          </p:val>
                                        </p:tav>
                                      </p:tavLst>
                                    </p:anim>
                                    <p:set>
                                      <p:cBhvr>
                                        <p:cTn id="36" dur="1" fill="hold">
                                          <p:stCondLst>
                                            <p:cond delay="500"/>
                                          </p:stCondLst>
                                        </p:cTn>
                                        <p:tgtEl>
                                          <p:spTgt spid="513"/>
                                        </p:tgtEl>
                                        <p:attrNameLst>
                                          <p:attrName>style.visibility</p:attrName>
                                        </p:attrNameLst>
                                      </p:cBhvr>
                                      <p:to>
                                        <p:strVal val="hidden"/>
                                      </p:to>
                                    </p:set>
                                  </p:childTnLst>
                                </p:cTn>
                              </p:par>
                              <p:par>
                                <p:cTn id="37" presetID="23" presetClass="exit" presetSubtype="32" fill="hold" nodeType="withEffect">
                                  <p:stCondLst>
                                    <p:cond delay="0"/>
                                  </p:stCondLst>
                                  <p:childTnLst>
                                    <p:anim calcmode="lin" valueType="num">
                                      <p:cBhvr additive="base">
                                        <p:cTn id="38" dur="500"/>
                                        <p:tgtEl>
                                          <p:spTgt spid="508"/>
                                        </p:tgtEl>
                                        <p:attrNameLst>
                                          <p:attrName>ppt_w</p:attrName>
                                        </p:attrNameLst>
                                      </p:cBhvr>
                                      <p:tavLst>
                                        <p:tav tm="0">
                                          <p:val>
                                            <p:strVal val="#ppt_w"/>
                                          </p:val>
                                        </p:tav>
                                        <p:tav tm="100000">
                                          <p:val>
                                            <p:fltVal val="0"/>
                                          </p:val>
                                        </p:tav>
                                      </p:tavLst>
                                    </p:anim>
                                    <p:anim calcmode="lin" valueType="num">
                                      <p:cBhvr additive="base">
                                        <p:cTn id="39" dur="500"/>
                                        <p:tgtEl>
                                          <p:spTgt spid="508"/>
                                        </p:tgtEl>
                                        <p:attrNameLst>
                                          <p:attrName>ppt_h</p:attrName>
                                        </p:attrNameLst>
                                      </p:cBhvr>
                                      <p:tavLst>
                                        <p:tav tm="0">
                                          <p:val>
                                            <p:strVal val="#ppt_h"/>
                                          </p:val>
                                        </p:tav>
                                        <p:tav tm="100000">
                                          <p:val>
                                            <p:fltVal val="0"/>
                                          </p:val>
                                        </p:tav>
                                      </p:tavLst>
                                    </p:anim>
                                    <p:set>
                                      <p:cBhvr>
                                        <p:cTn id="40" dur="1" fill="hold">
                                          <p:stCondLst>
                                            <p:cond delay="500"/>
                                          </p:stCondLst>
                                        </p:cTn>
                                        <p:tgtEl>
                                          <p:spTgt spid="508"/>
                                        </p:tgtEl>
                                        <p:attrNameLst>
                                          <p:attrName>style.visibility</p:attrName>
                                        </p:attrNameLst>
                                      </p:cBhvr>
                                      <p:to>
                                        <p:strVal val="hidden"/>
                                      </p:to>
                                    </p:set>
                                  </p:childTnLst>
                                </p:cTn>
                              </p:par>
                            </p:childTnLst>
                          </p:cTn>
                        </p:par>
                        <p:par>
                          <p:cTn id="41" fill="hold">
                            <p:stCondLst>
                              <p:cond delay="500"/>
                            </p:stCondLst>
                            <p:childTnLst>
                              <p:par>
                                <p:cTn id="42" presetID="23" presetClass="entr" presetSubtype="16" fill="hold" nodeType="afterEffect">
                                  <p:stCondLst>
                                    <p:cond delay="0"/>
                                  </p:stCondLst>
                                  <p:childTnLst>
                                    <p:set>
                                      <p:cBhvr>
                                        <p:cTn id="43" dur="1" fill="hold">
                                          <p:stCondLst>
                                            <p:cond delay="0"/>
                                          </p:stCondLst>
                                        </p:cTn>
                                        <p:tgtEl>
                                          <p:spTgt spid="511"/>
                                        </p:tgtEl>
                                        <p:attrNameLst>
                                          <p:attrName>style.visibility</p:attrName>
                                        </p:attrNameLst>
                                      </p:cBhvr>
                                      <p:to>
                                        <p:strVal val="visible"/>
                                      </p:to>
                                    </p:set>
                                    <p:anim calcmode="lin" valueType="num">
                                      <p:cBhvr additive="base">
                                        <p:cTn id="44" dur="2000"/>
                                        <p:tgtEl>
                                          <p:spTgt spid="511"/>
                                        </p:tgtEl>
                                        <p:attrNameLst>
                                          <p:attrName>ppt_w</p:attrName>
                                        </p:attrNameLst>
                                      </p:cBhvr>
                                      <p:tavLst>
                                        <p:tav tm="0">
                                          <p:val>
                                            <p:fltVal val="0"/>
                                          </p:val>
                                        </p:tav>
                                        <p:tav tm="100000">
                                          <p:val>
                                            <p:strVal val="#ppt_w"/>
                                          </p:val>
                                        </p:tav>
                                      </p:tavLst>
                                    </p:anim>
                                    <p:anim calcmode="lin" valueType="num">
                                      <p:cBhvr additive="base">
                                        <p:cTn id="45" dur="2000"/>
                                        <p:tgtEl>
                                          <p:spTgt spid="511"/>
                                        </p:tgtEl>
                                        <p:attrNameLst>
                                          <p:attrName>ppt_h</p:attrName>
                                        </p:attrNameLst>
                                      </p:cBhvr>
                                      <p:tavLst>
                                        <p:tav tm="0">
                                          <p:val>
                                            <p:fltVal val="0"/>
                                          </p:val>
                                        </p:tav>
                                        <p:tav tm="100000">
                                          <p:val>
                                            <p:strVal val="#ppt_h"/>
                                          </p:val>
                                        </p:tav>
                                      </p:tavLst>
                                    </p:anim>
                                  </p:childTnLst>
                                </p:cTn>
                              </p:par>
                            </p:childTnLst>
                          </p:cTn>
                        </p:par>
                        <p:par>
                          <p:cTn id="46" fill="hold">
                            <p:stCondLst>
                              <p:cond delay="2500"/>
                            </p:stCondLst>
                            <p:childTnLst>
                              <p:par>
                                <p:cTn id="47" presetID="23" presetClass="entr" presetSubtype="16" fill="hold" nodeType="afterEffect">
                                  <p:stCondLst>
                                    <p:cond delay="0"/>
                                  </p:stCondLst>
                                  <p:childTnLst>
                                    <p:set>
                                      <p:cBhvr>
                                        <p:cTn id="48" dur="1" fill="hold">
                                          <p:stCondLst>
                                            <p:cond delay="0"/>
                                          </p:stCondLst>
                                        </p:cTn>
                                        <p:tgtEl>
                                          <p:spTgt spid="512"/>
                                        </p:tgtEl>
                                        <p:attrNameLst>
                                          <p:attrName>style.visibility</p:attrName>
                                        </p:attrNameLst>
                                      </p:cBhvr>
                                      <p:to>
                                        <p:strVal val="visible"/>
                                      </p:to>
                                    </p:set>
                                    <p:anim calcmode="lin" valueType="num">
                                      <p:cBhvr additive="base">
                                        <p:cTn id="49" dur="2000"/>
                                        <p:tgtEl>
                                          <p:spTgt spid="512"/>
                                        </p:tgtEl>
                                        <p:attrNameLst>
                                          <p:attrName>ppt_w</p:attrName>
                                        </p:attrNameLst>
                                      </p:cBhvr>
                                      <p:tavLst>
                                        <p:tav tm="0">
                                          <p:val>
                                            <p:fltVal val="0"/>
                                          </p:val>
                                        </p:tav>
                                        <p:tav tm="100000">
                                          <p:val>
                                            <p:strVal val="#ppt_w"/>
                                          </p:val>
                                        </p:tav>
                                      </p:tavLst>
                                    </p:anim>
                                    <p:anim calcmode="lin" valueType="num">
                                      <p:cBhvr additive="base">
                                        <p:cTn id="50" dur="2000"/>
                                        <p:tgtEl>
                                          <p:spTgt spid="512"/>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nodeType="clickEffect">
                                  <p:stCondLst>
                                    <p:cond delay="0"/>
                                  </p:stCondLst>
                                  <p:childTnLst>
                                    <p:set>
                                      <p:cBhvr>
                                        <p:cTn id="54" dur="1" fill="hold">
                                          <p:stCondLst>
                                            <p:cond delay="0"/>
                                          </p:stCondLst>
                                        </p:cTn>
                                        <p:tgtEl>
                                          <p:spTgt spid="514"/>
                                        </p:tgtEl>
                                        <p:attrNameLst>
                                          <p:attrName>style.visibility</p:attrName>
                                        </p:attrNameLst>
                                      </p:cBhvr>
                                      <p:to>
                                        <p:strVal val="visible"/>
                                      </p:to>
                                    </p:set>
                                    <p:anim calcmode="lin" valueType="num">
                                      <p:cBhvr additive="base">
                                        <p:cTn id="55" dur="500"/>
                                        <p:tgtEl>
                                          <p:spTgt spid="514"/>
                                        </p:tgtEl>
                                        <p:attrNameLst>
                                          <p:attrName>ppt_w</p:attrName>
                                        </p:attrNameLst>
                                      </p:cBhvr>
                                      <p:tavLst>
                                        <p:tav tm="0">
                                          <p:val>
                                            <p:fltVal val="0"/>
                                          </p:val>
                                        </p:tav>
                                        <p:tav tm="100000">
                                          <p:val>
                                            <p:strVal val="#ppt_w"/>
                                          </p:val>
                                        </p:tav>
                                      </p:tavLst>
                                    </p:anim>
                                    <p:anim calcmode="lin" valueType="num">
                                      <p:cBhvr additive="base">
                                        <p:cTn id="56" dur="500"/>
                                        <p:tgtEl>
                                          <p:spTgt spid="514"/>
                                        </p:tgtEl>
                                        <p:attrNameLst>
                                          <p:attrName>ppt_h</p:attrName>
                                        </p:attrNameLst>
                                      </p:cBhvr>
                                      <p:tavLst>
                                        <p:tav tm="0">
                                          <p:val>
                                            <p:fltVal val="0"/>
                                          </p:val>
                                        </p:tav>
                                        <p:tav tm="100000">
                                          <p:val>
                                            <p:strVal val="#ppt_h"/>
                                          </p:val>
                                        </p:tav>
                                      </p:tavLst>
                                    </p:anim>
                                  </p:childTnLst>
                                </p:cTn>
                              </p:par>
                              <p:par>
                                <p:cTn id="57" presetID="23" presetClass="entr" presetSubtype="16" fill="hold" nodeType="withEffect">
                                  <p:stCondLst>
                                    <p:cond delay="0"/>
                                  </p:stCondLst>
                                  <p:childTnLst>
                                    <p:set>
                                      <p:cBhvr>
                                        <p:cTn id="58" dur="1" fill="hold">
                                          <p:stCondLst>
                                            <p:cond delay="0"/>
                                          </p:stCondLst>
                                        </p:cTn>
                                        <p:tgtEl>
                                          <p:spTgt spid="516"/>
                                        </p:tgtEl>
                                        <p:attrNameLst>
                                          <p:attrName>style.visibility</p:attrName>
                                        </p:attrNameLst>
                                      </p:cBhvr>
                                      <p:to>
                                        <p:strVal val="visible"/>
                                      </p:to>
                                    </p:set>
                                    <p:anim calcmode="lin" valueType="num">
                                      <p:cBhvr additive="base">
                                        <p:cTn id="59" dur="500"/>
                                        <p:tgtEl>
                                          <p:spTgt spid="516"/>
                                        </p:tgtEl>
                                        <p:attrNameLst>
                                          <p:attrName>ppt_w</p:attrName>
                                        </p:attrNameLst>
                                      </p:cBhvr>
                                      <p:tavLst>
                                        <p:tav tm="0">
                                          <p:val>
                                            <p:fltVal val="0"/>
                                          </p:val>
                                        </p:tav>
                                        <p:tav tm="100000">
                                          <p:val>
                                            <p:strVal val="#ppt_w"/>
                                          </p:val>
                                        </p:tav>
                                      </p:tavLst>
                                    </p:anim>
                                    <p:anim calcmode="lin" valueType="num">
                                      <p:cBhvr additive="base">
                                        <p:cTn id="60" dur="500"/>
                                        <p:tgtEl>
                                          <p:spTgt spid="516"/>
                                        </p:tgtEl>
                                        <p:attrNameLst>
                                          <p:attrName>ppt_h</p:attrName>
                                        </p:attrNameLst>
                                      </p:cBhvr>
                                      <p:tavLst>
                                        <p:tav tm="0">
                                          <p:val>
                                            <p:fltVal val="0"/>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23" presetClass="entr" presetSubtype="16" fill="hold" nodeType="clickEffect">
                                  <p:stCondLst>
                                    <p:cond delay="0"/>
                                  </p:stCondLst>
                                  <p:childTnLst>
                                    <p:set>
                                      <p:cBhvr>
                                        <p:cTn id="64" dur="1" fill="hold">
                                          <p:stCondLst>
                                            <p:cond delay="0"/>
                                          </p:stCondLst>
                                        </p:cTn>
                                        <p:tgtEl>
                                          <p:spTgt spid="515"/>
                                        </p:tgtEl>
                                        <p:attrNameLst>
                                          <p:attrName>style.visibility</p:attrName>
                                        </p:attrNameLst>
                                      </p:cBhvr>
                                      <p:to>
                                        <p:strVal val="visible"/>
                                      </p:to>
                                    </p:set>
                                    <p:anim calcmode="lin" valueType="num">
                                      <p:cBhvr additive="base">
                                        <p:cTn id="65" dur="500"/>
                                        <p:tgtEl>
                                          <p:spTgt spid="515"/>
                                        </p:tgtEl>
                                        <p:attrNameLst>
                                          <p:attrName>ppt_w</p:attrName>
                                        </p:attrNameLst>
                                      </p:cBhvr>
                                      <p:tavLst>
                                        <p:tav tm="0">
                                          <p:val>
                                            <p:fltVal val="0"/>
                                          </p:val>
                                        </p:tav>
                                        <p:tav tm="100000">
                                          <p:val>
                                            <p:strVal val="#ppt_w"/>
                                          </p:val>
                                        </p:tav>
                                      </p:tavLst>
                                    </p:anim>
                                    <p:anim calcmode="lin" valueType="num">
                                      <p:cBhvr additive="base">
                                        <p:cTn id="66" dur="500"/>
                                        <p:tgtEl>
                                          <p:spTgt spid="515"/>
                                        </p:tgtEl>
                                        <p:attrNameLst>
                                          <p:attrName>ppt_h</p:attrName>
                                        </p:attrNameLst>
                                      </p:cBhvr>
                                      <p:tavLst>
                                        <p:tav tm="0">
                                          <p:val>
                                            <p:fltVal val="0"/>
                                          </p:val>
                                        </p:tav>
                                        <p:tav tm="100000">
                                          <p:val>
                                            <p:strVal val="#ppt_h"/>
                                          </p:val>
                                        </p:tav>
                                      </p:tavLst>
                                    </p:anim>
                                  </p:childTnLst>
                                </p:cTn>
                              </p:par>
                              <p:par>
                                <p:cTn id="67" presetID="23" presetClass="entr" presetSubtype="16" fill="hold" nodeType="withEffect">
                                  <p:stCondLst>
                                    <p:cond delay="0"/>
                                  </p:stCondLst>
                                  <p:childTnLst>
                                    <p:set>
                                      <p:cBhvr>
                                        <p:cTn id="68" dur="1" fill="hold">
                                          <p:stCondLst>
                                            <p:cond delay="0"/>
                                          </p:stCondLst>
                                        </p:cTn>
                                        <p:tgtEl>
                                          <p:spTgt spid="517"/>
                                        </p:tgtEl>
                                        <p:attrNameLst>
                                          <p:attrName>style.visibility</p:attrName>
                                        </p:attrNameLst>
                                      </p:cBhvr>
                                      <p:to>
                                        <p:strVal val="visible"/>
                                      </p:to>
                                    </p:set>
                                    <p:anim calcmode="lin" valueType="num">
                                      <p:cBhvr additive="base">
                                        <p:cTn id="69" dur="500"/>
                                        <p:tgtEl>
                                          <p:spTgt spid="517"/>
                                        </p:tgtEl>
                                        <p:attrNameLst>
                                          <p:attrName>ppt_w</p:attrName>
                                        </p:attrNameLst>
                                      </p:cBhvr>
                                      <p:tavLst>
                                        <p:tav tm="0">
                                          <p:val>
                                            <p:fltVal val="0"/>
                                          </p:val>
                                        </p:tav>
                                        <p:tav tm="100000">
                                          <p:val>
                                            <p:strVal val="#ppt_w"/>
                                          </p:val>
                                        </p:tav>
                                      </p:tavLst>
                                    </p:anim>
                                    <p:anim calcmode="lin" valueType="num">
                                      <p:cBhvr additive="base">
                                        <p:cTn id="70" dur="500"/>
                                        <p:tgtEl>
                                          <p:spTgt spid="517"/>
                                        </p:tgtEl>
                                        <p:attrNameLst>
                                          <p:attrName>ppt_h</p:attrName>
                                        </p:attrNameLst>
                                      </p:cBhvr>
                                      <p:tavLst>
                                        <p:tav tm="0">
                                          <p:val>
                                            <p:fltVal val="0"/>
                                          </p:val>
                                        </p:tav>
                                        <p:tav tm="100000">
                                          <p:val>
                                            <p:strVal val="#ppt_h"/>
                                          </p:val>
                                        </p:tav>
                                      </p:tavLst>
                                    </p:anim>
                                  </p:childTnLst>
                                </p:cTn>
                              </p:par>
                            </p:childTnLst>
                          </p:cTn>
                        </p:par>
                      </p:childTnLst>
                    </p:cTn>
                  </p:par>
                  <p:par>
                    <p:cTn id="71" fill="hold">
                      <p:stCondLst>
                        <p:cond delay="indefinite"/>
                      </p:stCondLst>
                      <p:childTnLst>
                        <p:par>
                          <p:cTn id="72" fill="hold">
                            <p:stCondLst>
                              <p:cond delay="0"/>
                            </p:stCondLst>
                            <p:childTnLst>
                              <p:par>
                                <p:cTn id="73" presetID="23" presetClass="entr" presetSubtype="16" fill="hold" nodeType="clickEffect">
                                  <p:stCondLst>
                                    <p:cond delay="0"/>
                                  </p:stCondLst>
                                  <p:childTnLst>
                                    <p:set>
                                      <p:cBhvr>
                                        <p:cTn id="74" dur="1" fill="hold">
                                          <p:stCondLst>
                                            <p:cond delay="0"/>
                                          </p:stCondLst>
                                        </p:cTn>
                                        <p:tgtEl>
                                          <p:spTgt spid="518"/>
                                        </p:tgtEl>
                                        <p:attrNameLst>
                                          <p:attrName>style.visibility</p:attrName>
                                        </p:attrNameLst>
                                      </p:cBhvr>
                                      <p:to>
                                        <p:strVal val="visible"/>
                                      </p:to>
                                    </p:set>
                                    <p:anim calcmode="lin" valueType="num">
                                      <p:cBhvr additive="base">
                                        <p:cTn id="75" dur="500"/>
                                        <p:tgtEl>
                                          <p:spTgt spid="518"/>
                                        </p:tgtEl>
                                        <p:attrNameLst>
                                          <p:attrName>ppt_w</p:attrName>
                                        </p:attrNameLst>
                                      </p:cBhvr>
                                      <p:tavLst>
                                        <p:tav tm="0">
                                          <p:val>
                                            <p:fltVal val="0"/>
                                          </p:val>
                                        </p:tav>
                                        <p:tav tm="100000">
                                          <p:val>
                                            <p:strVal val="#ppt_w"/>
                                          </p:val>
                                        </p:tav>
                                      </p:tavLst>
                                    </p:anim>
                                    <p:anim calcmode="lin" valueType="num">
                                      <p:cBhvr additive="base">
                                        <p:cTn id="76" dur="500"/>
                                        <p:tgtEl>
                                          <p:spTgt spid="518"/>
                                        </p:tgtEl>
                                        <p:attrNameLst>
                                          <p:attrName>ppt_h</p:attrName>
                                        </p:attrNameLst>
                                      </p:cBhvr>
                                      <p:tavLst>
                                        <p:tav tm="0">
                                          <p:val>
                                            <p:fltVal val="0"/>
                                          </p:val>
                                        </p:tav>
                                        <p:tav tm="100000">
                                          <p:val>
                                            <p:strVal val="#ppt_h"/>
                                          </p:val>
                                        </p:tav>
                                      </p:tavLst>
                                    </p:anim>
                                  </p:childTnLst>
                                </p:cTn>
                              </p:par>
                              <p:par>
                                <p:cTn id="77" presetID="23" presetClass="entr" presetSubtype="16" fill="hold" nodeType="withEffect">
                                  <p:stCondLst>
                                    <p:cond delay="0"/>
                                  </p:stCondLst>
                                  <p:childTnLst>
                                    <p:set>
                                      <p:cBhvr>
                                        <p:cTn id="78" dur="1" fill="hold">
                                          <p:stCondLst>
                                            <p:cond delay="0"/>
                                          </p:stCondLst>
                                        </p:cTn>
                                        <p:tgtEl>
                                          <p:spTgt spid="519"/>
                                        </p:tgtEl>
                                        <p:attrNameLst>
                                          <p:attrName>style.visibility</p:attrName>
                                        </p:attrNameLst>
                                      </p:cBhvr>
                                      <p:to>
                                        <p:strVal val="visible"/>
                                      </p:to>
                                    </p:set>
                                    <p:anim calcmode="lin" valueType="num">
                                      <p:cBhvr additive="base">
                                        <p:cTn id="79" dur="500"/>
                                        <p:tgtEl>
                                          <p:spTgt spid="519"/>
                                        </p:tgtEl>
                                        <p:attrNameLst>
                                          <p:attrName>ppt_w</p:attrName>
                                        </p:attrNameLst>
                                      </p:cBhvr>
                                      <p:tavLst>
                                        <p:tav tm="0">
                                          <p:val>
                                            <p:fltVal val="0"/>
                                          </p:val>
                                        </p:tav>
                                        <p:tav tm="100000">
                                          <p:val>
                                            <p:strVal val="#ppt_w"/>
                                          </p:val>
                                        </p:tav>
                                      </p:tavLst>
                                    </p:anim>
                                    <p:anim calcmode="lin" valueType="num">
                                      <p:cBhvr additive="base">
                                        <p:cTn id="80" dur="500"/>
                                        <p:tgtEl>
                                          <p:spTgt spid="519"/>
                                        </p:tgtEl>
                                        <p:attrNameLst>
                                          <p:attrName>ppt_h</p:attrName>
                                        </p:attrNameLst>
                                      </p:cBhvr>
                                      <p:tavLst>
                                        <p:tav tm="0">
                                          <p:val>
                                            <p:fltVal val="0"/>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520"/>
                                        </p:tgtEl>
                                        <p:attrNameLst>
                                          <p:attrName>style.visibility</p:attrName>
                                        </p:attrNameLst>
                                      </p:cBhvr>
                                      <p:to>
                                        <p:strVal val="visible"/>
                                      </p:to>
                                    </p:set>
                                    <p:animEffect transition="in" filter="fade">
                                      <p:cBhvr>
                                        <p:cTn id="85" dur="500"/>
                                        <p:tgtEl>
                                          <p:spTgt spid="520"/>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521"/>
                                        </p:tgtEl>
                                        <p:attrNameLst>
                                          <p:attrName>style.visibility</p:attrName>
                                        </p:attrNameLst>
                                      </p:cBhvr>
                                      <p:to>
                                        <p:strVal val="visible"/>
                                      </p:to>
                                    </p:set>
                                    <p:animEffect transition="in" filter="fade">
                                      <p:cBhvr>
                                        <p:cTn id="90" dur="500"/>
                                        <p:tgtEl>
                                          <p:spTgt spid="521"/>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507"/>
                                        </p:tgtEl>
                                        <p:attrNameLst>
                                          <p:attrName>style.visibility</p:attrName>
                                        </p:attrNameLst>
                                      </p:cBhvr>
                                      <p:to>
                                        <p:strVal val="visible"/>
                                      </p:to>
                                    </p:set>
                                    <p:animEffect transition="in" filter="fade">
                                      <p:cBhvr>
                                        <p:cTn id="95" dur="500"/>
                                        <p:tgtEl>
                                          <p:spTgt spid="50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522"/>
                                        </p:tgtEl>
                                        <p:attrNameLst>
                                          <p:attrName>style.visibility</p:attrName>
                                        </p:attrNameLst>
                                      </p:cBhvr>
                                      <p:to>
                                        <p:strVal val="visible"/>
                                      </p:to>
                                    </p:set>
                                    <p:animEffect transition="in" filter="wipe(down)">
                                      <p:cBhvr>
                                        <p:cTn id="100" dur="500"/>
                                        <p:tgtEl>
                                          <p:spTgt spid="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grpSp>
        <p:nvGrpSpPr>
          <p:cNvPr id="527" name="Google Shape;527;p23"/>
          <p:cNvGrpSpPr/>
          <p:nvPr/>
        </p:nvGrpSpPr>
        <p:grpSpPr>
          <a:xfrm>
            <a:off x="8936181" y="0"/>
            <a:ext cx="3890553" cy="6904758"/>
            <a:chOff x="8936181" y="0"/>
            <a:chExt cx="3890553" cy="6904758"/>
          </a:xfrm>
        </p:grpSpPr>
        <p:grpSp>
          <p:nvGrpSpPr>
            <p:cNvPr id="528" name="Google Shape;528;p23"/>
            <p:cNvGrpSpPr/>
            <p:nvPr/>
          </p:nvGrpSpPr>
          <p:grpSpPr>
            <a:xfrm>
              <a:off x="9055676" y="0"/>
              <a:ext cx="3136324" cy="6858000"/>
              <a:chOff x="9055676" y="0"/>
              <a:chExt cx="3136324" cy="6858000"/>
            </a:xfrm>
          </p:grpSpPr>
          <p:sp>
            <p:nvSpPr>
              <p:cNvPr id="529" name="Google Shape;529;p23"/>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30" name="Google Shape;530;p23"/>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31" name="Google Shape;531;p23"/>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32" name="Google Shape;532;p23"/>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33" name="Google Shape;533;p23"/>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534" name="Google Shape;534;p23" descr="Microscope"/>
            <p:cNvPicPr preferRelativeResize="0"/>
            <p:nvPr/>
          </p:nvPicPr>
          <p:blipFill rotWithShape="1">
            <a:blip r:embed="rId3"/>
            <a:srcRect/>
            <a:stretch>
              <a:fillRect/>
            </a:stretch>
          </p:blipFill>
          <p:spPr>
            <a:xfrm flipH="1">
              <a:off x="8936181" y="3014205"/>
              <a:ext cx="3890553" cy="3890553"/>
            </a:xfrm>
            <a:prstGeom prst="rect">
              <a:avLst/>
            </a:prstGeom>
            <a:noFill/>
            <a:ln>
              <a:noFill/>
            </a:ln>
          </p:spPr>
        </p:pic>
      </p:grpSp>
      <p:sp>
        <p:nvSpPr>
          <p:cNvPr id="535" name="Google Shape;535;p23"/>
          <p:cNvSpPr txBox="1"/>
          <p:nvPr/>
        </p:nvSpPr>
        <p:spPr>
          <a:xfrm>
            <a:off x="381000" y="609600"/>
            <a:ext cx="304800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panose="020B0604020202020204"/>
              <a:ea typeface="Arial" panose="020B0604020202020204"/>
              <a:cs typeface="Arial" panose="020B0604020202020204"/>
              <a:sym typeface="Arial" panose="020B0604020202020204"/>
            </a:endParaRPr>
          </a:p>
        </p:txBody>
      </p:sp>
      <p:sp>
        <p:nvSpPr>
          <p:cNvPr id="536" name="Google Shape;536;p23"/>
          <p:cNvSpPr txBox="1"/>
          <p:nvPr/>
        </p:nvSpPr>
        <p:spPr>
          <a:xfrm>
            <a:off x="5943600" y="2209800"/>
            <a:ext cx="762000" cy="8239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F0000"/>
                </a:solidFill>
                <a:latin typeface="Arial" panose="020B0604020202020204"/>
                <a:ea typeface="Arial" panose="020B0604020202020204"/>
                <a:cs typeface="Arial" panose="020B0604020202020204"/>
                <a:sym typeface="Arial" panose="020B0604020202020204"/>
              </a:rPr>
              <a:t>?</a:t>
            </a:r>
          </a:p>
        </p:txBody>
      </p:sp>
      <p:sp>
        <p:nvSpPr>
          <p:cNvPr id="537" name="Google Shape;537;p23"/>
          <p:cNvSpPr txBox="1"/>
          <p:nvPr/>
        </p:nvSpPr>
        <p:spPr>
          <a:xfrm>
            <a:off x="4191000" y="2286000"/>
            <a:ext cx="762000" cy="8239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F0000"/>
                </a:solidFill>
                <a:latin typeface="Arial" panose="020B0604020202020204"/>
                <a:ea typeface="Arial" panose="020B0604020202020204"/>
                <a:cs typeface="Arial" panose="020B0604020202020204"/>
                <a:sym typeface="Arial" panose="020B0604020202020204"/>
              </a:rPr>
              <a:t>?</a:t>
            </a:r>
          </a:p>
        </p:txBody>
      </p:sp>
      <p:sp>
        <p:nvSpPr>
          <p:cNvPr id="538" name="Google Shape;538;p23"/>
          <p:cNvSpPr txBox="1"/>
          <p:nvPr/>
        </p:nvSpPr>
        <p:spPr>
          <a:xfrm>
            <a:off x="304800" y="2438400"/>
            <a:ext cx="845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Fe +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                                               </a:t>
            </a:r>
            <a:r>
              <a:rPr lang="en-US" sz="2800" b="1">
                <a:solidFill>
                  <a:schemeClr val="dk1"/>
                </a:solidFill>
                <a:latin typeface="Arial" panose="020B0604020202020204"/>
                <a:ea typeface="Arial" panose="020B0604020202020204"/>
                <a:cs typeface="Arial" panose="020B0604020202020204"/>
                <a:sym typeface="Arial" panose="020B0604020202020204"/>
              </a:rPr>
              <a:t>+          +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539" name="Google Shape;539;p23"/>
          <p:cNvSpPr txBox="1"/>
          <p:nvPr/>
        </p:nvSpPr>
        <p:spPr>
          <a:xfrm>
            <a:off x="6019800" y="2438400"/>
            <a:ext cx="1066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6600"/>
                </a:solidFill>
                <a:latin typeface="Arial" panose="020B0604020202020204"/>
                <a:ea typeface="Arial" panose="020B0604020202020204"/>
                <a:cs typeface="Arial" panose="020B0604020202020204"/>
                <a:sym typeface="Arial" panose="020B0604020202020204"/>
              </a:rPr>
              <a:t>SO</a:t>
            </a:r>
            <a:r>
              <a:rPr lang="en-US" sz="2800" b="1" baseline="-25000">
                <a:solidFill>
                  <a:srgbClr val="006600"/>
                </a:solidFill>
                <a:latin typeface="Arial" panose="020B0604020202020204"/>
                <a:ea typeface="Arial" panose="020B0604020202020204"/>
                <a:cs typeface="Arial" panose="020B0604020202020204"/>
                <a:sym typeface="Arial" panose="020B0604020202020204"/>
              </a:rPr>
              <a:t>2</a:t>
            </a:r>
            <a:endParaRPr sz="2800" b="1">
              <a:solidFill>
                <a:srgbClr val="006600"/>
              </a:solidFill>
              <a:latin typeface="Arial" panose="020B0604020202020204"/>
              <a:ea typeface="Arial" panose="020B0604020202020204"/>
              <a:cs typeface="Arial" panose="020B0604020202020204"/>
              <a:sym typeface="Arial" panose="020B0604020202020204"/>
            </a:endParaRPr>
          </a:p>
        </p:txBody>
      </p:sp>
      <p:sp>
        <p:nvSpPr>
          <p:cNvPr id="540" name="Google Shape;540;p23"/>
          <p:cNvSpPr txBox="1"/>
          <p:nvPr/>
        </p:nvSpPr>
        <p:spPr>
          <a:xfrm>
            <a:off x="228600" y="5867400"/>
            <a:ext cx="9144000" cy="9461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u="sng">
                <a:solidFill>
                  <a:srgbClr val="FF0000"/>
                </a:solidFill>
                <a:latin typeface="Arial" panose="020B0604020202020204"/>
                <a:ea typeface="Arial" panose="020B0604020202020204"/>
                <a:cs typeface="Arial" panose="020B0604020202020204"/>
                <a:sym typeface="Arial" panose="020B0604020202020204"/>
              </a:rPr>
              <a:t>♣CHÚ Ý</a:t>
            </a:r>
            <a:r>
              <a:rPr lang="en-US" sz="2800" b="1">
                <a:solidFill>
                  <a:schemeClr val="dk1"/>
                </a:solidFill>
                <a:latin typeface="Arial" panose="020B0604020202020204"/>
                <a:ea typeface="Arial" panose="020B0604020202020204"/>
                <a:cs typeface="Arial" panose="020B0604020202020204"/>
                <a:sym typeface="Arial" panose="020B0604020202020204"/>
              </a:rPr>
              <a:t> : ……………….không tác dụng với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 </a:t>
            </a:r>
            <a:r>
              <a:rPr lang="en-US" sz="2800" b="1">
                <a:solidFill>
                  <a:schemeClr val="dk1"/>
                </a:solidFill>
                <a:latin typeface="Arial" panose="020B0604020202020204"/>
                <a:ea typeface="Arial" panose="020B0604020202020204"/>
                <a:cs typeface="Arial" panose="020B0604020202020204"/>
                <a:sym typeface="Arial" panose="020B0604020202020204"/>
              </a:rPr>
              <a:t>đặc nguội.</a:t>
            </a:r>
          </a:p>
        </p:txBody>
      </p:sp>
      <p:cxnSp>
        <p:nvCxnSpPr>
          <p:cNvPr id="541" name="Google Shape;541;p23"/>
          <p:cNvCxnSpPr/>
          <p:nvPr/>
        </p:nvCxnSpPr>
        <p:spPr>
          <a:xfrm>
            <a:off x="2743200" y="2819400"/>
            <a:ext cx="1066800" cy="0"/>
          </a:xfrm>
          <a:prstGeom prst="straightConnector1">
            <a:avLst/>
          </a:prstGeom>
          <a:noFill/>
          <a:ln w="38100" cap="flat" cmpd="sng">
            <a:solidFill>
              <a:schemeClr val="dk1"/>
            </a:solidFill>
            <a:prstDash val="solid"/>
            <a:round/>
            <a:headEnd type="none" w="med" len="med"/>
            <a:tailEnd type="triangle" w="med" len="med"/>
          </a:ln>
        </p:spPr>
      </p:cxnSp>
      <p:pic>
        <p:nvPicPr>
          <p:cNvPr id="542" name="Google Shape;542;p23" descr="sao">
            <a:hlinkClick r:id="rId4" action="ppaction://hlinksldjump"/>
          </p:cNvPr>
          <p:cNvPicPr preferRelativeResize="0"/>
          <p:nvPr/>
        </p:nvPicPr>
        <p:blipFill rotWithShape="1">
          <a:blip r:embed="rId5"/>
          <a:srcRect/>
          <a:stretch>
            <a:fillRect/>
          </a:stretch>
        </p:blipFill>
        <p:spPr>
          <a:xfrm>
            <a:off x="11338214" y="5768975"/>
            <a:ext cx="571500" cy="571500"/>
          </a:xfrm>
          <a:prstGeom prst="rect">
            <a:avLst/>
          </a:prstGeom>
          <a:noFill/>
          <a:ln>
            <a:noFill/>
          </a:ln>
        </p:spPr>
      </p:pic>
      <p:sp>
        <p:nvSpPr>
          <p:cNvPr id="543" name="Google Shape;543;p23"/>
          <p:cNvSpPr txBox="1"/>
          <p:nvPr/>
        </p:nvSpPr>
        <p:spPr>
          <a:xfrm>
            <a:off x="1371600" y="319088"/>
            <a:ext cx="7772400" cy="5822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u="sng">
                <a:solidFill>
                  <a:srgbClr val="003300"/>
                </a:solidFill>
                <a:latin typeface="Arial" panose="020B0604020202020204"/>
                <a:ea typeface="Arial" panose="020B0604020202020204"/>
                <a:cs typeface="Arial" panose="020B0604020202020204"/>
                <a:sym typeface="Arial" panose="020B0604020202020204"/>
              </a:rPr>
              <a:t>1. Tác dụng với kim loại</a:t>
            </a:r>
            <a:r>
              <a:rPr lang="vi-VN" altLang="en-US" sz="3200" b="1" u="sng">
                <a:solidFill>
                  <a:srgbClr val="003300"/>
                </a:solidFill>
                <a:latin typeface="Arial" panose="020B0604020202020204"/>
                <a:ea typeface="Arial" panose="020B0604020202020204"/>
                <a:cs typeface="Arial" panose="020B0604020202020204"/>
                <a:sym typeface="Arial" panose="020B0604020202020204"/>
              </a:rPr>
              <a:t> </a:t>
            </a:r>
            <a:r>
              <a:rPr lang="en-US" sz="2800" b="1" u="sng">
                <a:solidFill>
                  <a:srgbClr val="003300"/>
                </a:solidFill>
                <a:latin typeface="Arial" panose="020B0604020202020204"/>
                <a:ea typeface="Arial" panose="020B0604020202020204"/>
                <a:cs typeface="Arial" panose="020B0604020202020204"/>
                <a:sym typeface="Arial" panose="020B0604020202020204"/>
              </a:rPr>
              <a:t>(</a:t>
            </a:r>
            <a:r>
              <a:rPr lang="en-US" sz="2800" b="1" u="sng">
                <a:solidFill>
                  <a:schemeClr val="dk1"/>
                </a:solidFill>
                <a:latin typeface="Arial" panose="020B0604020202020204"/>
                <a:ea typeface="Arial" panose="020B0604020202020204"/>
                <a:cs typeface="Arial" panose="020B0604020202020204"/>
                <a:sym typeface="Arial" panose="020B0604020202020204"/>
              </a:rPr>
              <a:t>trừ ……….)</a:t>
            </a:r>
          </a:p>
        </p:txBody>
      </p:sp>
      <p:sp>
        <p:nvSpPr>
          <p:cNvPr id="544" name="Google Shape;544;p23"/>
          <p:cNvSpPr txBox="1"/>
          <p:nvPr/>
        </p:nvSpPr>
        <p:spPr>
          <a:xfrm>
            <a:off x="76200" y="4129088"/>
            <a:ext cx="26670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M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đ         </a:t>
            </a:r>
          </a:p>
        </p:txBody>
      </p:sp>
      <p:sp>
        <p:nvSpPr>
          <p:cNvPr id="545" name="Google Shape;545;p23"/>
          <p:cNvSpPr/>
          <p:nvPr/>
        </p:nvSpPr>
        <p:spPr>
          <a:xfrm>
            <a:off x="5486400" y="3505200"/>
            <a:ext cx="76200" cy="1524000"/>
          </a:xfrm>
          <a:prstGeom prst="leftBrace">
            <a:avLst>
              <a:gd name="adj1" fmla="val 166667"/>
              <a:gd name="adj2" fmla="val 50000"/>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chemeClr val="dk1"/>
              </a:solidFill>
              <a:latin typeface="Arial" panose="020B0604020202020204"/>
              <a:ea typeface="Arial" panose="020B0604020202020204"/>
              <a:cs typeface="Arial" panose="020B0604020202020204"/>
              <a:sym typeface="Arial" panose="020B0604020202020204"/>
            </a:endParaRPr>
          </a:p>
        </p:txBody>
      </p:sp>
      <p:sp>
        <p:nvSpPr>
          <p:cNvPr id="546" name="Google Shape;546;p23"/>
          <p:cNvSpPr txBox="1"/>
          <p:nvPr/>
        </p:nvSpPr>
        <p:spPr>
          <a:xfrm>
            <a:off x="5791200" y="3581400"/>
            <a:ext cx="914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9900"/>
                </a:solidFill>
                <a:latin typeface="Arial" panose="020B0604020202020204"/>
                <a:ea typeface="Arial" panose="020B0604020202020204"/>
                <a:cs typeface="Arial" panose="020B0604020202020204"/>
                <a:sym typeface="Arial" panose="020B0604020202020204"/>
              </a:rPr>
              <a:t>SO</a:t>
            </a:r>
            <a:r>
              <a:rPr lang="en-US" sz="2800" b="1" baseline="-25000">
                <a:solidFill>
                  <a:srgbClr val="009900"/>
                </a:solidFill>
                <a:latin typeface="Arial" panose="020B0604020202020204"/>
                <a:ea typeface="Arial" panose="020B0604020202020204"/>
                <a:cs typeface="Arial" panose="020B0604020202020204"/>
                <a:sym typeface="Arial" panose="020B0604020202020204"/>
              </a:rPr>
              <a:t>2</a:t>
            </a:r>
            <a:endParaRPr sz="2800" b="1">
              <a:solidFill>
                <a:srgbClr val="009900"/>
              </a:solidFill>
              <a:latin typeface="Arial" panose="020B0604020202020204"/>
              <a:ea typeface="Arial" panose="020B0604020202020204"/>
              <a:cs typeface="Arial" panose="020B0604020202020204"/>
              <a:sym typeface="Arial" panose="020B0604020202020204"/>
            </a:endParaRPr>
          </a:p>
        </p:txBody>
      </p:sp>
      <p:sp>
        <p:nvSpPr>
          <p:cNvPr id="547" name="Google Shape;547;p23"/>
          <p:cNvSpPr txBox="1"/>
          <p:nvPr/>
        </p:nvSpPr>
        <p:spPr>
          <a:xfrm>
            <a:off x="5791200" y="4038600"/>
            <a:ext cx="914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0000"/>
                </a:solidFill>
                <a:latin typeface="Arial" panose="020B0604020202020204"/>
                <a:ea typeface="Arial" panose="020B0604020202020204"/>
                <a:cs typeface="Arial" panose="020B0604020202020204"/>
                <a:sym typeface="Arial" panose="020B0604020202020204"/>
              </a:rPr>
              <a:t>S</a:t>
            </a:r>
          </a:p>
        </p:txBody>
      </p:sp>
      <p:sp>
        <p:nvSpPr>
          <p:cNvPr id="548" name="Google Shape;548;p23"/>
          <p:cNvSpPr txBox="1"/>
          <p:nvPr/>
        </p:nvSpPr>
        <p:spPr>
          <a:xfrm>
            <a:off x="5791200" y="4572000"/>
            <a:ext cx="914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H</a:t>
            </a:r>
            <a:r>
              <a:rPr lang="en-US" sz="2800" b="1" baseline="-25000">
                <a:solidFill>
                  <a:srgbClr val="0000FF"/>
                </a:solidFill>
                <a:latin typeface="Arial" panose="020B0604020202020204"/>
                <a:ea typeface="Arial" panose="020B0604020202020204"/>
                <a:cs typeface="Arial" panose="020B0604020202020204"/>
                <a:sym typeface="Arial" panose="020B0604020202020204"/>
              </a:rPr>
              <a:t>2</a:t>
            </a:r>
            <a:r>
              <a:rPr lang="en-US" sz="2800" b="1">
                <a:solidFill>
                  <a:srgbClr val="0000FF"/>
                </a:solidFill>
                <a:latin typeface="Arial" panose="020B0604020202020204"/>
                <a:ea typeface="Arial" panose="020B0604020202020204"/>
                <a:cs typeface="Arial" panose="020B0604020202020204"/>
                <a:sym typeface="Arial" panose="020B0604020202020204"/>
              </a:rPr>
              <a:t>S</a:t>
            </a:r>
          </a:p>
        </p:txBody>
      </p:sp>
      <p:sp>
        <p:nvSpPr>
          <p:cNvPr id="549" name="Google Shape;549;p23"/>
          <p:cNvSpPr txBox="1"/>
          <p:nvPr/>
        </p:nvSpPr>
        <p:spPr>
          <a:xfrm>
            <a:off x="3200400" y="3657600"/>
            <a:ext cx="2286000" cy="13731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Muối có số </a:t>
            </a:r>
            <a:r>
              <a:rPr lang="en-US" sz="2800" b="1">
                <a:solidFill>
                  <a:srgbClr val="FF0000"/>
                </a:solidFill>
                <a:latin typeface="Arial" panose="020B0604020202020204"/>
                <a:ea typeface="Arial" panose="020B0604020202020204"/>
                <a:cs typeface="Arial" panose="020B0604020202020204"/>
                <a:sym typeface="Arial" panose="020B0604020202020204"/>
              </a:rPr>
              <a:t>oxh cao nhất của kl</a:t>
            </a:r>
          </a:p>
        </p:txBody>
      </p:sp>
      <p:sp>
        <p:nvSpPr>
          <p:cNvPr id="550" name="Google Shape;550;p23"/>
          <p:cNvSpPr txBox="1"/>
          <p:nvPr/>
        </p:nvSpPr>
        <p:spPr>
          <a:xfrm>
            <a:off x="5029200" y="4052888"/>
            <a:ext cx="7620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a:t>
            </a:r>
          </a:p>
        </p:txBody>
      </p:sp>
      <p:sp>
        <p:nvSpPr>
          <p:cNvPr id="551" name="Google Shape;551;p23"/>
          <p:cNvSpPr txBox="1"/>
          <p:nvPr/>
        </p:nvSpPr>
        <p:spPr>
          <a:xfrm>
            <a:off x="6553200" y="4129088"/>
            <a:ext cx="5334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a:t>
            </a:r>
          </a:p>
        </p:txBody>
      </p:sp>
      <p:sp>
        <p:nvSpPr>
          <p:cNvPr id="552" name="Google Shape;552;p23"/>
          <p:cNvSpPr txBox="1"/>
          <p:nvPr/>
        </p:nvSpPr>
        <p:spPr>
          <a:xfrm>
            <a:off x="7391400" y="4114800"/>
            <a:ext cx="11430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cxnSp>
        <p:nvCxnSpPr>
          <p:cNvPr id="553" name="Google Shape;553;p23"/>
          <p:cNvCxnSpPr/>
          <p:nvPr/>
        </p:nvCxnSpPr>
        <p:spPr>
          <a:xfrm>
            <a:off x="2209800" y="4419600"/>
            <a:ext cx="990600" cy="0"/>
          </a:xfrm>
          <a:prstGeom prst="straightConnector1">
            <a:avLst/>
          </a:prstGeom>
          <a:noFill/>
          <a:ln w="38100" cap="flat" cmpd="sng">
            <a:solidFill>
              <a:schemeClr val="dk1"/>
            </a:solidFill>
            <a:prstDash val="solid"/>
            <a:round/>
            <a:headEnd type="none" w="med" len="med"/>
            <a:tailEnd type="triangle" w="med" len="med"/>
          </a:ln>
        </p:spPr>
      </p:cxnSp>
      <p:sp>
        <p:nvSpPr>
          <p:cNvPr id="554" name="Google Shape;554;p23"/>
          <p:cNvSpPr txBox="1"/>
          <p:nvPr/>
        </p:nvSpPr>
        <p:spPr>
          <a:xfrm>
            <a:off x="3810000" y="2362200"/>
            <a:ext cx="21336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660033"/>
                </a:solidFill>
                <a:latin typeface="Arial" panose="020B0604020202020204"/>
                <a:ea typeface="Arial" panose="020B0604020202020204"/>
                <a:cs typeface="Arial" panose="020B0604020202020204"/>
                <a:sym typeface="Arial" panose="020B0604020202020204"/>
              </a:rPr>
              <a:t>Fe</a:t>
            </a:r>
            <a:r>
              <a:rPr lang="en-US" sz="2800" b="1" baseline="-25000">
                <a:solidFill>
                  <a:srgbClr val="660033"/>
                </a:solidFill>
                <a:latin typeface="Arial" panose="020B0604020202020204"/>
                <a:ea typeface="Arial" panose="020B0604020202020204"/>
                <a:cs typeface="Arial" panose="020B0604020202020204"/>
                <a:sym typeface="Arial" panose="020B0604020202020204"/>
              </a:rPr>
              <a:t>2</a:t>
            </a:r>
            <a:r>
              <a:rPr lang="en-US" sz="2800" b="1">
                <a:solidFill>
                  <a:srgbClr val="660033"/>
                </a:solidFill>
                <a:latin typeface="Arial" panose="020B0604020202020204"/>
                <a:ea typeface="Arial" panose="020B0604020202020204"/>
                <a:cs typeface="Arial" panose="020B0604020202020204"/>
                <a:sym typeface="Arial" panose="020B0604020202020204"/>
              </a:rPr>
              <a:t>(SO</a:t>
            </a:r>
            <a:r>
              <a:rPr lang="en-US" sz="2800" b="1" baseline="-25000">
                <a:solidFill>
                  <a:srgbClr val="660033"/>
                </a:solidFill>
                <a:latin typeface="Arial" panose="020B0604020202020204"/>
                <a:ea typeface="Arial" panose="020B0604020202020204"/>
                <a:cs typeface="Arial" panose="020B0604020202020204"/>
                <a:sym typeface="Arial" panose="020B0604020202020204"/>
              </a:rPr>
              <a:t>4</a:t>
            </a:r>
            <a:r>
              <a:rPr lang="en-US" sz="2800" b="1">
                <a:solidFill>
                  <a:srgbClr val="660033"/>
                </a:solidFill>
                <a:latin typeface="Arial" panose="020B0604020202020204"/>
                <a:ea typeface="Arial" panose="020B0604020202020204"/>
                <a:cs typeface="Arial" panose="020B0604020202020204"/>
                <a:sym typeface="Arial" panose="020B0604020202020204"/>
              </a:rPr>
              <a:t>)</a:t>
            </a:r>
            <a:r>
              <a:rPr lang="en-US" sz="2800" b="1" baseline="-25000">
                <a:solidFill>
                  <a:srgbClr val="660033"/>
                </a:solidFill>
                <a:latin typeface="Arial" panose="020B0604020202020204"/>
                <a:ea typeface="Arial" panose="020B0604020202020204"/>
                <a:cs typeface="Arial" panose="020B0604020202020204"/>
                <a:sym typeface="Arial" panose="020B0604020202020204"/>
              </a:rPr>
              <a:t>3</a:t>
            </a:r>
            <a:endParaRPr sz="2800" b="1">
              <a:solidFill>
                <a:srgbClr val="660033"/>
              </a:solidFill>
              <a:latin typeface="Arial" panose="020B0604020202020204"/>
              <a:ea typeface="Arial" panose="020B0604020202020204"/>
              <a:cs typeface="Arial" panose="020B0604020202020204"/>
              <a:sym typeface="Arial" panose="020B0604020202020204"/>
            </a:endParaRPr>
          </a:p>
        </p:txBody>
      </p:sp>
      <p:sp>
        <p:nvSpPr>
          <p:cNvPr id="555" name="Google Shape;555;p23"/>
          <p:cNvSpPr txBox="1"/>
          <p:nvPr/>
        </p:nvSpPr>
        <p:spPr>
          <a:xfrm>
            <a:off x="457200" y="2133600"/>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accent2"/>
                </a:solidFill>
                <a:latin typeface="Arial" panose="020B0604020202020204"/>
                <a:ea typeface="Arial" panose="020B0604020202020204"/>
                <a:cs typeface="Arial" panose="020B0604020202020204"/>
                <a:sym typeface="Arial" panose="020B0604020202020204"/>
              </a:rPr>
              <a:t>0</a:t>
            </a:r>
          </a:p>
        </p:txBody>
      </p:sp>
      <p:sp>
        <p:nvSpPr>
          <p:cNvPr id="556" name="Google Shape;556;p23"/>
          <p:cNvSpPr txBox="1"/>
          <p:nvPr/>
        </p:nvSpPr>
        <p:spPr>
          <a:xfrm>
            <a:off x="3810000" y="2133600"/>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accent2"/>
                </a:solidFill>
                <a:latin typeface="Arial" panose="020B0604020202020204"/>
                <a:ea typeface="Arial" panose="020B0604020202020204"/>
                <a:cs typeface="Arial" panose="020B0604020202020204"/>
                <a:sym typeface="Arial" panose="020B0604020202020204"/>
              </a:rPr>
              <a:t>+3</a:t>
            </a:r>
          </a:p>
        </p:txBody>
      </p:sp>
      <p:sp>
        <p:nvSpPr>
          <p:cNvPr id="557" name="Google Shape;557;p23"/>
          <p:cNvSpPr txBox="1"/>
          <p:nvPr/>
        </p:nvSpPr>
        <p:spPr>
          <a:xfrm>
            <a:off x="1752600" y="2193925"/>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+6</a:t>
            </a:r>
          </a:p>
        </p:txBody>
      </p:sp>
      <p:sp>
        <p:nvSpPr>
          <p:cNvPr id="558" name="Google Shape;558;p23"/>
          <p:cNvSpPr txBox="1"/>
          <p:nvPr/>
        </p:nvSpPr>
        <p:spPr>
          <a:xfrm>
            <a:off x="6019800" y="2133600"/>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+4</a:t>
            </a:r>
          </a:p>
        </p:txBody>
      </p:sp>
      <p:sp>
        <p:nvSpPr>
          <p:cNvPr id="559" name="Google Shape;559;p23"/>
          <p:cNvSpPr txBox="1"/>
          <p:nvPr/>
        </p:nvSpPr>
        <p:spPr>
          <a:xfrm>
            <a:off x="6705600" y="304800"/>
            <a:ext cx="1219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660033"/>
                </a:solidFill>
                <a:latin typeface="Arial" panose="020B0604020202020204"/>
                <a:ea typeface="Arial" panose="020B0604020202020204"/>
                <a:cs typeface="Arial" panose="020B0604020202020204"/>
                <a:sym typeface="Arial" panose="020B0604020202020204"/>
              </a:rPr>
              <a:t>Au, Pt</a:t>
            </a:r>
          </a:p>
        </p:txBody>
      </p:sp>
      <p:sp>
        <p:nvSpPr>
          <p:cNvPr id="560" name="Google Shape;560;p23"/>
          <p:cNvSpPr txBox="1"/>
          <p:nvPr/>
        </p:nvSpPr>
        <p:spPr>
          <a:xfrm>
            <a:off x="152400" y="2438400"/>
            <a:ext cx="533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561" name="Google Shape;561;p23"/>
          <p:cNvSpPr txBox="1"/>
          <p:nvPr/>
        </p:nvSpPr>
        <p:spPr>
          <a:xfrm>
            <a:off x="1219200" y="2438400"/>
            <a:ext cx="533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6</a:t>
            </a:r>
          </a:p>
        </p:txBody>
      </p:sp>
      <p:sp>
        <p:nvSpPr>
          <p:cNvPr id="562" name="Google Shape;562;p23"/>
          <p:cNvSpPr txBox="1"/>
          <p:nvPr/>
        </p:nvSpPr>
        <p:spPr>
          <a:xfrm>
            <a:off x="7086600" y="2438400"/>
            <a:ext cx="533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6</a:t>
            </a:r>
          </a:p>
        </p:txBody>
      </p:sp>
      <p:sp>
        <p:nvSpPr>
          <p:cNvPr id="563" name="Google Shape;563;p23"/>
          <p:cNvSpPr txBox="1"/>
          <p:nvPr/>
        </p:nvSpPr>
        <p:spPr>
          <a:xfrm>
            <a:off x="5791200" y="2452688"/>
            <a:ext cx="5334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3</a:t>
            </a:r>
          </a:p>
        </p:txBody>
      </p:sp>
      <p:sp>
        <p:nvSpPr>
          <p:cNvPr id="564" name="Google Shape;564;p23"/>
          <p:cNvSpPr txBox="1"/>
          <p:nvPr/>
        </p:nvSpPr>
        <p:spPr>
          <a:xfrm>
            <a:off x="2515772" y="5703551"/>
            <a:ext cx="26670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660033"/>
                </a:solidFill>
                <a:latin typeface="Arial" panose="020B0604020202020204"/>
                <a:ea typeface="Arial" panose="020B0604020202020204"/>
                <a:cs typeface="Arial" panose="020B0604020202020204"/>
                <a:sym typeface="Arial" panose="020B0604020202020204"/>
              </a:rPr>
              <a:t>Al, Fe, Cr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43"/>
                                        </p:tgtEl>
                                        <p:attrNameLst>
                                          <p:attrName>style.visibility</p:attrName>
                                        </p:attrNameLst>
                                      </p:cBhvr>
                                      <p:to>
                                        <p:strVal val="visible"/>
                                      </p:to>
                                    </p:set>
                                    <p:anim calcmode="lin" valueType="num">
                                      <p:cBhvr additive="base">
                                        <p:cTn id="7" dur="2000"/>
                                        <p:tgtEl>
                                          <p:spTgt spid="54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4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559"/>
                                        </p:tgtEl>
                                        <p:attrNameLst>
                                          <p:attrName>style.visibility</p:attrName>
                                        </p:attrNameLst>
                                      </p:cBhvr>
                                      <p:to>
                                        <p:strVal val="visible"/>
                                      </p:to>
                                    </p:set>
                                    <p:anim calcmode="lin" valueType="num">
                                      <p:cBhvr additive="base">
                                        <p:cTn id="16" dur="500"/>
                                        <p:tgtEl>
                                          <p:spTgt spid="559"/>
                                        </p:tgtEl>
                                        <p:attrNameLst>
                                          <p:attrName>ppt_w</p:attrName>
                                        </p:attrNameLst>
                                      </p:cBhvr>
                                      <p:tavLst>
                                        <p:tav tm="0">
                                          <p:val>
                                            <p:fltVal val="0"/>
                                          </p:val>
                                        </p:tav>
                                        <p:tav tm="100000">
                                          <p:val>
                                            <p:strVal val="#ppt_w"/>
                                          </p:val>
                                        </p:tav>
                                      </p:tavLst>
                                    </p:anim>
                                    <p:anim calcmode="lin" valueType="num">
                                      <p:cBhvr additive="base">
                                        <p:cTn id="17" dur="500"/>
                                        <p:tgtEl>
                                          <p:spTgt spid="559"/>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38"/>
                                        </p:tgtEl>
                                        <p:attrNameLst>
                                          <p:attrName>style.visibility</p:attrName>
                                        </p:attrNameLst>
                                      </p:cBhvr>
                                      <p:to>
                                        <p:strVal val="visible"/>
                                      </p:to>
                                    </p:set>
                                    <p:animEffect transition="in" filter="fade">
                                      <p:cBhvr>
                                        <p:cTn id="22" dur="80"/>
                                        <p:tgtEl>
                                          <p:spTgt spid="538"/>
                                        </p:tgtEl>
                                      </p:cBhvr>
                                    </p:animEffect>
                                  </p:childTnLst>
                                </p:cTn>
                              </p:par>
                              <p:par>
                                <p:cTn id="23" presetID="10" presetClass="entr" presetSubtype="0" fill="hold" nodeType="withEffect">
                                  <p:stCondLst>
                                    <p:cond delay="0"/>
                                  </p:stCondLst>
                                  <p:childTnLst>
                                    <p:set>
                                      <p:cBhvr>
                                        <p:cTn id="24" dur="1" fill="hold">
                                          <p:stCondLst>
                                            <p:cond delay="0"/>
                                          </p:stCondLst>
                                        </p:cTn>
                                        <p:tgtEl>
                                          <p:spTgt spid="541"/>
                                        </p:tgtEl>
                                        <p:attrNameLst>
                                          <p:attrName>style.visibility</p:attrName>
                                        </p:attrNameLst>
                                      </p:cBhvr>
                                      <p:to>
                                        <p:strVal val="visible"/>
                                      </p:to>
                                    </p:set>
                                    <p:animEffect transition="in" filter="fade">
                                      <p:cBhvr>
                                        <p:cTn id="25" dur="2000"/>
                                        <p:tgtEl>
                                          <p:spTgt spid="541"/>
                                        </p:tgtEl>
                                      </p:cBhvr>
                                    </p:animEffect>
                                  </p:childTnLst>
                                </p:cTn>
                              </p:par>
                              <p:par>
                                <p:cTn id="26" presetID="1" presetClass="entr" presetSubtype="0" fill="hold" nodeType="withEffect">
                                  <p:stCondLst>
                                    <p:cond delay="0"/>
                                  </p:stCondLst>
                                  <p:childTnLst>
                                    <p:set>
                                      <p:cBhvr>
                                        <p:cTn id="27" dur="1" fill="hold">
                                          <p:stCondLst>
                                            <p:cond delay="0"/>
                                          </p:stCondLst>
                                        </p:cTn>
                                        <p:tgtEl>
                                          <p:spTgt spid="537"/>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537"/>
                                        </p:tgtEl>
                                        <p:attrNameLst>
                                          <p:attrName>style.visibility</p:attrName>
                                        </p:attrNameLst>
                                      </p:cBhvr>
                                      <p:to>
                                        <p:strVal val="visible"/>
                                      </p:to>
                                    </p:set>
                                    <p:animEffect transition="in" filter="fade">
                                      <p:cBhvr>
                                        <p:cTn id="30" dur="5000"/>
                                        <p:tgtEl>
                                          <p:spTgt spid="537"/>
                                        </p:tgtEl>
                                      </p:cBhvr>
                                    </p:animEffect>
                                  </p:childTnLst>
                                </p:cTn>
                              </p:par>
                              <p:par>
                                <p:cTn id="31" presetID="1" presetClass="entr" presetSubtype="0" fill="hold" nodeType="withEffect">
                                  <p:stCondLst>
                                    <p:cond delay="0"/>
                                  </p:stCondLst>
                                  <p:childTnLst>
                                    <p:set>
                                      <p:cBhvr>
                                        <p:cTn id="32" dur="1" fill="hold">
                                          <p:stCondLst>
                                            <p:cond delay="0"/>
                                          </p:stCondLst>
                                        </p:cTn>
                                        <p:tgtEl>
                                          <p:spTgt spid="536"/>
                                        </p:tgtEl>
                                        <p:attrNameLst>
                                          <p:attrName>style.visibility</p:attrName>
                                        </p:attrNameLst>
                                      </p:cBhvr>
                                      <p:to>
                                        <p:strVal val="visible"/>
                                      </p:to>
                                    </p:set>
                                  </p:childTnLst>
                                </p:cTn>
                              </p:par>
                              <p:par>
                                <p:cTn id="33" presetID="10" presetClass="entr" presetSubtype="0" fill="hold" nodeType="withEffect">
                                  <p:stCondLst>
                                    <p:cond delay="0"/>
                                  </p:stCondLst>
                                  <p:childTnLst>
                                    <p:set>
                                      <p:cBhvr>
                                        <p:cTn id="34" dur="1" fill="hold">
                                          <p:stCondLst>
                                            <p:cond delay="0"/>
                                          </p:stCondLst>
                                        </p:cTn>
                                        <p:tgtEl>
                                          <p:spTgt spid="536"/>
                                        </p:tgtEl>
                                        <p:attrNameLst>
                                          <p:attrName>style.visibility</p:attrName>
                                        </p:attrNameLst>
                                      </p:cBhvr>
                                      <p:to>
                                        <p:strVal val="visible"/>
                                      </p:to>
                                    </p:set>
                                    <p:animEffect transition="in" filter="fade">
                                      <p:cBhvr>
                                        <p:cTn id="35" dur="5000"/>
                                        <p:tgtEl>
                                          <p:spTgt spid="536"/>
                                        </p:tgtEl>
                                      </p:cBhvr>
                                    </p:animEffect>
                                  </p:childTnLst>
                                </p:cTn>
                              </p:par>
                            </p:childTnLst>
                          </p:cTn>
                        </p:par>
                      </p:childTnLst>
                    </p:cTn>
                  </p:par>
                  <p:par>
                    <p:cTn id="36" fill="hold">
                      <p:stCondLst>
                        <p:cond delay="indefinite"/>
                      </p:stCondLst>
                      <p:childTnLst>
                        <p:par>
                          <p:cTn id="37" fill="hold">
                            <p:stCondLst>
                              <p:cond delay="0"/>
                            </p:stCondLst>
                            <p:childTnLst>
                              <p:par>
                                <p:cTn id="38" presetID="23" presetClass="exit" presetSubtype="32" fill="hold" nodeType="clickEffect">
                                  <p:stCondLst>
                                    <p:cond delay="0"/>
                                  </p:stCondLst>
                                  <p:childTnLst>
                                    <p:anim calcmode="lin" valueType="num">
                                      <p:cBhvr additive="base">
                                        <p:cTn id="39" dur="500"/>
                                        <p:tgtEl>
                                          <p:spTgt spid="537"/>
                                        </p:tgtEl>
                                        <p:attrNameLst>
                                          <p:attrName>ppt_w</p:attrName>
                                        </p:attrNameLst>
                                      </p:cBhvr>
                                      <p:tavLst>
                                        <p:tav tm="0">
                                          <p:val>
                                            <p:strVal val="#ppt_w"/>
                                          </p:val>
                                        </p:tav>
                                        <p:tav tm="100000">
                                          <p:val>
                                            <p:fltVal val="0"/>
                                          </p:val>
                                        </p:tav>
                                      </p:tavLst>
                                    </p:anim>
                                    <p:anim calcmode="lin" valueType="num">
                                      <p:cBhvr additive="base">
                                        <p:cTn id="40" dur="500"/>
                                        <p:tgtEl>
                                          <p:spTgt spid="537"/>
                                        </p:tgtEl>
                                        <p:attrNameLst>
                                          <p:attrName>ppt_h</p:attrName>
                                        </p:attrNameLst>
                                      </p:cBhvr>
                                      <p:tavLst>
                                        <p:tav tm="0">
                                          <p:val>
                                            <p:strVal val="#ppt_h"/>
                                          </p:val>
                                        </p:tav>
                                        <p:tav tm="100000">
                                          <p:val>
                                            <p:fltVal val="0"/>
                                          </p:val>
                                        </p:tav>
                                      </p:tavLst>
                                    </p:anim>
                                    <p:set>
                                      <p:cBhvr>
                                        <p:cTn id="41" dur="1" fill="hold">
                                          <p:stCondLst>
                                            <p:cond delay="500"/>
                                          </p:stCondLst>
                                        </p:cTn>
                                        <p:tgtEl>
                                          <p:spTgt spid="537"/>
                                        </p:tgtEl>
                                        <p:attrNameLst>
                                          <p:attrName>style.visibility</p:attrName>
                                        </p:attrNameLst>
                                      </p:cBhvr>
                                      <p:to>
                                        <p:strVal val="hidden"/>
                                      </p:to>
                                    </p:set>
                                  </p:childTnLst>
                                </p:cTn>
                              </p:par>
                              <p:par>
                                <p:cTn id="42" presetID="23" presetClass="exit" presetSubtype="32" fill="hold" nodeType="withEffect">
                                  <p:stCondLst>
                                    <p:cond delay="0"/>
                                  </p:stCondLst>
                                  <p:childTnLst>
                                    <p:anim calcmode="lin" valueType="num">
                                      <p:cBhvr additive="base">
                                        <p:cTn id="43" dur="500"/>
                                        <p:tgtEl>
                                          <p:spTgt spid="536"/>
                                        </p:tgtEl>
                                        <p:attrNameLst>
                                          <p:attrName>ppt_w</p:attrName>
                                        </p:attrNameLst>
                                      </p:cBhvr>
                                      <p:tavLst>
                                        <p:tav tm="0">
                                          <p:val>
                                            <p:strVal val="#ppt_w"/>
                                          </p:val>
                                        </p:tav>
                                        <p:tav tm="100000">
                                          <p:val>
                                            <p:fltVal val="0"/>
                                          </p:val>
                                        </p:tav>
                                      </p:tavLst>
                                    </p:anim>
                                    <p:anim calcmode="lin" valueType="num">
                                      <p:cBhvr additive="base">
                                        <p:cTn id="44" dur="500"/>
                                        <p:tgtEl>
                                          <p:spTgt spid="536"/>
                                        </p:tgtEl>
                                        <p:attrNameLst>
                                          <p:attrName>ppt_h</p:attrName>
                                        </p:attrNameLst>
                                      </p:cBhvr>
                                      <p:tavLst>
                                        <p:tav tm="0">
                                          <p:val>
                                            <p:strVal val="#ppt_h"/>
                                          </p:val>
                                        </p:tav>
                                        <p:tav tm="100000">
                                          <p:val>
                                            <p:fltVal val="0"/>
                                          </p:val>
                                        </p:tav>
                                      </p:tavLst>
                                    </p:anim>
                                    <p:set>
                                      <p:cBhvr>
                                        <p:cTn id="45" dur="1" fill="hold">
                                          <p:stCondLst>
                                            <p:cond delay="500"/>
                                          </p:stCondLst>
                                        </p:cTn>
                                        <p:tgtEl>
                                          <p:spTgt spid="53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554"/>
                                        </p:tgtEl>
                                        <p:attrNameLst>
                                          <p:attrName>style.visibility</p:attrName>
                                        </p:attrNameLst>
                                      </p:cBhvr>
                                      <p:to>
                                        <p:strVal val="visible"/>
                                      </p:to>
                                    </p:set>
                                    <p:anim calcmode="lin" valueType="num">
                                      <p:cBhvr additive="base">
                                        <p:cTn id="50" dur="2000"/>
                                        <p:tgtEl>
                                          <p:spTgt spid="554"/>
                                        </p:tgtEl>
                                        <p:attrNameLst>
                                          <p:attrName>ppt_w</p:attrName>
                                        </p:attrNameLst>
                                      </p:cBhvr>
                                      <p:tavLst>
                                        <p:tav tm="0">
                                          <p:val>
                                            <p:fltVal val="0"/>
                                          </p:val>
                                        </p:tav>
                                        <p:tav tm="100000">
                                          <p:val>
                                            <p:strVal val="#ppt_w"/>
                                          </p:val>
                                        </p:tav>
                                      </p:tavLst>
                                    </p:anim>
                                    <p:anim calcmode="lin" valueType="num">
                                      <p:cBhvr additive="base">
                                        <p:cTn id="51" dur="2000"/>
                                        <p:tgtEl>
                                          <p:spTgt spid="554"/>
                                        </p:tgtEl>
                                        <p:attrNameLst>
                                          <p:attrName>ppt_h</p:attrName>
                                        </p:attrNameLst>
                                      </p:cBhvr>
                                      <p:tavLst>
                                        <p:tav tm="0">
                                          <p:val>
                                            <p:fltVal val="0"/>
                                          </p:val>
                                        </p:tav>
                                        <p:tav tm="100000">
                                          <p:val>
                                            <p:strVal val="#ppt_h"/>
                                          </p:val>
                                        </p:tav>
                                      </p:tavLst>
                                    </p:anim>
                                  </p:childTnLst>
                                </p:cTn>
                              </p:par>
                            </p:childTnLst>
                          </p:cTn>
                        </p:par>
                        <p:par>
                          <p:cTn id="52" fill="hold">
                            <p:stCondLst>
                              <p:cond delay="2000"/>
                            </p:stCondLst>
                            <p:childTnLst>
                              <p:par>
                                <p:cTn id="53" presetID="23" presetClass="entr" presetSubtype="16" fill="hold" nodeType="afterEffect">
                                  <p:stCondLst>
                                    <p:cond delay="0"/>
                                  </p:stCondLst>
                                  <p:childTnLst>
                                    <p:set>
                                      <p:cBhvr>
                                        <p:cTn id="54" dur="1" fill="hold">
                                          <p:stCondLst>
                                            <p:cond delay="0"/>
                                          </p:stCondLst>
                                        </p:cTn>
                                        <p:tgtEl>
                                          <p:spTgt spid="539"/>
                                        </p:tgtEl>
                                        <p:attrNameLst>
                                          <p:attrName>style.visibility</p:attrName>
                                        </p:attrNameLst>
                                      </p:cBhvr>
                                      <p:to>
                                        <p:strVal val="visible"/>
                                      </p:to>
                                    </p:set>
                                    <p:anim calcmode="lin" valueType="num">
                                      <p:cBhvr additive="base">
                                        <p:cTn id="55" dur="2000"/>
                                        <p:tgtEl>
                                          <p:spTgt spid="539"/>
                                        </p:tgtEl>
                                        <p:attrNameLst>
                                          <p:attrName>ppt_w</p:attrName>
                                        </p:attrNameLst>
                                      </p:cBhvr>
                                      <p:tavLst>
                                        <p:tav tm="0">
                                          <p:val>
                                            <p:fltVal val="0"/>
                                          </p:val>
                                        </p:tav>
                                        <p:tav tm="100000">
                                          <p:val>
                                            <p:strVal val="#ppt_w"/>
                                          </p:val>
                                        </p:tav>
                                      </p:tavLst>
                                    </p:anim>
                                    <p:anim calcmode="lin" valueType="num">
                                      <p:cBhvr additive="base">
                                        <p:cTn id="56" dur="2000"/>
                                        <p:tgtEl>
                                          <p:spTgt spid="539"/>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nodeType="clickEffect">
                                  <p:stCondLst>
                                    <p:cond delay="0"/>
                                  </p:stCondLst>
                                  <p:childTnLst>
                                    <p:set>
                                      <p:cBhvr>
                                        <p:cTn id="60" dur="1" fill="hold">
                                          <p:stCondLst>
                                            <p:cond delay="0"/>
                                          </p:stCondLst>
                                        </p:cTn>
                                        <p:tgtEl>
                                          <p:spTgt spid="555"/>
                                        </p:tgtEl>
                                        <p:attrNameLst>
                                          <p:attrName>style.visibility</p:attrName>
                                        </p:attrNameLst>
                                      </p:cBhvr>
                                      <p:to>
                                        <p:strVal val="visible"/>
                                      </p:to>
                                    </p:set>
                                    <p:anim calcmode="lin" valueType="num">
                                      <p:cBhvr additive="base">
                                        <p:cTn id="61" dur="500"/>
                                        <p:tgtEl>
                                          <p:spTgt spid="555"/>
                                        </p:tgtEl>
                                        <p:attrNameLst>
                                          <p:attrName>ppt_w</p:attrName>
                                        </p:attrNameLst>
                                      </p:cBhvr>
                                      <p:tavLst>
                                        <p:tav tm="0">
                                          <p:val>
                                            <p:fltVal val="0"/>
                                          </p:val>
                                        </p:tav>
                                        <p:tav tm="100000">
                                          <p:val>
                                            <p:strVal val="#ppt_w"/>
                                          </p:val>
                                        </p:tav>
                                      </p:tavLst>
                                    </p:anim>
                                    <p:anim calcmode="lin" valueType="num">
                                      <p:cBhvr additive="base">
                                        <p:cTn id="62" dur="500"/>
                                        <p:tgtEl>
                                          <p:spTgt spid="555"/>
                                        </p:tgtEl>
                                        <p:attrNameLst>
                                          <p:attrName>ppt_h</p:attrName>
                                        </p:attrNameLst>
                                      </p:cBhvr>
                                      <p:tavLst>
                                        <p:tav tm="0">
                                          <p:val>
                                            <p:fltVal val="0"/>
                                          </p:val>
                                        </p:tav>
                                        <p:tav tm="100000">
                                          <p:val>
                                            <p:strVal val="#ppt_h"/>
                                          </p:val>
                                        </p:tav>
                                      </p:tavLst>
                                    </p:anim>
                                  </p:childTnLst>
                                </p:cTn>
                              </p:par>
                              <p:par>
                                <p:cTn id="63" presetID="23" presetClass="entr" presetSubtype="16" fill="hold" nodeType="withEffect">
                                  <p:stCondLst>
                                    <p:cond delay="0"/>
                                  </p:stCondLst>
                                  <p:childTnLst>
                                    <p:set>
                                      <p:cBhvr>
                                        <p:cTn id="64" dur="1" fill="hold">
                                          <p:stCondLst>
                                            <p:cond delay="0"/>
                                          </p:stCondLst>
                                        </p:cTn>
                                        <p:tgtEl>
                                          <p:spTgt spid="556"/>
                                        </p:tgtEl>
                                        <p:attrNameLst>
                                          <p:attrName>style.visibility</p:attrName>
                                        </p:attrNameLst>
                                      </p:cBhvr>
                                      <p:to>
                                        <p:strVal val="visible"/>
                                      </p:to>
                                    </p:set>
                                    <p:anim calcmode="lin" valueType="num">
                                      <p:cBhvr additive="base">
                                        <p:cTn id="65" dur="500"/>
                                        <p:tgtEl>
                                          <p:spTgt spid="556"/>
                                        </p:tgtEl>
                                        <p:attrNameLst>
                                          <p:attrName>ppt_w</p:attrName>
                                        </p:attrNameLst>
                                      </p:cBhvr>
                                      <p:tavLst>
                                        <p:tav tm="0">
                                          <p:val>
                                            <p:fltVal val="0"/>
                                          </p:val>
                                        </p:tav>
                                        <p:tav tm="100000">
                                          <p:val>
                                            <p:strVal val="#ppt_w"/>
                                          </p:val>
                                        </p:tav>
                                      </p:tavLst>
                                    </p:anim>
                                    <p:anim calcmode="lin" valueType="num">
                                      <p:cBhvr additive="base">
                                        <p:cTn id="66" dur="500"/>
                                        <p:tgtEl>
                                          <p:spTgt spid="556"/>
                                        </p:tgtEl>
                                        <p:attrNameLst>
                                          <p:attrName>ppt_h</p:attrName>
                                        </p:attrNameLst>
                                      </p:cBhvr>
                                      <p:tavLst>
                                        <p:tav tm="0">
                                          <p:val>
                                            <p:fltVal val="0"/>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23" presetClass="entr" presetSubtype="16" fill="hold" nodeType="clickEffect">
                                  <p:stCondLst>
                                    <p:cond delay="0"/>
                                  </p:stCondLst>
                                  <p:childTnLst>
                                    <p:set>
                                      <p:cBhvr>
                                        <p:cTn id="70" dur="1" fill="hold">
                                          <p:stCondLst>
                                            <p:cond delay="0"/>
                                          </p:stCondLst>
                                        </p:cTn>
                                        <p:tgtEl>
                                          <p:spTgt spid="557"/>
                                        </p:tgtEl>
                                        <p:attrNameLst>
                                          <p:attrName>style.visibility</p:attrName>
                                        </p:attrNameLst>
                                      </p:cBhvr>
                                      <p:to>
                                        <p:strVal val="visible"/>
                                      </p:to>
                                    </p:set>
                                    <p:anim calcmode="lin" valueType="num">
                                      <p:cBhvr additive="base">
                                        <p:cTn id="71" dur="500"/>
                                        <p:tgtEl>
                                          <p:spTgt spid="557"/>
                                        </p:tgtEl>
                                        <p:attrNameLst>
                                          <p:attrName>ppt_w</p:attrName>
                                        </p:attrNameLst>
                                      </p:cBhvr>
                                      <p:tavLst>
                                        <p:tav tm="0">
                                          <p:val>
                                            <p:fltVal val="0"/>
                                          </p:val>
                                        </p:tav>
                                        <p:tav tm="100000">
                                          <p:val>
                                            <p:strVal val="#ppt_w"/>
                                          </p:val>
                                        </p:tav>
                                      </p:tavLst>
                                    </p:anim>
                                    <p:anim calcmode="lin" valueType="num">
                                      <p:cBhvr additive="base">
                                        <p:cTn id="72" dur="500"/>
                                        <p:tgtEl>
                                          <p:spTgt spid="557"/>
                                        </p:tgtEl>
                                        <p:attrNameLst>
                                          <p:attrName>ppt_h</p:attrName>
                                        </p:attrNameLst>
                                      </p:cBhvr>
                                      <p:tavLst>
                                        <p:tav tm="0">
                                          <p:val>
                                            <p:fltVal val="0"/>
                                          </p:val>
                                        </p:tav>
                                        <p:tav tm="100000">
                                          <p:val>
                                            <p:strVal val="#ppt_h"/>
                                          </p:val>
                                        </p:tav>
                                      </p:tavLst>
                                    </p:anim>
                                  </p:childTnLst>
                                </p:cTn>
                              </p:par>
                              <p:par>
                                <p:cTn id="73" presetID="23" presetClass="entr" presetSubtype="16" fill="hold" nodeType="withEffect">
                                  <p:stCondLst>
                                    <p:cond delay="0"/>
                                  </p:stCondLst>
                                  <p:childTnLst>
                                    <p:set>
                                      <p:cBhvr>
                                        <p:cTn id="74" dur="1" fill="hold">
                                          <p:stCondLst>
                                            <p:cond delay="0"/>
                                          </p:stCondLst>
                                        </p:cTn>
                                        <p:tgtEl>
                                          <p:spTgt spid="558"/>
                                        </p:tgtEl>
                                        <p:attrNameLst>
                                          <p:attrName>style.visibility</p:attrName>
                                        </p:attrNameLst>
                                      </p:cBhvr>
                                      <p:to>
                                        <p:strVal val="visible"/>
                                      </p:to>
                                    </p:set>
                                    <p:anim calcmode="lin" valueType="num">
                                      <p:cBhvr additive="base">
                                        <p:cTn id="75" dur="500"/>
                                        <p:tgtEl>
                                          <p:spTgt spid="558"/>
                                        </p:tgtEl>
                                        <p:attrNameLst>
                                          <p:attrName>ppt_w</p:attrName>
                                        </p:attrNameLst>
                                      </p:cBhvr>
                                      <p:tavLst>
                                        <p:tav tm="0">
                                          <p:val>
                                            <p:fltVal val="0"/>
                                          </p:val>
                                        </p:tav>
                                        <p:tav tm="100000">
                                          <p:val>
                                            <p:strVal val="#ppt_w"/>
                                          </p:val>
                                        </p:tav>
                                      </p:tavLst>
                                    </p:anim>
                                    <p:anim calcmode="lin" valueType="num">
                                      <p:cBhvr additive="base">
                                        <p:cTn id="76" dur="500"/>
                                        <p:tgtEl>
                                          <p:spTgt spid="558"/>
                                        </p:tgtEl>
                                        <p:attrNameLst>
                                          <p:attrName>ppt_h</p:attrName>
                                        </p:attrNameLst>
                                      </p:cBhvr>
                                      <p:tavLst>
                                        <p:tav tm="0">
                                          <p:val>
                                            <p:fltVal val="0"/>
                                          </p:val>
                                        </p:tav>
                                        <p:tav tm="100000">
                                          <p:val>
                                            <p:strVal val="#ppt_h"/>
                                          </p:val>
                                        </p:tav>
                                      </p:tavLst>
                                    </p:anim>
                                  </p:childTnLst>
                                </p:cTn>
                              </p:par>
                            </p:childTnLst>
                          </p:cTn>
                        </p:par>
                      </p:childTnLst>
                    </p:cTn>
                  </p:par>
                  <p:par>
                    <p:cTn id="77" fill="hold">
                      <p:stCondLst>
                        <p:cond delay="indefinite"/>
                      </p:stCondLst>
                      <p:childTnLst>
                        <p:par>
                          <p:cTn id="78" fill="hold">
                            <p:stCondLst>
                              <p:cond delay="0"/>
                            </p:stCondLst>
                            <p:childTnLst>
                              <p:par>
                                <p:cTn id="79" presetID="23" presetClass="entr" presetSubtype="16" fill="hold" nodeType="clickEffect">
                                  <p:stCondLst>
                                    <p:cond delay="0"/>
                                  </p:stCondLst>
                                  <p:childTnLst>
                                    <p:set>
                                      <p:cBhvr>
                                        <p:cTn id="80" dur="1" fill="hold">
                                          <p:stCondLst>
                                            <p:cond delay="0"/>
                                          </p:stCondLst>
                                        </p:cTn>
                                        <p:tgtEl>
                                          <p:spTgt spid="560"/>
                                        </p:tgtEl>
                                        <p:attrNameLst>
                                          <p:attrName>style.visibility</p:attrName>
                                        </p:attrNameLst>
                                      </p:cBhvr>
                                      <p:to>
                                        <p:strVal val="visible"/>
                                      </p:to>
                                    </p:set>
                                    <p:anim calcmode="lin" valueType="num">
                                      <p:cBhvr additive="base">
                                        <p:cTn id="81" dur="500"/>
                                        <p:tgtEl>
                                          <p:spTgt spid="560"/>
                                        </p:tgtEl>
                                        <p:attrNameLst>
                                          <p:attrName>ppt_w</p:attrName>
                                        </p:attrNameLst>
                                      </p:cBhvr>
                                      <p:tavLst>
                                        <p:tav tm="0">
                                          <p:val>
                                            <p:fltVal val="0"/>
                                          </p:val>
                                        </p:tav>
                                        <p:tav tm="100000">
                                          <p:val>
                                            <p:strVal val="#ppt_w"/>
                                          </p:val>
                                        </p:tav>
                                      </p:tavLst>
                                    </p:anim>
                                    <p:anim calcmode="lin" valueType="num">
                                      <p:cBhvr additive="base">
                                        <p:cTn id="82" dur="500"/>
                                        <p:tgtEl>
                                          <p:spTgt spid="560"/>
                                        </p:tgtEl>
                                        <p:attrNameLst>
                                          <p:attrName>ppt_h</p:attrName>
                                        </p:attrNameLst>
                                      </p:cBhvr>
                                      <p:tavLst>
                                        <p:tav tm="0">
                                          <p:val>
                                            <p:fltVal val="0"/>
                                          </p:val>
                                        </p:tav>
                                        <p:tav tm="100000">
                                          <p:val>
                                            <p:strVal val="#ppt_h"/>
                                          </p:val>
                                        </p:tav>
                                      </p:tavLst>
                                    </p:anim>
                                  </p:childTnLst>
                                </p:cTn>
                              </p:par>
                              <p:par>
                                <p:cTn id="83" presetID="23" presetClass="entr" presetSubtype="16" fill="hold" nodeType="withEffect">
                                  <p:stCondLst>
                                    <p:cond delay="0"/>
                                  </p:stCondLst>
                                  <p:childTnLst>
                                    <p:set>
                                      <p:cBhvr>
                                        <p:cTn id="84" dur="1" fill="hold">
                                          <p:stCondLst>
                                            <p:cond delay="0"/>
                                          </p:stCondLst>
                                        </p:cTn>
                                        <p:tgtEl>
                                          <p:spTgt spid="561"/>
                                        </p:tgtEl>
                                        <p:attrNameLst>
                                          <p:attrName>style.visibility</p:attrName>
                                        </p:attrNameLst>
                                      </p:cBhvr>
                                      <p:to>
                                        <p:strVal val="visible"/>
                                      </p:to>
                                    </p:set>
                                    <p:anim calcmode="lin" valueType="num">
                                      <p:cBhvr additive="base">
                                        <p:cTn id="85" dur="500"/>
                                        <p:tgtEl>
                                          <p:spTgt spid="561"/>
                                        </p:tgtEl>
                                        <p:attrNameLst>
                                          <p:attrName>ppt_w</p:attrName>
                                        </p:attrNameLst>
                                      </p:cBhvr>
                                      <p:tavLst>
                                        <p:tav tm="0">
                                          <p:val>
                                            <p:fltVal val="0"/>
                                          </p:val>
                                        </p:tav>
                                        <p:tav tm="100000">
                                          <p:val>
                                            <p:strVal val="#ppt_w"/>
                                          </p:val>
                                        </p:tav>
                                      </p:tavLst>
                                    </p:anim>
                                    <p:anim calcmode="lin" valueType="num">
                                      <p:cBhvr additive="base">
                                        <p:cTn id="86" dur="500"/>
                                        <p:tgtEl>
                                          <p:spTgt spid="561"/>
                                        </p:tgtEl>
                                        <p:attrNameLst>
                                          <p:attrName>ppt_h</p:attrName>
                                        </p:attrNameLst>
                                      </p:cBhvr>
                                      <p:tavLst>
                                        <p:tav tm="0">
                                          <p:val>
                                            <p:fltVal val="0"/>
                                          </p:val>
                                        </p:tav>
                                        <p:tav tm="100000">
                                          <p:val>
                                            <p:strVal val="#ppt_h"/>
                                          </p:val>
                                        </p:tav>
                                      </p:tavLst>
                                    </p:anim>
                                  </p:childTnLst>
                                </p:cTn>
                              </p:par>
                              <p:par>
                                <p:cTn id="87" presetID="23" presetClass="entr" presetSubtype="16" fill="hold" nodeType="withEffect">
                                  <p:stCondLst>
                                    <p:cond delay="0"/>
                                  </p:stCondLst>
                                  <p:childTnLst>
                                    <p:set>
                                      <p:cBhvr>
                                        <p:cTn id="88" dur="1" fill="hold">
                                          <p:stCondLst>
                                            <p:cond delay="0"/>
                                          </p:stCondLst>
                                        </p:cTn>
                                        <p:tgtEl>
                                          <p:spTgt spid="562"/>
                                        </p:tgtEl>
                                        <p:attrNameLst>
                                          <p:attrName>style.visibility</p:attrName>
                                        </p:attrNameLst>
                                      </p:cBhvr>
                                      <p:to>
                                        <p:strVal val="visible"/>
                                      </p:to>
                                    </p:set>
                                    <p:anim calcmode="lin" valueType="num">
                                      <p:cBhvr additive="base">
                                        <p:cTn id="89" dur="500"/>
                                        <p:tgtEl>
                                          <p:spTgt spid="562"/>
                                        </p:tgtEl>
                                        <p:attrNameLst>
                                          <p:attrName>ppt_w</p:attrName>
                                        </p:attrNameLst>
                                      </p:cBhvr>
                                      <p:tavLst>
                                        <p:tav tm="0">
                                          <p:val>
                                            <p:fltVal val="0"/>
                                          </p:val>
                                        </p:tav>
                                        <p:tav tm="100000">
                                          <p:val>
                                            <p:strVal val="#ppt_w"/>
                                          </p:val>
                                        </p:tav>
                                      </p:tavLst>
                                    </p:anim>
                                    <p:anim calcmode="lin" valueType="num">
                                      <p:cBhvr additive="base">
                                        <p:cTn id="90" dur="500"/>
                                        <p:tgtEl>
                                          <p:spTgt spid="562"/>
                                        </p:tgtEl>
                                        <p:attrNameLst>
                                          <p:attrName>ppt_h</p:attrName>
                                        </p:attrNameLst>
                                      </p:cBhvr>
                                      <p:tavLst>
                                        <p:tav tm="0">
                                          <p:val>
                                            <p:fltVal val="0"/>
                                          </p:val>
                                        </p:tav>
                                        <p:tav tm="100000">
                                          <p:val>
                                            <p:strVal val="#ppt_h"/>
                                          </p:val>
                                        </p:tav>
                                      </p:tavLst>
                                    </p:anim>
                                  </p:childTnLst>
                                </p:cTn>
                              </p:par>
                              <p:par>
                                <p:cTn id="91" presetID="23" presetClass="entr" presetSubtype="16" fill="hold" nodeType="withEffect">
                                  <p:stCondLst>
                                    <p:cond delay="0"/>
                                  </p:stCondLst>
                                  <p:childTnLst>
                                    <p:set>
                                      <p:cBhvr>
                                        <p:cTn id="92" dur="1" fill="hold">
                                          <p:stCondLst>
                                            <p:cond delay="0"/>
                                          </p:stCondLst>
                                        </p:cTn>
                                        <p:tgtEl>
                                          <p:spTgt spid="563"/>
                                        </p:tgtEl>
                                        <p:attrNameLst>
                                          <p:attrName>style.visibility</p:attrName>
                                        </p:attrNameLst>
                                      </p:cBhvr>
                                      <p:to>
                                        <p:strVal val="visible"/>
                                      </p:to>
                                    </p:set>
                                    <p:anim calcmode="lin" valueType="num">
                                      <p:cBhvr additive="base">
                                        <p:cTn id="93" dur="500"/>
                                        <p:tgtEl>
                                          <p:spTgt spid="563"/>
                                        </p:tgtEl>
                                        <p:attrNameLst>
                                          <p:attrName>ppt_w</p:attrName>
                                        </p:attrNameLst>
                                      </p:cBhvr>
                                      <p:tavLst>
                                        <p:tav tm="0">
                                          <p:val>
                                            <p:fltVal val="0"/>
                                          </p:val>
                                        </p:tav>
                                        <p:tav tm="100000">
                                          <p:val>
                                            <p:strVal val="#ppt_w"/>
                                          </p:val>
                                        </p:tav>
                                      </p:tavLst>
                                    </p:anim>
                                    <p:anim calcmode="lin" valueType="num">
                                      <p:cBhvr additive="base">
                                        <p:cTn id="94" dur="500"/>
                                        <p:tgtEl>
                                          <p:spTgt spid="563"/>
                                        </p:tgtEl>
                                        <p:attrNameLst>
                                          <p:attrName>ppt_h</p:attrName>
                                        </p:attrNameLst>
                                      </p:cBhvr>
                                      <p:tavLst>
                                        <p:tav tm="0">
                                          <p:val>
                                            <p:fltVal val="0"/>
                                          </p:val>
                                        </p:tav>
                                        <p:tav tm="100000">
                                          <p:val>
                                            <p:strVal val="#ppt_h"/>
                                          </p:val>
                                        </p:tav>
                                      </p:tavLst>
                                    </p:anim>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544"/>
                                        </p:tgtEl>
                                        <p:attrNameLst>
                                          <p:attrName>style.visibility</p:attrName>
                                        </p:attrNameLst>
                                      </p:cBhvr>
                                      <p:to>
                                        <p:strVal val="visible"/>
                                      </p:to>
                                    </p:set>
                                    <p:animEffect transition="in" filter="fade">
                                      <p:cBhvr>
                                        <p:cTn id="99" dur="80"/>
                                        <p:tgtEl>
                                          <p:spTgt spid="544"/>
                                        </p:tgtEl>
                                      </p:cBhvr>
                                    </p:animEffect>
                                  </p:childTnLst>
                                </p:cTn>
                              </p:par>
                            </p:childTnLst>
                          </p:cTn>
                        </p:par>
                        <p:par>
                          <p:cTn id="100" fill="hold">
                            <p:stCondLst>
                              <p:cond delay="500"/>
                            </p:stCondLst>
                            <p:childTnLst>
                              <p:par>
                                <p:cTn id="101" presetID="10" presetClass="entr" presetSubtype="0" fill="hold" nodeType="afterEffect">
                                  <p:stCondLst>
                                    <p:cond delay="0"/>
                                  </p:stCondLst>
                                  <p:childTnLst>
                                    <p:set>
                                      <p:cBhvr>
                                        <p:cTn id="102" dur="1" fill="hold">
                                          <p:stCondLst>
                                            <p:cond delay="0"/>
                                          </p:stCondLst>
                                        </p:cTn>
                                        <p:tgtEl>
                                          <p:spTgt spid="553"/>
                                        </p:tgtEl>
                                        <p:attrNameLst>
                                          <p:attrName>style.visibility</p:attrName>
                                        </p:attrNameLst>
                                      </p:cBhvr>
                                      <p:to>
                                        <p:strVal val="visible"/>
                                      </p:to>
                                    </p:set>
                                    <p:animEffect transition="in" filter="fade">
                                      <p:cBhvr>
                                        <p:cTn id="103" dur="2000"/>
                                        <p:tgtEl>
                                          <p:spTgt spid="553"/>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549"/>
                                        </p:tgtEl>
                                        <p:attrNameLst>
                                          <p:attrName>style.visibility</p:attrName>
                                        </p:attrNameLst>
                                      </p:cBhvr>
                                      <p:to>
                                        <p:strVal val="visible"/>
                                      </p:to>
                                    </p:set>
                                    <p:animEffect transition="in" filter="fade">
                                      <p:cBhvr>
                                        <p:cTn id="108" dur="500"/>
                                        <p:tgtEl>
                                          <p:spTgt spid="549"/>
                                        </p:tgtEl>
                                      </p:cBhvr>
                                    </p:animEffect>
                                  </p:childTnLst>
                                </p:cTn>
                              </p:par>
                            </p:childTnLst>
                          </p:cTn>
                        </p:par>
                        <p:par>
                          <p:cTn id="109" fill="hold">
                            <p:stCondLst>
                              <p:cond delay="500"/>
                            </p:stCondLst>
                            <p:childTnLst>
                              <p:par>
                                <p:cTn id="110" presetID="23" presetClass="entr" presetSubtype="16" fill="hold" nodeType="afterEffect">
                                  <p:stCondLst>
                                    <p:cond delay="0"/>
                                  </p:stCondLst>
                                  <p:childTnLst>
                                    <p:set>
                                      <p:cBhvr>
                                        <p:cTn id="111" dur="1" fill="hold">
                                          <p:stCondLst>
                                            <p:cond delay="0"/>
                                          </p:stCondLst>
                                        </p:cTn>
                                        <p:tgtEl>
                                          <p:spTgt spid="550"/>
                                        </p:tgtEl>
                                        <p:attrNameLst>
                                          <p:attrName>style.visibility</p:attrName>
                                        </p:attrNameLst>
                                      </p:cBhvr>
                                      <p:to>
                                        <p:strVal val="visible"/>
                                      </p:to>
                                    </p:set>
                                    <p:anim calcmode="lin" valueType="num">
                                      <p:cBhvr additive="base">
                                        <p:cTn id="112" dur="2000"/>
                                        <p:tgtEl>
                                          <p:spTgt spid="550"/>
                                        </p:tgtEl>
                                        <p:attrNameLst>
                                          <p:attrName>ppt_w</p:attrName>
                                        </p:attrNameLst>
                                      </p:cBhvr>
                                      <p:tavLst>
                                        <p:tav tm="0">
                                          <p:val>
                                            <p:fltVal val="0"/>
                                          </p:val>
                                        </p:tav>
                                        <p:tav tm="100000">
                                          <p:val>
                                            <p:strVal val="#ppt_w"/>
                                          </p:val>
                                        </p:tav>
                                      </p:tavLst>
                                    </p:anim>
                                    <p:anim calcmode="lin" valueType="num">
                                      <p:cBhvr additive="base">
                                        <p:cTn id="113" dur="2000"/>
                                        <p:tgtEl>
                                          <p:spTgt spid="550"/>
                                        </p:tgtEl>
                                        <p:attrNameLst>
                                          <p:attrName>ppt_h</p:attrName>
                                        </p:attrNameLst>
                                      </p:cBhvr>
                                      <p:tavLst>
                                        <p:tav tm="0">
                                          <p:val>
                                            <p:fltVal val="0"/>
                                          </p:val>
                                        </p:tav>
                                        <p:tav tm="100000">
                                          <p:val>
                                            <p:strVal val="#ppt_h"/>
                                          </p:val>
                                        </p:tav>
                                      </p:tavLst>
                                    </p:anim>
                                  </p:childTnLst>
                                </p:cTn>
                              </p:par>
                            </p:childTnLst>
                          </p:cTn>
                        </p:par>
                        <p:par>
                          <p:cTn id="114" fill="hold">
                            <p:stCondLst>
                              <p:cond delay="2500"/>
                            </p:stCondLst>
                            <p:childTnLst>
                              <p:par>
                                <p:cTn id="115" presetID="10" presetClass="entr" presetSubtype="0" fill="hold" nodeType="afterEffect">
                                  <p:stCondLst>
                                    <p:cond delay="0"/>
                                  </p:stCondLst>
                                  <p:childTnLst>
                                    <p:set>
                                      <p:cBhvr>
                                        <p:cTn id="116" dur="1" fill="hold">
                                          <p:stCondLst>
                                            <p:cond delay="0"/>
                                          </p:stCondLst>
                                        </p:cTn>
                                        <p:tgtEl>
                                          <p:spTgt spid="545"/>
                                        </p:tgtEl>
                                        <p:attrNameLst>
                                          <p:attrName>style.visibility</p:attrName>
                                        </p:attrNameLst>
                                      </p:cBhvr>
                                      <p:to>
                                        <p:strVal val="visible"/>
                                      </p:to>
                                    </p:set>
                                    <p:animEffect transition="in" filter="fade">
                                      <p:cBhvr>
                                        <p:cTn id="117" dur="1000"/>
                                        <p:tgtEl>
                                          <p:spTgt spid="545"/>
                                        </p:tgtEl>
                                      </p:cBhvr>
                                    </p:animEffect>
                                  </p:childTnLst>
                                </p:cTn>
                              </p:par>
                            </p:childTnLst>
                          </p:cTn>
                        </p:par>
                      </p:childTnLst>
                    </p:cTn>
                  </p:par>
                  <p:par>
                    <p:cTn id="118" fill="hold">
                      <p:stCondLst>
                        <p:cond delay="indefinite"/>
                      </p:stCondLst>
                      <p:childTnLst>
                        <p:par>
                          <p:cTn id="119" fill="hold">
                            <p:stCondLst>
                              <p:cond delay="0"/>
                            </p:stCondLst>
                            <p:childTnLst>
                              <p:par>
                                <p:cTn id="120" presetID="23" presetClass="entr" presetSubtype="16" fill="hold" nodeType="clickEffect">
                                  <p:stCondLst>
                                    <p:cond delay="0"/>
                                  </p:stCondLst>
                                  <p:childTnLst>
                                    <p:set>
                                      <p:cBhvr>
                                        <p:cTn id="121" dur="1" fill="hold">
                                          <p:stCondLst>
                                            <p:cond delay="0"/>
                                          </p:stCondLst>
                                        </p:cTn>
                                        <p:tgtEl>
                                          <p:spTgt spid="546"/>
                                        </p:tgtEl>
                                        <p:attrNameLst>
                                          <p:attrName>style.visibility</p:attrName>
                                        </p:attrNameLst>
                                      </p:cBhvr>
                                      <p:to>
                                        <p:strVal val="visible"/>
                                      </p:to>
                                    </p:set>
                                    <p:anim calcmode="lin" valueType="num">
                                      <p:cBhvr additive="base">
                                        <p:cTn id="122" dur="2000"/>
                                        <p:tgtEl>
                                          <p:spTgt spid="546"/>
                                        </p:tgtEl>
                                        <p:attrNameLst>
                                          <p:attrName>ppt_w</p:attrName>
                                        </p:attrNameLst>
                                      </p:cBhvr>
                                      <p:tavLst>
                                        <p:tav tm="0">
                                          <p:val>
                                            <p:fltVal val="0"/>
                                          </p:val>
                                        </p:tav>
                                        <p:tav tm="100000">
                                          <p:val>
                                            <p:strVal val="#ppt_w"/>
                                          </p:val>
                                        </p:tav>
                                      </p:tavLst>
                                    </p:anim>
                                    <p:anim calcmode="lin" valueType="num">
                                      <p:cBhvr additive="base">
                                        <p:cTn id="123" dur="2000"/>
                                        <p:tgtEl>
                                          <p:spTgt spid="546"/>
                                        </p:tgtEl>
                                        <p:attrNameLst>
                                          <p:attrName>ppt_h</p:attrName>
                                        </p:attrNameLst>
                                      </p:cBhvr>
                                      <p:tavLst>
                                        <p:tav tm="0">
                                          <p:val>
                                            <p:fltVal val="0"/>
                                          </p:val>
                                        </p:tav>
                                        <p:tav tm="100000">
                                          <p:val>
                                            <p:strVal val="#ppt_h"/>
                                          </p:val>
                                        </p:tav>
                                      </p:tavLst>
                                    </p:anim>
                                  </p:childTnLst>
                                </p:cTn>
                              </p:par>
                            </p:childTnLst>
                          </p:cTn>
                        </p:par>
                      </p:childTnLst>
                    </p:cTn>
                  </p:par>
                  <p:par>
                    <p:cTn id="124" fill="hold">
                      <p:stCondLst>
                        <p:cond delay="indefinite"/>
                      </p:stCondLst>
                      <p:childTnLst>
                        <p:par>
                          <p:cTn id="125" fill="hold">
                            <p:stCondLst>
                              <p:cond delay="0"/>
                            </p:stCondLst>
                            <p:childTnLst>
                              <p:par>
                                <p:cTn id="126" presetID="23" presetClass="entr" presetSubtype="16" fill="hold" nodeType="clickEffect">
                                  <p:stCondLst>
                                    <p:cond delay="0"/>
                                  </p:stCondLst>
                                  <p:childTnLst>
                                    <p:set>
                                      <p:cBhvr>
                                        <p:cTn id="127" dur="1" fill="hold">
                                          <p:stCondLst>
                                            <p:cond delay="0"/>
                                          </p:stCondLst>
                                        </p:cTn>
                                        <p:tgtEl>
                                          <p:spTgt spid="547"/>
                                        </p:tgtEl>
                                        <p:attrNameLst>
                                          <p:attrName>style.visibility</p:attrName>
                                        </p:attrNameLst>
                                      </p:cBhvr>
                                      <p:to>
                                        <p:strVal val="visible"/>
                                      </p:to>
                                    </p:set>
                                    <p:anim calcmode="lin" valueType="num">
                                      <p:cBhvr additive="base">
                                        <p:cTn id="128" dur="2000"/>
                                        <p:tgtEl>
                                          <p:spTgt spid="547"/>
                                        </p:tgtEl>
                                        <p:attrNameLst>
                                          <p:attrName>ppt_w</p:attrName>
                                        </p:attrNameLst>
                                      </p:cBhvr>
                                      <p:tavLst>
                                        <p:tav tm="0">
                                          <p:val>
                                            <p:fltVal val="0"/>
                                          </p:val>
                                        </p:tav>
                                        <p:tav tm="100000">
                                          <p:val>
                                            <p:strVal val="#ppt_w"/>
                                          </p:val>
                                        </p:tav>
                                      </p:tavLst>
                                    </p:anim>
                                    <p:anim calcmode="lin" valueType="num">
                                      <p:cBhvr additive="base">
                                        <p:cTn id="129" dur="2000"/>
                                        <p:tgtEl>
                                          <p:spTgt spid="547"/>
                                        </p:tgtEl>
                                        <p:attrNameLst>
                                          <p:attrName>ppt_h</p:attrName>
                                        </p:attrNameLst>
                                      </p:cBhvr>
                                      <p:tavLst>
                                        <p:tav tm="0">
                                          <p:val>
                                            <p:fltVal val="0"/>
                                          </p:val>
                                        </p:tav>
                                        <p:tav tm="100000">
                                          <p:val>
                                            <p:strVal val="#ppt_h"/>
                                          </p:val>
                                        </p:tav>
                                      </p:tavLst>
                                    </p:anim>
                                  </p:childTnLst>
                                </p:cTn>
                              </p:par>
                            </p:childTnLst>
                          </p:cTn>
                        </p:par>
                      </p:childTnLst>
                    </p:cTn>
                  </p:par>
                  <p:par>
                    <p:cTn id="130" fill="hold">
                      <p:stCondLst>
                        <p:cond delay="indefinite"/>
                      </p:stCondLst>
                      <p:childTnLst>
                        <p:par>
                          <p:cTn id="131" fill="hold">
                            <p:stCondLst>
                              <p:cond delay="0"/>
                            </p:stCondLst>
                            <p:childTnLst>
                              <p:par>
                                <p:cTn id="132" presetID="23" presetClass="entr" presetSubtype="16" fill="hold" nodeType="clickEffect">
                                  <p:stCondLst>
                                    <p:cond delay="0"/>
                                  </p:stCondLst>
                                  <p:childTnLst>
                                    <p:set>
                                      <p:cBhvr>
                                        <p:cTn id="133" dur="1" fill="hold">
                                          <p:stCondLst>
                                            <p:cond delay="0"/>
                                          </p:stCondLst>
                                        </p:cTn>
                                        <p:tgtEl>
                                          <p:spTgt spid="548"/>
                                        </p:tgtEl>
                                        <p:attrNameLst>
                                          <p:attrName>style.visibility</p:attrName>
                                        </p:attrNameLst>
                                      </p:cBhvr>
                                      <p:to>
                                        <p:strVal val="visible"/>
                                      </p:to>
                                    </p:set>
                                    <p:anim calcmode="lin" valueType="num">
                                      <p:cBhvr additive="base">
                                        <p:cTn id="134" dur="500"/>
                                        <p:tgtEl>
                                          <p:spTgt spid="548"/>
                                        </p:tgtEl>
                                        <p:attrNameLst>
                                          <p:attrName>ppt_w</p:attrName>
                                        </p:attrNameLst>
                                      </p:cBhvr>
                                      <p:tavLst>
                                        <p:tav tm="0">
                                          <p:val>
                                            <p:fltVal val="0"/>
                                          </p:val>
                                        </p:tav>
                                        <p:tav tm="100000">
                                          <p:val>
                                            <p:strVal val="#ppt_w"/>
                                          </p:val>
                                        </p:tav>
                                      </p:tavLst>
                                    </p:anim>
                                    <p:anim calcmode="lin" valueType="num">
                                      <p:cBhvr additive="base">
                                        <p:cTn id="135" dur="500"/>
                                        <p:tgtEl>
                                          <p:spTgt spid="548"/>
                                        </p:tgtEl>
                                        <p:attrNameLst>
                                          <p:attrName>ppt_h</p:attrName>
                                        </p:attrNameLst>
                                      </p:cBhvr>
                                      <p:tavLst>
                                        <p:tav tm="0">
                                          <p:val>
                                            <p:fltVal val="0"/>
                                          </p:val>
                                        </p:tav>
                                        <p:tav tm="100000">
                                          <p:val>
                                            <p:strVal val="#ppt_h"/>
                                          </p:val>
                                        </p:tav>
                                      </p:tavLst>
                                    </p:anim>
                                  </p:childTnLst>
                                </p:cTn>
                              </p:par>
                            </p:childTnLst>
                          </p:cTn>
                        </p:par>
                        <p:par>
                          <p:cTn id="136" fill="hold">
                            <p:stCondLst>
                              <p:cond delay="500"/>
                            </p:stCondLst>
                            <p:childTnLst>
                              <p:par>
                                <p:cTn id="137" presetID="23" presetClass="entr" presetSubtype="16" fill="hold" nodeType="afterEffect">
                                  <p:stCondLst>
                                    <p:cond delay="0"/>
                                  </p:stCondLst>
                                  <p:childTnLst>
                                    <p:set>
                                      <p:cBhvr>
                                        <p:cTn id="138" dur="1" fill="hold">
                                          <p:stCondLst>
                                            <p:cond delay="0"/>
                                          </p:stCondLst>
                                        </p:cTn>
                                        <p:tgtEl>
                                          <p:spTgt spid="551"/>
                                        </p:tgtEl>
                                        <p:attrNameLst>
                                          <p:attrName>style.visibility</p:attrName>
                                        </p:attrNameLst>
                                      </p:cBhvr>
                                      <p:to>
                                        <p:strVal val="visible"/>
                                      </p:to>
                                    </p:set>
                                    <p:anim calcmode="lin" valueType="num">
                                      <p:cBhvr additive="base">
                                        <p:cTn id="139" dur="2000"/>
                                        <p:tgtEl>
                                          <p:spTgt spid="551"/>
                                        </p:tgtEl>
                                        <p:attrNameLst>
                                          <p:attrName>ppt_w</p:attrName>
                                        </p:attrNameLst>
                                      </p:cBhvr>
                                      <p:tavLst>
                                        <p:tav tm="0">
                                          <p:val>
                                            <p:fltVal val="0"/>
                                          </p:val>
                                        </p:tav>
                                        <p:tav tm="100000">
                                          <p:val>
                                            <p:strVal val="#ppt_w"/>
                                          </p:val>
                                        </p:tav>
                                      </p:tavLst>
                                    </p:anim>
                                    <p:anim calcmode="lin" valueType="num">
                                      <p:cBhvr additive="base">
                                        <p:cTn id="140" dur="2000"/>
                                        <p:tgtEl>
                                          <p:spTgt spid="551"/>
                                        </p:tgtEl>
                                        <p:attrNameLst>
                                          <p:attrName>ppt_h</p:attrName>
                                        </p:attrNameLst>
                                      </p:cBhvr>
                                      <p:tavLst>
                                        <p:tav tm="0">
                                          <p:val>
                                            <p:fltVal val="0"/>
                                          </p:val>
                                        </p:tav>
                                        <p:tav tm="100000">
                                          <p:val>
                                            <p:strVal val="#ppt_h"/>
                                          </p:val>
                                        </p:tav>
                                      </p:tavLst>
                                    </p:anim>
                                  </p:childTnLst>
                                </p:cTn>
                              </p:par>
                            </p:childTnLst>
                          </p:cTn>
                        </p:par>
                        <p:par>
                          <p:cTn id="141" fill="hold">
                            <p:stCondLst>
                              <p:cond delay="2500"/>
                            </p:stCondLst>
                            <p:childTnLst>
                              <p:par>
                                <p:cTn id="142" presetID="10" presetClass="entr" presetSubtype="0" fill="hold" nodeType="afterEffect">
                                  <p:stCondLst>
                                    <p:cond delay="0"/>
                                  </p:stCondLst>
                                  <p:childTnLst>
                                    <p:set>
                                      <p:cBhvr>
                                        <p:cTn id="143" dur="1" fill="hold">
                                          <p:stCondLst>
                                            <p:cond delay="0"/>
                                          </p:stCondLst>
                                        </p:cTn>
                                        <p:tgtEl>
                                          <p:spTgt spid="552"/>
                                        </p:tgtEl>
                                        <p:attrNameLst>
                                          <p:attrName>style.visibility</p:attrName>
                                        </p:attrNameLst>
                                      </p:cBhvr>
                                      <p:to>
                                        <p:strVal val="visible"/>
                                      </p:to>
                                    </p:set>
                                    <p:animEffect transition="in" filter="fade">
                                      <p:cBhvr>
                                        <p:cTn id="144" dur="1000"/>
                                        <p:tgtEl>
                                          <p:spTgt spid="552"/>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nodeType="clickEffect">
                                  <p:stCondLst>
                                    <p:cond delay="0"/>
                                  </p:stCondLst>
                                  <p:childTnLst>
                                    <p:set>
                                      <p:cBhvr>
                                        <p:cTn id="148" dur="1" fill="hold">
                                          <p:stCondLst>
                                            <p:cond delay="0"/>
                                          </p:stCondLst>
                                        </p:cTn>
                                        <p:tgtEl>
                                          <p:spTgt spid="540"/>
                                        </p:tgtEl>
                                        <p:attrNameLst>
                                          <p:attrName>style.visibility</p:attrName>
                                        </p:attrNameLst>
                                      </p:cBhvr>
                                      <p:to>
                                        <p:strVal val="visible"/>
                                      </p:to>
                                    </p:set>
                                    <p:animEffect transition="in" filter="fade">
                                      <p:cBhvr>
                                        <p:cTn id="149" dur="80"/>
                                        <p:tgtEl>
                                          <p:spTgt spid="540"/>
                                        </p:tgtEl>
                                      </p:cBhvr>
                                    </p:animEffect>
                                  </p:childTnLst>
                                </p:cTn>
                              </p:par>
                            </p:childTnLst>
                          </p:cTn>
                        </p:par>
                      </p:childTnLst>
                    </p:cTn>
                  </p:par>
                  <p:par>
                    <p:cTn id="150" fill="hold">
                      <p:stCondLst>
                        <p:cond delay="indefinite"/>
                      </p:stCondLst>
                      <p:childTnLst>
                        <p:par>
                          <p:cTn id="151" fill="hold">
                            <p:stCondLst>
                              <p:cond delay="0"/>
                            </p:stCondLst>
                            <p:childTnLst>
                              <p:par>
                                <p:cTn id="152" presetID="23" presetClass="entr" presetSubtype="16" fill="hold" nodeType="clickEffect">
                                  <p:stCondLst>
                                    <p:cond delay="0"/>
                                  </p:stCondLst>
                                  <p:childTnLst>
                                    <p:set>
                                      <p:cBhvr>
                                        <p:cTn id="153" dur="1" fill="hold">
                                          <p:stCondLst>
                                            <p:cond delay="0"/>
                                          </p:stCondLst>
                                        </p:cTn>
                                        <p:tgtEl>
                                          <p:spTgt spid="564"/>
                                        </p:tgtEl>
                                        <p:attrNameLst>
                                          <p:attrName>style.visibility</p:attrName>
                                        </p:attrNameLst>
                                      </p:cBhvr>
                                      <p:to>
                                        <p:strVal val="visible"/>
                                      </p:to>
                                    </p:set>
                                    <p:anim calcmode="lin" valueType="num">
                                      <p:cBhvr additive="base">
                                        <p:cTn id="154" dur="500"/>
                                        <p:tgtEl>
                                          <p:spTgt spid="564"/>
                                        </p:tgtEl>
                                        <p:attrNameLst>
                                          <p:attrName>ppt_w</p:attrName>
                                        </p:attrNameLst>
                                      </p:cBhvr>
                                      <p:tavLst>
                                        <p:tav tm="0">
                                          <p:val>
                                            <p:fltVal val="0"/>
                                          </p:val>
                                        </p:tav>
                                        <p:tav tm="100000">
                                          <p:val>
                                            <p:strVal val="#ppt_w"/>
                                          </p:val>
                                        </p:tav>
                                      </p:tavLst>
                                    </p:anim>
                                    <p:anim calcmode="lin" valueType="num">
                                      <p:cBhvr additive="base">
                                        <p:cTn id="155" dur="500"/>
                                        <p:tgtEl>
                                          <p:spTgt spid="56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grpSp>
        <p:nvGrpSpPr>
          <p:cNvPr id="569" name="Google Shape;569;p24"/>
          <p:cNvGrpSpPr/>
          <p:nvPr/>
        </p:nvGrpSpPr>
        <p:grpSpPr>
          <a:xfrm>
            <a:off x="8936181" y="0"/>
            <a:ext cx="3890553" cy="6904758"/>
            <a:chOff x="8936181" y="0"/>
            <a:chExt cx="3890553" cy="6904758"/>
          </a:xfrm>
        </p:grpSpPr>
        <p:grpSp>
          <p:nvGrpSpPr>
            <p:cNvPr id="570" name="Google Shape;570;p24"/>
            <p:cNvGrpSpPr/>
            <p:nvPr/>
          </p:nvGrpSpPr>
          <p:grpSpPr>
            <a:xfrm>
              <a:off x="9055676" y="0"/>
              <a:ext cx="3136324" cy="6858000"/>
              <a:chOff x="9055676" y="0"/>
              <a:chExt cx="3136324" cy="6858000"/>
            </a:xfrm>
          </p:grpSpPr>
          <p:sp>
            <p:nvSpPr>
              <p:cNvPr id="571" name="Google Shape;571;p24"/>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72" name="Google Shape;572;p24"/>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73" name="Google Shape;573;p24"/>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74" name="Google Shape;574;p24"/>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575" name="Google Shape;575;p24"/>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576" name="Google Shape;576;p24" descr="Microscope"/>
            <p:cNvPicPr preferRelativeResize="0"/>
            <p:nvPr/>
          </p:nvPicPr>
          <p:blipFill rotWithShape="1">
            <a:blip r:embed="rId3"/>
            <a:srcRect/>
            <a:stretch>
              <a:fillRect/>
            </a:stretch>
          </p:blipFill>
          <p:spPr>
            <a:xfrm flipH="1">
              <a:off x="8936181" y="3014205"/>
              <a:ext cx="3890553" cy="3890553"/>
            </a:xfrm>
            <a:prstGeom prst="rect">
              <a:avLst/>
            </a:prstGeom>
            <a:noFill/>
            <a:ln>
              <a:noFill/>
            </a:ln>
          </p:spPr>
        </p:pic>
      </p:grpSp>
      <p:sp>
        <p:nvSpPr>
          <p:cNvPr id="577" name="Google Shape;577;p24"/>
          <p:cNvSpPr txBox="1"/>
          <p:nvPr/>
        </p:nvSpPr>
        <p:spPr>
          <a:xfrm>
            <a:off x="381000" y="609600"/>
            <a:ext cx="304800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panose="020B0604020202020204"/>
              <a:ea typeface="Arial" panose="020B0604020202020204"/>
              <a:cs typeface="Arial" panose="020B0604020202020204"/>
              <a:sym typeface="Arial" panose="020B0604020202020204"/>
            </a:endParaRPr>
          </a:p>
        </p:txBody>
      </p:sp>
      <p:sp>
        <p:nvSpPr>
          <p:cNvPr id="578" name="Google Shape;578;p24"/>
          <p:cNvSpPr txBox="1"/>
          <p:nvPr/>
        </p:nvSpPr>
        <p:spPr>
          <a:xfrm>
            <a:off x="4267200" y="1600200"/>
            <a:ext cx="762000" cy="8239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F0000"/>
                </a:solidFill>
                <a:latin typeface="Arial" panose="020B0604020202020204"/>
                <a:ea typeface="Arial" panose="020B0604020202020204"/>
                <a:cs typeface="Arial" panose="020B0604020202020204"/>
                <a:sym typeface="Arial" panose="020B0604020202020204"/>
              </a:rPr>
              <a:t>?</a:t>
            </a:r>
          </a:p>
        </p:txBody>
      </p:sp>
      <p:sp>
        <p:nvSpPr>
          <p:cNvPr id="579" name="Google Shape;579;p24"/>
          <p:cNvSpPr txBox="1"/>
          <p:nvPr/>
        </p:nvSpPr>
        <p:spPr>
          <a:xfrm>
            <a:off x="990600" y="1752600"/>
            <a:ext cx="7162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u="sng">
                <a:solidFill>
                  <a:srgbClr val="FF0000"/>
                </a:solidFill>
                <a:latin typeface="Arial" panose="020B0604020202020204"/>
                <a:ea typeface="Arial" panose="020B0604020202020204"/>
                <a:cs typeface="Arial" panose="020B0604020202020204"/>
                <a:sym typeface="Arial" panose="020B0604020202020204"/>
                <a:hlinkClick r:id="rId4"/>
              </a:rPr>
              <a:t>S</a:t>
            </a:r>
            <a:r>
              <a:rPr lang="en-US" sz="2800" b="1">
                <a:solidFill>
                  <a:schemeClr val="dk1"/>
                </a:solidFill>
                <a:latin typeface="Arial" panose="020B0604020202020204"/>
                <a:ea typeface="Arial" panose="020B0604020202020204"/>
                <a:cs typeface="Arial" panose="020B0604020202020204"/>
                <a:sym typeface="Arial" panose="020B0604020202020204"/>
              </a:rPr>
              <a:t> +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a:solidFill>
                  <a:srgbClr val="FF0000"/>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        +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580" name="Google Shape;580;p24"/>
          <p:cNvSpPr txBox="1"/>
          <p:nvPr/>
        </p:nvSpPr>
        <p:spPr>
          <a:xfrm>
            <a:off x="4191000" y="1676400"/>
            <a:ext cx="11430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rgbClr val="006600"/>
                </a:solidFill>
                <a:latin typeface="Arial" panose="020B0604020202020204"/>
                <a:ea typeface="Arial" panose="020B0604020202020204"/>
                <a:cs typeface="Arial" panose="020B0604020202020204"/>
                <a:sym typeface="Arial" panose="020B0604020202020204"/>
              </a:rPr>
              <a:t>SO</a:t>
            </a:r>
            <a:r>
              <a:rPr lang="en-US" sz="2800" b="1" baseline="-25000">
                <a:solidFill>
                  <a:srgbClr val="006600"/>
                </a:solidFill>
                <a:latin typeface="Arial" panose="020B0604020202020204"/>
                <a:ea typeface="Arial" panose="020B0604020202020204"/>
                <a:cs typeface="Arial" panose="020B0604020202020204"/>
                <a:sym typeface="Arial" panose="020B0604020202020204"/>
              </a:rPr>
              <a:t>2</a:t>
            </a:r>
            <a:endParaRPr sz="2800" b="1">
              <a:solidFill>
                <a:srgbClr val="006600"/>
              </a:solidFill>
              <a:latin typeface="Arial" panose="020B0604020202020204"/>
              <a:ea typeface="Arial" panose="020B0604020202020204"/>
              <a:cs typeface="Arial" panose="020B0604020202020204"/>
              <a:sym typeface="Arial" panose="020B0604020202020204"/>
            </a:endParaRPr>
          </a:p>
        </p:txBody>
      </p:sp>
      <p:sp>
        <p:nvSpPr>
          <p:cNvPr id="581" name="Google Shape;581;p24"/>
          <p:cNvSpPr txBox="1"/>
          <p:nvPr/>
        </p:nvSpPr>
        <p:spPr>
          <a:xfrm>
            <a:off x="4092575" y="16764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3</a:t>
            </a:r>
          </a:p>
        </p:txBody>
      </p:sp>
      <p:sp>
        <p:nvSpPr>
          <p:cNvPr id="582" name="Google Shape;582;p24"/>
          <p:cNvSpPr txBox="1"/>
          <p:nvPr/>
        </p:nvSpPr>
        <p:spPr>
          <a:xfrm>
            <a:off x="5867400" y="2286000"/>
            <a:ext cx="762000" cy="8239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F0000"/>
                </a:solidFill>
                <a:latin typeface="Arial" panose="020B0604020202020204"/>
                <a:ea typeface="Arial" panose="020B0604020202020204"/>
                <a:cs typeface="Arial" panose="020B0604020202020204"/>
                <a:sym typeface="Arial" panose="020B0604020202020204"/>
              </a:rPr>
              <a:t>?</a:t>
            </a:r>
          </a:p>
        </p:txBody>
      </p:sp>
      <p:sp>
        <p:nvSpPr>
          <p:cNvPr id="583" name="Google Shape;583;p24"/>
          <p:cNvSpPr txBox="1"/>
          <p:nvPr/>
        </p:nvSpPr>
        <p:spPr>
          <a:xfrm>
            <a:off x="990600" y="2438400"/>
            <a:ext cx="78486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 P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a:solidFill>
                  <a:srgbClr val="FF0000"/>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baseline="-25000">
                <a:solidFill>
                  <a:schemeClr val="dk1"/>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584" name="Google Shape;584;p24"/>
          <p:cNvSpPr txBox="1"/>
          <p:nvPr/>
        </p:nvSpPr>
        <p:spPr>
          <a:xfrm>
            <a:off x="4572000" y="4967288"/>
            <a:ext cx="8382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3</a:t>
            </a:r>
          </a:p>
        </p:txBody>
      </p:sp>
      <p:sp>
        <p:nvSpPr>
          <p:cNvPr id="585" name="Google Shape;585;p24"/>
          <p:cNvSpPr txBox="1"/>
          <p:nvPr/>
        </p:nvSpPr>
        <p:spPr>
          <a:xfrm>
            <a:off x="5638800" y="2438400"/>
            <a:ext cx="21336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660033"/>
                </a:solidFill>
                <a:latin typeface="Arial" panose="020B0604020202020204"/>
                <a:ea typeface="Arial" panose="020B0604020202020204"/>
                <a:cs typeface="Arial" panose="020B0604020202020204"/>
                <a:sym typeface="Arial" panose="020B0604020202020204"/>
              </a:rPr>
              <a:t>H</a:t>
            </a:r>
            <a:r>
              <a:rPr lang="en-US" sz="2800" b="1" baseline="-25000">
                <a:solidFill>
                  <a:srgbClr val="660033"/>
                </a:solidFill>
                <a:latin typeface="Arial" panose="020B0604020202020204"/>
                <a:ea typeface="Arial" panose="020B0604020202020204"/>
                <a:cs typeface="Arial" panose="020B0604020202020204"/>
                <a:sym typeface="Arial" panose="020B0604020202020204"/>
              </a:rPr>
              <a:t>3</a:t>
            </a:r>
            <a:r>
              <a:rPr lang="en-US" sz="2800" b="1">
                <a:solidFill>
                  <a:srgbClr val="660033"/>
                </a:solidFill>
                <a:latin typeface="Arial" panose="020B0604020202020204"/>
                <a:ea typeface="Arial" panose="020B0604020202020204"/>
                <a:cs typeface="Arial" panose="020B0604020202020204"/>
                <a:sym typeface="Arial" panose="020B0604020202020204"/>
              </a:rPr>
              <a:t>PO</a:t>
            </a:r>
            <a:r>
              <a:rPr lang="en-US" sz="2800" b="1" baseline="-25000">
                <a:solidFill>
                  <a:srgbClr val="660033"/>
                </a:solidFill>
                <a:latin typeface="Arial" panose="020B0604020202020204"/>
                <a:ea typeface="Arial" panose="020B0604020202020204"/>
                <a:cs typeface="Arial" panose="020B0604020202020204"/>
                <a:sym typeface="Arial" panose="020B0604020202020204"/>
              </a:rPr>
              <a:t>4</a:t>
            </a:r>
            <a:endParaRPr sz="2800" b="1">
              <a:solidFill>
                <a:srgbClr val="660033"/>
              </a:solidFill>
              <a:latin typeface="Arial" panose="020B0604020202020204"/>
              <a:ea typeface="Arial" panose="020B0604020202020204"/>
              <a:cs typeface="Arial" panose="020B0604020202020204"/>
              <a:sym typeface="Arial" panose="020B0604020202020204"/>
            </a:endParaRPr>
          </a:p>
        </p:txBody>
      </p:sp>
      <p:sp>
        <p:nvSpPr>
          <p:cNvPr id="586" name="Google Shape;586;p24"/>
          <p:cNvSpPr txBox="1"/>
          <p:nvPr/>
        </p:nvSpPr>
        <p:spPr>
          <a:xfrm>
            <a:off x="4308475" y="1524000"/>
            <a:ext cx="6096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+4</a:t>
            </a:r>
          </a:p>
        </p:txBody>
      </p:sp>
      <p:sp>
        <p:nvSpPr>
          <p:cNvPr id="587" name="Google Shape;587;p24"/>
          <p:cNvSpPr txBox="1"/>
          <p:nvPr/>
        </p:nvSpPr>
        <p:spPr>
          <a:xfrm>
            <a:off x="5029200" y="838200"/>
            <a:ext cx="762000" cy="8239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F0000"/>
                </a:solidFill>
                <a:latin typeface="Arial" panose="020B0604020202020204"/>
                <a:ea typeface="Arial" panose="020B0604020202020204"/>
                <a:cs typeface="Arial" panose="020B0604020202020204"/>
                <a:sym typeface="Arial" panose="020B0604020202020204"/>
              </a:rPr>
              <a:t>?</a:t>
            </a:r>
          </a:p>
        </p:txBody>
      </p:sp>
      <p:sp>
        <p:nvSpPr>
          <p:cNvPr id="588" name="Google Shape;588;p24"/>
          <p:cNvSpPr txBox="1"/>
          <p:nvPr/>
        </p:nvSpPr>
        <p:spPr>
          <a:xfrm>
            <a:off x="5181600" y="838200"/>
            <a:ext cx="6096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+4</a:t>
            </a:r>
          </a:p>
        </p:txBody>
      </p:sp>
      <p:sp>
        <p:nvSpPr>
          <p:cNvPr id="589" name="Google Shape;589;p24"/>
          <p:cNvSpPr txBox="1"/>
          <p:nvPr/>
        </p:nvSpPr>
        <p:spPr>
          <a:xfrm>
            <a:off x="762000" y="1066800"/>
            <a:ext cx="7162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C +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 </a:t>
            </a:r>
            <a:r>
              <a:rPr lang="en-US" sz="2800" b="1">
                <a:solidFill>
                  <a:srgbClr val="FF0000"/>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 +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590" name="Google Shape;590;p24"/>
          <p:cNvSpPr txBox="1"/>
          <p:nvPr/>
        </p:nvSpPr>
        <p:spPr>
          <a:xfrm>
            <a:off x="5029200" y="1066800"/>
            <a:ext cx="11430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rgbClr val="006600"/>
                </a:solidFill>
                <a:latin typeface="Arial" panose="020B0604020202020204"/>
                <a:ea typeface="Arial" panose="020B0604020202020204"/>
                <a:cs typeface="Arial" panose="020B0604020202020204"/>
                <a:sym typeface="Arial" panose="020B0604020202020204"/>
              </a:rPr>
              <a:t>SO</a:t>
            </a:r>
            <a:r>
              <a:rPr lang="en-US" sz="2800" b="1" baseline="-25000">
                <a:solidFill>
                  <a:srgbClr val="006600"/>
                </a:solidFill>
                <a:latin typeface="Arial" panose="020B0604020202020204"/>
                <a:ea typeface="Arial" panose="020B0604020202020204"/>
                <a:cs typeface="Arial" panose="020B0604020202020204"/>
                <a:sym typeface="Arial" panose="020B0604020202020204"/>
              </a:rPr>
              <a:t>2</a:t>
            </a:r>
            <a:endParaRPr sz="2800" b="1">
              <a:solidFill>
                <a:srgbClr val="006600"/>
              </a:solidFill>
              <a:latin typeface="Arial" panose="020B0604020202020204"/>
              <a:ea typeface="Arial" panose="020B0604020202020204"/>
              <a:cs typeface="Arial" panose="020B0604020202020204"/>
              <a:sym typeface="Arial" panose="020B0604020202020204"/>
            </a:endParaRPr>
          </a:p>
        </p:txBody>
      </p:sp>
      <p:sp>
        <p:nvSpPr>
          <p:cNvPr id="591" name="Google Shape;591;p24"/>
          <p:cNvSpPr txBox="1"/>
          <p:nvPr/>
        </p:nvSpPr>
        <p:spPr>
          <a:xfrm>
            <a:off x="3962400" y="838200"/>
            <a:ext cx="762000" cy="8239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F0000"/>
                </a:solidFill>
                <a:latin typeface="Arial" panose="020B0604020202020204"/>
                <a:ea typeface="Arial" panose="020B0604020202020204"/>
                <a:cs typeface="Arial" panose="020B0604020202020204"/>
                <a:sym typeface="Arial" panose="020B0604020202020204"/>
              </a:rPr>
              <a:t>?</a:t>
            </a:r>
          </a:p>
        </p:txBody>
      </p:sp>
      <p:sp>
        <p:nvSpPr>
          <p:cNvPr id="592" name="Google Shape;592;p24"/>
          <p:cNvSpPr txBox="1"/>
          <p:nvPr/>
        </p:nvSpPr>
        <p:spPr>
          <a:xfrm>
            <a:off x="4267200" y="2286000"/>
            <a:ext cx="762000" cy="8239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F0000"/>
                </a:solidFill>
                <a:latin typeface="Arial" panose="020B0604020202020204"/>
                <a:ea typeface="Arial" panose="020B0604020202020204"/>
                <a:cs typeface="Arial" panose="020B0604020202020204"/>
                <a:sym typeface="Arial" panose="020B0604020202020204"/>
              </a:rPr>
              <a:t>?</a:t>
            </a:r>
          </a:p>
        </p:txBody>
      </p:sp>
      <p:sp>
        <p:nvSpPr>
          <p:cNvPr id="593" name="Google Shape;593;p24"/>
          <p:cNvSpPr txBox="1"/>
          <p:nvPr/>
        </p:nvSpPr>
        <p:spPr>
          <a:xfrm>
            <a:off x="-76200" y="0"/>
            <a:ext cx="7239000"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u="sng">
                <a:solidFill>
                  <a:srgbClr val="003300"/>
                </a:solidFill>
                <a:latin typeface="Arial" panose="020B0604020202020204"/>
                <a:ea typeface="Arial" panose="020B0604020202020204"/>
                <a:cs typeface="Arial" panose="020B0604020202020204"/>
                <a:sym typeface="Arial" panose="020B0604020202020204"/>
              </a:rPr>
              <a:t>2. Tác dụng với phi kim</a:t>
            </a:r>
            <a:r>
              <a:rPr lang="vi-VN" altLang="en-US" sz="3200" b="1" u="sng">
                <a:solidFill>
                  <a:srgbClr val="003300"/>
                </a:solidFill>
                <a:latin typeface="Arial" panose="020B0604020202020204"/>
                <a:ea typeface="Arial" panose="020B0604020202020204"/>
                <a:cs typeface="Arial" panose="020B0604020202020204"/>
                <a:sym typeface="Arial" panose="020B0604020202020204"/>
              </a:rPr>
              <a:t> </a:t>
            </a:r>
            <a:r>
              <a:rPr lang="en-US" sz="2800" b="1" u="sng">
                <a:solidFill>
                  <a:srgbClr val="003300"/>
                </a:solidFill>
                <a:latin typeface="Arial" panose="020B0604020202020204"/>
                <a:ea typeface="Arial" panose="020B0604020202020204"/>
                <a:cs typeface="Arial" panose="020B0604020202020204"/>
                <a:sym typeface="Arial" panose="020B0604020202020204"/>
              </a:rPr>
              <a:t>(C,S,</a:t>
            </a:r>
            <a:r>
              <a:rPr lang="en-US" sz="2800" b="1" u="sng">
                <a:solidFill>
                  <a:srgbClr val="003300"/>
                </a:solidFill>
              </a:rPr>
              <a:t>P) →</a:t>
            </a:r>
            <a:endParaRPr sz="2800" b="1" u="sng">
              <a:solidFill>
                <a:srgbClr val="660033"/>
              </a:solidFill>
              <a:latin typeface="Arial" panose="020B0604020202020204"/>
              <a:ea typeface="Arial" panose="020B0604020202020204"/>
              <a:cs typeface="Arial" panose="020B0604020202020204"/>
              <a:sym typeface="Arial" panose="020B0604020202020204"/>
            </a:endParaRPr>
          </a:p>
        </p:txBody>
      </p:sp>
      <p:cxnSp>
        <p:nvCxnSpPr>
          <p:cNvPr id="594" name="Google Shape;594;p24"/>
          <p:cNvCxnSpPr/>
          <p:nvPr/>
        </p:nvCxnSpPr>
        <p:spPr>
          <a:xfrm>
            <a:off x="2895600" y="1295400"/>
            <a:ext cx="1066800" cy="0"/>
          </a:xfrm>
          <a:prstGeom prst="straightConnector1">
            <a:avLst/>
          </a:prstGeom>
          <a:noFill/>
          <a:ln w="38100" cap="flat" cmpd="sng">
            <a:solidFill>
              <a:schemeClr val="dk1"/>
            </a:solidFill>
            <a:prstDash val="solid"/>
            <a:round/>
            <a:headEnd type="none" w="med" len="med"/>
            <a:tailEnd type="triangle" w="med" len="med"/>
          </a:ln>
        </p:spPr>
      </p:cxnSp>
      <p:cxnSp>
        <p:nvCxnSpPr>
          <p:cNvPr id="595" name="Google Shape;595;p24"/>
          <p:cNvCxnSpPr/>
          <p:nvPr/>
        </p:nvCxnSpPr>
        <p:spPr>
          <a:xfrm>
            <a:off x="2971800" y="2057400"/>
            <a:ext cx="1066800" cy="0"/>
          </a:xfrm>
          <a:prstGeom prst="straightConnector1">
            <a:avLst/>
          </a:prstGeom>
          <a:noFill/>
          <a:ln w="38100" cap="flat" cmpd="sng">
            <a:solidFill>
              <a:schemeClr val="dk1"/>
            </a:solidFill>
            <a:prstDash val="solid"/>
            <a:round/>
            <a:headEnd type="none" w="med" len="med"/>
            <a:tailEnd type="triangle" w="med" len="med"/>
          </a:ln>
        </p:spPr>
      </p:cxnSp>
      <p:cxnSp>
        <p:nvCxnSpPr>
          <p:cNvPr id="596" name="Google Shape;596;p24"/>
          <p:cNvCxnSpPr/>
          <p:nvPr/>
        </p:nvCxnSpPr>
        <p:spPr>
          <a:xfrm>
            <a:off x="3124200" y="2743200"/>
            <a:ext cx="1066800" cy="0"/>
          </a:xfrm>
          <a:prstGeom prst="straightConnector1">
            <a:avLst/>
          </a:prstGeom>
          <a:noFill/>
          <a:ln w="38100" cap="flat" cmpd="sng">
            <a:solidFill>
              <a:schemeClr val="dk1"/>
            </a:solidFill>
            <a:prstDash val="solid"/>
            <a:round/>
            <a:headEnd type="none" w="med" len="med"/>
            <a:tailEnd type="triangle" w="med" len="med"/>
          </a:ln>
        </p:spPr>
      </p:cxnSp>
      <p:sp>
        <p:nvSpPr>
          <p:cNvPr id="597" name="Google Shape;597;p24"/>
          <p:cNvSpPr txBox="1"/>
          <p:nvPr/>
        </p:nvSpPr>
        <p:spPr>
          <a:xfrm>
            <a:off x="838200" y="3352800"/>
            <a:ext cx="6705600"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u="sng">
                <a:solidFill>
                  <a:srgbClr val="003300"/>
                </a:solidFill>
                <a:latin typeface="Arial" panose="020B0604020202020204"/>
                <a:ea typeface="Arial" panose="020B0604020202020204"/>
                <a:cs typeface="Arial" panose="020B0604020202020204"/>
                <a:sym typeface="Arial" panose="020B0604020202020204"/>
              </a:rPr>
              <a:t>3. Tác dụng với chất khử khác</a:t>
            </a:r>
          </a:p>
        </p:txBody>
      </p:sp>
      <p:sp>
        <p:nvSpPr>
          <p:cNvPr id="598" name="Google Shape;598;p24"/>
          <p:cNvSpPr txBox="1"/>
          <p:nvPr/>
        </p:nvSpPr>
        <p:spPr>
          <a:xfrm>
            <a:off x="685800" y="4343400"/>
            <a:ext cx="78486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 FeO +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                  </a:t>
            </a:r>
            <a:r>
              <a:rPr lang="en-US" sz="2800" b="1">
                <a:solidFill>
                  <a:schemeClr val="dk1"/>
                </a:solidFill>
                <a:latin typeface="Arial" panose="020B0604020202020204"/>
                <a:ea typeface="Arial" panose="020B0604020202020204"/>
                <a:cs typeface="Arial" panose="020B0604020202020204"/>
                <a:sym typeface="Arial" panose="020B0604020202020204"/>
              </a:rPr>
              <a:t>Fe</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a:t>
            </a:r>
            <a:r>
              <a:rPr lang="en-US" sz="2800" b="1" baseline="-25000">
                <a:solidFill>
                  <a:schemeClr val="dk1"/>
                </a:solidFill>
                <a:latin typeface="Arial" panose="020B0604020202020204"/>
                <a:ea typeface="Arial" panose="020B0604020202020204"/>
                <a:cs typeface="Arial" panose="020B0604020202020204"/>
                <a:sym typeface="Arial" panose="020B0604020202020204"/>
              </a:rPr>
              <a:t>3</a:t>
            </a:r>
            <a:r>
              <a:rPr lang="en-US" sz="2800" b="1">
                <a:solidFill>
                  <a:schemeClr val="dk1"/>
                </a:solidFill>
                <a:latin typeface="Arial" panose="020B0604020202020204"/>
                <a:ea typeface="Arial" panose="020B0604020202020204"/>
                <a:cs typeface="Arial" panose="020B0604020202020204"/>
                <a:sym typeface="Arial" panose="020B0604020202020204"/>
              </a:rPr>
              <a:t> + 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cxnSp>
        <p:nvCxnSpPr>
          <p:cNvPr id="599" name="Google Shape;599;p24"/>
          <p:cNvCxnSpPr/>
          <p:nvPr/>
        </p:nvCxnSpPr>
        <p:spPr>
          <a:xfrm>
            <a:off x="3276600" y="4572000"/>
            <a:ext cx="1066800" cy="0"/>
          </a:xfrm>
          <a:prstGeom prst="straightConnector1">
            <a:avLst/>
          </a:prstGeom>
          <a:noFill/>
          <a:ln w="38100" cap="flat" cmpd="sng">
            <a:solidFill>
              <a:schemeClr val="dk1"/>
            </a:solidFill>
            <a:prstDash val="solid"/>
            <a:round/>
            <a:headEnd type="none" w="med" len="med"/>
            <a:tailEnd type="triangle" w="med" len="med"/>
          </a:ln>
        </p:spPr>
      </p:cxnSp>
      <p:sp>
        <p:nvSpPr>
          <p:cNvPr id="600" name="Google Shape;600;p24"/>
          <p:cNvSpPr txBox="1"/>
          <p:nvPr/>
        </p:nvSpPr>
        <p:spPr>
          <a:xfrm>
            <a:off x="3886200" y="990600"/>
            <a:ext cx="1219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660033"/>
                </a:solidFill>
                <a:latin typeface="Arial" panose="020B0604020202020204"/>
                <a:ea typeface="Arial" panose="020B0604020202020204"/>
                <a:cs typeface="Arial" panose="020B0604020202020204"/>
                <a:sym typeface="Arial" panose="020B0604020202020204"/>
              </a:rPr>
              <a:t>CO</a:t>
            </a:r>
            <a:r>
              <a:rPr lang="en-US" sz="2800" b="1" baseline="-25000">
                <a:solidFill>
                  <a:srgbClr val="660033"/>
                </a:solidFill>
                <a:latin typeface="Arial" panose="020B0604020202020204"/>
                <a:ea typeface="Arial" panose="020B0604020202020204"/>
                <a:cs typeface="Arial" panose="020B0604020202020204"/>
                <a:sym typeface="Arial" panose="020B0604020202020204"/>
              </a:rPr>
              <a:t>2  </a:t>
            </a:r>
            <a:endParaRPr sz="2800" b="1">
              <a:solidFill>
                <a:srgbClr val="660033"/>
              </a:solidFill>
              <a:latin typeface="Arial" panose="020B0604020202020204"/>
              <a:ea typeface="Arial" panose="020B0604020202020204"/>
              <a:cs typeface="Arial" panose="020B0604020202020204"/>
              <a:sym typeface="Arial" panose="020B0604020202020204"/>
            </a:endParaRPr>
          </a:p>
        </p:txBody>
      </p:sp>
      <p:sp>
        <p:nvSpPr>
          <p:cNvPr id="601" name="Google Shape;601;p24"/>
          <p:cNvSpPr txBox="1"/>
          <p:nvPr/>
        </p:nvSpPr>
        <p:spPr>
          <a:xfrm>
            <a:off x="4114800" y="2438400"/>
            <a:ext cx="11430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rgbClr val="006600"/>
                </a:solidFill>
                <a:latin typeface="Arial" panose="020B0604020202020204"/>
                <a:ea typeface="Arial" panose="020B0604020202020204"/>
                <a:cs typeface="Arial" panose="020B0604020202020204"/>
                <a:sym typeface="Arial" panose="020B0604020202020204"/>
              </a:rPr>
              <a:t>SO</a:t>
            </a:r>
            <a:r>
              <a:rPr lang="en-US" sz="2800" b="1" baseline="-25000">
                <a:solidFill>
                  <a:srgbClr val="006600"/>
                </a:solidFill>
                <a:latin typeface="Arial" panose="020B0604020202020204"/>
                <a:ea typeface="Arial" panose="020B0604020202020204"/>
                <a:cs typeface="Arial" panose="020B0604020202020204"/>
                <a:sym typeface="Arial" panose="020B0604020202020204"/>
              </a:rPr>
              <a:t>2</a:t>
            </a:r>
            <a:endParaRPr sz="2800" b="1">
              <a:solidFill>
                <a:srgbClr val="006600"/>
              </a:solidFill>
              <a:latin typeface="Arial" panose="020B0604020202020204"/>
              <a:ea typeface="Arial" panose="020B0604020202020204"/>
              <a:cs typeface="Arial" panose="020B0604020202020204"/>
              <a:sym typeface="Arial" panose="020B0604020202020204"/>
            </a:endParaRPr>
          </a:p>
        </p:txBody>
      </p:sp>
      <p:sp>
        <p:nvSpPr>
          <p:cNvPr id="602" name="Google Shape;602;p24"/>
          <p:cNvSpPr txBox="1"/>
          <p:nvPr/>
        </p:nvSpPr>
        <p:spPr>
          <a:xfrm>
            <a:off x="838200" y="4038600"/>
            <a:ext cx="9906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+2</a:t>
            </a:r>
          </a:p>
        </p:txBody>
      </p:sp>
      <p:sp>
        <p:nvSpPr>
          <p:cNvPr id="603" name="Google Shape;603;p24"/>
          <p:cNvSpPr txBox="1"/>
          <p:nvPr/>
        </p:nvSpPr>
        <p:spPr>
          <a:xfrm>
            <a:off x="4232275" y="4098925"/>
            <a:ext cx="9906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+3</a:t>
            </a:r>
          </a:p>
        </p:txBody>
      </p:sp>
      <p:grpSp>
        <p:nvGrpSpPr>
          <p:cNvPr id="604" name="Google Shape;604;p24"/>
          <p:cNvGrpSpPr/>
          <p:nvPr/>
        </p:nvGrpSpPr>
        <p:grpSpPr>
          <a:xfrm>
            <a:off x="685800" y="5029200"/>
            <a:ext cx="8153400" cy="457200"/>
            <a:chOff x="240" y="3168"/>
            <a:chExt cx="5136" cy="288"/>
          </a:xfrm>
        </p:grpSpPr>
        <p:sp>
          <p:nvSpPr>
            <p:cNvPr id="605" name="Google Shape;605;p24"/>
            <p:cNvSpPr txBox="1"/>
            <p:nvPr/>
          </p:nvSpPr>
          <p:spPr>
            <a:xfrm>
              <a:off x="240" y="3168"/>
              <a:ext cx="5136" cy="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FF"/>
                  </a:solidFill>
                  <a:latin typeface="Arial" panose="020B0604020202020204"/>
                  <a:ea typeface="Arial" panose="020B0604020202020204"/>
                  <a:cs typeface="Arial" panose="020B0604020202020204"/>
                  <a:sym typeface="Arial" panose="020B0604020202020204"/>
                </a:rPr>
                <a:t> </a:t>
              </a:r>
              <a:r>
                <a:rPr lang="en-US" sz="2400" b="1">
                  <a:solidFill>
                    <a:schemeClr val="dk1"/>
                  </a:solidFill>
                  <a:latin typeface="Arial" panose="020B0604020202020204"/>
                  <a:ea typeface="Arial" panose="020B0604020202020204"/>
                  <a:cs typeface="Arial" panose="020B0604020202020204"/>
                  <a:sym typeface="Arial" panose="020B0604020202020204"/>
                </a:rPr>
                <a:t>Fe</a:t>
              </a:r>
              <a:r>
                <a:rPr lang="en-US" sz="2400" b="1" baseline="-25000">
                  <a:solidFill>
                    <a:schemeClr val="dk1"/>
                  </a:solidFill>
                  <a:latin typeface="Arial" panose="020B0604020202020204"/>
                  <a:ea typeface="Arial" panose="020B0604020202020204"/>
                  <a:cs typeface="Arial" panose="020B0604020202020204"/>
                  <a:sym typeface="Arial" panose="020B0604020202020204"/>
                </a:rPr>
                <a:t>3</a:t>
              </a:r>
              <a:r>
                <a:rPr lang="en-US" sz="2400" b="1">
                  <a:solidFill>
                    <a:schemeClr val="dk1"/>
                  </a:solidFill>
                  <a:latin typeface="Arial" panose="020B0604020202020204"/>
                  <a:ea typeface="Arial" panose="020B0604020202020204"/>
                  <a:cs typeface="Arial" panose="020B0604020202020204"/>
                  <a:sym typeface="Arial" panose="020B0604020202020204"/>
                </a:rPr>
                <a:t>O</a:t>
              </a:r>
              <a:r>
                <a:rPr lang="en-US" sz="2400" b="1" baseline="-25000">
                  <a:solidFill>
                    <a:schemeClr val="dk1"/>
                  </a:solidFill>
                  <a:latin typeface="Arial" panose="020B0604020202020204"/>
                  <a:ea typeface="Arial" panose="020B0604020202020204"/>
                  <a:cs typeface="Arial" panose="020B0604020202020204"/>
                  <a:sym typeface="Arial" panose="020B0604020202020204"/>
                </a:rPr>
                <a:t>4</a:t>
              </a:r>
              <a:r>
                <a:rPr lang="en-US" sz="2400" b="1">
                  <a:solidFill>
                    <a:schemeClr val="dk1"/>
                  </a:solidFill>
                  <a:latin typeface="Arial" panose="020B0604020202020204"/>
                  <a:ea typeface="Arial" panose="020B0604020202020204"/>
                  <a:cs typeface="Arial" panose="020B0604020202020204"/>
                  <a:sym typeface="Arial" panose="020B0604020202020204"/>
                </a:rPr>
                <a:t> + </a:t>
              </a:r>
              <a:r>
                <a:rPr lang="en-US" sz="2400" b="1">
                  <a:solidFill>
                    <a:srgbClr val="0000FF"/>
                  </a:solidFill>
                  <a:latin typeface="Arial" panose="020B0604020202020204"/>
                  <a:ea typeface="Arial" panose="020B0604020202020204"/>
                  <a:cs typeface="Arial" panose="020B0604020202020204"/>
                  <a:sym typeface="Arial" panose="020B0604020202020204"/>
                </a:rPr>
                <a:t>     </a:t>
              </a:r>
              <a:r>
                <a:rPr lang="en-US" sz="2400" b="1">
                  <a:solidFill>
                    <a:schemeClr val="dk1"/>
                  </a:solidFill>
                  <a:latin typeface="Arial" panose="020B0604020202020204"/>
                  <a:ea typeface="Arial" panose="020B0604020202020204"/>
                  <a:cs typeface="Arial" panose="020B0604020202020204"/>
                  <a:sym typeface="Arial" panose="020B0604020202020204"/>
                </a:rPr>
                <a:t>H</a:t>
              </a:r>
              <a:r>
                <a:rPr lang="en-US" sz="2400" b="1" baseline="-25000">
                  <a:solidFill>
                    <a:schemeClr val="dk1"/>
                  </a:solidFill>
                  <a:latin typeface="Arial" panose="020B0604020202020204"/>
                  <a:ea typeface="Arial" panose="020B0604020202020204"/>
                  <a:cs typeface="Arial" panose="020B0604020202020204"/>
                  <a:sym typeface="Arial" panose="020B0604020202020204"/>
                </a:rPr>
                <a:t>2</a:t>
              </a:r>
              <a:r>
                <a:rPr lang="en-US" sz="2400" b="1">
                  <a:solidFill>
                    <a:schemeClr val="dk1"/>
                  </a:solidFill>
                  <a:latin typeface="Arial" panose="020B0604020202020204"/>
                  <a:ea typeface="Arial" panose="020B0604020202020204"/>
                  <a:cs typeface="Arial" panose="020B0604020202020204"/>
                  <a:sym typeface="Arial" panose="020B0604020202020204"/>
                </a:rPr>
                <a:t>SO</a:t>
              </a:r>
              <a:r>
                <a:rPr lang="en-US" sz="2400" b="1" baseline="-25000">
                  <a:solidFill>
                    <a:schemeClr val="dk1"/>
                  </a:solidFill>
                  <a:latin typeface="Arial" panose="020B0604020202020204"/>
                  <a:ea typeface="Arial" panose="020B0604020202020204"/>
                  <a:cs typeface="Arial" panose="020B0604020202020204"/>
                  <a:sym typeface="Arial" panose="020B0604020202020204"/>
                </a:rPr>
                <a:t>4                  </a:t>
              </a:r>
              <a:r>
                <a:rPr lang="en-US" sz="2400" b="1">
                  <a:solidFill>
                    <a:srgbClr val="0000FF"/>
                  </a:solidFill>
                  <a:latin typeface="Arial" panose="020B0604020202020204"/>
                  <a:ea typeface="Arial" panose="020B0604020202020204"/>
                  <a:cs typeface="Arial" panose="020B0604020202020204"/>
                  <a:sym typeface="Arial" panose="020B0604020202020204"/>
                </a:rPr>
                <a:t>      </a:t>
              </a:r>
              <a:r>
                <a:rPr lang="en-US" sz="2400" b="1">
                  <a:solidFill>
                    <a:schemeClr val="dk1"/>
                  </a:solidFill>
                  <a:latin typeface="Arial" panose="020B0604020202020204"/>
                  <a:ea typeface="Arial" panose="020B0604020202020204"/>
                  <a:cs typeface="Arial" panose="020B0604020202020204"/>
                  <a:sym typeface="Arial" panose="020B0604020202020204"/>
                </a:rPr>
                <a:t>Fe</a:t>
              </a:r>
              <a:r>
                <a:rPr lang="en-US" sz="2400" b="1" baseline="-25000">
                  <a:solidFill>
                    <a:schemeClr val="dk1"/>
                  </a:solidFill>
                  <a:latin typeface="Arial" panose="020B0604020202020204"/>
                  <a:ea typeface="Arial" panose="020B0604020202020204"/>
                  <a:cs typeface="Arial" panose="020B0604020202020204"/>
                  <a:sym typeface="Arial" panose="020B0604020202020204"/>
                </a:rPr>
                <a:t>2</a:t>
              </a:r>
              <a:r>
                <a:rPr lang="en-US" sz="2400" b="1">
                  <a:solidFill>
                    <a:schemeClr val="dk1"/>
                  </a:solidFill>
                  <a:latin typeface="Arial" panose="020B0604020202020204"/>
                  <a:ea typeface="Arial" panose="020B0604020202020204"/>
                  <a:cs typeface="Arial" panose="020B0604020202020204"/>
                  <a:sym typeface="Arial" panose="020B0604020202020204"/>
                </a:rPr>
                <a:t>(SO</a:t>
              </a:r>
              <a:r>
                <a:rPr lang="en-US" sz="2400" b="1" baseline="-25000">
                  <a:solidFill>
                    <a:schemeClr val="dk1"/>
                  </a:solidFill>
                  <a:latin typeface="Arial" panose="020B0604020202020204"/>
                  <a:ea typeface="Arial" panose="020B0604020202020204"/>
                  <a:cs typeface="Arial" panose="020B0604020202020204"/>
                  <a:sym typeface="Arial" panose="020B0604020202020204"/>
                </a:rPr>
                <a:t>4</a:t>
              </a:r>
              <a:r>
                <a:rPr lang="en-US" sz="2400" b="1">
                  <a:solidFill>
                    <a:schemeClr val="dk1"/>
                  </a:solidFill>
                  <a:latin typeface="Arial" panose="020B0604020202020204"/>
                  <a:ea typeface="Arial" panose="020B0604020202020204"/>
                  <a:cs typeface="Arial" panose="020B0604020202020204"/>
                  <a:sym typeface="Arial" panose="020B0604020202020204"/>
                </a:rPr>
                <a:t>)</a:t>
              </a:r>
              <a:r>
                <a:rPr lang="en-US" sz="2400" b="1" baseline="-25000">
                  <a:solidFill>
                    <a:schemeClr val="dk1"/>
                  </a:solidFill>
                  <a:latin typeface="Arial" panose="020B0604020202020204"/>
                  <a:ea typeface="Arial" panose="020B0604020202020204"/>
                  <a:cs typeface="Arial" panose="020B0604020202020204"/>
                  <a:sym typeface="Arial" panose="020B0604020202020204"/>
                </a:rPr>
                <a:t>3</a:t>
              </a:r>
              <a:r>
                <a:rPr lang="en-US" sz="2400" b="1">
                  <a:solidFill>
                    <a:schemeClr val="dk1"/>
                  </a:solidFill>
                  <a:latin typeface="Arial" panose="020B0604020202020204"/>
                  <a:ea typeface="Arial" panose="020B0604020202020204"/>
                  <a:cs typeface="Arial" panose="020B0604020202020204"/>
                  <a:sym typeface="Arial" panose="020B0604020202020204"/>
                </a:rPr>
                <a:t>+ </a:t>
              </a:r>
              <a:r>
                <a:rPr lang="en-US" sz="2400" b="1">
                  <a:solidFill>
                    <a:srgbClr val="0000FF"/>
                  </a:solidFill>
                  <a:latin typeface="Arial" panose="020B0604020202020204"/>
                  <a:ea typeface="Arial" panose="020B0604020202020204"/>
                  <a:cs typeface="Arial" panose="020B0604020202020204"/>
                  <a:sym typeface="Arial" panose="020B0604020202020204"/>
                </a:rPr>
                <a:t>  </a:t>
              </a:r>
              <a:r>
                <a:rPr lang="en-US" sz="2400" b="1">
                  <a:solidFill>
                    <a:schemeClr val="dk1"/>
                  </a:solidFill>
                  <a:latin typeface="Arial" panose="020B0604020202020204"/>
                  <a:ea typeface="Arial" panose="020B0604020202020204"/>
                  <a:cs typeface="Arial" panose="020B0604020202020204"/>
                  <a:sym typeface="Arial" panose="020B0604020202020204"/>
                </a:rPr>
                <a:t>SO</a:t>
              </a:r>
              <a:r>
                <a:rPr lang="en-US" sz="2400" b="1" baseline="-25000">
                  <a:solidFill>
                    <a:schemeClr val="dk1"/>
                  </a:solidFill>
                  <a:latin typeface="Arial" panose="020B0604020202020204"/>
                  <a:ea typeface="Arial" panose="020B0604020202020204"/>
                  <a:cs typeface="Arial" panose="020B0604020202020204"/>
                  <a:sym typeface="Arial" panose="020B0604020202020204"/>
                </a:rPr>
                <a:t>3</a:t>
              </a:r>
              <a:r>
                <a:rPr lang="en-US" sz="2400" b="1">
                  <a:solidFill>
                    <a:schemeClr val="dk1"/>
                  </a:solidFill>
                  <a:latin typeface="Arial" panose="020B0604020202020204"/>
                  <a:ea typeface="Arial" panose="020B0604020202020204"/>
                  <a:cs typeface="Arial" panose="020B0604020202020204"/>
                  <a:sym typeface="Arial" panose="020B0604020202020204"/>
                </a:rPr>
                <a:t> +</a:t>
              </a:r>
              <a:r>
                <a:rPr lang="en-US" sz="2400" b="1">
                  <a:solidFill>
                    <a:srgbClr val="0000FF"/>
                  </a:solidFill>
                  <a:latin typeface="Arial" panose="020B0604020202020204"/>
                  <a:ea typeface="Arial" panose="020B0604020202020204"/>
                  <a:cs typeface="Arial" panose="020B0604020202020204"/>
                  <a:sym typeface="Arial" panose="020B0604020202020204"/>
                </a:rPr>
                <a:t>     </a:t>
              </a:r>
              <a:r>
                <a:rPr lang="en-US" sz="2400" b="1">
                  <a:solidFill>
                    <a:schemeClr val="dk1"/>
                  </a:solidFill>
                  <a:latin typeface="Arial" panose="020B0604020202020204"/>
                  <a:ea typeface="Arial" panose="020B0604020202020204"/>
                  <a:cs typeface="Arial" panose="020B0604020202020204"/>
                  <a:sym typeface="Arial" panose="020B0604020202020204"/>
                </a:rPr>
                <a:t>H</a:t>
              </a:r>
              <a:r>
                <a:rPr lang="en-US" sz="2400" b="1" baseline="-25000">
                  <a:solidFill>
                    <a:schemeClr val="dk1"/>
                  </a:solidFill>
                  <a:latin typeface="Arial" panose="020B0604020202020204"/>
                  <a:ea typeface="Arial" panose="020B0604020202020204"/>
                  <a:cs typeface="Arial" panose="020B0604020202020204"/>
                  <a:sym typeface="Arial" panose="020B0604020202020204"/>
                </a:rPr>
                <a:t>2</a:t>
              </a:r>
              <a:r>
                <a:rPr lang="en-US" sz="2400" b="1">
                  <a:solidFill>
                    <a:schemeClr val="dk1"/>
                  </a:solidFill>
                  <a:latin typeface="Arial" panose="020B0604020202020204"/>
                  <a:ea typeface="Arial" panose="020B0604020202020204"/>
                  <a:cs typeface="Arial" panose="020B0604020202020204"/>
                  <a:sym typeface="Arial" panose="020B0604020202020204"/>
                </a:rPr>
                <a:t>O</a:t>
              </a:r>
            </a:p>
          </p:txBody>
        </p:sp>
        <p:cxnSp>
          <p:nvCxnSpPr>
            <p:cNvPr id="606" name="Google Shape;606;p24"/>
            <p:cNvCxnSpPr/>
            <p:nvPr/>
          </p:nvCxnSpPr>
          <p:spPr>
            <a:xfrm>
              <a:off x="1920" y="3312"/>
              <a:ext cx="672" cy="0"/>
            </a:xfrm>
            <a:prstGeom prst="straightConnector1">
              <a:avLst/>
            </a:prstGeom>
            <a:noFill/>
            <a:ln w="38100" cap="flat" cmpd="sng">
              <a:solidFill>
                <a:schemeClr val="dk1"/>
              </a:solidFill>
              <a:prstDash val="solid"/>
              <a:round/>
              <a:headEnd type="none" w="med" len="med"/>
              <a:tailEnd type="triangle" w="med" len="med"/>
            </a:ln>
          </p:spPr>
        </p:cxnSp>
      </p:grpSp>
      <p:sp>
        <p:nvSpPr>
          <p:cNvPr id="607" name="Google Shape;607;p24"/>
          <p:cNvSpPr txBox="1"/>
          <p:nvPr/>
        </p:nvSpPr>
        <p:spPr>
          <a:xfrm>
            <a:off x="838200" y="4800600"/>
            <a:ext cx="9906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+8/3</a:t>
            </a:r>
          </a:p>
        </p:txBody>
      </p:sp>
      <p:sp>
        <p:nvSpPr>
          <p:cNvPr id="608" name="Google Shape;608;p24"/>
          <p:cNvSpPr txBox="1"/>
          <p:nvPr/>
        </p:nvSpPr>
        <p:spPr>
          <a:xfrm>
            <a:off x="4819650" y="4800600"/>
            <a:ext cx="9906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+3</a:t>
            </a:r>
          </a:p>
        </p:txBody>
      </p:sp>
      <p:sp>
        <p:nvSpPr>
          <p:cNvPr id="609" name="Google Shape;609;p24"/>
          <p:cNvSpPr txBox="1"/>
          <p:nvPr/>
        </p:nvSpPr>
        <p:spPr>
          <a:xfrm>
            <a:off x="762000" y="5715000"/>
            <a:ext cx="26670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Fe</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r>
              <a:rPr lang="en-US" sz="2800" b="1" baseline="-25000">
                <a:solidFill>
                  <a:schemeClr val="dk1"/>
                </a:solidFill>
                <a:latin typeface="Arial" panose="020B0604020202020204"/>
                <a:ea typeface="Arial" panose="020B0604020202020204"/>
                <a:cs typeface="Arial" panose="020B0604020202020204"/>
                <a:sym typeface="Arial" panose="020B0604020202020204"/>
              </a:rPr>
              <a:t>3</a:t>
            </a:r>
            <a:r>
              <a:rPr lang="en-US" sz="2800" b="1">
                <a:solidFill>
                  <a:schemeClr val="dk1"/>
                </a:solidFill>
                <a:latin typeface="Arial" panose="020B0604020202020204"/>
                <a:ea typeface="Arial" panose="020B0604020202020204"/>
                <a:cs typeface="Arial" panose="020B0604020202020204"/>
                <a:sym typeface="Arial" panose="020B0604020202020204"/>
              </a:rPr>
              <a:t>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a:t>
            </a:r>
          </a:p>
        </p:txBody>
      </p:sp>
      <p:cxnSp>
        <p:nvCxnSpPr>
          <p:cNvPr id="610" name="Google Shape;610;p24"/>
          <p:cNvCxnSpPr/>
          <p:nvPr/>
        </p:nvCxnSpPr>
        <p:spPr>
          <a:xfrm>
            <a:off x="3429000" y="6019800"/>
            <a:ext cx="1066800" cy="0"/>
          </a:xfrm>
          <a:prstGeom prst="straightConnector1">
            <a:avLst/>
          </a:prstGeom>
          <a:noFill/>
          <a:ln w="38100" cap="flat" cmpd="sng">
            <a:solidFill>
              <a:schemeClr val="dk1"/>
            </a:solidFill>
            <a:prstDash val="solid"/>
            <a:round/>
            <a:headEnd type="none" w="med" len="med"/>
            <a:tailEnd type="triangle" w="med" len="med"/>
          </a:ln>
        </p:spPr>
      </p:cxnSp>
      <p:sp>
        <p:nvSpPr>
          <p:cNvPr id="611" name="Google Shape;611;p24"/>
          <p:cNvSpPr txBox="1"/>
          <p:nvPr/>
        </p:nvSpPr>
        <p:spPr>
          <a:xfrm>
            <a:off x="4648200" y="5638800"/>
            <a:ext cx="1981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Fe</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a:t>
            </a:r>
            <a:r>
              <a:rPr lang="en-US" sz="2800" b="1" baseline="-25000">
                <a:solidFill>
                  <a:schemeClr val="dk1"/>
                </a:solidFill>
                <a:latin typeface="Arial" panose="020B0604020202020204"/>
                <a:ea typeface="Arial" panose="020B0604020202020204"/>
                <a:cs typeface="Arial" panose="020B0604020202020204"/>
                <a:sym typeface="Arial" panose="020B0604020202020204"/>
              </a:rPr>
              <a:t>3</a:t>
            </a:r>
            <a:endParaRPr sz="2800" b="1">
              <a:solidFill>
                <a:schemeClr val="dk1"/>
              </a:solidFill>
              <a:latin typeface="Arial" panose="020B0604020202020204"/>
              <a:ea typeface="Arial" panose="020B0604020202020204"/>
              <a:cs typeface="Arial" panose="020B0604020202020204"/>
              <a:sym typeface="Arial" panose="020B0604020202020204"/>
            </a:endParaRPr>
          </a:p>
        </p:txBody>
      </p:sp>
      <p:sp>
        <p:nvSpPr>
          <p:cNvPr id="612" name="Google Shape;612;p24"/>
          <p:cNvSpPr txBox="1"/>
          <p:nvPr/>
        </p:nvSpPr>
        <p:spPr>
          <a:xfrm>
            <a:off x="6477000" y="5638800"/>
            <a:ext cx="1676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613" name="Google Shape;613;p24"/>
          <p:cNvSpPr txBox="1"/>
          <p:nvPr/>
        </p:nvSpPr>
        <p:spPr>
          <a:xfrm>
            <a:off x="4648200" y="5410200"/>
            <a:ext cx="9906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+3</a:t>
            </a:r>
          </a:p>
        </p:txBody>
      </p:sp>
      <p:sp>
        <p:nvSpPr>
          <p:cNvPr id="614" name="Google Shape;614;p24"/>
          <p:cNvSpPr txBox="1"/>
          <p:nvPr/>
        </p:nvSpPr>
        <p:spPr>
          <a:xfrm>
            <a:off x="838200" y="838200"/>
            <a:ext cx="4572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0</a:t>
            </a:r>
          </a:p>
        </p:txBody>
      </p:sp>
      <p:sp>
        <p:nvSpPr>
          <p:cNvPr id="615" name="Google Shape;615;p24"/>
          <p:cNvSpPr txBox="1"/>
          <p:nvPr/>
        </p:nvSpPr>
        <p:spPr>
          <a:xfrm>
            <a:off x="1981200" y="822325"/>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+6</a:t>
            </a:r>
          </a:p>
        </p:txBody>
      </p:sp>
      <p:sp>
        <p:nvSpPr>
          <p:cNvPr id="616" name="Google Shape;616;p24"/>
          <p:cNvSpPr txBox="1"/>
          <p:nvPr/>
        </p:nvSpPr>
        <p:spPr>
          <a:xfrm>
            <a:off x="3886200" y="746125"/>
            <a:ext cx="6096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+4</a:t>
            </a:r>
          </a:p>
        </p:txBody>
      </p:sp>
      <p:sp>
        <p:nvSpPr>
          <p:cNvPr id="617" name="Google Shape;617;p24"/>
          <p:cNvSpPr txBox="1"/>
          <p:nvPr/>
        </p:nvSpPr>
        <p:spPr>
          <a:xfrm>
            <a:off x="1066800" y="1524000"/>
            <a:ext cx="4572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0</a:t>
            </a:r>
          </a:p>
        </p:txBody>
      </p:sp>
      <p:sp>
        <p:nvSpPr>
          <p:cNvPr id="618" name="Google Shape;618;p24"/>
          <p:cNvSpPr txBox="1"/>
          <p:nvPr/>
        </p:nvSpPr>
        <p:spPr>
          <a:xfrm>
            <a:off x="2133600" y="1524000"/>
            <a:ext cx="6858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+6</a:t>
            </a:r>
          </a:p>
        </p:txBody>
      </p:sp>
      <p:sp>
        <p:nvSpPr>
          <p:cNvPr id="619" name="Google Shape;619;p24"/>
          <p:cNvSpPr txBox="1"/>
          <p:nvPr/>
        </p:nvSpPr>
        <p:spPr>
          <a:xfrm>
            <a:off x="1295400" y="2209800"/>
            <a:ext cx="4572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0</a:t>
            </a:r>
          </a:p>
        </p:txBody>
      </p:sp>
      <p:sp>
        <p:nvSpPr>
          <p:cNvPr id="620" name="Google Shape;620;p24"/>
          <p:cNvSpPr txBox="1"/>
          <p:nvPr/>
        </p:nvSpPr>
        <p:spPr>
          <a:xfrm>
            <a:off x="5943600" y="2193925"/>
            <a:ext cx="6096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+5</a:t>
            </a:r>
          </a:p>
        </p:txBody>
      </p:sp>
      <p:sp>
        <p:nvSpPr>
          <p:cNvPr id="621" name="Google Shape;621;p24"/>
          <p:cNvSpPr txBox="1"/>
          <p:nvPr/>
        </p:nvSpPr>
        <p:spPr>
          <a:xfrm>
            <a:off x="762000" y="5486400"/>
            <a:ext cx="9906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+3</a:t>
            </a:r>
          </a:p>
        </p:txBody>
      </p:sp>
      <p:sp>
        <p:nvSpPr>
          <p:cNvPr id="622" name="Google Shape;622;p24"/>
          <p:cNvSpPr txBox="1"/>
          <p:nvPr/>
        </p:nvSpPr>
        <p:spPr>
          <a:xfrm>
            <a:off x="1371600" y="1081088"/>
            <a:ext cx="8382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623" name="Google Shape;623;p24"/>
          <p:cNvSpPr txBox="1"/>
          <p:nvPr/>
        </p:nvSpPr>
        <p:spPr>
          <a:xfrm>
            <a:off x="6019800" y="10668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624" name="Google Shape;624;p24"/>
          <p:cNvSpPr txBox="1"/>
          <p:nvPr/>
        </p:nvSpPr>
        <p:spPr>
          <a:xfrm>
            <a:off x="4953000" y="10668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625" name="Google Shape;625;p24"/>
          <p:cNvSpPr txBox="1"/>
          <p:nvPr/>
        </p:nvSpPr>
        <p:spPr>
          <a:xfrm>
            <a:off x="1524000" y="17526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626" name="Google Shape;626;p24"/>
          <p:cNvSpPr txBox="1"/>
          <p:nvPr/>
        </p:nvSpPr>
        <p:spPr>
          <a:xfrm>
            <a:off x="6019800" y="17526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627" name="Google Shape;627;p24"/>
          <p:cNvSpPr txBox="1"/>
          <p:nvPr/>
        </p:nvSpPr>
        <p:spPr>
          <a:xfrm>
            <a:off x="914400" y="24384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628" name="Google Shape;628;p24"/>
          <p:cNvSpPr txBox="1"/>
          <p:nvPr/>
        </p:nvSpPr>
        <p:spPr>
          <a:xfrm>
            <a:off x="1676400" y="24384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5</a:t>
            </a:r>
          </a:p>
        </p:txBody>
      </p:sp>
      <p:sp>
        <p:nvSpPr>
          <p:cNvPr id="629" name="Google Shape;629;p24"/>
          <p:cNvSpPr txBox="1"/>
          <p:nvPr/>
        </p:nvSpPr>
        <p:spPr>
          <a:xfrm>
            <a:off x="4038600" y="24384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5</a:t>
            </a:r>
          </a:p>
        </p:txBody>
      </p:sp>
      <p:sp>
        <p:nvSpPr>
          <p:cNvPr id="630" name="Google Shape;630;p24"/>
          <p:cNvSpPr txBox="1"/>
          <p:nvPr/>
        </p:nvSpPr>
        <p:spPr>
          <a:xfrm>
            <a:off x="5410200" y="2376488"/>
            <a:ext cx="8382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631" name="Google Shape;631;p24"/>
          <p:cNvSpPr txBox="1"/>
          <p:nvPr/>
        </p:nvSpPr>
        <p:spPr>
          <a:xfrm>
            <a:off x="7162800" y="24384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632" name="Google Shape;632;p24"/>
          <p:cNvSpPr txBox="1"/>
          <p:nvPr/>
        </p:nvSpPr>
        <p:spPr>
          <a:xfrm>
            <a:off x="609600" y="43434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633" name="Google Shape;633;p24"/>
          <p:cNvSpPr txBox="1"/>
          <p:nvPr/>
        </p:nvSpPr>
        <p:spPr>
          <a:xfrm>
            <a:off x="1752600" y="43434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4</a:t>
            </a:r>
          </a:p>
        </p:txBody>
      </p:sp>
      <p:sp>
        <p:nvSpPr>
          <p:cNvPr id="634" name="Google Shape;634;p24"/>
          <p:cNvSpPr txBox="1"/>
          <p:nvPr/>
        </p:nvSpPr>
        <p:spPr>
          <a:xfrm>
            <a:off x="7239000" y="43434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4</a:t>
            </a:r>
          </a:p>
        </p:txBody>
      </p:sp>
      <p:sp>
        <p:nvSpPr>
          <p:cNvPr id="635" name="Google Shape;635;p24"/>
          <p:cNvSpPr txBox="1"/>
          <p:nvPr/>
        </p:nvSpPr>
        <p:spPr>
          <a:xfrm>
            <a:off x="533400" y="5043488"/>
            <a:ext cx="8382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636" name="Google Shape;636;p24"/>
          <p:cNvSpPr txBox="1"/>
          <p:nvPr/>
        </p:nvSpPr>
        <p:spPr>
          <a:xfrm>
            <a:off x="1981200" y="5043488"/>
            <a:ext cx="8382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12</a:t>
            </a:r>
          </a:p>
        </p:txBody>
      </p:sp>
      <p:sp>
        <p:nvSpPr>
          <p:cNvPr id="637" name="Google Shape;637;p24"/>
          <p:cNvSpPr txBox="1"/>
          <p:nvPr/>
        </p:nvSpPr>
        <p:spPr>
          <a:xfrm>
            <a:off x="6397625" y="50292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3</a:t>
            </a:r>
          </a:p>
        </p:txBody>
      </p:sp>
      <p:sp>
        <p:nvSpPr>
          <p:cNvPr id="638" name="Google Shape;638;p24"/>
          <p:cNvSpPr txBox="1"/>
          <p:nvPr/>
        </p:nvSpPr>
        <p:spPr>
          <a:xfrm>
            <a:off x="7429500" y="5029200"/>
            <a:ext cx="838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12</a:t>
            </a:r>
          </a:p>
        </p:txBody>
      </p:sp>
      <p:sp>
        <p:nvSpPr>
          <p:cNvPr id="639" name="Google Shape;639;p24"/>
          <p:cNvSpPr txBox="1"/>
          <p:nvPr/>
        </p:nvSpPr>
        <p:spPr>
          <a:xfrm>
            <a:off x="6286500" y="36512"/>
            <a:ext cx="32766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u="sng">
                <a:solidFill>
                  <a:srgbClr val="0000FF"/>
                </a:solidFill>
                <a:latin typeface="Arial" panose="020B0604020202020204"/>
                <a:ea typeface="Arial" panose="020B0604020202020204"/>
                <a:cs typeface="Arial" panose="020B0604020202020204"/>
                <a:sym typeface="Arial" panose="020B0604020202020204"/>
              </a:rPr>
              <a:t>CO</a:t>
            </a:r>
            <a:r>
              <a:rPr lang="en-US" sz="2800" b="1" u="sng" baseline="-25000">
                <a:solidFill>
                  <a:srgbClr val="0000FF"/>
                </a:solidFill>
                <a:latin typeface="Arial" panose="020B0604020202020204"/>
                <a:ea typeface="Arial" panose="020B0604020202020204"/>
                <a:cs typeface="Arial" panose="020B0604020202020204"/>
                <a:sym typeface="Arial" panose="020B0604020202020204"/>
              </a:rPr>
              <a:t>2</a:t>
            </a:r>
            <a:r>
              <a:rPr lang="en-US" sz="2800" b="1" u="sng">
                <a:solidFill>
                  <a:srgbClr val="003300"/>
                </a:solidFill>
                <a:latin typeface="Arial" panose="020B0604020202020204"/>
                <a:ea typeface="Arial" panose="020B0604020202020204"/>
                <a:cs typeface="Arial" panose="020B0604020202020204"/>
                <a:sym typeface="Arial" panose="020B0604020202020204"/>
              </a:rPr>
              <a:t>, </a:t>
            </a:r>
            <a:r>
              <a:rPr lang="en-US" sz="2800" b="1" u="sng">
                <a:solidFill>
                  <a:srgbClr val="FF00FF"/>
                </a:solidFill>
                <a:latin typeface="Arial" panose="020B0604020202020204"/>
                <a:ea typeface="Arial" panose="020B0604020202020204"/>
                <a:cs typeface="Arial" panose="020B0604020202020204"/>
                <a:sym typeface="Arial" panose="020B0604020202020204"/>
              </a:rPr>
              <a:t>SO</a:t>
            </a:r>
            <a:r>
              <a:rPr lang="en-US" sz="2800" b="1" u="sng" baseline="-25000">
                <a:solidFill>
                  <a:srgbClr val="FF00FF"/>
                </a:solidFill>
                <a:latin typeface="Arial" panose="020B0604020202020204"/>
                <a:ea typeface="Arial" panose="020B0604020202020204"/>
                <a:cs typeface="Arial" panose="020B0604020202020204"/>
                <a:sym typeface="Arial" panose="020B0604020202020204"/>
              </a:rPr>
              <a:t>2</a:t>
            </a:r>
            <a:r>
              <a:rPr lang="en-US" sz="2800" b="1" u="sng">
                <a:solidFill>
                  <a:srgbClr val="003300"/>
                </a:solidFill>
                <a:latin typeface="Arial" panose="020B0604020202020204"/>
                <a:ea typeface="Arial" panose="020B0604020202020204"/>
                <a:cs typeface="Arial" panose="020B0604020202020204"/>
                <a:sym typeface="Arial" panose="020B0604020202020204"/>
              </a:rPr>
              <a:t>, </a:t>
            </a:r>
            <a:r>
              <a:rPr lang="en-US" sz="2800" b="1" u="sng">
                <a:solidFill>
                  <a:srgbClr val="660033"/>
                </a:solidFill>
                <a:latin typeface="Arial" panose="020B0604020202020204"/>
                <a:ea typeface="Arial" panose="020B0604020202020204"/>
                <a:cs typeface="Arial" panose="020B0604020202020204"/>
                <a:sym typeface="Arial" panose="020B0604020202020204"/>
              </a:rPr>
              <a:t>H</a:t>
            </a:r>
            <a:r>
              <a:rPr lang="en-US" sz="2800" b="1" u="sng" baseline="-25000">
                <a:solidFill>
                  <a:srgbClr val="660033"/>
                </a:solidFill>
                <a:latin typeface="Arial" panose="020B0604020202020204"/>
                <a:ea typeface="Arial" panose="020B0604020202020204"/>
                <a:cs typeface="Arial" panose="020B0604020202020204"/>
                <a:sym typeface="Arial" panose="020B0604020202020204"/>
              </a:rPr>
              <a:t>3</a:t>
            </a:r>
            <a:r>
              <a:rPr lang="en-US" sz="2800" b="1" u="sng">
                <a:solidFill>
                  <a:srgbClr val="660033"/>
                </a:solidFill>
                <a:latin typeface="Arial" panose="020B0604020202020204"/>
                <a:ea typeface="Arial" panose="020B0604020202020204"/>
                <a:cs typeface="Arial" panose="020B0604020202020204"/>
                <a:sym typeface="Arial" panose="020B0604020202020204"/>
              </a:rPr>
              <a:t>PO</a:t>
            </a:r>
            <a:r>
              <a:rPr lang="en-US" sz="2800" b="1" u="sng" baseline="-25000">
                <a:solidFill>
                  <a:srgbClr val="660033"/>
                </a:solidFill>
                <a:latin typeface="Arial" panose="020B0604020202020204"/>
                <a:ea typeface="Arial" panose="020B0604020202020204"/>
                <a:cs typeface="Arial" panose="020B0604020202020204"/>
                <a:sym typeface="Arial" panose="020B0604020202020204"/>
              </a:rPr>
              <a:t>4</a:t>
            </a:r>
            <a:endParaRPr sz="2800" b="1" u="sng">
              <a:solidFill>
                <a:srgbClr val="660033"/>
              </a:solidFill>
              <a:latin typeface="Arial" panose="020B0604020202020204"/>
              <a:ea typeface="Arial" panose="020B0604020202020204"/>
              <a:cs typeface="Arial" panose="020B0604020202020204"/>
              <a:sym typeface="Arial" panose="020B0604020202020204"/>
            </a:endParaRPr>
          </a:p>
        </p:txBody>
      </p:sp>
      <p:sp>
        <p:nvSpPr>
          <p:cNvPr id="640" name="Google Shape;640;p24"/>
          <p:cNvSpPr txBox="1"/>
          <p:nvPr/>
        </p:nvSpPr>
        <p:spPr>
          <a:xfrm>
            <a:off x="208671" y="6172200"/>
            <a:ext cx="304800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6600CC"/>
                </a:solidFill>
                <a:latin typeface="Arial" panose="020B0604020202020204"/>
                <a:ea typeface="Arial" panose="020B0604020202020204"/>
                <a:cs typeface="Arial" panose="020B0604020202020204"/>
                <a:sym typeface="Arial" panose="020B0604020202020204"/>
              </a:rPr>
              <a:t>Không là chất khử</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93"/>
                                        </p:tgtEl>
                                        <p:attrNameLst>
                                          <p:attrName>style.visibility</p:attrName>
                                        </p:attrNameLst>
                                      </p:cBhvr>
                                      <p:to>
                                        <p:strVal val="visible"/>
                                      </p:to>
                                    </p:set>
                                    <p:anim calcmode="lin" valueType="num">
                                      <p:cBhvr additive="base">
                                        <p:cTn id="7" dur="2000"/>
                                        <p:tgtEl>
                                          <p:spTgt spid="59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639"/>
                                        </p:tgtEl>
                                        <p:attrNameLst>
                                          <p:attrName>style.visibility</p:attrName>
                                        </p:attrNameLst>
                                      </p:cBhvr>
                                      <p:to>
                                        <p:strVal val="visible"/>
                                      </p:to>
                                    </p:set>
                                    <p:anim calcmode="lin" valueType="num">
                                      <p:cBhvr additive="base">
                                        <p:cTn id="12" dur="500"/>
                                        <p:tgtEl>
                                          <p:spTgt spid="639"/>
                                        </p:tgtEl>
                                        <p:attrNameLst>
                                          <p:attrName>ppt_w</p:attrName>
                                        </p:attrNameLst>
                                      </p:cBhvr>
                                      <p:tavLst>
                                        <p:tav tm="0">
                                          <p:val>
                                            <p:fltVal val="0"/>
                                          </p:val>
                                        </p:tav>
                                        <p:tav tm="100000">
                                          <p:val>
                                            <p:strVal val="#ppt_w"/>
                                          </p:val>
                                        </p:tav>
                                      </p:tavLst>
                                    </p:anim>
                                    <p:anim calcmode="lin" valueType="num">
                                      <p:cBhvr additive="base">
                                        <p:cTn id="13" dur="500"/>
                                        <p:tgtEl>
                                          <p:spTgt spid="639"/>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89"/>
                                        </p:tgtEl>
                                        <p:attrNameLst>
                                          <p:attrName>style.visibility</p:attrName>
                                        </p:attrNameLst>
                                      </p:cBhvr>
                                      <p:to>
                                        <p:strVal val="visible"/>
                                      </p:to>
                                    </p:set>
                                    <p:animEffect transition="in" filter="fade">
                                      <p:cBhvr>
                                        <p:cTn id="18" dur="80"/>
                                        <p:tgtEl>
                                          <p:spTgt spid="589"/>
                                        </p:tgtEl>
                                      </p:cBhvr>
                                    </p:animEffect>
                                  </p:childTnLst>
                                </p:cTn>
                              </p:par>
                              <p:par>
                                <p:cTn id="19" presetID="10" presetClass="entr" presetSubtype="0" fill="hold" nodeType="withEffect">
                                  <p:stCondLst>
                                    <p:cond delay="0"/>
                                  </p:stCondLst>
                                  <p:childTnLst>
                                    <p:set>
                                      <p:cBhvr>
                                        <p:cTn id="20" dur="1" fill="hold">
                                          <p:stCondLst>
                                            <p:cond delay="0"/>
                                          </p:stCondLst>
                                        </p:cTn>
                                        <p:tgtEl>
                                          <p:spTgt spid="594"/>
                                        </p:tgtEl>
                                        <p:attrNameLst>
                                          <p:attrName>style.visibility</p:attrName>
                                        </p:attrNameLst>
                                      </p:cBhvr>
                                      <p:to>
                                        <p:strVal val="visible"/>
                                      </p:to>
                                    </p:set>
                                    <p:animEffect transition="in" filter="fade">
                                      <p:cBhvr>
                                        <p:cTn id="21" dur="2000"/>
                                        <p:tgtEl>
                                          <p:spTgt spid="59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79"/>
                                        </p:tgtEl>
                                        <p:attrNameLst>
                                          <p:attrName>style.visibility</p:attrName>
                                        </p:attrNameLst>
                                      </p:cBhvr>
                                      <p:to>
                                        <p:strVal val="visible"/>
                                      </p:to>
                                    </p:set>
                                    <p:animEffect transition="in" filter="fade">
                                      <p:cBhvr>
                                        <p:cTn id="26" dur="80"/>
                                        <p:tgtEl>
                                          <p:spTgt spid="579"/>
                                        </p:tgtEl>
                                      </p:cBhvr>
                                    </p:animEffect>
                                  </p:childTnLst>
                                </p:cTn>
                              </p:par>
                              <p:par>
                                <p:cTn id="27" presetID="10" presetClass="entr" presetSubtype="0" fill="hold" nodeType="withEffect">
                                  <p:stCondLst>
                                    <p:cond delay="0"/>
                                  </p:stCondLst>
                                  <p:childTnLst>
                                    <p:set>
                                      <p:cBhvr>
                                        <p:cTn id="28" dur="1" fill="hold">
                                          <p:stCondLst>
                                            <p:cond delay="0"/>
                                          </p:stCondLst>
                                        </p:cTn>
                                        <p:tgtEl>
                                          <p:spTgt spid="595"/>
                                        </p:tgtEl>
                                        <p:attrNameLst>
                                          <p:attrName>style.visibility</p:attrName>
                                        </p:attrNameLst>
                                      </p:cBhvr>
                                      <p:to>
                                        <p:strVal val="visible"/>
                                      </p:to>
                                    </p:set>
                                    <p:animEffect transition="in" filter="fade">
                                      <p:cBhvr>
                                        <p:cTn id="29" dur="1000"/>
                                        <p:tgtEl>
                                          <p:spTgt spid="59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83"/>
                                        </p:tgtEl>
                                        <p:attrNameLst>
                                          <p:attrName>style.visibility</p:attrName>
                                        </p:attrNameLst>
                                      </p:cBhvr>
                                      <p:to>
                                        <p:strVal val="visible"/>
                                      </p:to>
                                    </p:set>
                                    <p:animEffect transition="in" filter="fade">
                                      <p:cBhvr>
                                        <p:cTn id="34" dur="80"/>
                                        <p:tgtEl>
                                          <p:spTgt spid="583"/>
                                        </p:tgtEl>
                                      </p:cBhvr>
                                    </p:animEffect>
                                  </p:childTnLst>
                                </p:cTn>
                              </p:par>
                              <p:par>
                                <p:cTn id="35" presetID="10" presetClass="entr" presetSubtype="0" fill="hold" nodeType="withEffect">
                                  <p:stCondLst>
                                    <p:cond delay="0"/>
                                  </p:stCondLst>
                                  <p:childTnLst>
                                    <p:set>
                                      <p:cBhvr>
                                        <p:cTn id="36" dur="1" fill="hold">
                                          <p:stCondLst>
                                            <p:cond delay="0"/>
                                          </p:stCondLst>
                                        </p:cTn>
                                        <p:tgtEl>
                                          <p:spTgt spid="596"/>
                                        </p:tgtEl>
                                        <p:attrNameLst>
                                          <p:attrName>style.visibility</p:attrName>
                                        </p:attrNameLst>
                                      </p:cBhvr>
                                      <p:to>
                                        <p:strVal val="visible"/>
                                      </p:to>
                                    </p:set>
                                    <p:animEffect transition="in" filter="fade">
                                      <p:cBhvr>
                                        <p:cTn id="37" dur="2000"/>
                                        <p:tgtEl>
                                          <p:spTgt spid="596"/>
                                        </p:tgtEl>
                                      </p:cBhvr>
                                    </p:animEffect>
                                  </p:childTnLst>
                                </p:cTn>
                              </p:par>
                              <p:par>
                                <p:cTn id="38" presetID="1" presetClass="entr" presetSubtype="0" fill="hold" nodeType="withEffect">
                                  <p:stCondLst>
                                    <p:cond delay="0"/>
                                  </p:stCondLst>
                                  <p:childTnLst>
                                    <p:set>
                                      <p:cBhvr>
                                        <p:cTn id="39" dur="1" fill="hold">
                                          <p:stCondLst>
                                            <p:cond delay="0"/>
                                          </p:stCondLst>
                                        </p:cTn>
                                        <p:tgtEl>
                                          <p:spTgt spid="591"/>
                                        </p:tgtEl>
                                        <p:attrNameLst>
                                          <p:attrName>style.visibility</p:attrName>
                                        </p:attrNameLst>
                                      </p:cBhvr>
                                      <p:to>
                                        <p:strVal val="visible"/>
                                      </p:to>
                                    </p:set>
                                  </p:childTnLst>
                                </p:cTn>
                              </p:par>
                              <p:par>
                                <p:cTn id="40" presetID="10" presetClass="entr" presetSubtype="0" fill="hold" nodeType="withEffect">
                                  <p:stCondLst>
                                    <p:cond delay="0"/>
                                  </p:stCondLst>
                                  <p:childTnLst>
                                    <p:set>
                                      <p:cBhvr>
                                        <p:cTn id="41" dur="1" fill="hold">
                                          <p:stCondLst>
                                            <p:cond delay="0"/>
                                          </p:stCondLst>
                                        </p:cTn>
                                        <p:tgtEl>
                                          <p:spTgt spid="591"/>
                                        </p:tgtEl>
                                        <p:attrNameLst>
                                          <p:attrName>style.visibility</p:attrName>
                                        </p:attrNameLst>
                                      </p:cBhvr>
                                      <p:to>
                                        <p:strVal val="visible"/>
                                      </p:to>
                                    </p:set>
                                    <p:animEffect transition="in" filter="fade">
                                      <p:cBhvr>
                                        <p:cTn id="42" dur="5000"/>
                                        <p:tgtEl>
                                          <p:spTgt spid="591"/>
                                        </p:tgtEl>
                                      </p:cBhvr>
                                    </p:animEffect>
                                  </p:childTnLst>
                                </p:cTn>
                              </p:par>
                              <p:par>
                                <p:cTn id="43" presetID="1" presetClass="entr" presetSubtype="0" fill="hold" nodeType="withEffect">
                                  <p:stCondLst>
                                    <p:cond delay="0"/>
                                  </p:stCondLst>
                                  <p:childTnLst>
                                    <p:set>
                                      <p:cBhvr>
                                        <p:cTn id="44" dur="1" fill="hold">
                                          <p:stCondLst>
                                            <p:cond delay="0"/>
                                          </p:stCondLst>
                                        </p:cTn>
                                        <p:tgtEl>
                                          <p:spTgt spid="587"/>
                                        </p:tgtEl>
                                        <p:attrNameLst>
                                          <p:attrName>style.visibility</p:attrName>
                                        </p:attrNameLst>
                                      </p:cBhvr>
                                      <p:to>
                                        <p:strVal val="visible"/>
                                      </p:to>
                                    </p:set>
                                  </p:childTnLst>
                                </p:cTn>
                              </p:par>
                              <p:par>
                                <p:cTn id="45" presetID="10" presetClass="entr" presetSubtype="0" fill="hold" nodeType="withEffect">
                                  <p:stCondLst>
                                    <p:cond delay="0"/>
                                  </p:stCondLst>
                                  <p:childTnLst>
                                    <p:set>
                                      <p:cBhvr>
                                        <p:cTn id="46" dur="1" fill="hold">
                                          <p:stCondLst>
                                            <p:cond delay="0"/>
                                          </p:stCondLst>
                                        </p:cTn>
                                        <p:tgtEl>
                                          <p:spTgt spid="587"/>
                                        </p:tgtEl>
                                        <p:attrNameLst>
                                          <p:attrName>style.visibility</p:attrName>
                                        </p:attrNameLst>
                                      </p:cBhvr>
                                      <p:to>
                                        <p:strVal val="visible"/>
                                      </p:to>
                                    </p:set>
                                    <p:animEffect transition="in" filter="fade">
                                      <p:cBhvr>
                                        <p:cTn id="47" dur="5000"/>
                                        <p:tgtEl>
                                          <p:spTgt spid="587"/>
                                        </p:tgtEl>
                                      </p:cBhvr>
                                    </p:animEffect>
                                  </p:childTnLst>
                                </p:cTn>
                              </p:par>
                              <p:par>
                                <p:cTn id="48" presetID="1" presetClass="entr" presetSubtype="0" fill="hold" nodeType="withEffect">
                                  <p:stCondLst>
                                    <p:cond delay="0"/>
                                  </p:stCondLst>
                                  <p:childTnLst>
                                    <p:set>
                                      <p:cBhvr>
                                        <p:cTn id="49" dur="1" fill="hold">
                                          <p:stCondLst>
                                            <p:cond delay="0"/>
                                          </p:stCondLst>
                                        </p:cTn>
                                        <p:tgtEl>
                                          <p:spTgt spid="578"/>
                                        </p:tgtEl>
                                        <p:attrNameLst>
                                          <p:attrName>style.visibility</p:attrName>
                                        </p:attrNameLst>
                                      </p:cBhvr>
                                      <p:to>
                                        <p:strVal val="visible"/>
                                      </p:to>
                                    </p:set>
                                  </p:childTnLst>
                                </p:cTn>
                              </p:par>
                              <p:par>
                                <p:cTn id="50" presetID="10" presetClass="entr" presetSubtype="0" fill="hold" nodeType="withEffect">
                                  <p:stCondLst>
                                    <p:cond delay="0"/>
                                  </p:stCondLst>
                                  <p:childTnLst>
                                    <p:set>
                                      <p:cBhvr>
                                        <p:cTn id="51" dur="1" fill="hold">
                                          <p:stCondLst>
                                            <p:cond delay="0"/>
                                          </p:stCondLst>
                                        </p:cTn>
                                        <p:tgtEl>
                                          <p:spTgt spid="578"/>
                                        </p:tgtEl>
                                        <p:attrNameLst>
                                          <p:attrName>style.visibility</p:attrName>
                                        </p:attrNameLst>
                                      </p:cBhvr>
                                      <p:to>
                                        <p:strVal val="visible"/>
                                      </p:to>
                                    </p:set>
                                    <p:animEffect transition="in" filter="fade">
                                      <p:cBhvr>
                                        <p:cTn id="52" dur="5000"/>
                                        <p:tgtEl>
                                          <p:spTgt spid="578"/>
                                        </p:tgtEl>
                                      </p:cBhvr>
                                    </p:animEffect>
                                  </p:childTnLst>
                                </p:cTn>
                              </p:par>
                              <p:par>
                                <p:cTn id="53" presetID="1" presetClass="entr" presetSubtype="0" fill="hold" nodeType="withEffect">
                                  <p:stCondLst>
                                    <p:cond delay="0"/>
                                  </p:stCondLst>
                                  <p:childTnLst>
                                    <p:set>
                                      <p:cBhvr>
                                        <p:cTn id="54" dur="1" fill="hold">
                                          <p:stCondLst>
                                            <p:cond delay="0"/>
                                          </p:stCondLst>
                                        </p:cTn>
                                        <p:tgtEl>
                                          <p:spTgt spid="592"/>
                                        </p:tgtEl>
                                        <p:attrNameLst>
                                          <p:attrName>style.visibility</p:attrName>
                                        </p:attrNameLst>
                                      </p:cBhvr>
                                      <p:to>
                                        <p:strVal val="visible"/>
                                      </p:to>
                                    </p:set>
                                  </p:childTnLst>
                                </p:cTn>
                              </p:par>
                              <p:par>
                                <p:cTn id="55" presetID="10" presetClass="entr" presetSubtype="0" fill="hold" nodeType="withEffect">
                                  <p:stCondLst>
                                    <p:cond delay="0"/>
                                  </p:stCondLst>
                                  <p:childTnLst>
                                    <p:set>
                                      <p:cBhvr>
                                        <p:cTn id="56" dur="1" fill="hold">
                                          <p:stCondLst>
                                            <p:cond delay="0"/>
                                          </p:stCondLst>
                                        </p:cTn>
                                        <p:tgtEl>
                                          <p:spTgt spid="592"/>
                                        </p:tgtEl>
                                        <p:attrNameLst>
                                          <p:attrName>style.visibility</p:attrName>
                                        </p:attrNameLst>
                                      </p:cBhvr>
                                      <p:to>
                                        <p:strVal val="visible"/>
                                      </p:to>
                                    </p:set>
                                    <p:animEffect transition="in" filter="fade">
                                      <p:cBhvr>
                                        <p:cTn id="57" dur="5000"/>
                                        <p:tgtEl>
                                          <p:spTgt spid="592"/>
                                        </p:tgtEl>
                                      </p:cBhvr>
                                    </p:animEffect>
                                  </p:childTnLst>
                                </p:cTn>
                              </p:par>
                              <p:par>
                                <p:cTn id="58" presetID="1" presetClass="entr" presetSubtype="0" fill="hold" nodeType="withEffect">
                                  <p:stCondLst>
                                    <p:cond delay="0"/>
                                  </p:stCondLst>
                                  <p:childTnLst>
                                    <p:set>
                                      <p:cBhvr>
                                        <p:cTn id="59" dur="1" fill="hold">
                                          <p:stCondLst>
                                            <p:cond delay="0"/>
                                          </p:stCondLst>
                                        </p:cTn>
                                        <p:tgtEl>
                                          <p:spTgt spid="582"/>
                                        </p:tgtEl>
                                        <p:attrNameLst>
                                          <p:attrName>style.visibility</p:attrName>
                                        </p:attrNameLst>
                                      </p:cBhvr>
                                      <p:to>
                                        <p:strVal val="visible"/>
                                      </p:to>
                                    </p:set>
                                  </p:childTnLst>
                                </p:cTn>
                              </p:par>
                              <p:par>
                                <p:cTn id="60" presetID="10" presetClass="entr" presetSubtype="0" fill="hold" nodeType="withEffect">
                                  <p:stCondLst>
                                    <p:cond delay="0"/>
                                  </p:stCondLst>
                                  <p:childTnLst>
                                    <p:set>
                                      <p:cBhvr>
                                        <p:cTn id="61" dur="1" fill="hold">
                                          <p:stCondLst>
                                            <p:cond delay="0"/>
                                          </p:stCondLst>
                                        </p:cTn>
                                        <p:tgtEl>
                                          <p:spTgt spid="582"/>
                                        </p:tgtEl>
                                        <p:attrNameLst>
                                          <p:attrName>style.visibility</p:attrName>
                                        </p:attrNameLst>
                                      </p:cBhvr>
                                      <p:to>
                                        <p:strVal val="visible"/>
                                      </p:to>
                                    </p:set>
                                    <p:animEffect transition="in" filter="fade">
                                      <p:cBhvr>
                                        <p:cTn id="62" dur="5000"/>
                                        <p:tgtEl>
                                          <p:spTgt spid="582"/>
                                        </p:tgtEl>
                                      </p:cBhvr>
                                    </p:animEffect>
                                  </p:childTnLst>
                                </p:cTn>
                              </p:par>
                            </p:childTnLst>
                          </p:cTn>
                        </p:par>
                        <p:par>
                          <p:cTn id="63" fill="hold">
                            <p:stCondLst>
                              <p:cond delay="500"/>
                            </p:stCondLst>
                            <p:childTnLst>
                              <p:par>
                                <p:cTn id="64" presetID="23" presetClass="exit" presetSubtype="32" fill="hold" nodeType="afterEffect">
                                  <p:stCondLst>
                                    <p:cond delay="0"/>
                                  </p:stCondLst>
                                  <p:childTnLst>
                                    <p:anim calcmode="lin" valueType="num">
                                      <p:cBhvr additive="base">
                                        <p:cTn id="65" dur="500"/>
                                        <p:tgtEl>
                                          <p:spTgt spid="591"/>
                                        </p:tgtEl>
                                        <p:attrNameLst>
                                          <p:attrName>ppt_w</p:attrName>
                                        </p:attrNameLst>
                                      </p:cBhvr>
                                      <p:tavLst>
                                        <p:tav tm="0">
                                          <p:val>
                                            <p:strVal val="#ppt_w"/>
                                          </p:val>
                                        </p:tav>
                                        <p:tav tm="100000">
                                          <p:val>
                                            <p:fltVal val="0"/>
                                          </p:val>
                                        </p:tav>
                                      </p:tavLst>
                                    </p:anim>
                                    <p:anim calcmode="lin" valueType="num">
                                      <p:cBhvr additive="base">
                                        <p:cTn id="66" dur="500"/>
                                        <p:tgtEl>
                                          <p:spTgt spid="591"/>
                                        </p:tgtEl>
                                        <p:attrNameLst>
                                          <p:attrName>ppt_h</p:attrName>
                                        </p:attrNameLst>
                                      </p:cBhvr>
                                      <p:tavLst>
                                        <p:tav tm="0">
                                          <p:val>
                                            <p:strVal val="#ppt_h"/>
                                          </p:val>
                                        </p:tav>
                                        <p:tav tm="100000">
                                          <p:val>
                                            <p:fltVal val="0"/>
                                          </p:val>
                                        </p:tav>
                                      </p:tavLst>
                                    </p:anim>
                                    <p:set>
                                      <p:cBhvr>
                                        <p:cTn id="67" dur="1" fill="hold">
                                          <p:stCondLst>
                                            <p:cond delay="500"/>
                                          </p:stCondLst>
                                        </p:cTn>
                                        <p:tgtEl>
                                          <p:spTgt spid="591"/>
                                        </p:tgtEl>
                                        <p:attrNameLst>
                                          <p:attrName>style.visibility</p:attrName>
                                        </p:attrNameLst>
                                      </p:cBhvr>
                                      <p:to>
                                        <p:strVal val="hidden"/>
                                      </p:to>
                                    </p:set>
                                  </p:childTnLst>
                                </p:cTn>
                              </p:par>
                              <p:par>
                                <p:cTn id="68" presetID="23" presetClass="exit" presetSubtype="32" fill="hold" nodeType="withEffect">
                                  <p:stCondLst>
                                    <p:cond delay="0"/>
                                  </p:stCondLst>
                                  <p:childTnLst>
                                    <p:anim calcmode="lin" valueType="num">
                                      <p:cBhvr additive="base">
                                        <p:cTn id="69" dur="500"/>
                                        <p:tgtEl>
                                          <p:spTgt spid="587"/>
                                        </p:tgtEl>
                                        <p:attrNameLst>
                                          <p:attrName>ppt_w</p:attrName>
                                        </p:attrNameLst>
                                      </p:cBhvr>
                                      <p:tavLst>
                                        <p:tav tm="0">
                                          <p:val>
                                            <p:strVal val="#ppt_w"/>
                                          </p:val>
                                        </p:tav>
                                        <p:tav tm="100000">
                                          <p:val>
                                            <p:fltVal val="0"/>
                                          </p:val>
                                        </p:tav>
                                      </p:tavLst>
                                    </p:anim>
                                    <p:anim calcmode="lin" valueType="num">
                                      <p:cBhvr additive="base">
                                        <p:cTn id="70" dur="500"/>
                                        <p:tgtEl>
                                          <p:spTgt spid="587"/>
                                        </p:tgtEl>
                                        <p:attrNameLst>
                                          <p:attrName>ppt_h</p:attrName>
                                        </p:attrNameLst>
                                      </p:cBhvr>
                                      <p:tavLst>
                                        <p:tav tm="0">
                                          <p:val>
                                            <p:strVal val="#ppt_h"/>
                                          </p:val>
                                        </p:tav>
                                        <p:tav tm="100000">
                                          <p:val>
                                            <p:fltVal val="0"/>
                                          </p:val>
                                        </p:tav>
                                      </p:tavLst>
                                    </p:anim>
                                    <p:set>
                                      <p:cBhvr>
                                        <p:cTn id="71" dur="1" fill="hold">
                                          <p:stCondLst>
                                            <p:cond delay="500"/>
                                          </p:stCondLst>
                                        </p:cTn>
                                        <p:tgtEl>
                                          <p:spTgt spid="587"/>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3" presetClass="entr" presetSubtype="16" fill="hold" nodeType="clickEffect">
                                  <p:stCondLst>
                                    <p:cond delay="0"/>
                                  </p:stCondLst>
                                  <p:childTnLst>
                                    <p:set>
                                      <p:cBhvr>
                                        <p:cTn id="75" dur="1" fill="hold">
                                          <p:stCondLst>
                                            <p:cond delay="0"/>
                                          </p:stCondLst>
                                        </p:cTn>
                                        <p:tgtEl>
                                          <p:spTgt spid="600"/>
                                        </p:tgtEl>
                                        <p:attrNameLst>
                                          <p:attrName>style.visibility</p:attrName>
                                        </p:attrNameLst>
                                      </p:cBhvr>
                                      <p:to>
                                        <p:strVal val="visible"/>
                                      </p:to>
                                    </p:set>
                                    <p:anim calcmode="lin" valueType="num">
                                      <p:cBhvr additive="base">
                                        <p:cTn id="76" dur="2000"/>
                                        <p:tgtEl>
                                          <p:spTgt spid="600"/>
                                        </p:tgtEl>
                                        <p:attrNameLst>
                                          <p:attrName>ppt_w</p:attrName>
                                        </p:attrNameLst>
                                      </p:cBhvr>
                                      <p:tavLst>
                                        <p:tav tm="0">
                                          <p:val>
                                            <p:fltVal val="0"/>
                                          </p:val>
                                        </p:tav>
                                        <p:tav tm="100000">
                                          <p:val>
                                            <p:strVal val="#ppt_w"/>
                                          </p:val>
                                        </p:tav>
                                      </p:tavLst>
                                    </p:anim>
                                    <p:anim calcmode="lin" valueType="num">
                                      <p:cBhvr additive="base">
                                        <p:cTn id="77" dur="2000"/>
                                        <p:tgtEl>
                                          <p:spTgt spid="600"/>
                                        </p:tgtEl>
                                        <p:attrNameLst>
                                          <p:attrName>ppt_h</p:attrName>
                                        </p:attrNameLst>
                                      </p:cBhvr>
                                      <p:tavLst>
                                        <p:tav tm="0">
                                          <p:val>
                                            <p:fltVal val="0"/>
                                          </p:val>
                                        </p:tav>
                                        <p:tav tm="100000">
                                          <p:val>
                                            <p:strVal val="#ppt_h"/>
                                          </p:val>
                                        </p:tav>
                                      </p:tavLst>
                                    </p:anim>
                                  </p:childTnLst>
                                </p:cTn>
                              </p:par>
                            </p:childTnLst>
                          </p:cTn>
                        </p:par>
                        <p:par>
                          <p:cTn id="78" fill="hold">
                            <p:stCondLst>
                              <p:cond delay="2000"/>
                            </p:stCondLst>
                            <p:childTnLst>
                              <p:par>
                                <p:cTn id="79" presetID="23" presetClass="entr" presetSubtype="16" fill="hold" nodeType="afterEffect">
                                  <p:stCondLst>
                                    <p:cond delay="0"/>
                                  </p:stCondLst>
                                  <p:childTnLst>
                                    <p:set>
                                      <p:cBhvr>
                                        <p:cTn id="80" dur="1" fill="hold">
                                          <p:stCondLst>
                                            <p:cond delay="0"/>
                                          </p:stCondLst>
                                        </p:cTn>
                                        <p:tgtEl>
                                          <p:spTgt spid="590"/>
                                        </p:tgtEl>
                                        <p:attrNameLst>
                                          <p:attrName>style.visibility</p:attrName>
                                        </p:attrNameLst>
                                      </p:cBhvr>
                                      <p:to>
                                        <p:strVal val="visible"/>
                                      </p:to>
                                    </p:set>
                                    <p:anim calcmode="lin" valueType="num">
                                      <p:cBhvr additive="base">
                                        <p:cTn id="81" dur="1000"/>
                                        <p:tgtEl>
                                          <p:spTgt spid="590"/>
                                        </p:tgtEl>
                                        <p:attrNameLst>
                                          <p:attrName>ppt_w</p:attrName>
                                        </p:attrNameLst>
                                      </p:cBhvr>
                                      <p:tavLst>
                                        <p:tav tm="0">
                                          <p:val>
                                            <p:fltVal val="0"/>
                                          </p:val>
                                        </p:tav>
                                        <p:tav tm="100000">
                                          <p:val>
                                            <p:strVal val="#ppt_w"/>
                                          </p:val>
                                        </p:tav>
                                      </p:tavLst>
                                    </p:anim>
                                    <p:anim calcmode="lin" valueType="num">
                                      <p:cBhvr additive="base">
                                        <p:cTn id="82" dur="1000"/>
                                        <p:tgtEl>
                                          <p:spTgt spid="590"/>
                                        </p:tgtEl>
                                        <p:attrNameLst>
                                          <p:attrName>ppt_h</p:attrName>
                                        </p:attrNameLst>
                                      </p:cBhvr>
                                      <p:tavLst>
                                        <p:tav tm="0">
                                          <p:val>
                                            <p:fltVal val="0"/>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23" presetClass="entr" presetSubtype="16" fill="hold" nodeType="clickEffect">
                                  <p:stCondLst>
                                    <p:cond delay="0"/>
                                  </p:stCondLst>
                                  <p:childTnLst>
                                    <p:set>
                                      <p:cBhvr>
                                        <p:cTn id="86" dur="1" fill="hold">
                                          <p:stCondLst>
                                            <p:cond delay="0"/>
                                          </p:stCondLst>
                                        </p:cTn>
                                        <p:tgtEl>
                                          <p:spTgt spid="614"/>
                                        </p:tgtEl>
                                        <p:attrNameLst>
                                          <p:attrName>style.visibility</p:attrName>
                                        </p:attrNameLst>
                                      </p:cBhvr>
                                      <p:to>
                                        <p:strVal val="visible"/>
                                      </p:to>
                                    </p:set>
                                    <p:anim calcmode="lin" valueType="num">
                                      <p:cBhvr additive="base">
                                        <p:cTn id="87" dur="500"/>
                                        <p:tgtEl>
                                          <p:spTgt spid="614"/>
                                        </p:tgtEl>
                                        <p:attrNameLst>
                                          <p:attrName>ppt_w</p:attrName>
                                        </p:attrNameLst>
                                      </p:cBhvr>
                                      <p:tavLst>
                                        <p:tav tm="0">
                                          <p:val>
                                            <p:fltVal val="0"/>
                                          </p:val>
                                        </p:tav>
                                        <p:tav tm="100000">
                                          <p:val>
                                            <p:strVal val="#ppt_w"/>
                                          </p:val>
                                        </p:tav>
                                      </p:tavLst>
                                    </p:anim>
                                    <p:anim calcmode="lin" valueType="num">
                                      <p:cBhvr additive="base">
                                        <p:cTn id="88" dur="500"/>
                                        <p:tgtEl>
                                          <p:spTgt spid="614"/>
                                        </p:tgtEl>
                                        <p:attrNameLst>
                                          <p:attrName>ppt_h</p:attrName>
                                        </p:attrNameLst>
                                      </p:cBhvr>
                                      <p:tavLst>
                                        <p:tav tm="0">
                                          <p:val>
                                            <p:fltVal val="0"/>
                                          </p:val>
                                        </p:tav>
                                        <p:tav tm="100000">
                                          <p:val>
                                            <p:strVal val="#ppt_h"/>
                                          </p:val>
                                        </p:tav>
                                      </p:tavLst>
                                    </p:anim>
                                  </p:childTnLst>
                                </p:cTn>
                              </p:par>
                              <p:par>
                                <p:cTn id="89" presetID="23" presetClass="entr" presetSubtype="16" fill="hold" nodeType="withEffect">
                                  <p:stCondLst>
                                    <p:cond delay="0"/>
                                  </p:stCondLst>
                                  <p:childTnLst>
                                    <p:set>
                                      <p:cBhvr>
                                        <p:cTn id="90" dur="1" fill="hold">
                                          <p:stCondLst>
                                            <p:cond delay="0"/>
                                          </p:stCondLst>
                                        </p:cTn>
                                        <p:tgtEl>
                                          <p:spTgt spid="616"/>
                                        </p:tgtEl>
                                        <p:attrNameLst>
                                          <p:attrName>style.visibility</p:attrName>
                                        </p:attrNameLst>
                                      </p:cBhvr>
                                      <p:to>
                                        <p:strVal val="visible"/>
                                      </p:to>
                                    </p:set>
                                    <p:anim calcmode="lin" valueType="num">
                                      <p:cBhvr additive="base">
                                        <p:cTn id="91" dur="500"/>
                                        <p:tgtEl>
                                          <p:spTgt spid="616"/>
                                        </p:tgtEl>
                                        <p:attrNameLst>
                                          <p:attrName>ppt_w</p:attrName>
                                        </p:attrNameLst>
                                      </p:cBhvr>
                                      <p:tavLst>
                                        <p:tav tm="0">
                                          <p:val>
                                            <p:fltVal val="0"/>
                                          </p:val>
                                        </p:tav>
                                        <p:tav tm="100000">
                                          <p:val>
                                            <p:strVal val="#ppt_w"/>
                                          </p:val>
                                        </p:tav>
                                      </p:tavLst>
                                    </p:anim>
                                    <p:anim calcmode="lin" valueType="num">
                                      <p:cBhvr additive="base">
                                        <p:cTn id="92" dur="500"/>
                                        <p:tgtEl>
                                          <p:spTgt spid="616"/>
                                        </p:tgtEl>
                                        <p:attrNameLst>
                                          <p:attrName>ppt_h</p:attrName>
                                        </p:attrNameLst>
                                      </p:cBhvr>
                                      <p:tavLst>
                                        <p:tav tm="0">
                                          <p:val>
                                            <p:fltVal val="0"/>
                                          </p:val>
                                        </p:tav>
                                        <p:tav tm="100000">
                                          <p:val>
                                            <p:strVal val="#ppt_h"/>
                                          </p:val>
                                        </p:tav>
                                      </p:tavLst>
                                    </p:anim>
                                  </p:childTnLst>
                                </p:cTn>
                              </p:par>
                            </p:childTnLst>
                          </p:cTn>
                        </p:par>
                      </p:childTnLst>
                    </p:cTn>
                  </p:par>
                  <p:par>
                    <p:cTn id="93" fill="hold">
                      <p:stCondLst>
                        <p:cond delay="indefinite"/>
                      </p:stCondLst>
                      <p:childTnLst>
                        <p:par>
                          <p:cTn id="94" fill="hold">
                            <p:stCondLst>
                              <p:cond delay="0"/>
                            </p:stCondLst>
                            <p:childTnLst>
                              <p:par>
                                <p:cTn id="95" presetID="23" presetClass="entr" presetSubtype="16" fill="hold" nodeType="clickEffect">
                                  <p:stCondLst>
                                    <p:cond delay="0"/>
                                  </p:stCondLst>
                                  <p:childTnLst>
                                    <p:set>
                                      <p:cBhvr>
                                        <p:cTn id="96" dur="1" fill="hold">
                                          <p:stCondLst>
                                            <p:cond delay="0"/>
                                          </p:stCondLst>
                                        </p:cTn>
                                        <p:tgtEl>
                                          <p:spTgt spid="615"/>
                                        </p:tgtEl>
                                        <p:attrNameLst>
                                          <p:attrName>style.visibility</p:attrName>
                                        </p:attrNameLst>
                                      </p:cBhvr>
                                      <p:to>
                                        <p:strVal val="visible"/>
                                      </p:to>
                                    </p:set>
                                    <p:anim calcmode="lin" valueType="num">
                                      <p:cBhvr additive="base">
                                        <p:cTn id="97" dur="500"/>
                                        <p:tgtEl>
                                          <p:spTgt spid="615"/>
                                        </p:tgtEl>
                                        <p:attrNameLst>
                                          <p:attrName>ppt_w</p:attrName>
                                        </p:attrNameLst>
                                      </p:cBhvr>
                                      <p:tavLst>
                                        <p:tav tm="0">
                                          <p:val>
                                            <p:fltVal val="0"/>
                                          </p:val>
                                        </p:tav>
                                        <p:tav tm="100000">
                                          <p:val>
                                            <p:strVal val="#ppt_w"/>
                                          </p:val>
                                        </p:tav>
                                      </p:tavLst>
                                    </p:anim>
                                    <p:anim calcmode="lin" valueType="num">
                                      <p:cBhvr additive="base">
                                        <p:cTn id="98" dur="500"/>
                                        <p:tgtEl>
                                          <p:spTgt spid="615"/>
                                        </p:tgtEl>
                                        <p:attrNameLst>
                                          <p:attrName>ppt_h</p:attrName>
                                        </p:attrNameLst>
                                      </p:cBhvr>
                                      <p:tavLst>
                                        <p:tav tm="0">
                                          <p:val>
                                            <p:fltVal val="0"/>
                                          </p:val>
                                        </p:tav>
                                        <p:tav tm="100000">
                                          <p:val>
                                            <p:strVal val="#ppt_h"/>
                                          </p:val>
                                        </p:tav>
                                      </p:tavLst>
                                    </p:anim>
                                  </p:childTnLst>
                                </p:cTn>
                              </p:par>
                              <p:par>
                                <p:cTn id="99" presetID="23" presetClass="entr" presetSubtype="16" fill="hold" nodeType="withEffect">
                                  <p:stCondLst>
                                    <p:cond delay="0"/>
                                  </p:stCondLst>
                                  <p:childTnLst>
                                    <p:set>
                                      <p:cBhvr>
                                        <p:cTn id="100" dur="1" fill="hold">
                                          <p:stCondLst>
                                            <p:cond delay="0"/>
                                          </p:stCondLst>
                                        </p:cTn>
                                        <p:tgtEl>
                                          <p:spTgt spid="588"/>
                                        </p:tgtEl>
                                        <p:attrNameLst>
                                          <p:attrName>style.visibility</p:attrName>
                                        </p:attrNameLst>
                                      </p:cBhvr>
                                      <p:to>
                                        <p:strVal val="visible"/>
                                      </p:to>
                                    </p:set>
                                    <p:anim calcmode="lin" valueType="num">
                                      <p:cBhvr additive="base">
                                        <p:cTn id="101" dur="500"/>
                                        <p:tgtEl>
                                          <p:spTgt spid="588"/>
                                        </p:tgtEl>
                                        <p:attrNameLst>
                                          <p:attrName>ppt_w</p:attrName>
                                        </p:attrNameLst>
                                      </p:cBhvr>
                                      <p:tavLst>
                                        <p:tav tm="0">
                                          <p:val>
                                            <p:fltVal val="0"/>
                                          </p:val>
                                        </p:tav>
                                        <p:tav tm="100000">
                                          <p:val>
                                            <p:strVal val="#ppt_w"/>
                                          </p:val>
                                        </p:tav>
                                      </p:tavLst>
                                    </p:anim>
                                    <p:anim calcmode="lin" valueType="num">
                                      <p:cBhvr additive="base">
                                        <p:cTn id="102" dur="500"/>
                                        <p:tgtEl>
                                          <p:spTgt spid="588"/>
                                        </p:tgtEl>
                                        <p:attrNameLst>
                                          <p:attrName>ppt_h</p:attrName>
                                        </p:attrNameLst>
                                      </p:cBhvr>
                                      <p:tavLst>
                                        <p:tav tm="0">
                                          <p:val>
                                            <p:fltVal val="0"/>
                                          </p:val>
                                        </p:tav>
                                        <p:tav tm="100000">
                                          <p:val>
                                            <p:strVal val="#ppt_h"/>
                                          </p:val>
                                        </p:tav>
                                      </p:tavLst>
                                    </p:anim>
                                  </p:childTnLst>
                                </p:cTn>
                              </p:par>
                            </p:childTnLst>
                          </p:cTn>
                        </p:par>
                      </p:childTnLst>
                    </p:cTn>
                  </p:par>
                  <p:par>
                    <p:cTn id="103" fill="hold">
                      <p:stCondLst>
                        <p:cond delay="indefinite"/>
                      </p:stCondLst>
                      <p:childTnLst>
                        <p:par>
                          <p:cTn id="104" fill="hold">
                            <p:stCondLst>
                              <p:cond delay="0"/>
                            </p:stCondLst>
                            <p:childTnLst>
                              <p:par>
                                <p:cTn id="105" presetID="23" presetClass="entr" presetSubtype="16" fill="hold" nodeType="clickEffect">
                                  <p:stCondLst>
                                    <p:cond delay="0"/>
                                  </p:stCondLst>
                                  <p:childTnLst>
                                    <p:set>
                                      <p:cBhvr>
                                        <p:cTn id="106" dur="1" fill="hold">
                                          <p:stCondLst>
                                            <p:cond delay="0"/>
                                          </p:stCondLst>
                                        </p:cTn>
                                        <p:tgtEl>
                                          <p:spTgt spid="622"/>
                                        </p:tgtEl>
                                        <p:attrNameLst>
                                          <p:attrName>style.visibility</p:attrName>
                                        </p:attrNameLst>
                                      </p:cBhvr>
                                      <p:to>
                                        <p:strVal val="visible"/>
                                      </p:to>
                                    </p:set>
                                    <p:anim calcmode="lin" valueType="num">
                                      <p:cBhvr additive="base">
                                        <p:cTn id="107" dur="500"/>
                                        <p:tgtEl>
                                          <p:spTgt spid="622"/>
                                        </p:tgtEl>
                                        <p:attrNameLst>
                                          <p:attrName>ppt_w</p:attrName>
                                        </p:attrNameLst>
                                      </p:cBhvr>
                                      <p:tavLst>
                                        <p:tav tm="0">
                                          <p:val>
                                            <p:fltVal val="0"/>
                                          </p:val>
                                        </p:tav>
                                        <p:tav tm="100000">
                                          <p:val>
                                            <p:strVal val="#ppt_w"/>
                                          </p:val>
                                        </p:tav>
                                      </p:tavLst>
                                    </p:anim>
                                    <p:anim calcmode="lin" valueType="num">
                                      <p:cBhvr additive="base">
                                        <p:cTn id="108" dur="500"/>
                                        <p:tgtEl>
                                          <p:spTgt spid="622"/>
                                        </p:tgtEl>
                                        <p:attrNameLst>
                                          <p:attrName>ppt_h</p:attrName>
                                        </p:attrNameLst>
                                      </p:cBhvr>
                                      <p:tavLst>
                                        <p:tav tm="0">
                                          <p:val>
                                            <p:fltVal val="0"/>
                                          </p:val>
                                        </p:tav>
                                        <p:tav tm="100000">
                                          <p:val>
                                            <p:strVal val="#ppt_h"/>
                                          </p:val>
                                        </p:tav>
                                      </p:tavLst>
                                    </p:anim>
                                  </p:childTnLst>
                                </p:cTn>
                              </p:par>
                              <p:par>
                                <p:cTn id="109" presetID="23" presetClass="entr" presetSubtype="16" fill="hold" nodeType="withEffect">
                                  <p:stCondLst>
                                    <p:cond delay="0"/>
                                  </p:stCondLst>
                                  <p:childTnLst>
                                    <p:set>
                                      <p:cBhvr>
                                        <p:cTn id="110" dur="1" fill="hold">
                                          <p:stCondLst>
                                            <p:cond delay="0"/>
                                          </p:stCondLst>
                                        </p:cTn>
                                        <p:tgtEl>
                                          <p:spTgt spid="623"/>
                                        </p:tgtEl>
                                        <p:attrNameLst>
                                          <p:attrName>style.visibility</p:attrName>
                                        </p:attrNameLst>
                                      </p:cBhvr>
                                      <p:to>
                                        <p:strVal val="visible"/>
                                      </p:to>
                                    </p:set>
                                    <p:anim calcmode="lin" valueType="num">
                                      <p:cBhvr additive="base">
                                        <p:cTn id="111" dur="500"/>
                                        <p:tgtEl>
                                          <p:spTgt spid="623"/>
                                        </p:tgtEl>
                                        <p:attrNameLst>
                                          <p:attrName>ppt_w</p:attrName>
                                        </p:attrNameLst>
                                      </p:cBhvr>
                                      <p:tavLst>
                                        <p:tav tm="0">
                                          <p:val>
                                            <p:fltVal val="0"/>
                                          </p:val>
                                        </p:tav>
                                        <p:tav tm="100000">
                                          <p:val>
                                            <p:strVal val="#ppt_w"/>
                                          </p:val>
                                        </p:tav>
                                      </p:tavLst>
                                    </p:anim>
                                    <p:anim calcmode="lin" valueType="num">
                                      <p:cBhvr additive="base">
                                        <p:cTn id="112" dur="500"/>
                                        <p:tgtEl>
                                          <p:spTgt spid="623"/>
                                        </p:tgtEl>
                                        <p:attrNameLst>
                                          <p:attrName>ppt_h</p:attrName>
                                        </p:attrNameLst>
                                      </p:cBhvr>
                                      <p:tavLst>
                                        <p:tav tm="0">
                                          <p:val>
                                            <p:fltVal val="0"/>
                                          </p:val>
                                        </p:tav>
                                        <p:tav tm="100000">
                                          <p:val>
                                            <p:strVal val="#ppt_h"/>
                                          </p:val>
                                        </p:tav>
                                      </p:tavLst>
                                    </p:anim>
                                  </p:childTnLst>
                                </p:cTn>
                              </p:par>
                              <p:par>
                                <p:cTn id="113" presetID="23" presetClass="entr" presetSubtype="16" fill="hold" nodeType="withEffect">
                                  <p:stCondLst>
                                    <p:cond delay="0"/>
                                  </p:stCondLst>
                                  <p:childTnLst>
                                    <p:set>
                                      <p:cBhvr>
                                        <p:cTn id="114" dur="1" fill="hold">
                                          <p:stCondLst>
                                            <p:cond delay="0"/>
                                          </p:stCondLst>
                                        </p:cTn>
                                        <p:tgtEl>
                                          <p:spTgt spid="624"/>
                                        </p:tgtEl>
                                        <p:attrNameLst>
                                          <p:attrName>style.visibility</p:attrName>
                                        </p:attrNameLst>
                                      </p:cBhvr>
                                      <p:to>
                                        <p:strVal val="visible"/>
                                      </p:to>
                                    </p:set>
                                    <p:anim calcmode="lin" valueType="num">
                                      <p:cBhvr additive="base">
                                        <p:cTn id="115" dur="500"/>
                                        <p:tgtEl>
                                          <p:spTgt spid="624"/>
                                        </p:tgtEl>
                                        <p:attrNameLst>
                                          <p:attrName>ppt_w</p:attrName>
                                        </p:attrNameLst>
                                      </p:cBhvr>
                                      <p:tavLst>
                                        <p:tav tm="0">
                                          <p:val>
                                            <p:fltVal val="0"/>
                                          </p:val>
                                        </p:tav>
                                        <p:tav tm="100000">
                                          <p:val>
                                            <p:strVal val="#ppt_w"/>
                                          </p:val>
                                        </p:tav>
                                      </p:tavLst>
                                    </p:anim>
                                    <p:anim calcmode="lin" valueType="num">
                                      <p:cBhvr additive="base">
                                        <p:cTn id="116" dur="500"/>
                                        <p:tgtEl>
                                          <p:spTgt spid="624"/>
                                        </p:tgtEl>
                                        <p:attrNameLst>
                                          <p:attrName>ppt_h</p:attrName>
                                        </p:attrNameLst>
                                      </p:cBhvr>
                                      <p:tavLst>
                                        <p:tav tm="0">
                                          <p:val>
                                            <p:fltVal val="0"/>
                                          </p:val>
                                        </p:tav>
                                        <p:tav tm="100000">
                                          <p:val>
                                            <p:strVal val="#ppt_h"/>
                                          </p:val>
                                        </p:tav>
                                      </p:tavLst>
                                    </p:anim>
                                  </p:childTnLst>
                                </p:cTn>
                              </p:par>
                            </p:childTnLst>
                          </p:cTn>
                        </p:par>
                      </p:childTnLst>
                    </p:cTn>
                  </p:par>
                  <p:par>
                    <p:cTn id="117" fill="hold">
                      <p:stCondLst>
                        <p:cond delay="indefinite"/>
                      </p:stCondLst>
                      <p:childTnLst>
                        <p:par>
                          <p:cTn id="118" fill="hold">
                            <p:stCondLst>
                              <p:cond delay="0"/>
                            </p:stCondLst>
                            <p:childTnLst>
                              <p:par>
                                <p:cTn id="119" presetID="23" presetClass="exit" presetSubtype="32" fill="hold" nodeType="clickEffect">
                                  <p:stCondLst>
                                    <p:cond delay="0"/>
                                  </p:stCondLst>
                                  <p:childTnLst>
                                    <p:anim calcmode="lin" valueType="num">
                                      <p:cBhvr additive="base">
                                        <p:cTn id="120" dur="500"/>
                                        <p:tgtEl>
                                          <p:spTgt spid="578"/>
                                        </p:tgtEl>
                                        <p:attrNameLst>
                                          <p:attrName>ppt_w</p:attrName>
                                        </p:attrNameLst>
                                      </p:cBhvr>
                                      <p:tavLst>
                                        <p:tav tm="0">
                                          <p:val>
                                            <p:strVal val="#ppt_w"/>
                                          </p:val>
                                        </p:tav>
                                        <p:tav tm="100000">
                                          <p:val>
                                            <p:fltVal val="0"/>
                                          </p:val>
                                        </p:tav>
                                      </p:tavLst>
                                    </p:anim>
                                    <p:anim calcmode="lin" valueType="num">
                                      <p:cBhvr additive="base">
                                        <p:cTn id="121" dur="500"/>
                                        <p:tgtEl>
                                          <p:spTgt spid="578"/>
                                        </p:tgtEl>
                                        <p:attrNameLst>
                                          <p:attrName>ppt_h</p:attrName>
                                        </p:attrNameLst>
                                      </p:cBhvr>
                                      <p:tavLst>
                                        <p:tav tm="0">
                                          <p:val>
                                            <p:strVal val="#ppt_h"/>
                                          </p:val>
                                        </p:tav>
                                        <p:tav tm="100000">
                                          <p:val>
                                            <p:fltVal val="0"/>
                                          </p:val>
                                        </p:tav>
                                      </p:tavLst>
                                    </p:anim>
                                    <p:set>
                                      <p:cBhvr>
                                        <p:cTn id="122" dur="1" fill="hold">
                                          <p:stCondLst>
                                            <p:cond delay="500"/>
                                          </p:stCondLst>
                                        </p:cTn>
                                        <p:tgtEl>
                                          <p:spTgt spid="578"/>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3" presetClass="entr" presetSubtype="16" fill="hold" nodeType="clickEffect">
                                  <p:stCondLst>
                                    <p:cond delay="0"/>
                                  </p:stCondLst>
                                  <p:childTnLst>
                                    <p:set>
                                      <p:cBhvr>
                                        <p:cTn id="126" dur="1" fill="hold">
                                          <p:stCondLst>
                                            <p:cond delay="0"/>
                                          </p:stCondLst>
                                        </p:cTn>
                                        <p:tgtEl>
                                          <p:spTgt spid="580"/>
                                        </p:tgtEl>
                                        <p:attrNameLst>
                                          <p:attrName>style.visibility</p:attrName>
                                        </p:attrNameLst>
                                      </p:cBhvr>
                                      <p:to>
                                        <p:strVal val="visible"/>
                                      </p:to>
                                    </p:set>
                                    <p:anim calcmode="lin" valueType="num">
                                      <p:cBhvr additive="base">
                                        <p:cTn id="127" dur="2000"/>
                                        <p:tgtEl>
                                          <p:spTgt spid="580"/>
                                        </p:tgtEl>
                                        <p:attrNameLst>
                                          <p:attrName>ppt_w</p:attrName>
                                        </p:attrNameLst>
                                      </p:cBhvr>
                                      <p:tavLst>
                                        <p:tav tm="0">
                                          <p:val>
                                            <p:fltVal val="0"/>
                                          </p:val>
                                        </p:tav>
                                        <p:tav tm="100000">
                                          <p:val>
                                            <p:strVal val="#ppt_w"/>
                                          </p:val>
                                        </p:tav>
                                      </p:tavLst>
                                    </p:anim>
                                    <p:anim calcmode="lin" valueType="num">
                                      <p:cBhvr additive="base">
                                        <p:cTn id="128" dur="2000"/>
                                        <p:tgtEl>
                                          <p:spTgt spid="580"/>
                                        </p:tgtEl>
                                        <p:attrNameLst>
                                          <p:attrName>ppt_h</p:attrName>
                                        </p:attrNameLst>
                                      </p:cBhvr>
                                      <p:tavLst>
                                        <p:tav tm="0">
                                          <p:val>
                                            <p:fltVal val="0"/>
                                          </p:val>
                                        </p:tav>
                                        <p:tav tm="100000">
                                          <p:val>
                                            <p:strVal val="#ppt_h"/>
                                          </p:val>
                                        </p:tav>
                                      </p:tavLst>
                                    </p:anim>
                                  </p:childTnLst>
                                </p:cTn>
                              </p:par>
                            </p:childTnLst>
                          </p:cTn>
                        </p:par>
                      </p:childTnLst>
                    </p:cTn>
                  </p:par>
                  <p:par>
                    <p:cTn id="129" fill="hold">
                      <p:stCondLst>
                        <p:cond delay="indefinite"/>
                      </p:stCondLst>
                      <p:childTnLst>
                        <p:par>
                          <p:cTn id="130" fill="hold">
                            <p:stCondLst>
                              <p:cond delay="0"/>
                            </p:stCondLst>
                            <p:childTnLst>
                              <p:par>
                                <p:cTn id="131" presetID="23" presetClass="entr" presetSubtype="16" fill="hold" nodeType="clickEffect">
                                  <p:stCondLst>
                                    <p:cond delay="0"/>
                                  </p:stCondLst>
                                  <p:childTnLst>
                                    <p:set>
                                      <p:cBhvr>
                                        <p:cTn id="132" dur="1" fill="hold">
                                          <p:stCondLst>
                                            <p:cond delay="0"/>
                                          </p:stCondLst>
                                        </p:cTn>
                                        <p:tgtEl>
                                          <p:spTgt spid="618"/>
                                        </p:tgtEl>
                                        <p:attrNameLst>
                                          <p:attrName>style.visibility</p:attrName>
                                        </p:attrNameLst>
                                      </p:cBhvr>
                                      <p:to>
                                        <p:strVal val="visible"/>
                                      </p:to>
                                    </p:set>
                                    <p:anim calcmode="lin" valueType="num">
                                      <p:cBhvr additive="base">
                                        <p:cTn id="133" dur="500"/>
                                        <p:tgtEl>
                                          <p:spTgt spid="618"/>
                                        </p:tgtEl>
                                        <p:attrNameLst>
                                          <p:attrName>ppt_w</p:attrName>
                                        </p:attrNameLst>
                                      </p:cBhvr>
                                      <p:tavLst>
                                        <p:tav tm="0">
                                          <p:val>
                                            <p:fltVal val="0"/>
                                          </p:val>
                                        </p:tav>
                                        <p:tav tm="100000">
                                          <p:val>
                                            <p:strVal val="#ppt_w"/>
                                          </p:val>
                                        </p:tav>
                                      </p:tavLst>
                                    </p:anim>
                                    <p:anim calcmode="lin" valueType="num">
                                      <p:cBhvr additive="base">
                                        <p:cTn id="134" dur="500"/>
                                        <p:tgtEl>
                                          <p:spTgt spid="618"/>
                                        </p:tgtEl>
                                        <p:attrNameLst>
                                          <p:attrName>ppt_h</p:attrName>
                                        </p:attrNameLst>
                                      </p:cBhvr>
                                      <p:tavLst>
                                        <p:tav tm="0">
                                          <p:val>
                                            <p:fltVal val="0"/>
                                          </p:val>
                                        </p:tav>
                                        <p:tav tm="100000">
                                          <p:val>
                                            <p:strVal val="#ppt_h"/>
                                          </p:val>
                                        </p:tav>
                                      </p:tavLst>
                                    </p:anim>
                                  </p:childTnLst>
                                </p:cTn>
                              </p:par>
                              <p:par>
                                <p:cTn id="135" presetID="23" presetClass="entr" presetSubtype="16" fill="hold" nodeType="withEffect">
                                  <p:stCondLst>
                                    <p:cond delay="0"/>
                                  </p:stCondLst>
                                  <p:childTnLst>
                                    <p:set>
                                      <p:cBhvr>
                                        <p:cTn id="136" dur="1" fill="hold">
                                          <p:stCondLst>
                                            <p:cond delay="0"/>
                                          </p:stCondLst>
                                        </p:cTn>
                                        <p:tgtEl>
                                          <p:spTgt spid="617"/>
                                        </p:tgtEl>
                                        <p:attrNameLst>
                                          <p:attrName>style.visibility</p:attrName>
                                        </p:attrNameLst>
                                      </p:cBhvr>
                                      <p:to>
                                        <p:strVal val="visible"/>
                                      </p:to>
                                    </p:set>
                                    <p:anim calcmode="lin" valueType="num">
                                      <p:cBhvr additive="base">
                                        <p:cTn id="137" dur="500"/>
                                        <p:tgtEl>
                                          <p:spTgt spid="617"/>
                                        </p:tgtEl>
                                        <p:attrNameLst>
                                          <p:attrName>ppt_w</p:attrName>
                                        </p:attrNameLst>
                                      </p:cBhvr>
                                      <p:tavLst>
                                        <p:tav tm="0">
                                          <p:val>
                                            <p:fltVal val="0"/>
                                          </p:val>
                                        </p:tav>
                                        <p:tav tm="100000">
                                          <p:val>
                                            <p:strVal val="#ppt_w"/>
                                          </p:val>
                                        </p:tav>
                                      </p:tavLst>
                                    </p:anim>
                                    <p:anim calcmode="lin" valueType="num">
                                      <p:cBhvr additive="base">
                                        <p:cTn id="138" dur="500"/>
                                        <p:tgtEl>
                                          <p:spTgt spid="617"/>
                                        </p:tgtEl>
                                        <p:attrNameLst>
                                          <p:attrName>ppt_h</p:attrName>
                                        </p:attrNameLst>
                                      </p:cBhvr>
                                      <p:tavLst>
                                        <p:tav tm="0">
                                          <p:val>
                                            <p:fltVal val="0"/>
                                          </p:val>
                                        </p:tav>
                                        <p:tav tm="100000">
                                          <p:val>
                                            <p:strVal val="#ppt_h"/>
                                          </p:val>
                                        </p:tav>
                                      </p:tavLst>
                                    </p:anim>
                                  </p:childTnLst>
                                </p:cTn>
                              </p:par>
                              <p:par>
                                <p:cTn id="139" presetID="23" presetClass="entr" presetSubtype="16" fill="hold" nodeType="withEffect">
                                  <p:stCondLst>
                                    <p:cond delay="0"/>
                                  </p:stCondLst>
                                  <p:childTnLst>
                                    <p:set>
                                      <p:cBhvr>
                                        <p:cTn id="140" dur="1" fill="hold">
                                          <p:stCondLst>
                                            <p:cond delay="0"/>
                                          </p:stCondLst>
                                        </p:cTn>
                                        <p:tgtEl>
                                          <p:spTgt spid="586"/>
                                        </p:tgtEl>
                                        <p:attrNameLst>
                                          <p:attrName>style.visibility</p:attrName>
                                        </p:attrNameLst>
                                      </p:cBhvr>
                                      <p:to>
                                        <p:strVal val="visible"/>
                                      </p:to>
                                    </p:set>
                                    <p:anim calcmode="lin" valueType="num">
                                      <p:cBhvr additive="base">
                                        <p:cTn id="141" dur="500"/>
                                        <p:tgtEl>
                                          <p:spTgt spid="586"/>
                                        </p:tgtEl>
                                        <p:attrNameLst>
                                          <p:attrName>ppt_w</p:attrName>
                                        </p:attrNameLst>
                                      </p:cBhvr>
                                      <p:tavLst>
                                        <p:tav tm="0">
                                          <p:val>
                                            <p:fltVal val="0"/>
                                          </p:val>
                                        </p:tav>
                                        <p:tav tm="100000">
                                          <p:val>
                                            <p:strVal val="#ppt_w"/>
                                          </p:val>
                                        </p:tav>
                                      </p:tavLst>
                                    </p:anim>
                                    <p:anim calcmode="lin" valueType="num">
                                      <p:cBhvr additive="base">
                                        <p:cTn id="142" dur="500"/>
                                        <p:tgtEl>
                                          <p:spTgt spid="586"/>
                                        </p:tgtEl>
                                        <p:attrNameLst>
                                          <p:attrName>ppt_h</p:attrName>
                                        </p:attrNameLst>
                                      </p:cBhvr>
                                      <p:tavLst>
                                        <p:tav tm="0">
                                          <p:val>
                                            <p:fltVal val="0"/>
                                          </p:val>
                                        </p:tav>
                                        <p:tav tm="100000">
                                          <p:val>
                                            <p:strVal val="#ppt_h"/>
                                          </p:val>
                                        </p:tav>
                                      </p:tavLst>
                                    </p:anim>
                                  </p:childTnLst>
                                </p:cTn>
                              </p:par>
                            </p:childTnLst>
                          </p:cTn>
                        </p:par>
                      </p:childTnLst>
                    </p:cTn>
                  </p:par>
                  <p:par>
                    <p:cTn id="143" fill="hold">
                      <p:stCondLst>
                        <p:cond delay="indefinite"/>
                      </p:stCondLst>
                      <p:childTnLst>
                        <p:par>
                          <p:cTn id="144" fill="hold">
                            <p:stCondLst>
                              <p:cond delay="0"/>
                            </p:stCondLst>
                            <p:childTnLst>
                              <p:par>
                                <p:cTn id="145" presetID="23" presetClass="entr" presetSubtype="16" fill="hold" nodeType="clickEffect">
                                  <p:stCondLst>
                                    <p:cond delay="0"/>
                                  </p:stCondLst>
                                  <p:childTnLst>
                                    <p:set>
                                      <p:cBhvr>
                                        <p:cTn id="146" dur="1" fill="hold">
                                          <p:stCondLst>
                                            <p:cond delay="0"/>
                                          </p:stCondLst>
                                        </p:cTn>
                                        <p:tgtEl>
                                          <p:spTgt spid="625"/>
                                        </p:tgtEl>
                                        <p:attrNameLst>
                                          <p:attrName>style.visibility</p:attrName>
                                        </p:attrNameLst>
                                      </p:cBhvr>
                                      <p:to>
                                        <p:strVal val="visible"/>
                                      </p:to>
                                    </p:set>
                                    <p:anim calcmode="lin" valueType="num">
                                      <p:cBhvr additive="base">
                                        <p:cTn id="147" dur="500"/>
                                        <p:tgtEl>
                                          <p:spTgt spid="625"/>
                                        </p:tgtEl>
                                        <p:attrNameLst>
                                          <p:attrName>ppt_w</p:attrName>
                                        </p:attrNameLst>
                                      </p:cBhvr>
                                      <p:tavLst>
                                        <p:tav tm="0">
                                          <p:val>
                                            <p:fltVal val="0"/>
                                          </p:val>
                                        </p:tav>
                                        <p:tav tm="100000">
                                          <p:val>
                                            <p:strVal val="#ppt_w"/>
                                          </p:val>
                                        </p:tav>
                                      </p:tavLst>
                                    </p:anim>
                                    <p:anim calcmode="lin" valueType="num">
                                      <p:cBhvr additive="base">
                                        <p:cTn id="148" dur="500"/>
                                        <p:tgtEl>
                                          <p:spTgt spid="625"/>
                                        </p:tgtEl>
                                        <p:attrNameLst>
                                          <p:attrName>ppt_h</p:attrName>
                                        </p:attrNameLst>
                                      </p:cBhvr>
                                      <p:tavLst>
                                        <p:tav tm="0">
                                          <p:val>
                                            <p:fltVal val="0"/>
                                          </p:val>
                                        </p:tav>
                                        <p:tav tm="100000">
                                          <p:val>
                                            <p:strVal val="#ppt_h"/>
                                          </p:val>
                                        </p:tav>
                                      </p:tavLst>
                                    </p:anim>
                                  </p:childTnLst>
                                </p:cTn>
                              </p:par>
                              <p:par>
                                <p:cTn id="149" presetID="23" presetClass="entr" presetSubtype="16" fill="hold" nodeType="withEffect">
                                  <p:stCondLst>
                                    <p:cond delay="0"/>
                                  </p:stCondLst>
                                  <p:childTnLst>
                                    <p:set>
                                      <p:cBhvr>
                                        <p:cTn id="150" dur="1" fill="hold">
                                          <p:stCondLst>
                                            <p:cond delay="0"/>
                                          </p:stCondLst>
                                        </p:cTn>
                                        <p:tgtEl>
                                          <p:spTgt spid="581"/>
                                        </p:tgtEl>
                                        <p:attrNameLst>
                                          <p:attrName>style.visibility</p:attrName>
                                        </p:attrNameLst>
                                      </p:cBhvr>
                                      <p:to>
                                        <p:strVal val="visible"/>
                                      </p:to>
                                    </p:set>
                                    <p:anim calcmode="lin" valueType="num">
                                      <p:cBhvr additive="base">
                                        <p:cTn id="151" dur="500"/>
                                        <p:tgtEl>
                                          <p:spTgt spid="581"/>
                                        </p:tgtEl>
                                        <p:attrNameLst>
                                          <p:attrName>ppt_w</p:attrName>
                                        </p:attrNameLst>
                                      </p:cBhvr>
                                      <p:tavLst>
                                        <p:tav tm="0">
                                          <p:val>
                                            <p:fltVal val="0"/>
                                          </p:val>
                                        </p:tav>
                                        <p:tav tm="100000">
                                          <p:val>
                                            <p:strVal val="#ppt_w"/>
                                          </p:val>
                                        </p:tav>
                                      </p:tavLst>
                                    </p:anim>
                                    <p:anim calcmode="lin" valueType="num">
                                      <p:cBhvr additive="base">
                                        <p:cTn id="152" dur="500"/>
                                        <p:tgtEl>
                                          <p:spTgt spid="581"/>
                                        </p:tgtEl>
                                        <p:attrNameLst>
                                          <p:attrName>ppt_h</p:attrName>
                                        </p:attrNameLst>
                                      </p:cBhvr>
                                      <p:tavLst>
                                        <p:tav tm="0">
                                          <p:val>
                                            <p:fltVal val="0"/>
                                          </p:val>
                                        </p:tav>
                                        <p:tav tm="100000">
                                          <p:val>
                                            <p:strVal val="#ppt_h"/>
                                          </p:val>
                                        </p:tav>
                                      </p:tavLst>
                                    </p:anim>
                                  </p:childTnLst>
                                </p:cTn>
                              </p:par>
                              <p:par>
                                <p:cTn id="153" presetID="23" presetClass="entr" presetSubtype="16" fill="hold" nodeType="withEffect">
                                  <p:stCondLst>
                                    <p:cond delay="0"/>
                                  </p:stCondLst>
                                  <p:childTnLst>
                                    <p:set>
                                      <p:cBhvr>
                                        <p:cTn id="154" dur="1" fill="hold">
                                          <p:stCondLst>
                                            <p:cond delay="0"/>
                                          </p:stCondLst>
                                        </p:cTn>
                                        <p:tgtEl>
                                          <p:spTgt spid="626"/>
                                        </p:tgtEl>
                                        <p:attrNameLst>
                                          <p:attrName>style.visibility</p:attrName>
                                        </p:attrNameLst>
                                      </p:cBhvr>
                                      <p:to>
                                        <p:strVal val="visible"/>
                                      </p:to>
                                    </p:set>
                                    <p:anim calcmode="lin" valueType="num">
                                      <p:cBhvr additive="base">
                                        <p:cTn id="155" dur="500"/>
                                        <p:tgtEl>
                                          <p:spTgt spid="626"/>
                                        </p:tgtEl>
                                        <p:attrNameLst>
                                          <p:attrName>ppt_w</p:attrName>
                                        </p:attrNameLst>
                                      </p:cBhvr>
                                      <p:tavLst>
                                        <p:tav tm="0">
                                          <p:val>
                                            <p:fltVal val="0"/>
                                          </p:val>
                                        </p:tav>
                                        <p:tav tm="100000">
                                          <p:val>
                                            <p:strVal val="#ppt_w"/>
                                          </p:val>
                                        </p:tav>
                                      </p:tavLst>
                                    </p:anim>
                                    <p:anim calcmode="lin" valueType="num">
                                      <p:cBhvr additive="base">
                                        <p:cTn id="156" dur="500"/>
                                        <p:tgtEl>
                                          <p:spTgt spid="626"/>
                                        </p:tgtEl>
                                        <p:attrNameLst>
                                          <p:attrName>ppt_h</p:attrName>
                                        </p:attrNameLst>
                                      </p:cBhvr>
                                      <p:tavLst>
                                        <p:tav tm="0">
                                          <p:val>
                                            <p:fltVal val="0"/>
                                          </p:val>
                                        </p:tav>
                                        <p:tav tm="100000">
                                          <p:val>
                                            <p:strVal val="#ppt_h"/>
                                          </p:val>
                                        </p:tav>
                                      </p:tavLst>
                                    </p:anim>
                                  </p:childTnLst>
                                </p:cTn>
                              </p:par>
                            </p:childTnLst>
                          </p:cTn>
                        </p:par>
                      </p:childTnLst>
                    </p:cTn>
                  </p:par>
                  <p:par>
                    <p:cTn id="157" fill="hold">
                      <p:stCondLst>
                        <p:cond delay="indefinite"/>
                      </p:stCondLst>
                      <p:childTnLst>
                        <p:par>
                          <p:cTn id="158" fill="hold">
                            <p:stCondLst>
                              <p:cond delay="0"/>
                            </p:stCondLst>
                            <p:childTnLst>
                              <p:par>
                                <p:cTn id="159" presetID="23" presetClass="exit" presetSubtype="32" fill="hold" nodeType="clickEffect">
                                  <p:stCondLst>
                                    <p:cond delay="0"/>
                                  </p:stCondLst>
                                  <p:childTnLst>
                                    <p:anim calcmode="lin" valueType="num">
                                      <p:cBhvr additive="base">
                                        <p:cTn id="160" dur="500"/>
                                        <p:tgtEl>
                                          <p:spTgt spid="592"/>
                                        </p:tgtEl>
                                        <p:attrNameLst>
                                          <p:attrName>ppt_w</p:attrName>
                                        </p:attrNameLst>
                                      </p:cBhvr>
                                      <p:tavLst>
                                        <p:tav tm="0">
                                          <p:val>
                                            <p:strVal val="#ppt_w"/>
                                          </p:val>
                                        </p:tav>
                                        <p:tav tm="100000">
                                          <p:val>
                                            <p:fltVal val="0"/>
                                          </p:val>
                                        </p:tav>
                                      </p:tavLst>
                                    </p:anim>
                                    <p:anim calcmode="lin" valueType="num">
                                      <p:cBhvr additive="base">
                                        <p:cTn id="161" dur="500"/>
                                        <p:tgtEl>
                                          <p:spTgt spid="592"/>
                                        </p:tgtEl>
                                        <p:attrNameLst>
                                          <p:attrName>ppt_h</p:attrName>
                                        </p:attrNameLst>
                                      </p:cBhvr>
                                      <p:tavLst>
                                        <p:tav tm="0">
                                          <p:val>
                                            <p:strVal val="#ppt_h"/>
                                          </p:val>
                                        </p:tav>
                                        <p:tav tm="100000">
                                          <p:val>
                                            <p:fltVal val="0"/>
                                          </p:val>
                                        </p:tav>
                                      </p:tavLst>
                                    </p:anim>
                                    <p:set>
                                      <p:cBhvr>
                                        <p:cTn id="162" dur="1" fill="hold">
                                          <p:stCondLst>
                                            <p:cond delay="500"/>
                                          </p:stCondLst>
                                        </p:cTn>
                                        <p:tgtEl>
                                          <p:spTgt spid="592"/>
                                        </p:tgtEl>
                                        <p:attrNameLst>
                                          <p:attrName>style.visibility</p:attrName>
                                        </p:attrNameLst>
                                      </p:cBhvr>
                                      <p:to>
                                        <p:strVal val="hidden"/>
                                      </p:to>
                                    </p:set>
                                  </p:childTnLst>
                                </p:cTn>
                              </p:par>
                              <p:par>
                                <p:cTn id="163" presetID="23" presetClass="exit" presetSubtype="32" fill="hold" nodeType="withEffect">
                                  <p:stCondLst>
                                    <p:cond delay="0"/>
                                  </p:stCondLst>
                                  <p:childTnLst>
                                    <p:anim calcmode="lin" valueType="num">
                                      <p:cBhvr additive="base">
                                        <p:cTn id="164" dur="500"/>
                                        <p:tgtEl>
                                          <p:spTgt spid="582"/>
                                        </p:tgtEl>
                                        <p:attrNameLst>
                                          <p:attrName>ppt_w</p:attrName>
                                        </p:attrNameLst>
                                      </p:cBhvr>
                                      <p:tavLst>
                                        <p:tav tm="0">
                                          <p:val>
                                            <p:strVal val="#ppt_w"/>
                                          </p:val>
                                        </p:tav>
                                        <p:tav tm="100000">
                                          <p:val>
                                            <p:fltVal val="0"/>
                                          </p:val>
                                        </p:tav>
                                      </p:tavLst>
                                    </p:anim>
                                    <p:anim calcmode="lin" valueType="num">
                                      <p:cBhvr additive="base">
                                        <p:cTn id="165" dur="500"/>
                                        <p:tgtEl>
                                          <p:spTgt spid="582"/>
                                        </p:tgtEl>
                                        <p:attrNameLst>
                                          <p:attrName>ppt_h</p:attrName>
                                        </p:attrNameLst>
                                      </p:cBhvr>
                                      <p:tavLst>
                                        <p:tav tm="0">
                                          <p:val>
                                            <p:strVal val="#ppt_h"/>
                                          </p:val>
                                        </p:tav>
                                        <p:tav tm="100000">
                                          <p:val>
                                            <p:fltVal val="0"/>
                                          </p:val>
                                        </p:tav>
                                      </p:tavLst>
                                    </p:anim>
                                    <p:set>
                                      <p:cBhvr>
                                        <p:cTn id="166" dur="1" fill="hold">
                                          <p:stCondLst>
                                            <p:cond delay="500"/>
                                          </p:stCondLst>
                                        </p:cTn>
                                        <p:tgtEl>
                                          <p:spTgt spid="582"/>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23" presetClass="entr" presetSubtype="16" fill="hold" nodeType="clickEffect">
                                  <p:stCondLst>
                                    <p:cond delay="0"/>
                                  </p:stCondLst>
                                  <p:childTnLst>
                                    <p:set>
                                      <p:cBhvr>
                                        <p:cTn id="170" dur="1" fill="hold">
                                          <p:stCondLst>
                                            <p:cond delay="0"/>
                                          </p:stCondLst>
                                        </p:cTn>
                                        <p:tgtEl>
                                          <p:spTgt spid="601"/>
                                        </p:tgtEl>
                                        <p:attrNameLst>
                                          <p:attrName>style.visibility</p:attrName>
                                        </p:attrNameLst>
                                      </p:cBhvr>
                                      <p:to>
                                        <p:strVal val="visible"/>
                                      </p:to>
                                    </p:set>
                                    <p:anim calcmode="lin" valueType="num">
                                      <p:cBhvr additive="base">
                                        <p:cTn id="171" dur="2000"/>
                                        <p:tgtEl>
                                          <p:spTgt spid="601"/>
                                        </p:tgtEl>
                                        <p:attrNameLst>
                                          <p:attrName>ppt_w</p:attrName>
                                        </p:attrNameLst>
                                      </p:cBhvr>
                                      <p:tavLst>
                                        <p:tav tm="0">
                                          <p:val>
                                            <p:fltVal val="0"/>
                                          </p:val>
                                        </p:tav>
                                        <p:tav tm="100000">
                                          <p:val>
                                            <p:strVal val="#ppt_w"/>
                                          </p:val>
                                        </p:tav>
                                      </p:tavLst>
                                    </p:anim>
                                    <p:anim calcmode="lin" valueType="num">
                                      <p:cBhvr additive="base">
                                        <p:cTn id="172" dur="2000"/>
                                        <p:tgtEl>
                                          <p:spTgt spid="601"/>
                                        </p:tgtEl>
                                        <p:attrNameLst>
                                          <p:attrName>ppt_h</p:attrName>
                                        </p:attrNameLst>
                                      </p:cBhvr>
                                      <p:tavLst>
                                        <p:tav tm="0">
                                          <p:val>
                                            <p:fltVal val="0"/>
                                          </p:val>
                                        </p:tav>
                                        <p:tav tm="100000">
                                          <p:val>
                                            <p:strVal val="#ppt_h"/>
                                          </p:val>
                                        </p:tav>
                                      </p:tavLst>
                                    </p:anim>
                                  </p:childTnLst>
                                </p:cTn>
                              </p:par>
                              <p:par>
                                <p:cTn id="173" presetID="23" presetClass="entr" presetSubtype="16" fill="hold" nodeType="withEffect">
                                  <p:stCondLst>
                                    <p:cond delay="0"/>
                                  </p:stCondLst>
                                  <p:childTnLst>
                                    <p:set>
                                      <p:cBhvr>
                                        <p:cTn id="174" dur="1" fill="hold">
                                          <p:stCondLst>
                                            <p:cond delay="0"/>
                                          </p:stCondLst>
                                        </p:cTn>
                                        <p:tgtEl>
                                          <p:spTgt spid="585"/>
                                        </p:tgtEl>
                                        <p:attrNameLst>
                                          <p:attrName>style.visibility</p:attrName>
                                        </p:attrNameLst>
                                      </p:cBhvr>
                                      <p:to>
                                        <p:strVal val="visible"/>
                                      </p:to>
                                    </p:set>
                                    <p:anim calcmode="lin" valueType="num">
                                      <p:cBhvr additive="base">
                                        <p:cTn id="175" dur="2000"/>
                                        <p:tgtEl>
                                          <p:spTgt spid="585"/>
                                        </p:tgtEl>
                                        <p:attrNameLst>
                                          <p:attrName>ppt_w</p:attrName>
                                        </p:attrNameLst>
                                      </p:cBhvr>
                                      <p:tavLst>
                                        <p:tav tm="0">
                                          <p:val>
                                            <p:fltVal val="0"/>
                                          </p:val>
                                        </p:tav>
                                        <p:tav tm="100000">
                                          <p:val>
                                            <p:strVal val="#ppt_w"/>
                                          </p:val>
                                        </p:tav>
                                      </p:tavLst>
                                    </p:anim>
                                    <p:anim calcmode="lin" valueType="num">
                                      <p:cBhvr additive="base">
                                        <p:cTn id="176" dur="2000"/>
                                        <p:tgtEl>
                                          <p:spTgt spid="585"/>
                                        </p:tgtEl>
                                        <p:attrNameLst>
                                          <p:attrName>ppt_h</p:attrName>
                                        </p:attrNameLst>
                                      </p:cBhvr>
                                      <p:tavLst>
                                        <p:tav tm="0">
                                          <p:val>
                                            <p:fltVal val="0"/>
                                          </p:val>
                                        </p:tav>
                                        <p:tav tm="100000">
                                          <p:val>
                                            <p:strVal val="#ppt_h"/>
                                          </p:val>
                                        </p:tav>
                                      </p:tavLst>
                                    </p:anim>
                                  </p:childTnLst>
                                </p:cTn>
                              </p:par>
                            </p:childTnLst>
                          </p:cTn>
                        </p:par>
                      </p:childTnLst>
                    </p:cTn>
                  </p:par>
                  <p:par>
                    <p:cTn id="177" fill="hold">
                      <p:stCondLst>
                        <p:cond delay="indefinite"/>
                      </p:stCondLst>
                      <p:childTnLst>
                        <p:par>
                          <p:cTn id="178" fill="hold">
                            <p:stCondLst>
                              <p:cond delay="0"/>
                            </p:stCondLst>
                            <p:childTnLst>
                              <p:par>
                                <p:cTn id="179" presetID="23" presetClass="entr" presetSubtype="16" fill="hold" nodeType="clickEffect">
                                  <p:stCondLst>
                                    <p:cond delay="0"/>
                                  </p:stCondLst>
                                  <p:childTnLst>
                                    <p:set>
                                      <p:cBhvr>
                                        <p:cTn id="180" dur="1" fill="hold">
                                          <p:stCondLst>
                                            <p:cond delay="0"/>
                                          </p:stCondLst>
                                        </p:cTn>
                                        <p:tgtEl>
                                          <p:spTgt spid="619"/>
                                        </p:tgtEl>
                                        <p:attrNameLst>
                                          <p:attrName>style.visibility</p:attrName>
                                        </p:attrNameLst>
                                      </p:cBhvr>
                                      <p:to>
                                        <p:strVal val="visible"/>
                                      </p:to>
                                    </p:set>
                                    <p:anim calcmode="lin" valueType="num">
                                      <p:cBhvr additive="base">
                                        <p:cTn id="181" dur="500"/>
                                        <p:tgtEl>
                                          <p:spTgt spid="619"/>
                                        </p:tgtEl>
                                        <p:attrNameLst>
                                          <p:attrName>ppt_w</p:attrName>
                                        </p:attrNameLst>
                                      </p:cBhvr>
                                      <p:tavLst>
                                        <p:tav tm="0">
                                          <p:val>
                                            <p:fltVal val="0"/>
                                          </p:val>
                                        </p:tav>
                                        <p:tav tm="100000">
                                          <p:val>
                                            <p:strVal val="#ppt_w"/>
                                          </p:val>
                                        </p:tav>
                                      </p:tavLst>
                                    </p:anim>
                                    <p:anim calcmode="lin" valueType="num">
                                      <p:cBhvr additive="base">
                                        <p:cTn id="182" dur="500"/>
                                        <p:tgtEl>
                                          <p:spTgt spid="619"/>
                                        </p:tgtEl>
                                        <p:attrNameLst>
                                          <p:attrName>ppt_h</p:attrName>
                                        </p:attrNameLst>
                                      </p:cBhvr>
                                      <p:tavLst>
                                        <p:tav tm="0">
                                          <p:val>
                                            <p:fltVal val="0"/>
                                          </p:val>
                                        </p:tav>
                                        <p:tav tm="100000">
                                          <p:val>
                                            <p:strVal val="#ppt_h"/>
                                          </p:val>
                                        </p:tav>
                                      </p:tavLst>
                                    </p:anim>
                                  </p:childTnLst>
                                </p:cTn>
                              </p:par>
                              <p:par>
                                <p:cTn id="183" presetID="23" presetClass="entr" presetSubtype="16" fill="hold" nodeType="withEffect">
                                  <p:stCondLst>
                                    <p:cond delay="0"/>
                                  </p:stCondLst>
                                  <p:childTnLst>
                                    <p:set>
                                      <p:cBhvr>
                                        <p:cTn id="184" dur="1" fill="hold">
                                          <p:stCondLst>
                                            <p:cond delay="0"/>
                                          </p:stCondLst>
                                        </p:cTn>
                                        <p:tgtEl>
                                          <p:spTgt spid="620"/>
                                        </p:tgtEl>
                                        <p:attrNameLst>
                                          <p:attrName>style.visibility</p:attrName>
                                        </p:attrNameLst>
                                      </p:cBhvr>
                                      <p:to>
                                        <p:strVal val="visible"/>
                                      </p:to>
                                    </p:set>
                                    <p:anim calcmode="lin" valueType="num">
                                      <p:cBhvr additive="base">
                                        <p:cTn id="185" dur="500"/>
                                        <p:tgtEl>
                                          <p:spTgt spid="620"/>
                                        </p:tgtEl>
                                        <p:attrNameLst>
                                          <p:attrName>ppt_w</p:attrName>
                                        </p:attrNameLst>
                                      </p:cBhvr>
                                      <p:tavLst>
                                        <p:tav tm="0">
                                          <p:val>
                                            <p:fltVal val="0"/>
                                          </p:val>
                                        </p:tav>
                                        <p:tav tm="100000">
                                          <p:val>
                                            <p:strVal val="#ppt_w"/>
                                          </p:val>
                                        </p:tav>
                                      </p:tavLst>
                                    </p:anim>
                                    <p:anim calcmode="lin" valueType="num">
                                      <p:cBhvr additive="base">
                                        <p:cTn id="186" dur="500"/>
                                        <p:tgtEl>
                                          <p:spTgt spid="620"/>
                                        </p:tgtEl>
                                        <p:attrNameLst>
                                          <p:attrName>ppt_h</p:attrName>
                                        </p:attrNameLst>
                                      </p:cBhvr>
                                      <p:tavLst>
                                        <p:tav tm="0">
                                          <p:val>
                                            <p:fltVal val="0"/>
                                          </p:val>
                                        </p:tav>
                                        <p:tav tm="100000">
                                          <p:val>
                                            <p:strVal val="#ppt_h"/>
                                          </p:val>
                                        </p:tav>
                                      </p:tavLst>
                                    </p:anim>
                                  </p:childTnLst>
                                </p:cTn>
                              </p:par>
                            </p:childTnLst>
                          </p:cTn>
                        </p:par>
                      </p:childTnLst>
                    </p:cTn>
                  </p:par>
                  <p:par>
                    <p:cTn id="187" fill="hold">
                      <p:stCondLst>
                        <p:cond delay="indefinite"/>
                      </p:stCondLst>
                      <p:childTnLst>
                        <p:par>
                          <p:cTn id="188" fill="hold">
                            <p:stCondLst>
                              <p:cond delay="0"/>
                            </p:stCondLst>
                            <p:childTnLst>
                              <p:par>
                                <p:cTn id="189" presetID="23" presetClass="entr" presetSubtype="16" fill="hold" nodeType="clickEffect">
                                  <p:stCondLst>
                                    <p:cond delay="0"/>
                                  </p:stCondLst>
                                  <p:childTnLst>
                                    <p:set>
                                      <p:cBhvr>
                                        <p:cTn id="190" dur="1" fill="hold">
                                          <p:stCondLst>
                                            <p:cond delay="0"/>
                                          </p:stCondLst>
                                        </p:cTn>
                                        <p:tgtEl>
                                          <p:spTgt spid="627"/>
                                        </p:tgtEl>
                                        <p:attrNameLst>
                                          <p:attrName>style.visibility</p:attrName>
                                        </p:attrNameLst>
                                      </p:cBhvr>
                                      <p:to>
                                        <p:strVal val="visible"/>
                                      </p:to>
                                    </p:set>
                                    <p:anim calcmode="lin" valueType="num">
                                      <p:cBhvr additive="base">
                                        <p:cTn id="191" dur="500"/>
                                        <p:tgtEl>
                                          <p:spTgt spid="627"/>
                                        </p:tgtEl>
                                        <p:attrNameLst>
                                          <p:attrName>ppt_w</p:attrName>
                                        </p:attrNameLst>
                                      </p:cBhvr>
                                      <p:tavLst>
                                        <p:tav tm="0">
                                          <p:val>
                                            <p:fltVal val="0"/>
                                          </p:val>
                                        </p:tav>
                                        <p:tav tm="100000">
                                          <p:val>
                                            <p:strVal val="#ppt_w"/>
                                          </p:val>
                                        </p:tav>
                                      </p:tavLst>
                                    </p:anim>
                                    <p:anim calcmode="lin" valueType="num">
                                      <p:cBhvr additive="base">
                                        <p:cTn id="192" dur="500"/>
                                        <p:tgtEl>
                                          <p:spTgt spid="627"/>
                                        </p:tgtEl>
                                        <p:attrNameLst>
                                          <p:attrName>ppt_h</p:attrName>
                                        </p:attrNameLst>
                                      </p:cBhvr>
                                      <p:tavLst>
                                        <p:tav tm="0">
                                          <p:val>
                                            <p:fltVal val="0"/>
                                          </p:val>
                                        </p:tav>
                                        <p:tav tm="100000">
                                          <p:val>
                                            <p:strVal val="#ppt_h"/>
                                          </p:val>
                                        </p:tav>
                                      </p:tavLst>
                                    </p:anim>
                                  </p:childTnLst>
                                </p:cTn>
                              </p:par>
                              <p:par>
                                <p:cTn id="193" presetID="23" presetClass="entr" presetSubtype="16" fill="hold" nodeType="withEffect">
                                  <p:stCondLst>
                                    <p:cond delay="0"/>
                                  </p:stCondLst>
                                  <p:childTnLst>
                                    <p:set>
                                      <p:cBhvr>
                                        <p:cTn id="194" dur="1" fill="hold">
                                          <p:stCondLst>
                                            <p:cond delay="0"/>
                                          </p:stCondLst>
                                        </p:cTn>
                                        <p:tgtEl>
                                          <p:spTgt spid="628"/>
                                        </p:tgtEl>
                                        <p:attrNameLst>
                                          <p:attrName>style.visibility</p:attrName>
                                        </p:attrNameLst>
                                      </p:cBhvr>
                                      <p:to>
                                        <p:strVal val="visible"/>
                                      </p:to>
                                    </p:set>
                                    <p:anim calcmode="lin" valueType="num">
                                      <p:cBhvr additive="base">
                                        <p:cTn id="195" dur="500"/>
                                        <p:tgtEl>
                                          <p:spTgt spid="628"/>
                                        </p:tgtEl>
                                        <p:attrNameLst>
                                          <p:attrName>ppt_w</p:attrName>
                                        </p:attrNameLst>
                                      </p:cBhvr>
                                      <p:tavLst>
                                        <p:tav tm="0">
                                          <p:val>
                                            <p:fltVal val="0"/>
                                          </p:val>
                                        </p:tav>
                                        <p:tav tm="100000">
                                          <p:val>
                                            <p:strVal val="#ppt_w"/>
                                          </p:val>
                                        </p:tav>
                                      </p:tavLst>
                                    </p:anim>
                                    <p:anim calcmode="lin" valueType="num">
                                      <p:cBhvr additive="base">
                                        <p:cTn id="196" dur="500"/>
                                        <p:tgtEl>
                                          <p:spTgt spid="628"/>
                                        </p:tgtEl>
                                        <p:attrNameLst>
                                          <p:attrName>ppt_h</p:attrName>
                                        </p:attrNameLst>
                                      </p:cBhvr>
                                      <p:tavLst>
                                        <p:tav tm="0">
                                          <p:val>
                                            <p:fltVal val="0"/>
                                          </p:val>
                                        </p:tav>
                                        <p:tav tm="100000">
                                          <p:val>
                                            <p:strVal val="#ppt_h"/>
                                          </p:val>
                                        </p:tav>
                                      </p:tavLst>
                                    </p:anim>
                                  </p:childTnLst>
                                </p:cTn>
                              </p:par>
                              <p:par>
                                <p:cTn id="197" presetID="23" presetClass="entr" presetSubtype="16" fill="hold" nodeType="withEffect">
                                  <p:stCondLst>
                                    <p:cond delay="0"/>
                                  </p:stCondLst>
                                  <p:childTnLst>
                                    <p:set>
                                      <p:cBhvr>
                                        <p:cTn id="198" dur="1" fill="hold">
                                          <p:stCondLst>
                                            <p:cond delay="0"/>
                                          </p:stCondLst>
                                        </p:cTn>
                                        <p:tgtEl>
                                          <p:spTgt spid="629"/>
                                        </p:tgtEl>
                                        <p:attrNameLst>
                                          <p:attrName>style.visibility</p:attrName>
                                        </p:attrNameLst>
                                      </p:cBhvr>
                                      <p:to>
                                        <p:strVal val="visible"/>
                                      </p:to>
                                    </p:set>
                                    <p:anim calcmode="lin" valueType="num">
                                      <p:cBhvr additive="base">
                                        <p:cTn id="199" dur="500"/>
                                        <p:tgtEl>
                                          <p:spTgt spid="629"/>
                                        </p:tgtEl>
                                        <p:attrNameLst>
                                          <p:attrName>ppt_w</p:attrName>
                                        </p:attrNameLst>
                                      </p:cBhvr>
                                      <p:tavLst>
                                        <p:tav tm="0">
                                          <p:val>
                                            <p:fltVal val="0"/>
                                          </p:val>
                                        </p:tav>
                                        <p:tav tm="100000">
                                          <p:val>
                                            <p:strVal val="#ppt_w"/>
                                          </p:val>
                                        </p:tav>
                                      </p:tavLst>
                                    </p:anim>
                                    <p:anim calcmode="lin" valueType="num">
                                      <p:cBhvr additive="base">
                                        <p:cTn id="200" dur="500"/>
                                        <p:tgtEl>
                                          <p:spTgt spid="629"/>
                                        </p:tgtEl>
                                        <p:attrNameLst>
                                          <p:attrName>ppt_h</p:attrName>
                                        </p:attrNameLst>
                                      </p:cBhvr>
                                      <p:tavLst>
                                        <p:tav tm="0">
                                          <p:val>
                                            <p:fltVal val="0"/>
                                          </p:val>
                                        </p:tav>
                                        <p:tav tm="100000">
                                          <p:val>
                                            <p:strVal val="#ppt_h"/>
                                          </p:val>
                                        </p:tav>
                                      </p:tavLst>
                                    </p:anim>
                                  </p:childTnLst>
                                </p:cTn>
                              </p:par>
                              <p:par>
                                <p:cTn id="201" presetID="23" presetClass="entr" presetSubtype="16" fill="hold" nodeType="withEffect">
                                  <p:stCondLst>
                                    <p:cond delay="0"/>
                                  </p:stCondLst>
                                  <p:childTnLst>
                                    <p:set>
                                      <p:cBhvr>
                                        <p:cTn id="202" dur="1" fill="hold">
                                          <p:stCondLst>
                                            <p:cond delay="0"/>
                                          </p:stCondLst>
                                        </p:cTn>
                                        <p:tgtEl>
                                          <p:spTgt spid="630"/>
                                        </p:tgtEl>
                                        <p:attrNameLst>
                                          <p:attrName>style.visibility</p:attrName>
                                        </p:attrNameLst>
                                      </p:cBhvr>
                                      <p:to>
                                        <p:strVal val="visible"/>
                                      </p:to>
                                    </p:set>
                                    <p:anim calcmode="lin" valueType="num">
                                      <p:cBhvr additive="base">
                                        <p:cTn id="203" dur="500"/>
                                        <p:tgtEl>
                                          <p:spTgt spid="630"/>
                                        </p:tgtEl>
                                        <p:attrNameLst>
                                          <p:attrName>ppt_w</p:attrName>
                                        </p:attrNameLst>
                                      </p:cBhvr>
                                      <p:tavLst>
                                        <p:tav tm="0">
                                          <p:val>
                                            <p:fltVal val="0"/>
                                          </p:val>
                                        </p:tav>
                                        <p:tav tm="100000">
                                          <p:val>
                                            <p:strVal val="#ppt_w"/>
                                          </p:val>
                                        </p:tav>
                                      </p:tavLst>
                                    </p:anim>
                                    <p:anim calcmode="lin" valueType="num">
                                      <p:cBhvr additive="base">
                                        <p:cTn id="204" dur="500"/>
                                        <p:tgtEl>
                                          <p:spTgt spid="630"/>
                                        </p:tgtEl>
                                        <p:attrNameLst>
                                          <p:attrName>ppt_h</p:attrName>
                                        </p:attrNameLst>
                                      </p:cBhvr>
                                      <p:tavLst>
                                        <p:tav tm="0">
                                          <p:val>
                                            <p:fltVal val="0"/>
                                          </p:val>
                                        </p:tav>
                                        <p:tav tm="100000">
                                          <p:val>
                                            <p:strVal val="#ppt_h"/>
                                          </p:val>
                                        </p:tav>
                                      </p:tavLst>
                                    </p:anim>
                                  </p:childTnLst>
                                </p:cTn>
                              </p:par>
                              <p:par>
                                <p:cTn id="205" presetID="23" presetClass="entr" presetSubtype="16" fill="hold" nodeType="withEffect">
                                  <p:stCondLst>
                                    <p:cond delay="0"/>
                                  </p:stCondLst>
                                  <p:childTnLst>
                                    <p:set>
                                      <p:cBhvr>
                                        <p:cTn id="206" dur="1" fill="hold">
                                          <p:stCondLst>
                                            <p:cond delay="0"/>
                                          </p:stCondLst>
                                        </p:cTn>
                                        <p:tgtEl>
                                          <p:spTgt spid="631"/>
                                        </p:tgtEl>
                                        <p:attrNameLst>
                                          <p:attrName>style.visibility</p:attrName>
                                        </p:attrNameLst>
                                      </p:cBhvr>
                                      <p:to>
                                        <p:strVal val="visible"/>
                                      </p:to>
                                    </p:set>
                                    <p:anim calcmode="lin" valueType="num">
                                      <p:cBhvr additive="base">
                                        <p:cTn id="207" dur="500"/>
                                        <p:tgtEl>
                                          <p:spTgt spid="631"/>
                                        </p:tgtEl>
                                        <p:attrNameLst>
                                          <p:attrName>ppt_w</p:attrName>
                                        </p:attrNameLst>
                                      </p:cBhvr>
                                      <p:tavLst>
                                        <p:tav tm="0">
                                          <p:val>
                                            <p:fltVal val="0"/>
                                          </p:val>
                                        </p:tav>
                                        <p:tav tm="100000">
                                          <p:val>
                                            <p:strVal val="#ppt_w"/>
                                          </p:val>
                                        </p:tav>
                                      </p:tavLst>
                                    </p:anim>
                                    <p:anim calcmode="lin" valueType="num">
                                      <p:cBhvr additive="base">
                                        <p:cTn id="208" dur="500"/>
                                        <p:tgtEl>
                                          <p:spTgt spid="631"/>
                                        </p:tgtEl>
                                        <p:attrNameLst>
                                          <p:attrName>ppt_h</p:attrName>
                                        </p:attrNameLst>
                                      </p:cBhvr>
                                      <p:tavLst>
                                        <p:tav tm="0">
                                          <p:val>
                                            <p:fltVal val="0"/>
                                          </p:val>
                                        </p:tav>
                                        <p:tav tm="100000">
                                          <p:val>
                                            <p:strVal val="#ppt_h"/>
                                          </p:val>
                                        </p:tav>
                                      </p:tavLst>
                                    </p:anim>
                                  </p:childTnLst>
                                </p:cTn>
                              </p:par>
                            </p:childTnLst>
                          </p:cTn>
                        </p:par>
                      </p:childTnLst>
                    </p:cTn>
                  </p:par>
                  <p:par>
                    <p:cTn id="209" fill="hold">
                      <p:stCondLst>
                        <p:cond delay="indefinite"/>
                      </p:stCondLst>
                      <p:childTnLst>
                        <p:par>
                          <p:cTn id="210" fill="hold">
                            <p:stCondLst>
                              <p:cond delay="0"/>
                            </p:stCondLst>
                            <p:childTnLst>
                              <p:par>
                                <p:cTn id="211" presetID="10" presetClass="entr" presetSubtype="0" fill="hold" nodeType="clickEffect">
                                  <p:stCondLst>
                                    <p:cond delay="0"/>
                                  </p:stCondLst>
                                  <p:childTnLst>
                                    <p:set>
                                      <p:cBhvr>
                                        <p:cTn id="212" dur="1" fill="hold">
                                          <p:stCondLst>
                                            <p:cond delay="0"/>
                                          </p:stCondLst>
                                        </p:cTn>
                                        <p:tgtEl>
                                          <p:spTgt spid="597"/>
                                        </p:tgtEl>
                                        <p:attrNameLst>
                                          <p:attrName>style.visibility</p:attrName>
                                        </p:attrNameLst>
                                      </p:cBhvr>
                                      <p:to>
                                        <p:strVal val="visible"/>
                                      </p:to>
                                    </p:set>
                                    <p:animEffect transition="in" filter="fade">
                                      <p:cBhvr>
                                        <p:cTn id="213" dur="1000"/>
                                        <p:tgtEl>
                                          <p:spTgt spid="597"/>
                                        </p:tgtEl>
                                      </p:cBhvr>
                                    </p:animEffect>
                                  </p:childTnLst>
                                </p:cTn>
                              </p:par>
                            </p:childTnLst>
                          </p:cTn>
                        </p:par>
                      </p:childTnLst>
                    </p:cTn>
                  </p:par>
                  <p:par>
                    <p:cTn id="214" fill="hold">
                      <p:stCondLst>
                        <p:cond delay="indefinite"/>
                      </p:stCondLst>
                      <p:childTnLst>
                        <p:par>
                          <p:cTn id="215" fill="hold">
                            <p:stCondLst>
                              <p:cond delay="0"/>
                            </p:stCondLst>
                            <p:childTnLst>
                              <p:par>
                                <p:cTn id="216" presetID="10" presetClass="entr" presetSubtype="0" fill="hold" nodeType="clickEffect">
                                  <p:stCondLst>
                                    <p:cond delay="0"/>
                                  </p:stCondLst>
                                  <p:childTnLst>
                                    <p:set>
                                      <p:cBhvr>
                                        <p:cTn id="217" dur="1" fill="hold">
                                          <p:stCondLst>
                                            <p:cond delay="0"/>
                                          </p:stCondLst>
                                        </p:cTn>
                                        <p:tgtEl>
                                          <p:spTgt spid="598"/>
                                        </p:tgtEl>
                                        <p:attrNameLst>
                                          <p:attrName>style.visibility</p:attrName>
                                        </p:attrNameLst>
                                      </p:cBhvr>
                                      <p:to>
                                        <p:strVal val="visible"/>
                                      </p:to>
                                    </p:set>
                                    <p:animEffect transition="in" filter="fade">
                                      <p:cBhvr>
                                        <p:cTn id="218" dur="80"/>
                                        <p:tgtEl>
                                          <p:spTgt spid="598"/>
                                        </p:tgtEl>
                                      </p:cBhvr>
                                    </p:animEffect>
                                  </p:childTnLst>
                                </p:cTn>
                              </p:par>
                              <p:par>
                                <p:cTn id="219" presetID="10" presetClass="entr" presetSubtype="0" fill="hold" nodeType="withEffect">
                                  <p:stCondLst>
                                    <p:cond delay="0"/>
                                  </p:stCondLst>
                                  <p:childTnLst>
                                    <p:set>
                                      <p:cBhvr>
                                        <p:cTn id="220" dur="1" fill="hold">
                                          <p:stCondLst>
                                            <p:cond delay="0"/>
                                          </p:stCondLst>
                                        </p:cTn>
                                        <p:tgtEl>
                                          <p:spTgt spid="599"/>
                                        </p:tgtEl>
                                        <p:attrNameLst>
                                          <p:attrName>style.visibility</p:attrName>
                                        </p:attrNameLst>
                                      </p:cBhvr>
                                      <p:to>
                                        <p:strVal val="visible"/>
                                      </p:to>
                                    </p:set>
                                    <p:animEffect transition="in" filter="fade">
                                      <p:cBhvr>
                                        <p:cTn id="221" dur="2000"/>
                                        <p:tgtEl>
                                          <p:spTgt spid="599"/>
                                        </p:tgtEl>
                                      </p:cBhvr>
                                    </p:animEffect>
                                  </p:childTnLst>
                                </p:cTn>
                              </p:par>
                            </p:childTnLst>
                          </p:cTn>
                        </p:par>
                      </p:childTnLst>
                    </p:cTn>
                  </p:par>
                  <p:par>
                    <p:cTn id="222" fill="hold">
                      <p:stCondLst>
                        <p:cond delay="indefinite"/>
                      </p:stCondLst>
                      <p:childTnLst>
                        <p:par>
                          <p:cTn id="223" fill="hold">
                            <p:stCondLst>
                              <p:cond delay="0"/>
                            </p:stCondLst>
                            <p:childTnLst>
                              <p:par>
                                <p:cTn id="224" presetID="23" presetClass="entr" presetSubtype="16" fill="hold" nodeType="clickEffect">
                                  <p:stCondLst>
                                    <p:cond delay="0"/>
                                  </p:stCondLst>
                                  <p:childTnLst>
                                    <p:set>
                                      <p:cBhvr>
                                        <p:cTn id="225" dur="1" fill="hold">
                                          <p:stCondLst>
                                            <p:cond delay="0"/>
                                          </p:stCondLst>
                                        </p:cTn>
                                        <p:tgtEl>
                                          <p:spTgt spid="602"/>
                                        </p:tgtEl>
                                        <p:attrNameLst>
                                          <p:attrName>style.visibility</p:attrName>
                                        </p:attrNameLst>
                                      </p:cBhvr>
                                      <p:to>
                                        <p:strVal val="visible"/>
                                      </p:to>
                                    </p:set>
                                    <p:anim calcmode="lin" valueType="num">
                                      <p:cBhvr additive="base">
                                        <p:cTn id="226" dur="500"/>
                                        <p:tgtEl>
                                          <p:spTgt spid="602"/>
                                        </p:tgtEl>
                                        <p:attrNameLst>
                                          <p:attrName>ppt_w</p:attrName>
                                        </p:attrNameLst>
                                      </p:cBhvr>
                                      <p:tavLst>
                                        <p:tav tm="0">
                                          <p:val>
                                            <p:fltVal val="0"/>
                                          </p:val>
                                        </p:tav>
                                        <p:tav tm="100000">
                                          <p:val>
                                            <p:strVal val="#ppt_w"/>
                                          </p:val>
                                        </p:tav>
                                      </p:tavLst>
                                    </p:anim>
                                    <p:anim calcmode="lin" valueType="num">
                                      <p:cBhvr additive="base">
                                        <p:cTn id="227" dur="500"/>
                                        <p:tgtEl>
                                          <p:spTgt spid="602"/>
                                        </p:tgtEl>
                                        <p:attrNameLst>
                                          <p:attrName>ppt_h</p:attrName>
                                        </p:attrNameLst>
                                      </p:cBhvr>
                                      <p:tavLst>
                                        <p:tav tm="0">
                                          <p:val>
                                            <p:fltVal val="0"/>
                                          </p:val>
                                        </p:tav>
                                        <p:tav tm="100000">
                                          <p:val>
                                            <p:strVal val="#ppt_h"/>
                                          </p:val>
                                        </p:tav>
                                      </p:tavLst>
                                    </p:anim>
                                  </p:childTnLst>
                                </p:cTn>
                              </p:par>
                            </p:childTnLst>
                          </p:cTn>
                        </p:par>
                      </p:childTnLst>
                    </p:cTn>
                  </p:par>
                  <p:par>
                    <p:cTn id="228" fill="hold">
                      <p:stCondLst>
                        <p:cond delay="indefinite"/>
                      </p:stCondLst>
                      <p:childTnLst>
                        <p:par>
                          <p:cTn id="229" fill="hold">
                            <p:stCondLst>
                              <p:cond delay="0"/>
                            </p:stCondLst>
                            <p:childTnLst>
                              <p:par>
                                <p:cTn id="230" presetID="23" presetClass="entr" presetSubtype="16" fill="hold" nodeType="clickEffect">
                                  <p:stCondLst>
                                    <p:cond delay="0"/>
                                  </p:stCondLst>
                                  <p:childTnLst>
                                    <p:set>
                                      <p:cBhvr>
                                        <p:cTn id="231" dur="1" fill="hold">
                                          <p:stCondLst>
                                            <p:cond delay="0"/>
                                          </p:stCondLst>
                                        </p:cTn>
                                        <p:tgtEl>
                                          <p:spTgt spid="603"/>
                                        </p:tgtEl>
                                        <p:attrNameLst>
                                          <p:attrName>style.visibility</p:attrName>
                                        </p:attrNameLst>
                                      </p:cBhvr>
                                      <p:to>
                                        <p:strVal val="visible"/>
                                      </p:to>
                                    </p:set>
                                    <p:anim calcmode="lin" valueType="num">
                                      <p:cBhvr additive="base">
                                        <p:cTn id="232" dur="500"/>
                                        <p:tgtEl>
                                          <p:spTgt spid="603"/>
                                        </p:tgtEl>
                                        <p:attrNameLst>
                                          <p:attrName>ppt_w</p:attrName>
                                        </p:attrNameLst>
                                      </p:cBhvr>
                                      <p:tavLst>
                                        <p:tav tm="0">
                                          <p:val>
                                            <p:fltVal val="0"/>
                                          </p:val>
                                        </p:tav>
                                        <p:tav tm="100000">
                                          <p:val>
                                            <p:strVal val="#ppt_w"/>
                                          </p:val>
                                        </p:tav>
                                      </p:tavLst>
                                    </p:anim>
                                    <p:anim calcmode="lin" valueType="num">
                                      <p:cBhvr additive="base">
                                        <p:cTn id="233" dur="500"/>
                                        <p:tgtEl>
                                          <p:spTgt spid="603"/>
                                        </p:tgtEl>
                                        <p:attrNameLst>
                                          <p:attrName>ppt_h</p:attrName>
                                        </p:attrNameLst>
                                      </p:cBhvr>
                                      <p:tavLst>
                                        <p:tav tm="0">
                                          <p:val>
                                            <p:fltVal val="0"/>
                                          </p:val>
                                        </p:tav>
                                        <p:tav tm="100000">
                                          <p:val>
                                            <p:strVal val="#ppt_h"/>
                                          </p:val>
                                        </p:tav>
                                      </p:tavLst>
                                    </p:anim>
                                  </p:childTnLst>
                                </p:cTn>
                              </p:par>
                            </p:childTnLst>
                          </p:cTn>
                        </p:par>
                      </p:childTnLst>
                    </p:cTn>
                  </p:par>
                  <p:par>
                    <p:cTn id="234" fill="hold">
                      <p:stCondLst>
                        <p:cond delay="indefinite"/>
                      </p:stCondLst>
                      <p:childTnLst>
                        <p:par>
                          <p:cTn id="235" fill="hold">
                            <p:stCondLst>
                              <p:cond delay="0"/>
                            </p:stCondLst>
                            <p:childTnLst>
                              <p:par>
                                <p:cTn id="236" presetID="23" presetClass="entr" presetSubtype="16" fill="hold" nodeType="clickEffect">
                                  <p:stCondLst>
                                    <p:cond delay="0"/>
                                  </p:stCondLst>
                                  <p:childTnLst>
                                    <p:set>
                                      <p:cBhvr>
                                        <p:cTn id="237" dur="1" fill="hold">
                                          <p:stCondLst>
                                            <p:cond delay="0"/>
                                          </p:stCondLst>
                                        </p:cTn>
                                        <p:tgtEl>
                                          <p:spTgt spid="632"/>
                                        </p:tgtEl>
                                        <p:attrNameLst>
                                          <p:attrName>style.visibility</p:attrName>
                                        </p:attrNameLst>
                                      </p:cBhvr>
                                      <p:to>
                                        <p:strVal val="visible"/>
                                      </p:to>
                                    </p:set>
                                    <p:anim calcmode="lin" valueType="num">
                                      <p:cBhvr additive="base">
                                        <p:cTn id="238" dur="500"/>
                                        <p:tgtEl>
                                          <p:spTgt spid="632"/>
                                        </p:tgtEl>
                                        <p:attrNameLst>
                                          <p:attrName>ppt_w</p:attrName>
                                        </p:attrNameLst>
                                      </p:cBhvr>
                                      <p:tavLst>
                                        <p:tav tm="0">
                                          <p:val>
                                            <p:fltVal val="0"/>
                                          </p:val>
                                        </p:tav>
                                        <p:tav tm="100000">
                                          <p:val>
                                            <p:strVal val="#ppt_w"/>
                                          </p:val>
                                        </p:tav>
                                      </p:tavLst>
                                    </p:anim>
                                    <p:anim calcmode="lin" valueType="num">
                                      <p:cBhvr additive="base">
                                        <p:cTn id="239" dur="500"/>
                                        <p:tgtEl>
                                          <p:spTgt spid="632"/>
                                        </p:tgtEl>
                                        <p:attrNameLst>
                                          <p:attrName>ppt_h</p:attrName>
                                        </p:attrNameLst>
                                      </p:cBhvr>
                                      <p:tavLst>
                                        <p:tav tm="0">
                                          <p:val>
                                            <p:fltVal val="0"/>
                                          </p:val>
                                        </p:tav>
                                        <p:tav tm="100000">
                                          <p:val>
                                            <p:strVal val="#ppt_h"/>
                                          </p:val>
                                        </p:tav>
                                      </p:tavLst>
                                    </p:anim>
                                  </p:childTnLst>
                                </p:cTn>
                              </p:par>
                              <p:par>
                                <p:cTn id="240" presetID="23" presetClass="entr" presetSubtype="16" fill="hold" nodeType="withEffect">
                                  <p:stCondLst>
                                    <p:cond delay="0"/>
                                  </p:stCondLst>
                                  <p:childTnLst>
                                    <p:set>
                                      <p:cBhvr>
                                        <p:cTn id="241" dur="1" fill="hold">
                                          <p:stCondLst>
                                            <p:cond delay="0"/>
                                          </p:stCondLst>
                                        </p:cTn>
                                        <p:tgtEl>
                                          <p:spTgt spid="633"/>
                                        </p:tgtEl>
                                        <p:attrNameLst>
                                          <p:attrName>style.visibility</p:attrName>
                                        </p:attrNameLst>
                                      </p:cBhvr>
                                      <p:to>
                                        <p:strVal val="visible"/>
                                      </p:to>
                                    </p:set>
                                    <p:anim calcmode="lin" valueType="num">
                                      <p:cBhvr additive="base">
                                        <p:cTn id="242" dur="500"/>
                                        <p:tgtEl>
                                          <p:spTgt spid="633"/>
                                        </p:tgtEl>
                                        <p:attrNameLst>
                                          <p:attrName>ppt_w</p:attrName>
                                        </p:attrNameLst>
                                      </p:cBhvr>
                                      <p:tavLst>
                                        <p:tav tm="0">
                                          <p:val>
                                            <p:fltVal val="0"/>
                                          </p:val>
                                        </p:tav>
                                        <p:tav tm="100000">
                                          <p:val>
                                            <p:strVal val="#ppt_w"/>
                                          </p:val>
                                        </p:tav>
                                      </p:tavLst>
                                    </p:anim>
                                    <p:anim calcmode="lin" valueType="num">
                                      <p:cBhvr additive="base">
                                        <p:cTn id="243" dur="500"/>
                                        <p:tgtEl>
                                          <p:spTgt spid="633"/>
                                        </p:tgtEl>
                                        <p:attrNameLst>
                                          <p:attrName>ppt_h</p:attrName>
                                        </p:attrNameLst>
                                      </p:cBhvr>
                                      <p:tavLst>
                                        <p:tav tm="0">
                                          <p:val>
                                            <p:fltVal val="0"/>
                                          </p:val>
                                        </p:tav>
                                        <p:tav tm="100000">
                                          <p:val>
                                            <p:strVal val="#ppt_h"/>
                                          </p:val>
                                        </p:tav>
                                      </p:tavLst>
                                    </p:anim>
                                  </p:childTnLst>
                                </p:cTn>
                              </p:par>
                              <p:par>
                                <p:cTn id="244" presetID="23" presetClass="entr" presetSubtype="16" fill="hold" nodeType="withEffect">
                                  <p:stCondLst>
                                    <p:cond delay="0"/>
                                  </p:stCondLst>
                                  <p:childTnLst>
                                    <p:set>
                                      <p:cBhvr>
                                        <p:cTn id="245" dur="1" fill="hold">
                                          <p:stCondLst>
                                            <p:cond delay="0"/>
                                          </p:stCondLst>
                                        </p:cTn>
                                        <p:tgtEl>
                                          <p:spTgt spid="634"/>
                                        </p:tgtEl>
                                        <p:attrNameLst>
                                          <p:attrName>style.visibility</p:attrName>
                                        </p:attrNameLst>
                                      </p:cBhvr>
                                      <p:to>
                                        <p:strVal val="visible"/>
                                      </p:to>
                                    </p:set>
                                    <p:anim calcmode="lin" valueType="num">
                                      <p:cBhvr additive="base">
                                        <p:cTn id="246" dur="500"/>
                                        <p:tgtEl>
                                          <p:spTgt spid="634"/>
                                        </p:tgtEl>
                                        <p:attrNameLst>
                                          <p:attrName>ppt_w</p:attrName>
                                        </p:attrNameLst>
                                      </p:cBhvr>
                                      <p:tavLst>
                                        <p:tav tm="0">
                                          <p:val>
                                            <p:fltVal val="0"/>
                                          </p:val>
                                        </p:tav>
                                        <p:tav tm="100000">
                                          <p:val>
                                            <p:strVal val="#ppt_w"/>
                                          </p:val>
                                        </p:tav>
                                      </p:tavLst>
                                    </p:anim>
                                    <p:anim calcmode="lin" valueType="num">
                                      <p:cBhvr additive="base">
                                        <p:cTn id="247" dur="500"/>
                                        <p:tgtEl>
                                          <p:spTgt spid="634"/>
                                        </p:tgtEl>
                                        <p:attrNameLst>
                                          <p:attrName>ppt_h</p:attrName>
                                        </p:attrNameLst>
                                      </p:cBhvr>
                                      <p:tavLst>
                                        <p:tav tm="0">
                                          <p:val>
                                            <p:fltVal val="0"/>
                                          </p:val>
                                        </p:tav>
                                        <p:tav tm="100000">
                                          <p:val>
                                            <p:strVal val="#ppt_h"/>
                                          </p:val>
                                        </p:tav>
                                      </p:tavLst>
                                    </p:anim>
                                  </p:childTnLst>
                                </p:cTn>
                              </p:par>
                            </p:childTnLst>
                          </p:cTn>
                        </p:par>
                      </p:childTnLst>
                    </p:cTn>
                  </p:par>
                  <p:par>
                    <p:cTn id="248" fill="hold">
                      <p:stCondLst>
                        <p:cond delay="indefinite"/>
                      </p:stCondLst>
                      <p:childTnLst>
                        <p:par>
                          <p:cTn id="249" fill="hold">
                            <p:stCondLst>
                              <p:cond delay="0"/>
                            </p:stCondLst>
                            <p:childTnLst>
                              <p:par>
                                <p:cTn id="250" presetID="10" presetClass="entr" presetSubtype="0" fill="hold" nodeType="clickEffect">
                                  <p:stCondLst>
                                    <p:cond delay="0"/>
                                  </p:stCondLst>
                                  <p:childTnLst>
                                    <p:set>
                                      <p:cBhvr>
                                        <p:cTn id="251" dur="1" fill="hold">
                                          <p:stCondLst>
                                            <p:cond delay="0"/>
                                          </p:stCondLst>
                                        </p:cTn>
                                        <p:tgtEl>
                                          <p:spTgt spid="604"/>
                                        </p:tgtEl>
                                        <p:attrNameLst>
                                          <p:attrName>style.visibility</p:attrName>
                                        </p:attrNameLst>
                                      </p:cBhvr>
                                      <p:to>
                                        <p:strVal val="visible"/>
                                      </p:to>
                                    </p:set>
                                    <p:animEffect transition="in" filter="fade">
                                      <p:cBhvr>
                                        <p:cTn id="252" dur="1000"/>
                                        <p:tgtEl>
                                          <p:spTgt spid="604"/>
                                        </p:tgtEl>
                                      </p:cBhvr>
                                    </p:animEffect>
                                  </p:childTnLst>
                                </p:cTn>
                              </p:par>
                            </p:childTnLst>
                          </p:cTn>
                        </p:par>
                      </p:childTnLst>
                    </p:cTn>
                  </p:par>
                  <p:par>
                    <p:cTn id="253" fill="hold">
                      <p:stCondLst>
                        <p:cond delay="indefinite"/>
                      </p:stCondLst>
                      <p:childTnLst>
                        <p:par>
                          <p:cTn id="254" fill="hold">
                            <p:stCondLst>
                              <p:cond delay="0"/>
                            </p:stCondLst>
                            <p:childTnLst>
                              <p:par>
                                <p:cTn id="255" presetID="23" presetClass="entr" presetSubtype="16" fill="hold" nodeType="clickEffect">
                                  <p:stCondLst>
                                    <p:cond delay="0"/>
                                  </p:stCondLst>
                                  <p:childTnLst>
                                    <p:set>
                                      <p:cBhvr>
                                        <p:cTn id="256" dur="1" fill="hold">
                                          <p:stCondLst>
                                            <p:cond delay="0"/>
                                          </p:stCondLst>
                                        </p:cTn>
                                        <p:tgtEl>
                                          <p:spTgt spid="607"/>
                                        </p:tgtEl>
                                        <p:attrNameLst>
                                          <p:attrName>style.visibility</p:attrName>
                                        </p:attrNameLst>
                                      </p:cBhvr>
                                      <p:to>
                                        <p:strVal val="visible"/>
                                      </p:to>
                                    </p:set>
                                    <p:anim calcmode="lin" valueType="num">
                                      <p:cBhvr additive="base">
                                        <p:cTn id="257" dur="500"/>
                                        <p:tgtEl>
                                          <p:spTgt spid="607"/>
                                        </p:tgtEl>
                                        <p:attrNameLst>
                                          <p:attrName>ppt_w</p:attrName>
                                        </p:attrNameLst>
                                      </p:cBhvr>
                                      <p:tavLst>
                                        <p:tav tm="0">
                                          <p:val>
                                            <p:fltVal val="0"/>
                                          </p:val>
                                        </p:tav>
                                        <p:tav tm="100000">
                                          <p:val>
                                            <p:strVal val="#ppt_w"/>
                                          </p:val>
                                        </p:tav>
                                      </p:tavLst>
                                    </p:anim>
                                    <p:anim calcmode="lin" valueType="num">
                                      <p:cBhvr additive="base">
                                        <p:cTn id="258" dur="500"/>
                                        <p:tgtEl>
                                          <p:spTgt spid="607"/>
                                        </p:tgtEl>
                                        <p:attrNameLst>
                                          <p:attrName>ppt_h</p:attrName>
                                        </p:attrNameLst>
                                      </p:cBhvr>
                                      <p:tavLst>
                                        <p:tav tm="0">
                                          <p:val>
                                            <p:fltVal val="0"/>
                                          </p:val>
                                        </p:tav>
                                        <p:tav tm="100000">
                                          <p:val>
                                            <p:strVal val="#ppt_h"/>
                                          </p:val>
                                        </p:tav>
                                      </p:tavLst>
                                    </p:anim>
                                  </p:childTnLst>
                                </p:cTn>
                              </p:par>
                            </p:childTnLst>
                          </p:cTn>
                        </p:par>
                      </p:childTnLst>
                    </p:cTn>
                  </p:par>
                  <p:par>
                    <p:cTn id="259" fill="hold">
                      <p:stCondLst>
                        <p:cond delay="indefinite"/>
                      </p:stCondLst>
                      <p:childTnLst>
                        <p:par>
                          <p:cTn id="260" fill="hold">
                            <p:stCondLst>
                              <p:cond delay="0"/>
                            </p:stCondLst>
                            <p:childTnLst>
                              <p:par>
                                <p:cTn id="261" presetID="23" presetClass="entr" presetSubtype="16" fill="hold" nodeType="clickEffect">
                                  <p:stCondLst>
                                    <p:cond delay="0"/>
                                  </p:stCondLst>
                                  <p:childTnLst>
                                    <p:set>
                                      <p:cBhvr>
                                        <p:cTn id="262" dur="1" fill="hold">
                                          <p:stCondLst>
                                            <p:cond delay="0"/>
                                          </p:stCondLst>
                                        </p:cTn>
                                        <p:tgtEl>
                                          <p:spTgt spid="608"/>
                                        </p:tgtEl>
                                        <p:attrNameLst>
                                          <p:attrName>style.visibility</p:attrName>
                                        </p:attrNameLst>
                                      </p:cBhvr>
                                      <p:to>
                                        <p:strVal val="visible"/>
                                      </p:to>
                                    </p:set>
                                    <p:anim calcmode="lin" valueType="num">
                                      <p:cBhvr additive="base">
                                        <p:cTn id="263" dur="500"/>
                                        <p:tgtEl>
                                          <p:spTgt spid="608"/>
                                        </p:tgtEl>
                                        <p:attrNameLst>
                                          <p:attrName>ppt_w</p:attrName>
                                        </p:attrNameLst>
                                      </p:cBhvr>
                                      <p:tavLst>
                                        <p:tav tm="0">
                                          <p:val>
                                            <p:fltVal val="0"/>
                                          </p:val>
                                        </p:tav>
                                        <p:tav tm="100000">
                                          <p:val>
                                            <p:strVal val="#ppt_w"/>
                                          </p:val>
                                        </p:tav>
                                      </p:tavLst>
                                    </p:anim>
                                    <p:anim calcmode="lin" valueType="num">
                                      <p:cBhvr additive="base">
                                        <p:cTn id="264" dur="500"/>
                                        <p:tgtEl>
                                          <p:spTgt spid="608"/>
                                        </p:tgtEl>
                                        <p:attrNameLst>
                                          <p:attrName>ppt_h</p:attrName>
                                        </p:attrNameLst>
                                      </p:cBhvr>
                                      <p:tavLst>
                                        <p:tav tm="0">
                                          <p:val>
                                            <p:fltVal val="0"/>
                                          </p:val>
                                        </p:tav>
                                        <p:tav tm="100000">
                                          <p:val>
                                            <p:strVal val="#ppt_h"/>
                                          </p:val>
                                        </p:tav>
                                      </p:tavLst>
                                    </p:anim>
                                  </p:childTnLst>
                                </p:cTn>
                              </p:par>
                            </p:childTnLst>
                          </p:cTn>
                        </p:par>
                      </p:childTnLst>
                    </p:cTn>
                  </p:par>
                  <p:par>
                    <p:cTn id="265" fill="hold">
                      <p:stCondLst>
                        <p:cond delay="indefinite"/>
                      </p:stCondLst>
                      <p:childTnLst>
                        <p:par>
                          <p:cTn id="266" fill="hold">
                            <p:stCondLst>
                              <p:cond delay="0"/>
                            </p:stCondLst>
                            <p:childTnLst>
                              <p:par>
                                <p:cTn id="267" presetID="23" presetClass="entr" presetSubtype="16" fill="hold" nodeType="clickEffect">
                                  <p:stCondLst>
                                    <p:cond delay="0"/>
                                  </p:stCondLst>
                                  <p:childTnLst>
                                    <p:set>
                                      <p:cBhvr>
                                        <p:cTn id="268" dur="1" fill="hold">
                                          <p:stCondLst>
                                            <p:cond delay="0"/>
                                          </p:stCondLst>
                                        </p:cTn>
                                        <p:tgtEl>
                                          <p:spTgt spid="635"/>
                                        </p:tgtEl>
                                        <p:attrNameLst>
                                          <p:attrName>style.visibility</p:attrName>
                                        </p:attrNameLst>
                                      </p:cBhvr>
                                      <p:to>
                                        <p:strVal val="visible"/>
                                      </p:to>
                                    </p:set>
                                    <p:anim calcmode="lin" valueType="num">
                                      <p:cBhvr additive="base">
                                        <p:cTn id="269" dur="500"/>
                                        <p:tgtEl>
                                          <p:spTgt spid="635"/>
                                        </p:tgtEl>
                                        <p:attrNameLst>
                                          <p:attrName>ppt_w</p:attrName>
                                        </p:attrNameLst>
                                      </p:cBhvr>
                                      <p:tavLst>
                                        <p:tav tm="0">
                                          <p:val>
                                            <p:fltVal val="0"/>
                                          </p:val>
                                        </p:tav>
                                        <p:tav tm="100000">
                                          <p:val>
                                            <p:strVal val="#ppt_w"/>
                                          </p:val>
                                        </p:tav>
                                      </p:tavLst>
                                    </p:anim>
                                    <p:anim calcmode="lin" valueType="num">
                                      <p:cBhvr additive="base">
                                        <p:cTn id="270" dur="500"/>
                                        <p:tgtEl>
                                          <p:spTgt spid="635"/>
                                        </p:tgtEl>
                                        <p:attrNameLst>
                                          <p:attrName>ppt_h</p:attrName>
                                        </p:attrNameLst>
                                      </p:cBhvr>
                                      <p:tavLst>
                                        <p:tav tm="0">
                                          <p:val>
                                            <p:fltVal val="0"/>
                                          </p:val>
                                        </p:tav>
                                        <p:tav tm="100000">
                                          <p:val>
                                            <p:strVal val="#ppt_h"/>
                                          </p:val>
                                        </p:tav>
                                      </p:tavLst>
                                    </p:anim>
                                  </p:childTnLst>
                                </p:cTn>
                              </p:par>
                              <p:par>
                                <p:cTn id="271" presetID="23" presetClass="entr" presetSubtype="16" fill="hold" nodeType="withEffect">
                                  <p:stCondLst>
                                    <p:cond delay="0"/>
                                  </p:stCondLst>
                                  <p:childTnLst>
                                    <p:set>
                                      <p:cBhvr>
                                        <p:cTn id="272" dur="1" fill="hold">
                                          <p:stCondLst>
                                            <p:cond delay="0"/>
                                          </p:stCondLst>
                                        </p:cTn>
                                        <p:tgtEl>
                                          <p:spTgt spid="636"/>
                                        </p:tgtEl>
                                        <p:attrNameLst>
                                          <p:attrName>style.visibility</p:attrName>
                                        </p:attrNameLst>
                                      </p:cBhvr>
                                      <p:to>
                                        <p:strVal val="visible"/>
                                      </p:to>
                                    </p:set>
                                    <p:anim calcmode="lin" valueType="num">
                                      <p:cBhvr additive="base">
                                        <p:cTn id="273" dur="500"/>
                                        <p:tgtEl>
                                          <p:spTgt spid="636"/>
                                        </p:tgtEl>
                                        <p:attrNameLst>
                                          <p:attrName>ppt_w</p:attrName>
                                        </p:attrNameLst>
                                      </p:cBhvr>
                                      <p:tavLst>
                                        <p:tav tm="0">
                                          <p:val>
                                            <p:fltVal val="0"/>
                                          </p:val>
                                        </p:tav>
                                        <p:tav tm="100000">
                                          <p:val>
                                            <p:strVal val="#ppt_w"/>
                                          </p:val>
                                        </p:tav>
                                      </p:tavLst>
                                    </p:anim>
                                    <p:anim calcmode="lin" valueType="num">
                                      <p:cBhvr additive="base">
                                        <p:cTn id="274" dur="500"/>
                                        <p:tgtEl>
                                          <p:spTgt spid="636"/>
                                        </p:tgtEl>
                                        <p:attrNameLst>
                                          <p:attrName>ppt_h</p:attrName>
                                        </p:attrNameLst>
                                      </p:cBhvr>
                                      <p:tavLst>
                                        <p:tav tm="0">
                                          <p:val>
                                            <p:fltVal val="0"/>
                                          </p:val>
                                        </p:tav>
                                        <p:tav tm="100000">
                                          <p:val>
                                            <p:strVal val="#ppt_h"/>
                                          </p:val>
                                        </p:tav>
                                      </p:tavLst>
                                    </p:anim>
                                  </p:childTnLst>
                                </p:cTn>
                              </p:par>
                              <p:par>
                                <p:cTn id="275" presetID="23" presetClass="entr" presetSubtype="16" fill="hold" nodeType="withEffect">
                                  <p:stCondLst>
                                    <p:cond delay="0"/>
                                  </p:stCondLst>
                                  <p:childTnLst>
                                    <p:set>
                                      <p:cBhvr>
                                        <p:cTn id="276" dur="1" fill="hold">
                                          <p:stCondLst>
                                            <p:cond delay="0"/>
                                          </p:stCondLst>
                                        </p:cTn>
                                        <p:tgtEl>
                                          <p:spTgt spid="584"/>
                                        </p:tgtEl>
                                        <p:attrNameLst>
                                          <p:attrName>style.visibility</p:attrName>
                                        </p:attrNameLst>
                                      </p:cBhvr>
                                      <p:to>
                                        <p:strVal val="visible"/>
                                      </p:to>
                                    </p:set>
                                    <p:anim calcmode="lin" valueType="num">
                                      <p:cBhvr additive="base">
                                        <p:cTn id="277" dur="500"/>
                                        <p:tgtEl>
                                          <p:spTgt spid="584"/>
                                        </p:tgtEl>
                                        <p:attrNameLst>
                                          <p:attrName>ppt_w</p:attrName>
                                        </p:attrNameLst>
                                      </p:cBhvr>
                                      <p:tavLst>
                                        <p:tav tm="0">
                                          <p:val>
                                            <p:fltVal val="0"/>
                                          </p:val>
                                        </p:tav>
                                        <p:tav tm="100000">
                                          <p:val>
                                            <p:strVal val="#ppt_w"/>
                                          </p:val>
                                        </p:tav>
                                      </p:tavLst>
                                    </p:anim>
                                    <p:anim calcmode="lin" valueType="num">
                                      <p:cBhvr additive="base">
                                        <p:cTn id="278" dur="500"/>
                                        <p:tgtEl>
                                          <p:spTgt spid="584"/>
                                        </p:tgtEl>
                                        <p:attrNameLst>
                                          <p:attrName>ppt_h</p:attrName>
                                        </p:attrNameLst>
                                      </p:cBhvr>
                                      <p:tavLst>
                                        <p:tav tm="0">
                                          <p:val>
                                            <p:fltVal val="0"/>
                                          </p:val>
                                        </p:tav>
                                        <p:tav tm="100000">
                                          <p:val>
                                            <p:strVal val="#ppt_h"/>
                                          </p:val>
                                        </p:tav>
                                      </p:tavLst>
                                    </p:anim>
                                  </p:childTnLst>
                                </p:cTn>
                              </p:par>
                              <p:par>
                                <p:cTn id="279" presetID="23" presetClass="entr" presetSubtype="16" fill="hold" nodeType="withEffect">
                                  <p:stCondLst>
                                    <p:cond delay="0"/>
                                  </p:stCondLst>
                                  <p:childTnLst>
                                    <p:set>
                                      <p:cBhvr>
                                        <p:cTn id="280" dur="1" fill="hold">
                                          <p:stCondLst>
                                            <p:cond delay="0"/>
                                          </p:stCondLst>
                                        </p:cTn>
                                        <p:tgtEl>
                                          <p:spTgt spid="637"/>
                                        </p:tgtEl>
                                        <p:attrNameLst>
                                          <p:attrName>style.visibility</p:attrName>
                                        </p:attrNameLst>
                                      </p:cBhvr>
                                      <p:to>
                                        <p:strVal val="visible"/>
                                      </p:to>
                                    </p:set>
                                    <p:anim calcmode="lin" valueType="num">
                                      <p:cBhvr additive="base">
                                        <p:cTn id="281" dur="500"/>
                                        <p:tgtEl>
                                          <p:spTgt spid="637"/>
                                        </p:tgtEl>
                                        <p:attrNameLst>
                                          <p:attrName>ppt_w</p:attrName>
                                        </p:attrNameLst>
                                      </p:cBhvr>
                                      <p:tavLst>
                                        <p:tav tm="0">
                                          <p:val>
                                            <p:fltVal val="0"/>
                                          </p:val>
                                        </p:tav>
                                        <p:tav tm="100000">
                                          <p:val>
                                            <p:strVal val="#ppt_w"/>
                                          </p:val>
                                        </p:tav>
                                      </p:tavLst>
                                    </p:anim>
                                    <p:anim calcmode="lin" valueType="num">
                                      <p:cBhvr additive="base">
                                        <p:cTn id="282" dur="500"/>
                                        <p:tgtEl>
                                          <p:spTgt spid="637"/>
                                        </p:tgtEl>
                                        <p:attrNameLst>
                                          <p:attrName>ppt_h</p:attrName>
                                        </p:attrNameLst>
                                      </p:cBhvr>
                                      <p:tavLst>
                                        <p:tav tm="0">
                                          <p:val>
                                            <p:fltVal val="0"/>
                                          </p:val>
                                        </p:tav>
                                        <p:tav tm="100000">
                                          <p:val>
                                            <p:strVal val="#ppt_h"/>
                                          </p:val>
                                        </p:tav>
                                      </p:tavLst>
                                    </p:anim>
                                  </p:childTnLst>
                                </p:cTn>
                              </p:par>
                              <p:par>
                                <p:cTn id="283" presetID="23" presetClass="entr" presetSubtype="16" fill="hold" nodeType="withEffect">
                                  <p:stCondLst>
                                    <p:cond delay="0"/>
                                  </p:stCondLst>
                                  <p:childTnLst>
                                    <p:set>
                                      <p:cBhvr>
                                        <p:cTn id="284" dur="1" fill="hold">
                                          <p:stCondLst>
                                            <p:cond delay="0"/>
                                          </p:stCondLst>
                                        </p:cTn>
                                        <p:tgtEl>
                                          <p:spTgt spid="638"/>
                                        </p:tgtEl>
                                        <p:attrNameLst>
                                          <p:attrName>style.visibility</p:attrName>
                                        </p:attrNameLst>
                                      </p:cBhvr>
                                      <p:to>
                                        <p:strVal val="visible"/>
                                      </p:to>
                                    </p:set>
                                    <p:anim calcmode="lin" valueType="num">
                                      <p:cBhvr additive="base">
                                        <p:cTn id="285" dur="500"/>
                                        <p:tgtEl>
                                          <p:spTgt spid="638"/>
                                        </p:tgtEl>
                                        <p:attrNameLst>
                                          <p:attrName>ppt_w</p:attrName>
                                        </p:attrNameLst>
                                      </p:cBhvr>
                                      <p:tavLst>
                                        <p:tav tm="0">
                                          <p:val>
                                            <p:fltVal val="0"/>
                                          </p:val>
                                        </p:tav>
                                        <p:tav tm="100000">
                                          <p:val>
                                            <p:strVal val="#ppt_w"/>
                                          </p:val>
                                        </p:tav>
                                      </p:tavLst>
                                    </p:anim>
                                    <p:anim calcmode="lin" valueType="num">
                                      <p:cBhvr additive="base">
                                        <p:cTn id="286" dur="500"/>
                                        <p:tgtEl>
                                          <p:spTgt spid="638"/>
                                        </p:tgtEl>
                                        <p:attrNameLst>
                                          <p:attrName>ppt_h</p:attrName>
                                        </p:attrNameLst>
                                      </p:cBhvr>
                                      <p:tavLst>
                                        <p:tav tm="0">
                                          <p:val>
                                            <p:fltVal val="0"/>
                                          </p:val>
                                        </p:tav>
                                        <p:tav tm="100000">
                                          <p:val>
                                            <p:strVal val="#ppt_h"/>
                                          </p:val>
                                        </p:tav>
                                      </p:tavLst>
                                    </p:anim>
                                  </p:childTnLst>
                                </p:cTn>
                              </p:par>
                            </p:childTnLst>
                          </p:cTn>
                        </p:par>
                      </p:childTnLst>
                    </p:cTn>
                  </p:par>
                  <p:par>
                    <p:cTn id="287" fill="hold">
                      <p:stCondLst>
                        <p:cond delay="indefinite"/>
                      </p:stCondLst>
                      <p:childTnLst>
                        <p:par>
                          <p:cTn id="288" fill="hold">
                            <p:stCondLst>
                              <p:cond delay="0"/>
                            </p:stCondLst>
                            <p:childTnLst>
                              <p:par>
                                <p:cTn id="289" presetID="10" presetClass="entr" presetSubtype="0" fill="hold" nodeType="clickEffect">
                                  <p:stCondLst>
                                    <p:cond delay="0"/>
                                  </p:stCondLst>
                                  <p:childTnLst>
                                    <p:set>
                                      <p:cBhvr>
                                        <p:cTn id="290" dur="1" fill="hold">
                                          <p:stCondLst>
                                            <p:cond delay="0"/>
                                          </p:stCondLst>
                                        </p:cTn>
                                        <p:tgtEl>
                                          <p:spTgt spid="609"/>
                                        </p:tgtEl>
                                        <p:attrNameLst>
                                          <p:attrName>style.visibility</p:attrName>
                                        </p:attrNameLst>
                                      </p:cBhvr>
                                      <p:to>
                                        <p:strVal val="visible"/>
                                      </p:to>
                                    </p:set>
                                    <p:animEffect transition="in" filter="fade">
                                      <p:cBhvr>
                                        <p:cTn id="291" dur="80"/>
                                        <p:tgtEl>
                                          <p:spTgt spid="609"/>
                                        </p:tgtEl>
                                      </p:cBhvr>
                                    </p:animEffect>
                                  </p:childTnLst>
                                </p:cTn>
                              </p:par>
                              <p:par>
                                <p:cTn id="292" presetID="10" presetClass="entr" presetSubtype="0" fill="hold" nodeType="withEffect">
                                  <p:stCondLst>
                                    <p:cond delay="0"/>
                                  </p:stCondLst>
                                  <p:childTnLst>
                                    <p:set>
                                      <p:cBhvr>
                                        <p:cTn id="293" dur="1" fill="hold">
                                          <p:stCondLst>
                                            <p:cond delay="0"/>
                                          </p:stCondLst>
                                        </p:cTn>
                                        <p:tgtEl>
                                          <p:spTgt spid="610"/>
                                        </p:tgtEl>
                                        <p:attrNameLst>
                                          <p:attrName>style.visibility</p:attrName>
                                        </p:attrNameLst>
                                      </p:cBhvr>
                                      <p:to>
                                        <p:strVal val="visible"/>
                                      </p:to>
                                    </p:set>
                                    <p:animEffect transition="in" filter="fade">
                                      <p:cBhvr>
                                        <p:cTn id="294" dur="2000"/>
                                        <p:tgtEl>
                                          <p:spTgt spid="610"/>
                                        </p:tgtEl>
                                      </p:cBhvr>
                                    </p:animEffect>
                                  </p:childTnLst>
                                </p:cTn>
                              </p:par>
                              <p:par>
                                <p:cTn id="295" presetID="10" presetClass="entr" presetSubtype="0" fill="hold" nodeType="withEffect">
                                  <p:stCondLst>
                                    <p:cond delay="0"/>
                                  </p:stCondLst>
                                  <p:childTnLst>
                                    <p:set>
                                      <p:cBhvr>
                                        <p:cTn id="296" dur="1" fill="hold">
                                          <p:stCondLst>
                                            <p:cond delay="0"/>
                                          </p:stCondLst>
                                        </p:cTn>
                                        <p:tgtEl>
                                          <p:spTgt spid="610"/>
                                        </p:tgtEl>
                                        <p:attrNameLst>
                                          <p:attrName>style.visibility</p:attrName>
                                        </p:attrNameLst>
                                      </p:cBhvr>
                                      <p:to>
                                        <p:strVal val="visible"/>
                                      </p:to>
                                    </p:set>
                                    <p:animEffect transition="in" filter="fade">
                                      <p:cBhvr>
                                        <p:cTn id="297" dur="500"/>
                                        <p:tgtEl>
                                          <p:spTgt spid="610"/>
                                        </p:tgtEl>
                                      </p:cBhvr>
                                    </p:animEffect>
                                  </p:childTnLst>
                                </p:cTn>
                              </p:par>
                            </p:childTnLst>
                          </p:cTn>
                        </p:par>
                      </p:childTnLst>
                    </p:cTn>
                  </p:par>
                  <p:par>
                    <p:cTn id="298" fill="hold">
                      <p:stCondLst>
                        <p:cond delay="indefinite"/>
                      </p:stCondLst>
                      <p:childTnLst>
                        <p:par>
                          <p:cTn id="299" fill="hold">
                            <p:stCondLst>
                              <p:cond delay="0"/>
                            </p:stCondLst>
                            <p:childTnLst>
                              <p:par>
                                <p:cTn id="300" presetID="10" presetClass="entr" presetSubtype="0" fill="hold" nodeType="clickEffect">
                                  <p:stCondLst>
                                    <p:cond delay="0"/>
                                  </p:stCondLst>
                                  <p:childTnLst>
                                    <p:set>
                                      <p:cBhvr>
                                        <p:cTn id="301" dur="1" fill="hold">
                                          <p:stCondLst>
                                            <p:cond delay="0"/>
                                          </p:stCondLst>
                                        </p:cTn>
                                        <p:tgtEl>
                                          <p:spTgt spid="611"/>
                                        </p:tgtEl>
                                        <p:attrNameLst>
                                          <p:attrName>style.visibility</p:attrName>
                                        </p:attrNameLst>
                                      </p:cBhvr>
                                      <p:to>
                                        <p:strVal val="visible"/>
                                      </p:to>
                                    </p:set>
                                    <p:animEffect transition="in" filter="fade">
                                      <p:cBhvr>
                                        <p:cTn id="302" dur="1000"/>
                                        <p:tgtEl>
                                          <p:spTgt spid="611"/>
                                        </p:tgtEl>
                                      </p:cBhvr>
                                    </p:animEffect>
                                  </p:childTnLst>
                                </p:cTn>
                              </p:par>
                            </p:childTnLst>
                          </p:cTn>
                        </p:par>
                      </p:childTnLst>
                    </p:cTn>
                  </p:par>
                  <p:par>
                    <p:cTn id="303" fill="hold">
                      <p:stCondLst>
                        <p:cond delay="indefinite"/>
                      </p:stCondLst>
                      <p:childTnLst>
                        <p:par>
                          <p:cTn id="304" fill="hold">
                            <p:stCondLst>
                              <p:cond delay="0"/>
                            </p:stCondLst>
                            <p:childTnLst>
                              <p:par>
                                <p:cTn id="305" presetID="10" presetClass="entr" presetSubtype="0" fill="hold" nodeType="clickEffect">
                                  <p:stCondLst>
                                    <p:cond delay="0"/>
                                  </p:stCondLst>
                                  <p:childTnLst>
                                    <p:set>
                                      <p:cBhvr>
                                        <p:cTn id="306" dur="1" fill="hold">
                                          <p:stCondLst>
                                            <p:cond delay="0"/>
                                          </p:stCondLst>
                                        </p:cTn>
                                        <p:tgtEl>
                                          <p:spTgt spid="612"/>
                                        </p:tgtEl>
                                        <p:attrNameLst>
                                          <p:attrName>style.visibility</p:attrName>
                                        </p:attrNameLst>
                                      </p:cBhvr>
                                      <p:to>
                                        <p:strVal val="visible"/>
                                      </p:to>
                                    </p:set>
                                    <p:animEffect transition="in" filter="fade">
                                      <p:cBhvr>
                                        <p:cTn id="307" dur="80"/>
                                        <p:tgtEl>
                                          <p:spTgt spid="612"/>
                                        </p:tgtEl>
                                      </p:cBhvr>
                                    </p:animEffect>
                                  </p:childTnLst>
                                </p:cTn>
                              </p:par>
                            </p:childTnLst>
                          </p:cTn>
                        </p:par>
                      </p:childTnLst>
                    </p:cTn>
                  </p:par>
                  <p:par>
                    <p:cTn id="308" fill="hold">
                      <p:stCondLst>
                        <p:cond delay="indefinite"/>
                      </p:stCondLst>
                      <p:childTnLst>
                        <p:par>
                          <p:cTn id="309" fill="hold">
                            <p:stCondLst>
                              <p:cond delay="0"/>
                            </p:stCondLst>
                            <p:childTnLst>
                              <p:par>
                                <p:cTn id="310" presetID="23" presetClass="entr" presetSubtype="16" fill="hold" nodeType="clickEffect">
                                  <p:stCondLst>
                                    <p:cond delay="0"/>
                                  </p:stCondLst>
                                  <p:childTnLst>
                                    <p:set>
                                      <p:cBhvr>
                                        <p:cTn id="311" dur="1" fill="hold">
                                          <p:stCondLst>
                                            <p:cond delay="0"/>
                                          </p:stCondLst>
                                        </p:cTn>
                                        <p:tgtEl>
                                          <p:spTgt spid="621"/>
                                        </p:tgtEl>
                                        <p:attrNameLst>
                                          <p:attrName>style.visibility</p:attrName>
                                        </p:attrNameLst>
                                      </p:cBhvr>
                                      <p:to>
                                        <p:strVal val="visible"/>
                                      </p:to>
                                    </p:set>
                                    <p:anim calcmode="lin" valueType="num">
                                      <p:cBhvr additive="base">
                                        <p:cTn id="312" dur="500"/>
                                        <p:tgtEl>
                                          <p:spTgt spid="621"/>
                                        </p:tgtEl>
                                        <p:attrNameLst>
                                          <p:attrName>ppt_w</p:attrName>
                                        </p:attrNameLst>
                                      </p:cBhvr>
                                      <p:tavLst>
                                        <p:tav tm="0">
                                          <p:val>
                                            <p:fltVal val="0"/>
                                          </p:val>
                                        </p:tav>
                                        <p:tav tm="100000">
                                          <p:val>
                                            <p:strVal val="#ppt_w"/>
                                          </p:val>
                                        </p:tav>
                                      </p:tavLst>
                                    </p:anim>
                                    <p:anim calcmode="lin" valueType="num">
                                      <p:cBhvr additive="base">
                                        <p:cTn id="313" dur="500"/>
                                        <p:tgtEl>
                                          <p:spTgt spid="621"/>
                                        </p:tgtEl>
                                        <p:attrNameLst>
                                          <p:attrName>ppt_h</p:attrName>
                                        </p:attrNameLst>
                                      </p:cBhvr>
                                      <p:tavLst>
                                        <p:tav tm="0">
                                          <p:val>
                                            <p:fltVal val="0"/>
                                          </p:val>
                                        </p:tav>
                                        <p:tav tm="100000">
                                          <p:val>
                                            <p:strVal val="#ppt_h"/>
                                          </p:val>
                                        </p:tav>
                                      </p:tavLst>
                                    </p:anim>
                                  </p:childTnLst>
                                </p:cTn>
                              </p:par>
                            </p:childTnLst>
                          </p:cTn>
                        </p:par>
                      </p:childTnLst>
                    </p:cTn>
                  </p:par>
                  <p:par>
                    <p:cTn id="314" fill="hold">
                      <p:stCondLst>
                        <p:cond delay="indefinite"/>
                      </p:stCondLst>
                      <p:childTnLst>
                        <p:par>
                          <p:cTn id="315" fill="hold">
                            <p:stCondLst>
                              <p:cond delay="0"/>
                            </p:stCondLst>
                            <p:childTnLst>
                              <p:par>
                                <p:cTn id="316" presetID="23" presetClass="entr" presetSubtype="16" fill="hold" nodeType="clickEffect">
                                  <p:stCondLst>
                                    <p:cond delay="0"/>
                                  </p:stCondLst>
                                  <p:childTnLst>
                                    <p:set>
                                      <p:cBhvr>
                                        <p:cTn id="317" dur="1" fill="hold">
                                          <p:stCondLst>
                                            <p:cond delay="0"/>
                                          </p:stCondLst>
                                        </p:cTn>
                                        <p:tgtEl>
                                          <p:spTgt spid="613"/>
                                        </p:tgtEl>
                                        <p:attrNameLst>
                                          <p:attrName>style.visibility</p:attrName>
                                        </p:attrNameLst>
                                      </p:cBhvr>
                                      <p:to>
                                        <p:strVal val="visible"/>
                                      </p:to>
                                    </p:set>
                                    <p:anim calcmode="lin" valueType="num">
                                      <p:cBhvr additive="base">
                                        <p:cTn id="318" dur="500"/>
                                        <p:tgtEl>
                                          <p:spTgt spid="613"/>
                                        </p:tgtEl>
                                        <p:attrNameLst>
                                          <p:attrName>ppt_w</p:attrName>
                                        </p:attrNameLst>
                                      </p:cBhvr>
                                      <p:tavLst>
                                        <p:tav tm="0">
                                          <p:val>
                                            <p:fltVal val="0"/>
                                          </p:val>
                                        </p:tav>
                                        <p:tav tm="100000">
                                          <p:val>
                                            <p:strVal val="#ppt_w"/>
                                          </p:val>
                                        </p:tav>
                                      </p:tavLst>
                                    </p:anim>
                                    <p:anim calcmode="lin" valueType="num">
                                      <p:cBhvr additive="base">
                                        <p:cTn id="319" dur="500"/>
                                        <p:tgtEl>
                                          <p:spTgt spid="613"/>
                                        </p:tgtEl>
                                        <p:attrNameLst>
                                          <p:attrName>ppt_h</p:attrName>
                                        </p:attrNameLst>
                                      </p:cBhvr>
                                      <p:tavLst>
                                        <p:tav tm="0">
                                          <p:val>
                                            <p:fltVal val="0"/>
                                          </p:val>
                                        </p:tav>
                                        <p:tav tm="100000">
                                          <p:val>
                                            <p:strVal val="#ppt_h"/>
                                          </p:val>
                                        </p:tav>
                                      </p:tavLst>
                                    </p:anim>
                                  </p:childTnLst>
                                </p:cTn>
                              </p:par>
                            </p:childTnLst>
                          </p:cTn>
                        </p:par>
                      </p:childTnLst>
                    </p:cTn>
                  </p:par>
                  <p:par>
                    <p:cTn id="320" fill="hold">
                      <p:stCondLst>
                        <p:cond delay="indefinite"/>
                      </p:stCondLst>
                      <p:childTnLst>
                        <p:par>
                          <p:cTn id="321" fill="hold">
                            <p:stCondLst>
                              <p:cond delay="0"/>
                            </p:stCondLst>
                            <p:childTnLst>
                              <p:par>
                                <p:cTn id="322" presetID="2" presetClass="entr" presetSubtype="4" fill="hold" nodeType="clickEffect">
                                  <p:stCondLst>
                                    <p:cond delay="0"/>
                                  </p:stCondLst>
                                  <p:childTnLst>
                                    <p:set>
                                      <p:cBhvr>
                                        <p:cTn id="323" dur="1" fill="hold">
                                          <p:stCondLst>
                                            <p:cond delay="0"/>
                                          </p:stCondLst>
                                        </p:cTn>
                                        <p:tgtEl>
                                          <p:spTgt spid="640"/>
                                        </p:tgtEl>
                                        <p:attrNameLst>
                                          <p:attrName>style.visibility</p:attrName>
                                        </p:attrNameLst>
                                      </p:cBhvr>
                                      <p:to>
                                        <p:strVal val="visible"/>
                                      </p:to>
                                    </p:set>
                                    <p:anim calcmode="lin" valueType="num">
                                      <p:cBhvr additive="base">
                                        <p:cTn id="324" dur="500"/>
                                        <p:tgtEl>
                                          <p:spTgt spid="6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47140" y="1104900"/>
            <a:ext cx="695960" cy="695960"/>
          </a:xfrm>
          <a:prstGeom prst="rect">
            <a:avLst/>
          </a:prstGeom>
        </p:spPr>
      </p:pic>
      <p:grpSp>
        <p:nvGrpSpPr>
          <p:cNvPr id="1045" name="Group 1044"/>
          <p:cNvGrpSpPr/>
          <p:nvPr/>
        </p:nvGrpSpPr>
        <p:grpSpPr>
          <a:xfrm>
            <a:off x="1631950" y="1989455"/>
            <a:ext cx="4599940" cy="3412490"/>
            <a:chOff x="3429000" y="1916584"/>
            <a:chExt cx="5250868" cy="4286423"/>
          </a:xfrm>
        </p:grpSpPr>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29000" y="1916584"/>
              <a:ext cx="5250868" cy="4286423"/>
            </a:xfrm>
            <a:prstGeom prst="rect">
              <a:avLst/>
            </a:prstGeom>
            <a:noFill/>
            <a:extLst>
              <a:ext uri="{909E8E84-426E-40DD-AFC4-6F175D3DCCD1}">
                <a14:hiddenFill xmlns:a14="http://schemas.microsoft.com/office/drawing/2010/main">
                  <a:solidFill>
                    <a:srgbClr val="FFFFFF"/>
                  </a:solidFill>
                </a14:hiddenFill>
              </a:ext>
            </a:extLst>
          </p:spPr>
        </p:pic>
        <p:sp>
          <p:nvSpPr>
            <p:cNvPr id="1031" name="TextBox 1030"/>
            <p:cNvSpPr txBox="1">
              <a:spLocks noChangeAspect="1"/>
            </p:cNvSpPr>
            <p:nvPr>
              <p:custDataLst>
                <p:tags r:id="rId1"/>
              </p:custDataLst>
            </p:nvPr>
          </p:nvSpPr>
          <p:spPr>
            <a:xfrm>
              <a:off x="4436354" y="2524084"/>
              <a:ext cx="384711" cy="416267"/>
            </a:xfrm>
            <a:custGeom>
              <a:avLst/>
              <a:gdLst/>
              <a:ahLst/>
              <a:cxnLst/>
              <a:rect l="l" t="t" r="r" b="b"/>
              <a:pathLst>
                <a:path w="384711" h="416267">
                  <a:moveTo>
                    <a:pt x="192905" y="45825"/>
                  </a:moveTo>
                  <a:cubicBezTo>
                    <a:pt x="155220" y="45825"/>
                    <a:pt x="122795" y="58767"/>
                    <a:pt x="95629" y="84653"/>
                  </a:cubicBezTo>
                  <a:cubicBezTo>
                    <a:pt x="68463" y="110538"/>
                    <a:pt x="54880" y="153756"/>
                    <a:pt x="54880" y="214307"/>
                  </a:cubicBezTo>
                  <a:cubicBezTo>
                    <a:pt x="54880" y="262785"/>
                    <a:pt x="67914" y="300973"/>
                    <a:pt x="93983" y="328870"/>
                  </a:cubicBezTo>
                  <a:cubicBezTo>
                    <a:pt x="120051" y="356768"/>
                    <a:pt x="152750" y="370716"/>
                    <a:pt x="192081" y="370716"/>
                  </a:cubicBezTo>
                  <a:cubicBezTo>
                    <a:pt x="232144" y="370716"/>
                    <a:pt x="265118" y="356631"/>
                    <a:pt x="291003" y="328459"/>
                  </a:cubicBezTo>
                  <a:cubicBezTo>
                    <a:pt x="316888" y="300287"/>
                    <a:pt x="329831" y="260315"/>
                    <a:pt x="329831" y="208545"/>
                  </a:cubicBezTo>
                  <a:cubicBezTo>
                    <a:pt x="329831" y="175800"/>
                    <a:pt x="324297" y="147216"/>
                    <a:pt x="313230" y="122794"/>
                  </a:cubicBezTo>
                  <a:cubicBezTo>
                    <a:pt x="302162" y="98373"/>
                    <a:pt x="285972" y="79439"/>
                    <a:pt x="264661" y="65993"/>
                  </a:cubicBezTo>
                  <a:cubicBezTo>
                    <a:pt x="243349" y="52548"/>
                    <a:pt x="219430" y="45825"/>
                    <a:pt x="192905" y="45825"/>
                  </a:cubicBezTo>
                  <a:close/>
                  <a:moveTo>
                    <a:pt x="192630" y="0"/>
                  </a:moveTo>
                  <a:cubicBezTo>
                    <a:pt x="229766" y="0"/>
                    <a:pt x="263243" y="8872"/>
                    <a:pt x="293061" y="26617"/>
                  </a:cubicBezTo>
                  <a:cubicBezTo>
                    <a:pt x="322879" y="44361"/>
                    <a:pt x="345609" y="69103"/>
                    <a:pt x="361250" y="100842"/>
                  </a:cubicBezTo>
                  <a:cubicBezTo>
                    <a:pt x="376891" y="132581"/>
                    <a:pt x="384711" y="168574"/>
                    <a:pt x="384711" y="208819"/>
                  </a:cubicBezTo>
                  <a:cubicBezTo>
                    <a:pt x="384711" y="249614"/>
                    <a:pt x="376479" y="286109"/>
                    <a:pt x="360015" y="318306"/>
                  </a:cubicBezTo>
                  <a:cubicBezTo>
                    <a:pt x="343551" y="350502"/>
                    <a:pt x="320227" y="374878"/>
                    <a:pt x="290043" y="391434"/>
                  </a:cubicBezTo>
                  <a:cubicBezTo>
                    <a:pt x="259859" y="407989"/>
                    <a:pt x="227296" y="416267"/>
                    <a:pt x="192356" y="416267"/>
                  </a:cubicBezTo>
                  <a:cubicBezTo>
                    <a:pt x="154488" y="416267"/>
                    <a:pt x="120645" y="407120"/>
                    <a:pt x="90827" y="388827"/>
                  </a:cubicBezTo>
                  <a:cubicBezTo>
                    <a:pt x="61009" y="370534"/>
                    <a:pt x="38416" y="345563"/>
                    <a:pt x="23050" y="313915"/>
                  </a:cubicBezTo>
                  <a:cubicBezTo>
                    <a:pt x="7683" y="282268"/>
                    <a:pt x="0" y="248791"/>
                    <a:pt x="0" y="213484"/>
                  </a:cubicBezTo>
                  <a:cubicBezTo>
                    <a:pt x="0" y="146713"/>
                    <a:pt x="17928" y="94440"/>
                    <a:pt x="53783" y="56664"/>
                  </a:cubicBezTo>
                  <a:cubicBezTo>
                    <a:pt x="89638" y="18888"/>
                    <a:pt x="135920" y="0"/>
                    <a:pt x="192630"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solidFill>
                  <a:schemeClr val="bg1"/>
                </a:solidFill>
              </a:endParaRPr>
            </a:p>
          </p:txBody>
        </p:sp>
        <p:sp>
          <p:nvSpPr>
            <p:cNvPr id="1033" name="TextBox 1032"/>
            <p:cNvSpPr txBox="1">
              <a:spLocks noChangeAspect="1"/>
            </p:cNvSpPr>
            <p:nvPr>
              <p:custDataLst>
                <p:tags r:id="rId2"/>
              </p:custDataLst>
            </p:nvPr>
          </p:nvSpPr>
          <p:spPr>
            <a:xfrm>
              <a:off x="5963716" y="3434119"/>
              <a:ext cx="320227" cy="415993"/>
            </a:xfrm>
            <a:custGeom>
              <a:avLst/>
              <a:gdLst/>
              <a:ahLst/>
              <a:cxnLst/>
              <a:rect l="l" t="t" r="r" b="b"/>
              <a:pathLst>
                <a:path w="320227" h="415993">
                  <a:moveTo>
                    <a:pt x="156958" y="0"/>
                  </a:moveTo>
                  <a:cubicBezTo>
                    <a:pt x="186776" y="0"/>
                    <a:pt x="213073" y="4802"/>
                    <a:pt x="235849" y="14406"/>
                  </a:cubicBezTo>
                  <a:cubicBezTo>
                    <a:pt x="258624" y="24010"/>
                    <a:pt x="276140" y="38142"/>
                    <a:pt x="288397" y="56801"/>
                  </a:cubicBezTo>
                  <a:cubicBezTo>
                    <a:pt x="300653" y="75460"/>
                    <a:pt x="307239" y="96589"/>
                    <a:pt x="308153" y="120188"/>
                  </a:cubicBezTo>
                  <a:lnTo>
                    <a:pt x="257115" y="124030"/>
                  </a:lnTo>
                  <a:cubicBezTo>
                    <a:pt x="254371" y="98602"/>
                    <a:pt x="245087" y="79394"/>
                    <a:pt x="229263" y="66405"/>
                  </a:cubicBezTo>
                  <a:cubicBezTo>
                    <a:pt x="213439" y="53417"/>
                    <a:pt x="190069" y="46923"/>
                    <a:pt x="159153" y="46923"/>
                  </a:cubicBezTo>
                  <a:cubicBezTo>
                    <a:pt x="126957" y="46923"/>
                    <a:pt x="103495" y="52822"/>
                    <a:pt x="88769" y="64622"/>
                  </a:cubicBezTo>
                  <a:cubicBezTo>
                    <a:pt x="74043" y="76421"/>
                    <a:pt x="66680" y="90644"/>
                    <a:pt x="66680" y="107291"/>
                  </a:cubicBezTo>
                  <a:cubicBezTo>
                    <a:pt x="66680" y="121743"/>
                    <a:pt x="71894" y="133634"/>
                    <a:pt x="82321" y="142963"/>
                  </a:cubicBezTo>
                  <a:cubicBezTo>
                    <a:pt x="92565" y="152293"/>
                    <a:pt x="119319" y="161851"/>
                    <a:pt x="162583" y="171638"/>
                  </a:cubicBezTo>
                  <a:cubicBezTo>
                    <a:pt x="205847" y="181425"/>
                    <a:pt x="235528" y="189978"/>
                    <a:pt x="251627" y="197295"/>
                  </a:cubicBezTo>
                  <a:cubicBezTo>
                    <a:pt x="275042" y="208088"/>
                    <a:pt x="292330" y="221762"/>
                    <a:pt x="303489" y="238318"/>
                  </a:cubicBezTo>
                  <a:cubicBezTo>
                    <a:pt x="314648" y="254874"/>
                    <a:pt x="320227" y="273945"/>
                    <a:pt x="320227" y="295531"/>
                  </a:cubicBezTo>
                  <a:cubicBezTo>
                    <a:pt x="320227" y="316934"/>
                    <a:pt x="314099" y="337103"/>
                    <a:pt x="301842" y="356036"/>
                  </a:cubicBezTo>
                  <a:cubicBezTo>
                    <a:pt x="289586" y="374970"/>
                    <a:pt x="271978" y="389696"/>
                    <a:pt x="249020" y="400215"/>
                  </a:cubicBezTo>
                  <a:cubicBezTo>
                    <a:pt x="226062" y="410734"/>
                    <a:pt x="200222" y="415993"/>
                    <a:pt x="171501" y="415993"/>
                  </a:cubicBezTo>
                  <a:cubicBezTo>
                    <a:pt x="135097" y="415993"/>
                    <a:pt x="104593" y="410688"/>
                    <a:pt x="79988" y="400078"/>
                  </a:cubicBezTo>
                  <a:cubicBezTo>
                    <a:pt x="55384" y="389468"/>
                    <a:pt x="36084" y="373507"/>
                    <a:pt x="22090" y="352195"/>
                  </a:cubicBezTo>
                  <a:cubicBezTo>
                    <a:pt x="8095" y="330883"/>
                    <a:pt x="732" y="306781"/>
                    <a:pt x="0" y="279890"/>
                  </a:cubicBezTo>
                  <a:lnTo>
                    <a:pt x="50216" y="275499"/>
                  </a:lnTo>
                  <a:cubicBezTo>
                    <a:pt x="52594" y="295622"/>
                    <a:pt x="58128" y="312132"/>
                    <a:pt x="66817" y="325029"/>
                  </a:cubicBezTo>
                  <a:cubicBezTo>
                    <a:pt x="75506" y="337926"/>
                    <a:pt x="88998" y="348353"/>
                    <a:pt x="107291" y="356311"/>
                  </a:cubicBezTo>
                  <a:cubicBezTo>
                    <a:pt x="125585" y="364268"/>
                    <a:pt x="146165" y="368247"/>
                    <a:pt x="169032" y="368247"/>
                  </a:cubicBezTo>
                  <a:cubicBezTo>
                    <a:pt x="189337" y="368247"/>
                    <a:pt x="207265" y="365229"/>
                    <a:pt x="222814" y="359192"/>
                  </a:cubicBezTo>
                  <a:cubicBezTo>
                    <a:pt x="238364" y="353155"/>
                    <a:pt x="249935" y="344877"/>
                    <a:pt x="257526" y="334359"/>
                  </a:cubicBezTo>
                  <a:cubicBezTo>
                    <a:pt x="265118" y="323840"/>
                    <a:pt x="268914" y="312361"/>
                    <a:pt x="268914" y="299921"/>
                  </a:cubicBezTo>
                  <a:cubicBezTo>
                    <a:pt x="268914" y="287299"/>
                    <a:pt x="265255" y="276277"/>
                    <a:pt x="257938" y="266856"/>
                  </a:cubicBezTo>
                  <a:cubicBezTo>
                    <a:pt x="250621" y="257435"/>
                    <a:pt x="238547" y="249523"/>
                    <a:pt x="221717" y="243120"/>
                  </a:cubicBezTo>
                  <a:cubicBezTo>
                    <a:pt x="210924" y="238913"/>
                    <a:pt x="187051" y="232373"/>
                    <a:pt x="150098" y="223500"/>
                  </a:cubicBezTo>
                  <a:cubicBezTo>
                    <a:pt x="113145" y="214628"/>
                    <a:pt x="87260" y="206259"/>
                    <a:pt x="72442" y="198393"/>
                  </a:cubicBezTo>
                  <a:cubicBezTo>
                    <a:pt x="53234" y="188331"/>
                    <a:pt x="38920" y="175846"/>
                    <a:pt x="29498" y="160937"/>
                  </a:cubicBezTo>
                  <a:cubicBezTo>
                    <a:pt x="20077" y="146027"/>
                    <a:pt x="15367" y="129335"/>
                    <a:pt x="15367" y="110858"/>
                  </a:cubicBezTo>
                  <a:cubicBezTo>
                    <a:pt x="15367" y="90553"/>
                    <a:pt x="21129" y="71573"/>
                    <a:pt x="32654" y="53920"/>
                  </a:cubicBezTo>
                  <a:cubicBezTo>
                    <a:pt x="44179" y="36267"/>
                    <a:pt x="61009" y="22867"/>
                    <a:pt x="83144" y="13720"/>
                  </a:cubicBezTo>
                  <a:cubicBezTo>
                    <a:pt x="105279" y="4573"/>
                    <a:pt x="129884" y="0"/>
                    <a:pt x="15695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p>
          </p:txBody>
        </p:sp>
        <p:sp>
          <p:nvSpPr>
            <p:cNvPr id="1035" name="TextBox 1034"/>
            <p:cNvSpPr txBox="1">
              <a:spLocks noChangeAspect="1"/>
            </p:cNvSpPr>
            <p:nvPr>
              <p:custDataLst>
                <p:tags r:id="rId3"/>
              </p:custDataLst>
            </p:nvPr>
          </p:nvSpPr>
          <p:spPr>
            <a:xfrm>
              <a:off x="7540897" y="2737444"/>
              <a:ext cx="384711" cy="416267"/>
            </a:xfrm>
            <a:custGeom>
              <a:avLst/>
              <a:gdLst/>
              <a:ahLst/>
              <a:cxnLst/>
              <a:rect l="l" t="t" r="r" b="b"/>
              <a:pathLst>
                <a:path w="384711" h="416267">
                  <a:moveTo>
                    <a:pt x="192905" y="45825"/>
                  </a:moveTo>
                  <a:cubicBezTo>
                    <a:pt x="155220" y="45825"/>
                    <a:pt x="122795" y="58767"/>
                    <a:pt x="95629" y="84653"/>
                  </a:cubicBezTo>
                  <a:cubicBezTo>
                    <a:pt x="68463" y="110538"/>
                    <a:pt x="54880" y="153756"/>
                    <a:pt x="54880" y="214307"/>
                  </a:cubicBezTo>
                  <a:cubicBezTo>
                    <a:pt x="54880" y="262785"/>
                    <a:pt x="67914" y="300973"/>
                    <a:pt x="93983" y="328870"/>
                  </a:cubicBezTo>
                  <a:cubicBezTo>
                    <a:pt x="120051" y="356768"/>
                    <a:pt x="152750" y="370716"/>
                    <a:pt x="192081" y="370716"/>
                  </a:cubicBezTo>
                  <a:cubicBezTo>
                    <a:pt x="232144" y="370716"/>
                    <a:pt x="265118" y="356631"/>
                    <a:pt x="291003" y="328459"/>
                  </a:cubicBezTo>
                  <a:cubicBezTo>
                    <a:pt x="316888" y="300287"/>
                    <a:pt x="329831" y="260315"/>
                    <a:pt x="329831" y="208545"/>
                  </a:cubicBezTo>
                  <a:cubicBezTo>
                    <a:pt x="329831" y="175800"/>
                    <a:pt x="324297" y="147216"/>
                    <a:pt x="313230" y="122794"/>
                  </a:cubicBezTo>
                  <a:cubicBezTo>
                    <a:pt x="302162" y="98373"/>
                    <a:pt x="285972" y="79439"/>
                    <a:pt x="264661" y="65993"/>
                  </a:cubicBezTo>
                  <a:cubicBezTo>
                    <a:pt x="243349" y="52548"/>
                    <a:pt x="219430" y="45825"/>
                    <a:pt x="192905" y="45825"/>
                  </a:cubicBezTo>
                  <a:close/>
                  <a:moveTo>
                    <a:pt x="192630" y="0"/>
                  </a:moveTo>
                  <a:cubicBezTo>
                    <a:pt x="229766" y="0"/>
                    <a:pt x="263243" y="8872"/>
                    <a:pt x="293061" y="26617"/>
                  </a:cubicBezTo>
                  <a:cubicBezTo>
                    <a:pt x="322879" y="44361"/>
                    <a:pt x="345609" y="69103"/>
                    <a:pt x="361250" y="100842"/>
                  </a:cubicBezTo>
                  <a:cubicBezTo>
                    <a:pt x="376891" y="132581"/>
                    <a:pt x="384711" y="168574"/>
                    <a:pt x="384711" y="208819"/>
                  </a:cubicBezTo>
                  <a:cubicBezTo>
                    <a:pt x="384711" y="249614"/>
                    <a:pt x="376479" y="286109"/>
                    <a:pt x="360015" y="318306"/>
                  </a:cubicBezTo>
                  <a:cubicBezTo>
                    <a:pt x="343551" y="350502"/>
                    <a:pt x="320227" y="374878"/>
                    <a:pt x="290043" y="391434"/>
                  </a:cubicBezTo>
                  <a:cubicBezTo>
                    <a:pt x="259859" y="407989"/>
                    <a:pt x="227296" y="416267"/>
                    <a:pt x="192356" y="416267"/>
                  </a:cubicBezTo>
                  <a:cubicBezTo>
                    <a:pt x="154488" y="416267"/>
                    <a:pt x="120645" y="407120"/>
                    <a:pt x="90827" y="388827"/>
                  </a:cubicBezTo>
                  <a:cubicBezTo>
                    <a:pt x="61009" y="370534"/>
                    <a:pt x="38416" y="345563"/>
                    <a:pt x="23050" y="313915"/>
                  </a:cubicBezTo>
                  <a:cubicBezTo>
                    <a:pt x="7683" y="282268"/>
                    <a:pt x="0" y="248791"/>
                    <a:pt x="0" y="213484"/>
                  </a:cubicBezTo>
                  <a:cubicBezTo>
                    <a:pt x="0" y="146713"/>
                    <a:pt x="17928" y="94440"/>
                    <a:pt x="53783" y="56664"/>
                  </a:cubicBezTo>
                  <a:cubicBezTo>
                    <a:pt x="89638" y="18888"/>
                    <a:pt x="135920" y="0"/>
                    <a:pt x="192630"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solidFill>
                  <a:schemeClr val="bg1"/>
                </a:solidFill>
              </a:endParaRPr>
            </a:p>
          </p:txBody>
        </p:sp>
        <p:sp>
          <p:nvSpPr>
            <p:cNvPr id="1037" name="TextBox 1036"/>
            <p:cNvSpPr txBox="1">
              <a:spLocks noChangeAspect="1"/>
            </p:cNvSpPr>
            <p:nvPr>
              <p:custDataLst>
                <p:tags r:id="rId4"/>
              </p:custDataLst>
            </p:nvPr>
          </p:nvSpPr>
          <p:spPr>
            <a:xfrm>
              <a:off x="6642688" y="5003814"/>
              <a:ext cx="384711" cy="416267"/>
            </a:xfrm>
            <a:custGeom>
              <a:avLst/>
              <a:gdLst/>
              <a:ahLst/>
              <a:cxnLst/>
              <a:rect l="l" t="t" r="r" b="b"/>
              <a:pathLst>
                <a:path w="384711" h="416267">
                  <a:moveTo>
                    <a:pt x="192905" y="45825"/>
                  </a:moveTo>
                  <a:cubicBezTo>
                    <a:pt x="155220" y="45825"/>
                    <a:pt x="122795" y="58767"/>
                    <a:pt x="95629" y="84653"/>
                  </a:cubicBezTo>
                  <a:cubicBezTo>
                    <a:pt x="68463" y="110538"/>
                    <a:pt x="54880" y="153756"/>
                    <a:pt x="54880" y="214308"/>
                  </a:cubicBezTo>
                  <a:cubicBezTo>
                    <a:pt x="54880" y="262785"/>
                    <a:pt x="67914" y="300973"/>
                    <a:pt x="93983" y="328870"/>
                  </a:cubicBezTo>
                  <a:cubicBezTo>
                    <a:pt x="120051" y="356768"/>
                    <a:pt x="152750" y="370717"/>
                    <a:pt x="192081" y="370717"/>
                  </a:cubicBezTo>
                  <a:cubicBezTo>
                    <a:pt x="232144" y="370717"/>
                    <a:pt x="265118" y="356631"/>
                    <a:pt x="291003" y="328459"/>
                  </a:cubicBezTo>
                  <a:cubicBezTo>
                    <a:pt x="316888" y="300287"/>
                    <a:pt x="329831" y="260316"/>
                    <a:pt x="329831" y="208545"/>
                  </a:cubicBezTo>
                  <a:cubicBezTo>
                    <a:pt x="329831" y="175800"/>
                    <a:pt x="324297" y="147216"/>
                    <a:pt x="313230" y="122794"/>
                  </a:cubicBezTo>
                  <a:cubicBezTo>
                    <a:pt x="302162" y="98373"/>
                    <a:pt x="285972" y="79439"/>
                    <a:pt x="264661" y="65993"/>
                  </a:cubicBezTo>
                  <a:cubicBezTo>
                    <a:pt x="243349" y="52548"/>
                    <a:pt x="219430" y="45825"/>
                    <a:pt x="192905" y="45825"/>
                  </a:cubicBezTo>
                  <a:close/>
                  <a:moveTo>
                    <a:pt x="192630" y="0"/>
                  </a:moveTo>
                  <a:cubicBezTo>
                    <a:pt x="229766" y="0"/>
                    <a:pt x="263243" y="8872"/>
                    <a:pt x="293061" y="26617"/>
                  </a:cubicBezTo>
                  <a:cubicBezTo>
                    <a:pt x="322879" y="44361"/>
                    <a:pt x="345609" y="69103"/>
                    <a:pt x="361250" y="100842"/>
                  </a:cubicBezTo>
                  <a:cubicBezTo>
                    <a:pt x="376891" y="132582"/>
                    <a:pt x="384711" y="168574"/>
                    <a:pt x="384711" y="208819"/>
                  </a:cubicBezTo>
                  <a:cubicBezTo>
                    <a:pt x="384711" y="249614"/>
                    <a:pt x="376479" y="286109"/>
                    <a:pt x="360015" y="318306"/>
                  </a:cubicBezTo>
                  <a:cubicBezTo>
                    <a:pt x="343551" y="350502"/>
                    <a:pt x="320227" y="374878"/>
                    <a:pt x="290043" y="391434"/>
                  </a:cubicBezTo>
                  <a:cubicBezTo>
                    <a:pt x="259859" y="407989"/>
                    <a:pt x="227296" y="416267"/>
                    <a:pt x="192356" y="416267"/>
                  </a:cubicBezTo>
                  <a:cubicBezTo>
                    <a:pt x="154488" y="416267"/>
                    <a:pt x="120645" y="407121"/>
                    <a:pt x="90827" y="388827"/>
                  </a:cubicBezTo>
                  <a:cubicBezTo>
                    <a:pt x="61009" y="370534"/>
                    <a:pt x="38416" y="345563"/>
                    <a:pt x="23050" y="313915"/>
                  </a:cubicBezTo>
                  <a:cubicBezTo>
                    <a:pt x="7683" y="282268"/>
                    <a:pt x="0" y="248791"/>
                    <a:pt x="0" y="213484"/>
                  </a:cubicBezTo>
                  <a:cubicBezTo>
                    <a:pt x="0" y="146713"/>
                    <a:pt x="17928" y="94440"/>
                    <a:pt x="53783" y="56664"/>
                  </a:cubicBezTo>
                  <a:cubicBezTo>
                    <a:pt x="89638" y="18888"/>
                    <a:pt x="135920" y="0"/>
                    <a:pt x="192630"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solidFill>
                  <a:schemeClr val="bg1"/>
                </a:solidFill>
              </a:endParaRPr>
            </a:p>
          </p:txBody>
        </p:sp>
        <p:sp>
          <p:nvSpPr>
            <p:cNvPr id="1039" name="TextBox 1038"/>
            <p:cNvSpPr txBox="1">
              <a:spLocks noChangeAspect="1"/>
            </p:cNvSpPr>
            <p:nvPr>
              <p:custDataLst>
                <p:tags r:id="rId5"/>
              </p:custDataLst>
            </p:nvPr>
          </p:nvSpPr>
          <p:spPr>
            <a:xfrm>
              <a:off x="5145206" y="5008017"/>
              <a:ext cx="384711" cy="416267"/>
            </a:xfrm>
            <a:custGeom>
              <a:avLst/>
              <a:gdLst/>
              <a:ahLst/>
              <a:cxnLst/>
              <a:rect l="l" t="t" r="r" b="b"/>
              <a:pathLst>
                <a:path w="384711" h="416267">
                  <a:moveTo>
                    <a:pt x="192905" y="45825"/>
                  </a:moveTo>
                  <a:cubicBezTo>
                    <a:pt x="155220" y="45825"/>
                    <a:pt x="122795" y="58767"/>
                    <a:pt x="95629" y="84653"/>
                  </a:cubicBezTo>
                  <a:cubicBezTo>
                    <a:pt x="68463" y="110538"/>
                    <a:pt x="54880" y="153756"/>
                    <a:pt x="54880" y="214308"/>
                  </a:cubicBezTo>
                  <a:cubicBezTo>
                    <a:pt x="54880" y="262785"/>
                    <a:pt x="67914" y="300973"/>
                    <a:pt x="93983" y="328870"/>
                  </a:cubicBezTo>
                  <a:cubicBezTo>
                    <a:pt x="120051" y="356768"/>
                    <a:pt x="152750" y="370717"/>
                    <a:pt x="192081" y="370717"/>
                  </a:cubicBezTo>
                  <a:cubicBezTo>
                    <a:pt x="232144" y="370717"/>
                    <a:pt x="265118" y="356631"/>
                    <a:pt x="291003" y="328459"/>
                  </a:cubicBezTo>
                  <a:cubicBezTo>
                    <a:pt x="316888" y="300287"/>
                    <a:pt x="329831" y="260316"/>
                    <a:pt x="329831" y="208545"/>
                  </a:cubicBezTo>
                  <a:cubicBezTo>
                    <a:pt x="329831" y="175800"/>
                    <a:pt x="324297" y="147216"/>
                    <a:pt x="313230" y="122794"/>
                  </a:cubicBezTo>
                  <a:cubicBezTo>
                    <a:pt x="302162" y="98373"/>
                    <a:pt x="285972" y="79439"/>
                    <a:pt x="264661" y="65993"/>
                  </a:cubicBezTo>
                  <a:cubicBezTo>
                    <a:pt x="243349" y="52548"/>
                    <a:pt x="219430" y="45825"/>
                    <a:pt x="192905" y="45825"/>
                  </a:cubicBezTo>
                  <a:close/>
                  <a:moveTo>
                    <a:pt x="192630" y="0"/>
                  </a:moveTo>
                  <a:cubicBezTo>
                    <a:pt x="229766" y="0"/>
                    <a:pt x="263243" y="8872"/>
                    <a:pt x="293061" y="26617"/>
                  </a:cubicBezTo>
                  <a:cubicBezTo>
                    <a:pt x="322879" y="44361"/>
                    <a:pt x="345609" y="69103"/>
                    <a:pt x="361250" y="100842"/>
                  </a:cubicBezTo>
                  <a:cubicBezTo>
                    <a:pt x="376891" y="132582"/>
                    <a:pt x="384711" y="168574"/>
                    <a:pt x="384711" y="208819"/>
                  </a:cubicBezTo>
                  <a:cubicBezTo>
                    <a:pt x="384711" y="249614"/>
                    <a:pt x="376479" y="286109"/>
                    <a:pt x="360015" y="318306"/>
                  </a:cubicBezTo>
                  <a:cubicBezTo>
                    <a:pt x="343551" y="350502"/>
                    <a:pt x="320227" y="374878"/>
                    <a:pt x="290043" y="391434"/>
                  </a:cubicBezTo>
                  <a:cubicBezTo>
                    <a:pt x="259859" y="407989"/>
                    <a:pt x="227296" y="416267"/>
                    <a:pt x="192356" y="416267"/>
                  </a:cubicBezTo>
                  <a:cubicBezTo>
                    <a:pt x="154488" y="416267"/>
                    <a:pt x="120645" y="407121"/>
                    <a:pt x="90827" y="388827"/>
                  </a:cubicBezTo>
                  <a:cubicBezTo>
                    <a:pt x="61009" y="370534"/>
                    <a:pt x="38416" y="345563"/>
                    <a:pt x="23050" y="313915"/>
                  </a:cubicBezTo>
                  <a:cubicBezTo>
                    <a:pt x="7683" y="282268"/>
                    <a:pt x="0" y="248791"/>
                    <a:pt x="0" y="213484"/>
                  </a:cubicBezTo>
                  <a:cubicBezTo>
                    <a:pt x="0" y="146713"/>
                    <a:pt x="17928" y="94440"/>
                    <a:pt x="53783" y="56664"/>
                  </a:cubicBezTo>
                  <a:cubicBezTo>
                    <a:pt x="89638" y="18888"/>
                    <a:pt x="135920" y="0"/>
                    <a:pt x="192630"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solidFill>
                  <a:schemeClr val="bg1"/>
                </a:solidFill>
              </a:endParaRPr>
            </a:p>
          </p:txBody>
        </p:sp>
        <p:sp>
          <p:nvSpPr>
            <p:cNvPr id="1041" name="TextBox 1040"/>
            <p:cNvSpPr txBox="1">
              <a:spLocks noChangeAspect="1"/>
            </p:cNvSpPr>
            <p:nvPr>
              <p:custDataLst>
                <p:tags r:id="rId6"/>
              </p:custDataLst>
            </p:nvPr>
          </p:nvSpPr>
          <p:spPr>
            <a:xfrm>
              <a:off x="3862273" y="5330942"/>
              <a:ext cx="315562" cy="402273"/>
            </a:xfrm>
            <a:custGeom>
              <a:avLst/>
              <a:gdLst/>
              <a:ahLst/>
              <a:cxnLst/>
              <a:rect l="l" t="t" r="r" b="b"/>
              <a:pathLst>
                <a:path w="315562" h="402273">
                  <a:moveTo>
                    <a:pt x="0" y="0"/>
                  </a:moveTo>
                  <a:lnTo>
                    <a:pt x="53234" y="0"/>
                  </a:lnTo>
                  <a:lnTo>
                    <a:pt x="53234" y="165190"/>
                  </a:lnTo>
                  <a:lnTo>
                    <a:pt x="262328" y="165190"/>
                  </a:lnTo>
                  <a:lnTo>
                    <a:pt x="262328" y="0"/>
                  </a:lnTo>
                  <a:lnTo>
                    <a:pt x="315562" y="0"/>
                  </a:lnTo>
                  <a:lnTo>
                    <a:pt x="315562" y="402273"/>
                  </a:lnTo>
                  <a:lnTo>
                    <a:pt x="262328" y="402273"/>
                  </a:lnTo>
                  <a:lnTo>
                    <a:pt x="262328" y="212662"/>
                  </a:lnTo>
                  <a:lnTo>
                    <a:pt x="53234" y="212662"/>
                  </a:lnTo>
                  <a:lnTo>
                    <a:pt x="53234" y="402273"/>
                  </a:lnTo>
                  <a:lnTo>
                    <a:pt x="0" y="40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p>
          </p:txBody>
        </p:sp>
        <p:sp>
          <p:nvSpPr>
            <p:cNvPr id="1043" name="TextBox 1042"/>
            <p:cNvSpPr txBox="1">
              <a:spLocks noChangeAspect="1"/>
            </p:cNvSpPr>
            <p:nvPr>
              <p:custDataLst>
                <p:tags r:id="rId7"/>
              </p:custDataLst>
            </p:nvPr>
          </p:nvSpPr>
          <p:spPr>
            <a:xfrm>
              <a:off x="7870393" y="5330942"/>
              <a:ext cx="315562" cy="402273"/>
            </a:xfrm>
            <a:custGeom>
              <a:avLst/>
              <a:gdLst/>
              <a:ahLst/>
              <a:cxnLst/>
              <a:rect l="l" t="t" r="r" b="b"/>
              <a:pathLst>
                <a:path w="315562" h="402273">
                  <a:moveTo>
                    <a:pt x="0" y="0"/>
                  </a:moveTo>
                  <a:lnTo>
                    <a:pt x="53234" y="0"/>
                  </a:lnTo>
                  <a:lnTo>
                    <a:pt x="53234" y="165190"/>
                  </a:lnTo>
                  <a:lnTo>
                    <a:pt x="262328" y="165190"/>
                  </a:lnTo>
                  <a:lnTo>
                    <a:pt x="262328" y="0"/>
                  </a:lnTo>
                  <a:lnTo>
                    <a:pt x="315562" y="0"/>
                  </a:lnTo>
                  <a:lnTo>
                    <a:pt x="315562" y="402273"/>
                  </a:lnTo>
                  <a:lnTo>
                    <a:pt x="262328" y="402273"/>
                  </a:lnTo>
                  <a:lnTo>
                    <a:pt x="262328" y="212662"/>
                  </a:lnTo>
                  <a:lnTo>
                    <a:pt x="53234" y="212662"/>
                  </a:lnTo>
                  <a:lnTo>
                    <a:pt x="53234" y="402273"/>
                  </a:lnTo>
                  <a:lnTo>
                    <a:pt x="0" y="40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p>
          </p:txBody>
        </p:sp>
      </p:grpSp>
      <p:sp>
        <p:nvSpPr>
          <p:cNvPr id="97" name="Google Shape;97;p3"/>
          <p:cNvSpPr txBox="1"/>
          <p:nvPr/>
        </p:nvSpPr>
        <p:spPr>
          <a:xfrm>
            <a:off x="210820" y="186055"/>
            <a:ext cx="9125585" cy="1002030"/>
          </a:xfrm>
          <a:prstGeom prst="rect">
            <a:avLst/>
          </a:prstGeom>
          <a:noFill/>
          <a:ln>
            <a:noFill/>
          </a:ln>
        </p:spPr>
        <p:txBody>
          <a:bodyPr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lnSpc>
                <a:spcPct val="90000"/>
              </a:lnSpc>
              <a:spcBef>
                <a:spcPts val="0"/>
              </a:spcBef>
              <a:spcAft>
                <a:spcPts val="0"/>
              </a:spcAft>
              <a:buClr>
                <a:srgbClr val="C00000"/>
              </a:buClr>
              <a:buSzPts val="4400"/>
              <a:buFont typeface="Rockwell" panose="02060603020205020403"/>
              <a:buNone/>
            </a:pPr>
            <a:r>
              <a:rPr lang="en-US" sz="3200">
                <a:solidFill>
                  <a:srgbClr val="C00000"/>
                </a:solidFill>
                <a:latin typeface="Rockwell" panose="02060603020205020403"/>
                <a:ea typeface="Rockwell" panose="02060603020205020403"/>
                <a:cs typeface="Rockwell" panose="02060603020205020403"/>
                <a:sym typeface="Rockwell" panose="02060603020205020403"/>
              </a:rPr>
              <a:t>1. CẤU TẠO PHÂN TỬ</a:t>
            </a:r>
            <a:r>
              <a:rPr lang="vi-VN" altLang="en-US" sz="3200">
                <a:solidFill>
                  <a:srgbClr val="C00000"/>
                </a:solidFill>
                <a:latin typeface="Rockwell" panose="02060603020205020403"/>
                <a:ea typeface="Rockwell" panose="02060603020205020403"/>
                <a:cs typeface="Rockwell" panose="02060603020205020403"/>
                <a:sym typeface="Rockwell" panose="02060603020205020403"/>
              </a:rPr>
              <a:t> VÀ TÍNH CHẤT VẬT LÝ</a:t>
            </a:r>
          </a:p>
        </p:txBody>
      </p:sp>
      <p:sp>
        <p:nvSpPr>
          <p:cNvPr id="108" name="Google Shape;108;p3"/>
          <p:cNvSpPr txBox="1"/>
          <p:nvPr/>
        </p:nvSpPr>
        <p:spPr>
          <a:xfrm>
            <a:off x="2343150" y="1269365"/>
            <a:ext cx="3352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CTPT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endParaRPr sz="2800" b="1">
              <a:solidFill>
                <a:schemeClr val="dk1"/>
              </a:solidFill>
              <a:latin typeface="Arial" panose="020B0604020202020204"/>
              <a:ea typeface="Arial" panose="020B0604020202020204"/>
              <a:cs typeface="Arial" panose="020B0604020202020204"/>
              <a:sym typeface="Arial" panose="020B0604020202020204"/>
            </a:endParaRPr>
          </a:p>
        </p:txBody>
      </p:sp>
      <p:grpSp>
        <p:nvGrpSpPr>
          <p:cNvPr id="98" name="Google Shape;98;p3"/>
          <p:cNvGrpSpPr/>
          <p:nvPr/>
        </p:nvGrpSpPr>
        <p:grpSpPr>
          <a:xfrm>
            <a:off x="9009186" y="0"/>
            <a:ext cx="3668917" cy="6941127"/>
            <a:chOff x="9009186" y="0"/>
            <a:chExt cx="3668917" cy="6941127"/>
          </a:xfrm>
        </p:grpSpPr>
        <p:grpSp>
          <p:nvGrpSpPr>
            <p:cNvPr id="99" name="Google Shape;99;p3"/>
            <p:cNvGrpSpPr/>
            <p:nvPr/>
          </p:nvGrpSpPr>
          <p:grpSpPr>
            <a:xfrm>
              <a:off x="9055676" y="0"/>
              <a:ext cx="3136324" cy="6858000"/>
              <a:chOff x="9055676" y="0"/>
              <a:chExt cx="3136324" cy="6858000"/>
            </a:xfrm>
          </p:grpSpPr>
          <p:sp>
            <p:nvSpPr>
              <p:cNvPr id="100" name="Google Shape;100;p3"/>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1" name="Google Shape;101;p3"/>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2" name="Google Shape;102;p3"/>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3" name="Google Shape;103;p3"/>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4" name="Google Shape;104;p3"/>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105" name="Google Shape;105;p3" descr="Clipboard"/>
            <p:cNvPicPr preferRelativeResize="0"/>
            <p:nvPr/>
          </p:nvPicPr>
          <p:blipFill rotWithShape="1">
            <a:blip r:embed="rId12"/>
            <a:srcRect/>
            <a:stretch>
              <a:fillRect/>
            </a:stretch>
          </p:blipFill>
          <p:spPr>
            <a:xfrm>
              <a:off x="9009186" y="3272210"/>
              <a:ext cx="3668917" cy="3668917"/>
            </a:xfrm>
            <a:prstGeom prst="rect">
              <a:avLst/>
            </a:prstGeom>
            <a:noFill/>
            <a:ln>
              <a:noFill/>
            </a:ln>
          </p:spPr>
        </p:pic>
      </p:grpSp>
      <p:sp>
        <p:nvSpPr>
          <p:cNvPr id="106" name="Google Shape;106;p3"/>
          <p:cNvSpPr txBox="1"/>
          <p:nvPr/>
        </p:nvSpPr>
        <p:spPr>
          <a:xfrm>
            <a:off x="9601201" y="365125"/>
            <a:ext cx="2408829"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FFFF00"/>
                </a:solidFill>
                <a:latin typeface="Calibri" panose="020F0502020204030204"/>
                <a:ea typeface="Calibri" panose="020F0502020204030204"/>
                <a:cs typeface="Calibri" panose="020F0502020204030204"/>
                <a:sym typeface="Calibri" panose="020F0502020204030204"/>
              </a:rPr>
              <a:t>I. </a:t>
            </a:r>
          </a:p>
          <a:p>
            <a:pPr marL="0" marR="0" lvl="0" indent="0" algn="ctr" rtl="0">
              <a:spcBef>
                <a:spcPts val="0"/>
              </a:spcBef>
              <a:spcAft>
                <a:spcPts val="0"/>
              </a:spcAft>
              <a:buNone/>
            </a:pPr>
            <a:r>
              <a:rPr lang="en-US" sz="3600" b="1">
                <a:solidFill>
                  <a:srgbClr val="FFFF00"/>
                </a:solidFill>
                <a:latin typeface="Calibri" panose="020F0502020204030204"/>
                <a:ea typeface="Calibri" panose="020F0502020204030204"/>
                <a:cs typeface="Calibri" panose="020F0502020204030204"/>
                <a:sym typeface="Calibri" panose="020F0502020204030204"/>
              </a:rPr>
              <a:t>SULFURIC ACID</a:t>
            </a:r>
          </a:p>
        </p:txBody>
      </p:sp>
      <p:pic>
        <p:nvPicPr>
          <p:cNvPr id="107" name="Google Shape;107;p3"/>
          <p:cNvPicPr preferRelativeResize="0"/>
          <p:nvPr/>
        </p:nvPicPr>
        <p:blipFill rotWithShape="1">
          <a:blip r:embed="rId13"/>
          <a:srcRect/>
          <a:stretch>
            <a:fillRect/>
          </a:stretch>
        </p:blipFill>
        <p:spPr>
          <a:xfrm>
            <a:off x="9952828" y="4459075"/>
            <a:ext cx="1717888" cy="1717888"/>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45"/>
                                        </p:tgtEl>
                                        <p:attrNameLst>
                                          <p:attrName>style.visibility</p:attrName>
                                        </p:attrNameLst>
                                      </p:cBhvr>
                                      <p:to>
                                        <p:strVal val="visible"/>
                                      </p:to>
                                    </p:set>
                                    <p:animEffect transition="in" filter="randombar(horizontal)">
                                      <p:cBhvr>
                                        <p:cTn id="7" dur="500"/>
                                        <p:tgtEl>
                                          <p:spTgt spid="10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
                                        </p:tgtEl>
                                        <p:attrNameLst>
                                          <p:attrName>style.visibility</p:attrName>
                                        </p:attrNameLst>
                                      </p:cBhvr>
                                      <p:to>
                                        <p:strVal val="visible"/>
                                      </p:to>
                                    </p:set>
                                    <p:animEffect transition="in" filter="fade">
                                      <p:cBhvr>
                                        <p:cTn id="12" dur="10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5" name="Rectangle: Rounded Corners 4"/>
          <p:cNvSpPr/>
          <p:nvPr/>
        </p:nvSpPr>
        <p:spPr>
          <a:xfrm>
            <a:off x="263525" y="376555"/>
            <a:ext cx="5089525" cy="660400"/>
          </a:xfrm>
          <a:prstGeom prst="roundRect">
            <a:avLst>
              <a:gd name="adj" fmla="val 2809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TextBox 25"/>
          <p:cNvSpPr txBox="1"/>
          <p:nvPr/>
        </p:nvSpPr>
        <p:spPr>
          <a:xfrm>
            <a:off x="574040" y="476885"/>
            <a:ext cx="9048750" cy="460375"/>
          </a:xfrm>
          <a:prstGeom prst="rect">
            <a:avLst/>
          </a:prstGeom>
          <a:noFill/>
        </p:spPr>
        <p:txBody>
          <a:bodyPr wrap="square" rtlCol="0">
            <a:spAutoFit/>
          </a:bodyPr>
          <a:lstStyle/>
          <a:p>
            <a:r>
              <a:rPr lang="en-US" sz="2400" b="1">
                <a:solidFill>
                  <a:srgbClr val="C00000"/>
                </a:solidFill>
              </a:rPr>
              <a:t>b. Dung dịch sulfuric acid đặc</a:t>
            </a:r>
          </a:p>
        </p:txBody>
      </p:sp>
      <p:grpSp>
        <p:nvGrpSpPr>
          <p:cNvPr id="36" name="Group 35"/>
          <p:cNvGrpSpPr/>
          <p:nvPr/>
        </p:nvGrpSpPr>
        <p:grpSpPr>
          <a:xfrm>
            <a:off x="623822" y="1628775"/>
            <a:ext cx="3860165" cy="547370"/>
            <a:chOff x="4176647" y="4973955"/>
            <a:chExt cx="3860165" cy="547370"/>
          </a:xfrm>
        </p:grpSpPr>
        <p:sp>
          <p:nvSpPr>
            <p:cNvPr id="29" name="Rectangle: Rounded Corners 28"/>
            <p:cNvSpPr/>
            <p:nvPr/>
          </p:nvSpPr>
          <p:spPr>
            <a:xfrm>
              <a:off x="4176647" y="4973955"/>
              <a:ext cx="3511550" cy="547370"/>
            </a:xfrm>
            <a:prstGeom prst="roundRect">
              <a:avLst/>
            </a:prstGeom>
            <a:solidFill>
              <a:srgbClr val="CB0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TextBox 29"/>
            <p:cNvSpPr txBox="1"/>
            <p:nvPr/>
          </p:nvSpPr>
          <p:spPr>
            <a:xfrm>
              <a:off x="4616067" y="5041900"/>
              <a:ext cx="3420745" cy="460375"/>
            </a:xfrm>
            <a:prstGeom prst="rect">
              <a:avLst/>
            </a:prstGeom>
            <a:noFill/>
          </p:spPr>
          <p:txBody>
            <a:bodyPr wrap="square" rtlCol="0">
              <a:spAutoFit/>
            </a:bodyPr>
            <a:lstStyle/>
            <a:p>
              <a:r>
                <a:rPr lang="vi-VN" altLang="en-US" sz="2400" b="1">
                  <a:solidFill>
                    <a:schemeClr val="bg1"/>
                  </a:solidFill>
                </a:rPr>
                <a:t>4. </a:t>
              </a:r>
              <a:r>
                <a:rPr lang="en-US" sz="2400" b="1">
                  <a:solidFill>
                    <a:schemeClr val="bg1"/>
                  </a:solidFill>
                </a:rPr>
                <a:t>TÍNH HÁO NƯỚC</a:t>
              </a:r>
            </a:p>
          </p:txBody>
        </p:sp>
      </p:grpSp>
      <p:grpSp>
        <p:nvGrpSpPr>
          <p:cNvPr id="63" name="Group 62"/>
          <p:cNvGrpSpPr/>
          <p:nvPr/>
        </p:nvGrpSpPr>
        <p:grpSpPr>
          <a:xfrm>
            <a:off x="703990" y="2452592"/>
            <a:ext cx="10611710" cy="1320298"/>
            <a:chOff x="703990" y="2452592"/>
            <a:chExt cx="10611710" cy="1320298"/>
          </a:xfrm>
        </p:grpSpPr>
        <p:sp>
          <p:nvSpPr>
            <p:cNvPr id="37" name="TextBox 36"/>
            <p:cNvSpPr txBox="1"/>
            <p:nvPr/>
          </p:nvSpPr>
          <p:spPr>
            <a:xfrm>
              <a:off x="1522493" y="2452592"/>
              <a:ext cx="9793207" cy="1320298"/>
            </a:xfrm>
            <a:prstGeom prst="rect">
              <a:avLst/>
            </a:prstGeom>
            <a:noFill/>
          </p:spPr>
          <p:txBody>
            <a:bodyPr wrap="square" rtlCol="0">
              <a:spAutoFit/>
            </a:bodyPr>
            <a:lstStyle/>
            <a:p>
              <a:pPr>
                <a:lnSpc>
                  <a:spcPct val="125000"/>
                </a:lnSpc>
              </a:pPr>
              <a:r>
                <a:rPr lang="vi-VN" sz="2200"/>
                <a:t>Dung dịch sulfuric acid đặc hấp thụ mạnh nước. Nó có khả năng chiếm nước của nhiều hợp chất hoặc chiếm các nguyên tố O và H (thành phần của nước) trong nhiều hợp chất. </a:t>
              </a:r>
            </a:p>
          </p:txBody>
        </p:sp>
        <p:pic>
          <p:nvPicPr>
            <p:cNvPr id="38" name="Picture 3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3990" y="2609977"/>
              <a:ext cx="790448" cy="790448"/>
            </a:xfrm>
            <a:prstGeom prst="rect">
              <a:avLst/>
            </a:prstGeom>
          </p:spPr>
        </p:pic>
      </p:grpSp>
      <p:pic>
        <p:nvPicPr>
          <p:cNvPr id="33" name="Picture 32"/>
          <p:cNvPicPr>
            <a:picLocks noChangeAspect="1"/>
          </p:cNvPicPr>
          <p:nvPr/>
        </p:nvPicPr>
        <p:blipFill rotWithShape="1">
          <a:blip r:embed="rId16"/>
          <a:srcRect t="24286" b="8406"/>
          <a:stretch>
            <a:fillRect/>
          </a:stretch>
        </p:blipFill>
        <p:spPr>
          <a:xfrm>
            <a:off x="809730" y="3939023"/>
            <a:ext cx="5171970" cy="2691296"/>
          </a:xfrm>
          <a:prstGeom prst="rect">
            <a:avLst/>
          </a:prstGeom>
          <a:ln w="38100">
            <a:solidFill>
              <a:schemeClr val="tx1"/>
            </a:solidFill>
          </a:ln>
        </p:spPr>
      </p:pic>
      <p:grpSp>
        <p:nvGrpSpPr>
          <p:cNvPr id="34" name="Group 33"/>
          <p:cNvGrpSpPr/>
          <p:nvPr/>
        </p:nvGrpSpPr>
        <p:grpSpPr>
          <a:xfrm rot="20844553">
            <a:off x="6346786" y="3801628"/>
            <a:ext cx="2612409" cy="2132579"/>
            <a:chOff x="3429000" y="1916584"/>
            <a:chExt cx="5250868" cy="4286423"/>
          </a:xfrm>
        </p:grpSpPr>
        <p:pic>
          <p:nvPicPr>
            <p:cNvPr id="35"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429000" y="1916584"/>
              <a:ext cx="5250868" cy="4286423"/>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a:spLocks noChangeAspect="1"/>
            </p:cNvSpPr>
            <p:nvPr>
              <p:custDataLst>
                <p:tags r:id="rId7"/>
              </p:custDataLst>
            </p:nvPr>
          </p:nvSpPr>
          <p:spPr>
            <a:xfrm>
              <a:off x="4436354" y="2524084"/>
              <a:ext cx="384711" cy="416267"/>
            </a:xfrm>
            <a:custGeom>
              <a:avLst/>
              <a:gdLst/>
              <a:ahLst/>
              <a:cxnLst/>
              <a:rect l="l" t="t" r="r" b="b"/>
              <a:pathLst>
                <a:path w="384711" h="416267">
                  <a:moveTo>
                    <a:pt x="192905" y="45825"/>
                  </a:moveTo>
                  <a:cubicBezTo>
                    <a:pt x="155220" y="45825"/>
                    <a:pt x="122795" y="58767"/>
                    <a:pt x="95629" y="84653"/>
                  </a:cubicBezTo>
                  <a:cubicBezTo>
                    <a:pt x="68463" y="110538"/>
                    <a:pt x="54880" y="153756"/>
                    <a:pt x="54880" y="214307"/>
                  </a:cubicBezTo>
                  <a:cubicBezTo>
                    <a:pt x="54880" y="262785"/>
                    <a:pt x="67914" y="300973"/>
                    <a:pt x="93983" y="328870"/>
                  </a:cubicBezTo>
                  <a:cubicBezTo>
                    <a:pt x="120051" y="356768"/>
                    <a:pt x="152750" y="370716"/>
                    <a:pt x="192081" y="370716"/>
                  </a:cubicBezTo>
                  <a:cubicBezTo>
                    <a:pt x="232144" y="370716"/>
                    <a:pt x="265118" y="356631"/>
                    <a:pt x="291003" y="328459"/>
                  </a:cubicBezTo>
                  <a:cubicBezTo>
                    <a:pt x="316888" y="300287"/>
                    <a:pt x="329831" y="260315"/>
                    <a:pt x="329831" y="208545"/>
                  </a:cubicBezTo>
                  <a:cubicBezTo>
                    <a:pt x="329831" y="175800"/>
                    <a:pt x="324297" y="147216"/>
                    <a:pt x="313230" y="122794"/>
                  </a:cubicBezTo>
                  <a:cubicBezTo>
                    <a:pt x="302162" y="98373"/>
                    <a:pt x="285972" y="79439"/>
                    <a:pt x="264661" y="65993"/>
                  </a:cubicBezTo>
                  <a:cubicBezTo>
                    <a:pt x="243349" y="52548"/>
                    <a:pt x="219430" y="45825"/>
                    <a:pt x="192905" y="45825"/>
                  </a:cubicBezTo>
                  <a:close/>
                  <a:moveTo>
                    <a:pt x="192630" y="0"/>
                  </a:moveTo>
                  <a:cubicBezTo>
                    <a:pt x="229766" y="0"/>
                    <a:pt x="263243" y="8872"/>
                    <a:pt x="293061" y="26617"/>
                  </a:cubicBezTo>
                  <a:cubicBezTo>
                    <a:pt x="322879" y="44361"/>
                    <a:pt x="345609" y="69103"/>
                    <a:pt x="361250" y="100842"/>
                  </a:cubicBezTo>
                  <a:cubicBezTo>
                    <a:pt x="376891" y="132581"/>
                    <a:pt x="384711" y="168574"/>
                    <a:pt x="384711" y="208819"/>
                  </a:cubicBezTo>
                  <a:cubicBezTo>
                    <a:pt x="384711" y="249614"/>
                    <a:pt x="376479" y="286109"/>
                    <a:pt x="360015" y="318306"/>
                  </a:cubicBezTo>
                  <a:cubicBezTo>
                    <a:pt x="343551" y="350502"/>
                    <a:pt x="320227" y="374878"/>
                    <a:pt x="290043" y="391434"/>
                  </a:cubicBezTo>
                  <a:cubicBezTo>
                    <a:pt x="259859" y="407989"/>
                    <a:pt x="227296" y="416267"/>
                    <a:pt x="192356" y="416267"/>
                  </a:cubicBezTo>
                  <a:cubicBezTo>
                    <a:pt x="154488" y="416267"/>
                    <a:pt x="120645" y="407120"/>
                    <a:pt x="90827" y="388827"/>
                  </a:cubicBezTo>
                  <a:cubicBezTo>
                    <a:pt x="61009" y="370534"/>
                    <a:pt x="38416" y="345563"/>
                    <a:pt x="23050" y="313915"/>
                  </a:cubicBezTo>
                  <a:cubicBezTo>
                    <a:pt x="7683" y="282268"/>
                    <a:pt x="0" y="248791"/>
                    <a:pt x="0" y="213484"/>
                  </a:cubicBezTo>
                  <a:cubicBezTo>
                    <a:pt x="0" y="146713"/>
                    <a:pt x="17928" y="94440"/>
                    <a:pt x="53783" y="56664"/>
                  </a:cubicBezTo>
                  <a:cubicBezTo>
                    <a:pt x="89638" y="18888"/>
                    <a:pt x="135920" y="0"/>
                    <a:pt x="192630"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solidFill>
                  <a:schemeClr val="bg1"/>
                </a:solidFill>
              </a:endParaRPr>
            </a:p>
          </p:txBody>
        </p:sp>
        <p:sp>
          <p:nvSpPr>
            <p:cNvPr id="40" name="TextBox 39"/>
            <p:cNvSpPr txBox="1">
              <a:spLocks noChangeAspect="1"/>
            </p:cNvSpPr>
            <p:nvPr>
              <p:custDataLst>
                <p:tags r:id="rId8"/>
              </p:custDataLst>
            </p:nvPr>
          </p:nvSpPr>
          <p:spPr>
            <a:xfrm>
              <a:off x="5963716" y="3434119"/>
              <a:ext cx="320227" cy="415993"/>
            </a:xfrm>
            <a:custGeom>
              <a:avLst/>
              <a:gdLst/>
              <a:ahLst/>
              <a:cxnLst/>
              <a:rect l="l" t="t" r="r" b="b"/>
              <a:pathLst>
                <a:path w="320227" h="415993">
                  <a:moveTo>
                    <a:pt x="156958" y="0"/>
                  </a:moveTo>
                  <a:cubicBezTo>
                    <a:pt x="186776" y="0"/>
                    <a:pt x="213073" y="4802"/>
                    <a:pt x="235849" y="14406"/>
                  </a:cubicBezTo>
                  <a:cubicBezTo>
                    <a:pt x="258624" y="24010"/>
                    <a:pt x="276140" y="38142"/>
                    <a:pt x="288397" y="56801"/>
                  </a:cubicBezTo>
                  <a:cubicBezTo>
                    <a:pt x="300653" y="75460"/>
                    <a:pt x="307239" y="96589"/>
                    <a:pt x="308153" y="120188"/>
                  </a:cubicBezTo>
                  <a:lnTo>
                    <a:pt x="257115" y="124030"/>
                  </a:lnTo>
                  <a:cubicBezTo>
                    <a:pt x="254371" y="98602"/>
                    <a:pt x="245087" y="79394"/>
                    <a:pt x="229263" y="66405"/>
                  </a:cubicBezTo>
                  <a:cubicBezTo>
                    <a:pt x="213439" y="53417"/>
                    <a:pt x="190069" y="46923"/>
                    <a:pt x="159153" y="46923"/>
                  </a:cubicBezTo>
                  <a:cubicBezTo>
                    <a:pt x="126957" y="46923"/>
                    <a:pt x="103495" y="52822"/>
                    <a:pt x="88769" y="64622"/>
                  </a:cubicBezTo>
                  <a:cubicBezTo>
                    <a:pt x="74043" y="76421"/>
                    <a:pt x="66680" y="90644"/>
                    <a:pt x="66680" y="107291"/>
                  </a:cubicBezTo>
                  <a:cubicBezTo>
                    <a:pt x="66680" y="121743"/>
                    <a:pt x="71894" y="133634"/>
                    <a:pt x="82321" y="142963"/>
                  </a:cubicBezTo>
                  <a:cubicBezTo>
                    <a:pt x="92565" y="152293"/>
                    <a:pt x="119319" y="161851"/>
                    <a:pt x="162583" y="171638"/>
                  </a:cubicBezTo>
                  <a:cubicBezTo>
                    <a:pt x="205847" y="181425"/>
                    <a:pt x="235528" y="189978"/>
                    <a:pt x="251627" y="197295"/>
                  </a:cubicBezTo>
                  <a:cubicBezTo>
                    <a:pt x="275042" y="208088"/>
                    <a:pt x="292330" y="221762"/>
                    <a:pt x="303489" y="238318"/>
                  </a:cubicBezTo>
                  <a:cubicBezTo>
                    <a:pt x="314648" y="254874"/>
                    <a:pt x="320227" y="273945"/>
                    <a:pt x="320227" y="295531"/>
                  </a:cubicBezTo>
                  <a:cubicBezTo>
                    <a:pt x="320227" y="316934"/>
                    <a:pt x="314099" y="337103"/>
                    <a:pt x="301842" y="356036"/>
                  </a:cubicBezTo>
                  <a:cubicBezTo>
                    <a:pt x="289586" y="374970"/>
                    <a:pt x="271978" y="389696"/>
                    <a:pt x="249020" y="400215"/>
                  </a:cubicBezTo>
                  <a:cubicBezTo>
                    <a:pt x="226062" y="410734"/>
                    <a:pt x="200222" y="415993"/>
                    <a:pt x="171501" y="415993"/>
                  </a:cubicBezTo>
                  <a:cubicBezTo>
                    <a:pt x="135097" y="415993"/>
                    <a:pt x="104593" y="410688"/>
                    <a:pt x="79988" y="400078"/>
                  </a:cubicBezTo>
                  <a:cubicBezTo>
                    <a:pt x="55384" y="389468"/>
                    <a:pt x="36084" y="373507"/>
                    <a:pt x="22090" y="352195"/>
                  </a:cubicBezTo>
                  <a:cubicBezTo>
                    <a:pt x="8095" y="330883"/>
                    <a:pt x="732" y="306781"/>
                    <a:pt x="0" y="279890"/>
                  </a:cubicBezTo>
                  <a:lnTo>
                    <a:pt x="50216" y="275499"/>
                  </a:lnTo>
                  <a:cubicBezTo>
                    <a:pt x="52594" y="295622"/>
                    <a:pt x="58128" y="312132"/>
                    <a:pt x="66817" y="325029"/>
                  </a:cubicBezTo>
                  <a:cubicBezTo>
                    <a:pt x="75506" y="337926"/>
                    <a:pt x="88998" y="348353"/>
                    <a:pt x="107291" y="356311"/>
                  </a:cubicBezTo>
                  <a:cubicBezTo>
                    <a:pt x="125585" y="364268"/>
                    <a:pt x="146165" y="368247"/>
                    <a:pt x="169032" y="368247"/>
                  </a:cubicBezTo>
                  <a:cubicBezTo>
                    <a:pt x="189337" y="368247"/>
                    <a:pt x="207265" y="365229"/>
                    <a:pt x="222814" y="359192"/>
                  </a:cubicBezTo>
                  <a:cubicBezTo>
                    <a:pt x="238364" y="353155"/>
                    <a:pt x="249935" y="344877"/>
                    <a:pt x="257526" y="334359"/>
                  </a:cubicBezTo>
                  <a:cubicBezTo>
                    <a:pt x="265118" y="323840"/>
                    <a:pt x="268914" y="312361"/>
                    <a:pt x="268914" y="299921"/>
                  </a:cubicBezTo>
                  <a:cubicBezTo>
                    <a:pt x="268914" y="287299"/>
                    <a:pt x="265255" y="276277"/>
                    <a:pt x="257938" y="266856"/>
                  </a:cubicBezTo>
                  <a:cubicBezTo>
                    <a:pt x="250621" y="257435"/>
                    <a:pt x="238547" y="249523"/>
                    <a:pt x="221717" y="243120"/>
                  </a:cubicBezTo>
                  <a:cubicBezTo>
                    <a:pt x="210924" y="238913"/>
                    <a:pt x="187051" y="232373"/>
                    <a:pt x="150098" y="223500"/>
                  </a:cubicBezTo>
                  <a:cubicBezTo>
                    <a:pt x="113145" y="214628"/>
                    <a:pt x="87260" y="206259"/>
                    <a:pt x="72442" y="198393"/>
                  </a:cubicBezTo>
                  <a:cubicBezTo>
                    <a:pt x="53234" y="188331"/>
                    <a:pt x="38920" y="175846"/>
                    <a:pt x="29498" y="160937"/>
                  </a:cubicBezTo>
                  <a:cubicBezTo>
                    <a:pt x="20077" y="146027"/>
                    <a:pt x="15367" y="129335"/>
                    <a:pt x="15367" y="110858"/>
                  </a:cubicBezTo>
                  <a:cubicBezTo>
                    <a:pt x="15367" y="90553"/>
                    <a:pt x="21129" y="71573"/>
                    <a:pt x="32654" y="53920"/>
                  </a:cubicBezTo>
                  <a:cubicBezTo>
                    <a:pt x="44179" y="36267"/>
                    <a:pt x="61009" y="22867"/>
                    <a:pt x="83144" y="13720"/>
                  </a:cubicBezTo>
                  <a:cubicBezTo>
                    <a:pt x="105279" y="4573"/>
                    <a:pt x="129884" y="0"/>
                    <a:pt x="15695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p>
          </p:txBody>
        </p:sp>
        <p:sp>
          <p:nvSpPr>
            <p:cNvPr id="41" name="TextBox 40"/>
            <p:cNvSpPr txBox="1">
              <a:spLocks noChangeAspect="1"/>
            </p:cNvSpPr>
            <p:nvPr>
              <p:custDataLst>
                <p:tags r:id="rId9"/>
              </p:custDataLst>
            </p:nvPr>
          </p:nvSpPr>
          <p:spPr>
            <a:xfrm>
              <a:off x="7540897" y="2737444"/>
              <a:ext cx="384711" cy="416267"/>
            </a:xfrm>
            <a:custGeom>
              <a:avLst/>
              <a:gdLst/>
              <a:ahLst/>
              <a:cxnLst/>
              <a:rect l="l" t="t" r="r" b="b"/>
              <a:pathLst>
                <a:path w="384711" h="416267">
                  <a:moveTo>
                    <a:pt x="192905" y="45825"/>
                  </a:moveTo>
                  <a:cubicBezTo>
                    <a:pt x="155220" y="45825"/>
                    <a:pt x="122795" y="58767"/>
                    <a:pt x="95629" y="84653"/>
                  </a:cubicBezTo>
                  <a:cubicBezTo>
                    <a:pt x="68463" y="110538"/>
                    <a:pt x="54880" y="153756"/>
                    <a:pt x="54880" y="214307"/>
                  </a:cubicBezTo>
                  <a:cubicBezTo>
                    <a:pt x="54880" y="262785"/>
                    <a:pt x="67914" y="300973"/>
                    <a:pt x="93983" y="328870"/>
                  </a:cubicBezTo>
                  <a:cubicBezTo>
                    <a:pt x="120051" y="356768"/>
                    <a:pt x="152750" y="370716"/>
                    <a:pt x="192081" y="370716"/>
                  </a:cubicBezTo>
                  <a:cubicBezTo>
                    <a:pt x="232144" y="370716"/>
                    <a:pt x="265118" y="356631"/>
                    <a:pt x="291003" y="328459"/>
                  </a:cubicBezTo>
                  <a:cubicBezTo>
                    <a:pt x="316888" y="300287"/>
                    <a:pt x="329831" y="260315"/>
                    <a:pt x="329831" y="208545"/>
                  </a:cubicBezTo>
                  <a:cubicBezTo>
                    <a:pt x="329831" y="175800"/>
                    <a:pt x="324297" y="147216"/>
                    <a:pt x="313230" y="122794"/>
                  </a:cubicBezTo>
                  <a:cubicBezTo>
                    <a:pt x="302162" y="98373"/>
                    <a:pt x="285972" y="79439"/>
                    <a:pt x="264661" y="65993"/>
                  </a:cubicBezTo>
                  <a:cubicBezTo>
                    <a:pt x="243349" y="52548"/>
                    <a:pt x="219430" y="45825"/>
                    <a:pt x="192905" y="45825"/>
                  </a:cubicBezTo>
                  <a:close/>
                  <a:moveTo>
                    <a:pt x="192630" y="0"/>
                  </a:moveTo>
                  <a:cubicBezTo>
                    <a:pt x="229766" y="0"/>
                    <a:pt x="263243" y="8872"/>
                    <a:pt x="293061" y="26617"/>
                  </a:cubicBezTo>
                  <a:cubicBezTo>
                    <a:pt x="322879" y="44361"/>
                    <a:pt x="345609" y="69103"/>
                    <a:pt x="361250" y="100842"/>
                  </a:cubicBezTo>
                  <a:cubicBezTo>
                    <a:pt x="376891" y="132581"/>
                    <a:pt x="384711" y="168574"/>
                    <a:pt x="384711" y="208819"/>
                  </a:cubicBezTo>
                  <a:cubicBezTo>
                    <a:pt x="384711" y="249614"/>
                    <a:pt x="376479" y="286109"/>
                    <a:pt x="360015" y="318306"/>
                  </a:cubicBezTo>
                  <a:cubicBezTo>
                    <a:pt x="343551" y="350502"/>
                    <a:pt x="320227" y="374878"/>
                    <a:pt x="290043" y="391434"/>
                  </a:cubicBezTo>
                  <a:cubicBezTo>
                    <a:pt x="259859" y="407989"/>
                    <a:pt x="227296" y="416267"/>
                    <a:pt x="192356" y="416267"/>
                  </a:cubicBezTo>
                  <a:cubicBezTo>
                    <a:pt x="154488" y="416267"/>
                    <a:pt x="120645" y="407120"/>
                    <a:pt x="90827" y="388827"/>
                  </a:cubicBezTo>
                  <a:cubicBezTo>
                    <a:pt x="61009" y="370534"/>
                    <a:pt x="38416" y="345563"/>
                    <a:pt x="23050" y="313915"/>
                  </a:cubicBezTo>
                  <a:cubicBezTo>
                    <a:pt x="7683" y="282268"/>
                    <a:pt x="0" y="248791"/>
                    <a:pt x="0" y="213484"/>
                  </a:cubicBezTo>
                  <a:cubicBezTo>
                    <a:pt x="0" y="146713"/>
                    <a:pt x="17928" y="94440"/>
                    <a:pt x="53783" y="56664"/>
                  </a:cubicBezTo>
                  <a:cubicBezTo>
                    <a:pt x="89638" y="18888"/>
                    <a:pt x="135920" y="0"/>
                    <a:pt x="192630"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solidFill>
                  <a:schemeClr val="bg1"/>
                </a:solidFill>
              </a:endParaRPr>
            </a:p>
          </p:txBody>
        </p:sp>
        <p:sp>
          <p:nvSpPr>
            <p:cNvPr id="42" name="TextBox 41"/>
            <p:cNvSpPr txBox="1">
              <a:spLocks noChangeAspect="1"/>
            </p:cNvSpPr>
            <p:nvPr>
              <p:custDataLst>
                <p:tags r:id="rId10"/>
              </p:custDataLst>
            </p:nvPr>
          </p:nvSpPr>
          <p:spPr>
            <a:xfrm>
              <a:off x="6642688" y="5003814"/>
              <a:ext cx="384711" cy="416267"/>
            </a:xfrm>
            <a:custGeom>
              <a:avLst/>
              <a:gdLst/>
              <a:ahLst/>
              <a:cxnLst/>
              <a:rect l="l" t="t" r="r" b="b"/>
              <a:pathLst>
                <a:path w="384711" h="416267">
                  <a:moveTo>
                    <a:pt x="192905" y="45825"/>
                  </a:moveTo>
                  <a:cubicBezTo>
                    <a:pt x="155220" y="45825"/>
                    <a:pt x="122795" y="58767"/>
                    <a:pt x="95629" y="84653"/>
                  </a:cubicBezTo>
                  <a:cubicBezTo>
                    <a:pt x="68463" y="110538"/>
                    <a:pt x="54880" y="153756"/>
                    <a:pt x="54880" y="214308"/>
                  </a:cubicBezTo>
                  <a:cubicBezTo>
                    <a:pt x="54880" y="262785"/>
                    <a:pt x="67914" y="300973"/>
                    <a:pt x="93983" y="328870"/>
                  </a:cubicBezTo>
                  <a:cubicBezTo>
                    <a:pt x="120051" y="356768"/>
                    <a:pt x="152750" y="370717"/>
                    <a:pt x="192081" y="370717"/>
                  </a:cubicBezTo>
                  <a:cubicBezTo>
                    <a:pt x="232144" y="370717"/>
                    <a:pt x="265118" y="356631"/>
                    <a:pt x="291003" y="328459"/>
                  </a:cubicBezTo>
                  <a:cubicBezTo>
                    <a:pt x="316888" y="300287"/>
                    <a:pt x="329831" y="260316"/>
                    <a:pt x="329831" y="208545"/>
                  </a:cubicBezTo>
                  <a:cubicBezTo>
                    <a:pt x="329831" y="175800"/>
                    <a:pt x="324297" y="147216"/>
                    <a:pt x="313230" y="122794"/>
                  </a:cubicBezTo>
                  <a:cubicBezTo>
                    <a:pt x="302162" y="98373"/>
                    <a:pt x="285972" y="79439"/>
                    <a:pt x="264661" y="65993"/>
                  </a:cubicBezTo>
                  <a:cubicBezTo>
                    <a:pt x="243349" y="52548"/>
                    <a:pt x="219430" y="45825"/>
                    <a:pt x="192905" y="45825"/>
                  </a:cubicBezTo>
                  <a:close/>
                  <a:moveTo>
                    <a:pt x="192630" y="0"/>
                  </a:moveTo>
                  <a:cubicBezTo>
                    <a:pt x="229766" y="0"/>
                    <a:pt x="263243" y="8872"/>
                    <a:pt x="293061" y="26617"/>
                  </a:cubicBezTo>
                  <a:cubicBezTo>
                    <a:pt x="322879" y="44361"/>
                    <a:pt x="345609" y="69103"/>
                    <a:pt x="361250" y="100842"/>
                  </a:cubicBezTo>
                  <a:cubicBezTo>
                    <a:pt x="376891" y="132582"/>
                    <a:pt x="384711" y="168574"/>
                    <a:pt x="384711" y="208819"/>
                  </a:cubicBezTo>
                  <a:cubicBezTo>
                    <a:pt x="384711" y="249614"/>
                    <a:pt x="376479" y="286109"/>
                    <a:pt x="360015" y="318306"/>
                  </a:cubicBezTo>
                  <a:cubicBezTo>
                    <a:pt x="343551" y="350502"/>
                    <a:pt x="320227" y="374878"/>
                    <a:pt x="290043" y="391434"/>
                  </a:cubicBezTo>
                  <a:cubicBezTo>
                    <a:pt x="259859" y="407989"/>
                    <a:pt x="227296" y="416267"/>
                    <a:pt x="192356" y="416267"/>
                  </a:cubicBezTo>
                  <a:cubicBezTo>
                    <a:pt x="154488" y="416267"/>
                    <a:pt x="120645" y="407121"/>
                    <a:pt x="90827" y="388827"/>
                  </a:cubicBezTo>
                  <a:cubicBezTo>
                    <a:pt x="61009" y="370534"/>
                    <a:pt x="38416" y="345563"/>
                    <a:pt x="23050" y="313915"/>
                  </a:cubicBezTo>
                  <a:cubicBezTo>
                    <a:pt x="7683" y="282268"/>
                    <a:pt x="0" y="248791"/>
                    <a:pt x="0" y="213484"/>
                  </a:cubicBezTo>
                  <a:cubicBezTo>
                    <a:pt x="0" y="146713"/>
                    <a:pt x="17928" y="94440"/>
                    <a:pt x="53783" y="56664"/>
                  </a:cubicBezTo>
                  <a:cubicBezTo>
                    <a:pt x="89638" y="18888"/>
                    <a:pt x="135920" y="0"/>
                    <a:pt x="192630"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solidFill>
                  <a:schemeClr val="bg1"/>
                </a:solidFill>
              </a:endParaRPr>
            </a:p>
          </p:txBody>
        </p:sp>
        <p:sp>
          <p:nvSpPr>
            <p:cNvPr id="43" name="TextBox 42"/>
            <p:cNvSpPr txBox="1">
              <a:spLocks noChangeAspect="1"/>
            </p:cNvSpPr>
            <p:nvPr>
              <p:custDataLst>
                <p:tags r:id="rId11"/>
              </p:custDataLst>
            </p:nvPr>
          </p:nvSpPr>
          <p:spPr>
            <a:xfrm>
              <a:off x="5145206" y="5008017"/>
              <a:ext cx="384711" cy="416267"/>
            </a:xfrm>
            <a:custGeom>
              <a:avLst/>
              <a:gdLst/>
              <a:ahLst/>
              <a:cxnLst/>
              <a:rect l="l" t="t" r="r" b="b"/>
              <a:pathLst>
                <a:path w="384711" h="416267">
                  <a:moveTo>
                    <a:pt x="192905" y="45825"/>
                  </a:moveTo>
                  <a:cubicBezTo>
                    <a:pt x="155220" y="45825"/>
                    <a:pt x="122795" y="58767"/>
                    <a:pt x="95629" y="84653"/>
                  </a:cubicBezTo>
                  <a:cubicBezTo>
                    <a:pt x="68463" y="110538"/>
                    <a:pt x="54880" y="153756"/>
                    <a:pt x="54880" y="214308"/>
                  </a:cubicBezTo>
                  <a:cubicBezTo>
                    <a:pt x="54880" y="262785"/>
                    <a:pt x="67914" y="300973"/>
                    <a:pt x="93983" y="328870"/>
                  </a:cubicBezTo>
                  <a:cubicBezTo>
                    <a:pt x="120051" y="356768"/>
                    <a:pt x="152750" y="370717"/>
                    <a:pt x="192081" y="370717"/>
                  </a:cubicBezTo>
                  <a:cubicBezTo>
                    <a:pt x="232144" y="370717"/>
                    <a:pt x="265118" y="356631"/>
                    <a:pt x="291003" y="328459"/>
                  </a:cubicBezTo>
                  <a:cubicBezTo>
                    <a:pt x="316888" y="300287"/>
                    <a:pt x="329831" y="260316"/>
                    <a:pt x="329831" y="208545"/>
                  </a:cubicBezTo>
                  <a:cubicBezTo>
                    <a:pt x="329831" y="175800"/>
                    <a:pt x="324297" y="147216"/>
                    <a:pt x="313230" y="122794"/>
                  </a:cubicBezTo>
                  <a:cubicBezTo>
                    <a:pt x="302162" y="98373"/>
                    <a:pt x="285972" y="79439"/>
                    <a:pt x="264661" y="65993"/>
                  </a:cubicBezTo>
                  <a:cubicBezTo>
                    <a:pt x="243349" y="52548"/>
                    <a:pt x="219430" y="45825"/>
                    <a:pt x="192905" y="45825"/>
                  </a:cubicBezTo>
                  <a:close/>
                  <a:moveTo>
                    <a:pt x="192630" y="0"/>
                  </a:moveTo>
                  <a:cubicBezTo>
                    <a:pt x="229766" y="0"/>
                    <a:pt x="263243" y="8872"/>
                    <a:pt x="293061" y="26617"/>
                  </a:cubicBezTo>
                  <a:cubicBezTo>
                    <a:pt x="322879" y="44361"/>
                    <a:pt x="345609" y="69103"/>
                    <a:pt x="361250" y="100842"/>
                  </a:cubicBezTo>
                  <a:cubicBezTo>
                    <a:pt x="376891" y="132582"/>
                    <a:pt x="384711" y="168574"/>
                    <a:pt x="384711" y="208819"/>
                  </a:cubicBezTo>
                  <a:cubicBezTo>
                    <a:pt x="384711" y="249614"/>
                    <a:pt x="376479" y="286109"/>
                    <a:pt x="360015" y="318306"/>
                  </a:cubicBezTo>
                  <a:cubicBezTo>
                    <a:pt x="343551" y="350502"/>
                    <a:pt x="320227" y="374878"/>
                    <a:pt x="290043" y="391434"/>
                  </a:cubicBezTo>
                  <a:cubicBezTo>
                    <a:pt x="259859" y="407989"/>
                    <a:pt x="227296" y="416267"/>
                    <a:pt x="192356" y="416267"/>
                  </a:cubicBezTo>
                  <a:cubicBezTo>
                    <a:pt x="154488" y="416267"/>
                    <a:pt x="120645" y="407121"/>
                    <a:pt x="90827" y="388827"/>
                  </a:cubicBezTo>
                  <a:cubicBezTo>
                    <a:pt x="61009" y="370534"/>
                    <a:pt x="38416" y="345563"/>
                    <a:pt x="23050" y="313915"/>
                  </a:cubicBezTo>
                  <a:cubicBezTo>
                    <a:pt x="7683" y="282268"/>
                    <a:pt x="0" y="248791"/>
                    <a:pt x="0" y="213484"/>
                  </a:cubicBezTo>
                  <a:cubicBezTo>
                    <a:pt x="0" y="146713"/>
                    <a:pt x="17928" y="94440"/>
                    <a:pt x="53783" y="56664"/>
                  </a:cubicBezTo>
                  <a:cubicBezTo>
                    <a:pt x="89638" y="18888"/>
                    <a:pt x="135920" y="0"/>
                    <a:pt x="192630"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solidFill>
                  <a:schemeClr val="bg1"/>
                </a:solidFill>
              </a:endParaRPr>
            </a:p>
          </p:txBody>
        </p:sp>
        <p:sp>
          <p:nvSpPr>
            <p:cNvPr id="44" name="TextBox 43"/>
            <p:cNvSpPr txBox="1">
              <a:spLocks noChangeAspect="1"/>
            </p:cNvSpPr>
            <p:nvPr>
              <p:custDataLst>
                <p:tags r:id="rId12"/>
              </p:custDataLst>
            </p:nvPr>
          </p:nvSpPr>
          <p:spPr>
            <a:xfrm>
              <a:off x="3862273" y="5330942"/>
              <a:ext cx="315562" cy="402273"/>
            </a:xfrm>
            <a:custGeom>
              <a:avLst/>
              <a:gdLst/>
              <a:ahLst/>
              <a:cxnLst/>
              <a:rect l="l" t="t" r="r" b="b"/>
              <a:pathLst>
                <a:path w="315562" h="402273">
                  <a:moveTo>
                    <a:pt x="0" y="0"/>
                  </a:moveTo>
                  <a:lnTo>
                    <a:pt x="53234" y="0"/>
                  </a:lnTo>
                  <a:lnTo>
                    <a:pt x="53234" y="165190"/>
                  </a:lnTo>
                  <a:lnTo>
                    <a:pt x="262328" y="165190"/>
                  </a:lnTo>
                  <a:lnTo>
                    <a:pt x="262328" y="0"/>
                  </a:lnTo>
                  <a:lnTo>
                    <a:pt x="315562" y="0"/>
                  </a:lnTo>
                  <a:lnTo>
                    <a:pt x="315562" y="402273"/>
                  </a:lnTo>
                  <a:lnTo>
                    <a:pt x="262328" y="402273"/>
                  </a:lnTo>
                  <a:lnTo>
                    <a:pt x="262328" y="212662"/>
                  </a:lnTo>
                  <a:lnTo>
                    <a:pt x="53234" y="212662"/>
                  </a:lnTo>
                  <a:lnTo>
                    <a:pt x="53234" y="402273"/>
                  </a:lnTo>
                  <a:lnTo>
                    <a:pt x="0" y="40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p>
          </p:txBody>
        </p:sp>
        <p:sp>
          <p:nvSpPr>
            <p:cNvPr id="45" name="TextBox 44"/>
            <p:cNvSpPr txBox="1">
              <a:spLocks noChangeAspect="1"/>
            </p:cNvSpPr>
            <p:nvPr>
              <p:custDataLst>
                <p:tags r:id="rId13"/>
              </p:custDataLst>
            </p:nvPr>
          </p:nvSpPr>
          <p:spPr>
            <a:xfrm>
              <a:off x="7870393" y="5330942"/>
              <a:ext cx="315562" cy="402273"/>
            </a:xfrm>
            <a:custGeom>
              <a:avLst/>
              <a:gdLst/>
              <a:ahLst/>
              <a:cxnLst/>
              <a:rect l="l" t="t" r="r" b="b"/>
              <a:pathLst>
                <a:path w="315562" h="402273">
                  <a:moveTo>
                    <a:pt x="0" y="0"/>
                  </a:moveTo>
                  <a:lnTo>
                    <a:pt x="53234" y="0"/>
                  </a:lnTo>
                  <a:lnTo>
                    <a:pt x="53234" y="165190"/>
                  </a:lnTo>
                  <a:lnTo>
                    <a:pt x="262328" y="165190"/>
                  </a:lnTo>
                  <a:lnTo>
                    <a:pt x="262328" y="0"/>
                  </a:lnTo>
                  <a:lnTo>
                    <a:pt x="315562" y="0"/>
                  </a:lnTo>
                  <a:lnTo>
                    <a:pt x="315562" y="402273"/>
                  </a:lnTo>
                  <a:lnTo>
                    <a:pt x="262328" y="402273"/>
                  </a:lnTo>
                  <a:lnTo>
                    <a:pt x="262328" y="212662"/>
                  </a:lnTo>
                  <a:lnTo>
                    <a:pt x="53234" y="212662"/>
                  </a:lnTo>
                  <a:lnTo>
                    <a:pt x="53234" y="402273"/>
                  </a:lnTo>
                  <a:lnTo>
                    <a:pt x="0" y="40227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4400"/>
            </a:p>
          </p:txBody>
        </p:sp>
      </p:grpSp>
      <p:grpSp>
        <p:nvGrpSpPr>
          <p:cNvPr id="57" name="Group 56"/>
          <p:cNvGrpSpPr/>
          <p:nvPr/>
        </p:nvGrpSpPr>
        <p:grpSpPr>
          <a:xfrm>
            <a:off x="9022582" y="3761546"/>
            <a:ext cx="1429518" cy="1227013"/>
            <a:chOff x="9365482" y="3929186"/>
            <a:chExt cx="1429518" cy="1227013"/>
          </a:xfrm>
        </p:grpSpPr>
        <p:pic>
          <p:nvPicPr>
            <p:cNvPr id="46" name="Picture 45"/>
            <p:cNvPicPr>
              <a:picLocks noChangeAspect="1"/>
            </p:cNvPicPr>
            <p:nvPr/>
          </p:nvPicPr>
          <p:blipFill>
            <a:blip r:embed="rId18"/>
            <a:stretch>
              <a:fillRect/>
            </a:stretch>
          </p:blipFill>
          <p:spPr>
            <a:xfrm>
              <a:off x="9365482" y="3929186"/>
              <a:ext cx="1429518" cy="1227013"/>
            </a:xfrm>
            <a:prstGeom prst="rect">
              <a:avLst/>
            </a:prstGeom>
          </p:spPr>
        </p:pic>
        <p:sp>
          <p:nvSpPr>
            <p:cNvPr id="51" name="TextBox 50"/>
            <p:cNvSpPr txBox="1">
              <a:spLocks noChangeAspect="1"/>
            </p:cNvSpPr>
            <p:nvPr>
              <p:custDataLst>
                <p:tags r:id="rId4"/>
              </p:custDataLst>
            </p:nvPr>
          </p:nvSpPr>
          <p:spPr>
            <a:xfrm>
              <a:off x="9965566" y="4221143"/>
              <a:ext cx="312986" cy="338658"/>
            </a:xfrm>
            <a:custGeom>
              <a:avLst/>
              <a:gdLst/>
              <a:ahLst/>
              <a:cxnLst/>
              <a:rect l="l" t="t" r="r" b="b"/>
              <a:pathLst>
                <a:path w="312986" h="338658">
                  <a:moveTo>
                    <a:pt x="156939" y="37281"/>
                  </a:moveTo>
                  <a:cubicBezTo>
                    <a:pt x="126281" y="37281"/>
                    <a:pt x="99901" y="47811"/>
                    <a:pt x="77800" y="68870"/>
                  </a:cubicBezTo>
                  <a:cubicBezTo>
                    <a:pt x="55699" y="89929"/>
                    <a:pt x="44648" y="125090"/>
                    <a:pt x="44648" y="174352"/>
                  </a:cubicBezTo>
                  <a:cubicBezTo>
                    <a:pt x="44648" y="213791"/>
                    <a:pt x="55252" y="244859"/>
                    <a:pt x="76460" y="267556"/>
                  </a:cubicBezTo>
                  <a:cubicBezTo>
                    <a:pt x="97668" y="290252"/>
                    <a:pt x="124271" y="301600"/>
                    <a:pt x="156270" y="301600"/>
                  </a:cubicBezTo>
                  <a:cubicBezTo>
                    <a:pt x="188863" y="301600"/>
                    <a:pt x="215689" y="290140"/>
                    <a:pt x="236748" y="267221"/>
                  </a:cubicBezTo>
                  <a:cubicBezTo>
                    <a:pt x="257807" y="244301"/>
                    <a:pt x="268337" y="211782"/>
                    <a:pt x="268337" y="169664"/>
                  </a:cubicBezTo>
                  <a:cubicBezTo>
                    <a:pt x="268337" y="143024"/>
                    <a:pt x="263835" y="119769"/>
                    <a:pt x="254831" y="99901"/>
                  </a:cubicBezTo>
                  <a:cubicBezTo>
                    <a:pt x="245827" y="80032"/>
                    <a:pt x="232656" y="64629"/>
                    <a:pt x="215317" y="53690"/>
                  </a:cubicBezTo>
                  <a:cubicBezTo>
                    <a:pt x="197979" y="42751"/>
                    <a:pt x="178519" y="37281"/>
                    <a:pt x="156939" y="37281"/>
                  </a:cubicBezTo>
                  <a:close/>
                  <a:moveTo>
                    <a:pt x="156716" y="0"/>
                  </a:moveTo>
                  <a:cubicBezTo>
                    <a:pt x="186928" y="0"/>
                    <a:pt x="214164" y="7218"/>
                    <a:pt x="238423" y="21654"/>
                  </a:cubicBezTo>
                  <a:cubicBezTo>
                    <a:pt x="262682" y="36091"/>
                    <a:pt x="281174" y="56220"/>
                    <a:pt x="293898" y="82041"/>
                  </a:cubicBezTo>
                  <a:cubicBezTo>
                    <a:pt x="306623" y="107863"/>
                    <a:pt x="312986" y="137145"/>
                    <a:pt x="312986" y="169887"/>
                  </a:cubicBezTo>
                  <a:cubicBezTo>
                    <a:pt x="312986" y="203076"/>
                    <a:pt x="306288" y="232767"/>
                    <a:pt x="292894" y="258961"/>
                  </a:cubicBezTo>
                  <a:cubicBezTo>
                    <a:pt x="279499" y="285155"/>
                    <a:pt x="260524" y="304986"/>
                    <a:pt x="235967" y="318455"/>
                  </a:cubicBezTo>
                  <a:cubicBezTo>
                    <a:pt x="211410" y="331924"/>
                    <a:pt x="184919" y="338658"/>
                    <a:pt x="156493" y="338658"/>
                  </a:cubicBezTo>
                  <a:cubicBezTo>
                    <a:pt x="125685" y="338658"/>
                    <a:pt x="98152" y="331217"/>
                    <a:pt x="73893" y="316334"/>
                  </a:cubicBezTo>
                  <a:cubicBezTo>
                    <a:pt x="49634" y="301451"/>
                    <a:pt x="31254" y="281136"/>
                    <a:pt x="18752" y="255389"/>
                  </a:cubicBezTo>
                  <a:cubicBezTo>
                    <a:pt x="6251" y="229642"/>
                    <a:pt x="0" y="202406"/>
                    <a:pt x="0" y="173682"/>
                  </a:cubicBezTo>
                  <a:cubicBezTo>
                    <a:pt x="0" y="119360"/>
                    <a:pt x="14585" y="76832"/>
                    <a:pt x="43755" y="46099"/>
                  </a:cubicBezTo>
                  <a:cubicBezTo>
                    <a:pt x="72926" y="15366"/>
                    <a:pt x="110579" y="0"/>
                    <a:pt x="15671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3600">
                <a:solidFill>
                  <a:schemeClr val="bg1"/>
                </a:solidFill>
              </a:endParaRPr>
            </a:p>
          </p:txBody>
        </p:sp>
        <p:sp>
          <p:nvSpPr>
            <p:cNvPr id="53" name="TextBox 52"/>
            <p:cNvSpPr txBox="1">
              <a:spLocks noChangeAspect="1"/>
            </p:cNvSpPr>
            <p:nvPr>
              <p:custDataLst>
                <p:tags r:id="rId5"/>
              </p:custDataLst>
            </p:nvPr>
          </p:nvSpPr>
          <p:spPr>
            <a:xfrm rot="19013526">
              <a:off x="9644897" y="4695967"/>
              <a:ext cx="171153" cy="218183"/>
            </a:xfrm>
            <a:custGeom>
              <a:avLst/>
              <a:gdLst/>
              <a:ahLst/>
              <a:cxnLst/>
              <a:rect l="l" t="t" r="r" b="b"/>
              <a:pathLst>
                <a:path w="171153" h="218183">
                  <a:moveTo>
                    <a:pt x="171153" y="0"/>
                  </a:moveTo>
                  <a:lnTo>
                    <a:pt x="171153" y="218183"/>
                  </a:lnTo>
                  <a:lnTo>
                    <a:pt x="142280" y="218183"/>
                  </a:lnTo>
                  <a:lnTo>
                    <a:pt x="142281" y="115343"/>
                  </a:lnTo>
                  <a:lnTo>
                    <a:pt x="28873" y="115343"/>
                  </a:lnTo>
                  <a:lnTo>
                    <a:pt x="28873" y="218183"/>
                  </a:lnTo>
                  <a:lnTo>
                    <a:pt x="1" y="218182"/>
                  </a:lnTo>
                  <a:lnTo>
                    <a:pt x="0" y="1"/>
                  </a:lnTo>
                  <a:lnTo>
                    <a:pt x="28873" y="0"/>
                  </a:lnTo>
                  <a:lnTo>
                    <a:pt x="28874" y="89595"/>
                  </a:lnTo>
                  <a:lnTo>
                    <a:pt x="142280" y="89595"/>
                  </a:lnTo>
                  <a:lnTo>
                    <a:pt x="142280" y="1"/>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2400"/>
            </a:p>
          </p:txBody>
        </p:sp>
        <p:sp>
          <p:nvSpPr>
            <p:cNvPr id="55" name="TextBox 54"/>
            <p:cNvSpPr txBox="1">
              <a:spLocks noChangeAspect="1"/>
            </p:cNvSpPr>
            <p:nvPr>
              <p:custDataLst>
                <p:tags r:id="rId6"/>
              </p:custDataLst>
            </p:nvPr>
          </p:nvSpPr>
          <p:spPr>
            <a:xfrm rot="2262947">
              <a:off x="10401045" y="4673213"/>
              <a:ext cx="171153" cy="218182"/>
            </a:xfrm>
            <a:custGeom>
              <a:avLst/>
              <a:gdLst/>
              <a:ahLst/>
              <a:cxnLst/>
              <a:rect l="l" t="t" r="r" b="b"/>
              <a:pathLst>
                <a:path w="171153" h="218182">
                  <a:moveTo>
                    <a:pt x="0" y="0"/>
                  </a:moveTo>
                  <a:lnTo>
                    <a:pt x="28873" y="0"/>
                  </a:lnTo>
                  <a:lnTo>
                    <a:pt x="28873" y="89594"/>
                  </a:lnTo>
                  <a:lnTo>
                    <a:pt x="142280" y="89594"/>
                  </a:lnTo>
                  <a:lnTo>
                    <a:pt x="142280" y="0"/>
                  </a:lnTo>
                  <a:lnTo>
                    <a:pt x="171153" y="0"/>
                  </a:lnTo>
                  <a:lnTo>
                    <a:pt x="171153" y="218182"/>
                  </a:lnTo>
                  <a:lnTo>
                    <a:pt x="142280" y="218182"/>
                  </a:lnTo>
                  <a:lnTo>
                    <a:pt x="142280" y="115342"/>
                  </a:lnTo>
                  <a:lnTo>
                    <a:pt x="28873" y="115342"/>
                  </a:lnTo>
                  <a:lnTo>
                    <a:pt x="28873" y="218182"/>
                  </a:lnTo>
                  <a:lnTo>
                    <a:pt x="0" y="21818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2400"/>
            </a:p>
          </p:txBody>
        </p:sp>
      </p:grpSp>
      <p:grpSp>
        <p:nvGrpSpPr>
          <p:cNvPr id="58" name="Group 57"/>
          <p:cNvGrpSpPr/>
          <p:nvPr/>
        </p:nvGrpSpPr>
        <p:grpSpPr>
          <a:xfrm rot="1324622">
            <a:off x="10171259" y="4820269"/>
            <a:ext cx="1429518" cy="1227013"/>
            <a:chOff x="9365482" y="3929186"/>
            <a:chExt cx="1429518" cy="1227013"/>
          </a:xfrm>
        </p:grpSpPr>
        <p:pic>
          <p:nvPicPr>
            <p:cNvPr id="59" name="Picture 58"/>
            <p:cNvPicPr>
              <a:picLocks noChangeAspect="1"/>
            </p:cNvPicPr>
            <p:nvPr/>
          </p:nvPicPr>
          <p:blipFill>
            <a:blip r:embed="rId18"/>
            <a:stretch>
              <a:fillRect/>
            </a:stretch>
          </p:blipFill>
          <p:spPr>
            <a:xfrm>
              <a:off x="9365482" y="3929186"/>
              <a:ext cx="1429518" cy="1227013"/>
            </a:xfrm>
            <a:prstGeom prst="rect">
              <a:avLst/>
            </a:prstGeom>
          </p:spPr>
        </p:pic>
        <p:sp>
          <p:nvSpPr>
            <p:cNvPr id="60" name="TextBox 59"/>
            <p:cNvSpPr txBox="1">
              <a:spLocks noChangeAspect="1"/>
            </p:cNvSpPr>
            <p:nvPr>
              <p:custDataLst>
                <p:tags r:id="rId1"/>
              </p:custDataLst>
            </p:nvPr>
          </p:nvSpPr>
          <p:spPr>
            <a:xfrm>
              <a:off x="9965566" y="4221143"/>
              <a:ext cx="312986" cy="338658"/>
            </a:xfrm>
            <a:custGeom>
              <a:avLst/>
              <a:gdLst/>
              <a:ahLst/>
              <a:cxnLst/>
              <a:rect l="l" t="t" r="r" b="b"/>
              <a:pathLst>
                <a:path w="312986" h="338658">
                  <a:moveTo>
                    <a:pt x="156939" y="37281"/>
                  </a:moveTo>
                  <a:cubicBezTo>
                    <a:pt x="126281" y="37281"/>
                    <a:pt x="99901" y="47811"/>
                    <a:pt x="77800" y="68870"/>
                  </a:cubicBezTo>
                  <a:cubicBezTo>
                    <a:pt x="55699" y="89929"/>
                    <a:pt x="44648" y="125090"/>
                    <a:pt x="44648" y="174352"/>
                  </a:cubicBezTo>
                  <a:cubicBezTo>
                    <a:pt x="44648" y="213791"/>
                    <a:pt x="55252" y="244859"/>
                    <a:pt x="76460" y="267556"/>
                  </a:cubicBezTo>
                  <a:cubicBezTo>
                    <a:pt x="97668" y="290252"/>
                    <a:pt x="124271" y="301600"/>
                    <a:pt x="156270" y="301600"/>
                  </a:cubicBezTo>
                  <a:cubicBezTo>
                    <a:pt x="188863" y="301600"/>
                    <a:pt x="215689" y="290140"/>
                    <a:pt x="236748" y="267221"/>
                  </a:cubicBezTo>
                  <a:cubicBezTo>
                    <a:pt x="257807" y="244301"/>
                    <a:pt x="268337" y="211782"/>
                    <a:pt x="268337" y="169664"/>
                  </a:cubicBezTo>
                  <a:cubicBezTo>
                    <a:pt x="268337" y="143024"/>
                    <a:pt x="263835" y="119769"/>
                    <a:pt x="254831" y="99901"/>
                  </a:cubicBezTo>
                  <a:cubicBezTo>
                    <a:pt x="245827" y="80032"/>
                    <a:pt x="232656" y="64629"/>
                    <a:pt x="215317" y="53690"/>
                  </a:cubicBezTo>
                  <a:cubicBezTo>
                    <a:pt x="197979" y="42751"/>
                    <a:pt x="178519" y="37281"/>
                    <a:pt x="156939" y="37281"/>
                  </a:cubicBezTo>
                  <a:close/>
                  <a:moveTo>
                    <a:pt x="156716" y="0"/>
                  </a:moveTo>
                  <a:cubicBezTo>
                    <a:pt x="186928" y="0"/>
                    <a:pt x="214164" y="7218"/>
                    <a:pt x="238423" y="21654"/>
                  </a:cubicBezTo>
                  <a:cubicBezTo>
                    <a:pt x="262682" y="36091"/>
                    <a:pt x="281174" y="56220"/>
                    <a:pt x="293898" y="82041"/>
                  </a:cubicBezTo>
                  <a:cubicBezTo>
                    <a:pt x="306623" y="107863"/>
                    <a:pt x="312986" y="137145"/>
                    <a:pt x="312986" y="169887"/>
                  </a:cubicBezTo>
                  <a:cubicBezTo>
                    <a:pt x="312986" y="203076"/>
                    <a:pt x="306288" y="232767"/>
                    <a:pt x="292894" y="258961"/>
                  </a:cubicBezTo>
                  <a:cubicBezTo>
                    <a:pt x="279499" y="285155"/>
                    <a:pt x="260524" y="304986"/>
                    <a:pt x="235967" y="318455"/>
                  </a:cubicBezTo>
                  <a:cubicBezTo>
                    <a:pt x="211410" y="331924"/>
                    <a:pt x="184919" y="338658"/>
                    <a:pt x="156493" y="338658"/>
                  </a:cubicBezTo>
                  <a:cubicBezTo>
                    <a:pt x="125685" y="338658"/>
                    <a:pt x="98152" y="331217"/>
                    <a:pt x="73893" y="316334"/>
                  </a:cubicBezTo>
                  <a:cubicBezTo>
                    <a:pt x="49634" y="301451"/>
                    <a:pt x="31254" y="281136"/>
                    <a:pt x="18752" y="255389"/>
                  </a:cubicBezTo>
                  <a:cubicBezTo>
                    <a:pt x="6251" y="229642"/>
                    <a:pt x="0" y="202406"/>
                    <a:pt x="0" y="173682"/>
                  </a:cubicBezTo>
                  <a:cubicBezTo>
                    <a:pt x="0" y="119360"/>
                    <a:pt x="14585" y="76832"/>
                    <a:pt x="43755" y="46099"/>
                  </a:cubicBezTo>
                  <a:cubicBezTo>
                    <a:pt x="72926" y="15366"/>
                    <a:pt x="110579" y="0"/>
                    <a:pt x="156716"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3600">
                <a:solidFill>
                  <a:schemeClr val="bg1"/>
                </a:solidFill>
              </a:endParaRPr>
            </a:p>
          </p:txBody>
        </p:sp>
        <p:sp>
          <p:nvSpPr>
            <p:cNvPr id="61" name="TextBox 60"/>
            <p:cNvSpPr txBox="1">
              <a:spLocks noChangeAspect="1"/>
            </p:cNvSpPr>
            <p:nvPr>
              <p:custDataLst>
                <p:tags r:id="rId2"/>
              </p:custDataLst>
            </p:nvPr>
          </p:nvSpPr>
          <p:spPr>
            <a:xfrm rot="19013526">
              <a:off x="9644897" y="4695967"/>
              <a:ext cx="171153" cy="218183"/>
            </a:xfrm>
            <a:custGeom>
              <a:avLst/>
              <a:gdLst/>
              <a:ahLst/>
              <a:cxnLst/>
              <a:rect l="l" t="t" r="r" b="b"/>
              <a:pathLst>
                <a:path w="171153" h="218183">
                  <a:moveTo>
                    <a:pt x="171153" y="0"/>
                  </a:moveTo>
                  <a:lnTo>
                    <a:pt x="171153" y="218183"/>
                  </a:lnTo>
                  <a:lnTo>
                    <a:pt x="142280" y="218183"/>
                  </a:lnTo>
                  <a:lnTo>
                    <a:pt x="142281" y="115343"/>
                  </a:lnTo>
                  <a:lnTo>
                    <a:pt x="28873" y="115343"/>
                  </a:lnTo>
                  <a:lnTo>
                    <a:pt x="28873" y="218183"/>
                  </a:lnTo>
                  <a:lnTo>
                    <a:pt x="1" y="218182"/>
                  </a:lnTo>
                  <a:lnTo>
                    <a:pt x="0" y="1"/>
                  </a:lnTo>
                  <a:lnTo>
                    <a:pt x="28873" y="0"/>
                  </a:lnTo>
                  <a:lnTo>
                    <a:pt x="28874" y="89595"/>
                  </a:lnTo>
                  <a:lnTo>
                    <a:pt x="142280" y="89595"/>
                  </a:lnTo>
                  <a:lnTo>
                    <a:pt x="142280" y="1"/>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2400"/>
            </a:p>
          </p:txBody>
        </p:sp>
        <p:sp>
          <p:nvSpPr>
            <p:cNvPr id="62" name="TextBox 61"/>
            <p:cNvSpPr txBox="1">
              <a:spLocks noChangeAspect="1"/>
            </p:cNvSpPr>
            <p:nvPr>
              <p:custDataLst>
                <p:tags r:id="rId3"/>
              </p:custDataLst>
            </p:nvPr>
          </p:nvSpPr>
          <p:spPr>
            <a:xfrm rot="2262947">
              <a:off x="10401045" y="4673213"/>
              <a:ext cx="171153" cy="218182"/>
            </a:xfrm>
            <a:custGeom>
              <a:avLst/>
              <a:gdLst/>
              <a:ahLst/>
              <a:cxnLst/>
              <a:rect l="l" t="t" r="r" b="b"/>
              <a:pathLst>
                <a:path w="171153" h="218182">
                  <a:moveTo>
                    <a:pt x="0" y="0"/>
                  </a:moveTo>
                  <a:lnTo>
                    <a:pt x="28873" y="0"/>
                  </a:lnTo>
                  <a:lnTo>
                    <a:pt x="28873" y="89594"/>
                  </a:lnTo>
                  <a:lnTo>
                    <a:pt x="142280" y="89594"/>
                  </a:lnTo>
                  <a:lnTo>
                    <a:pt x="142280" y="0"/>
                  </a:lnTo>
                  <a:lnTo>
                    <a:pt x="171153" y="0"/>
                  </a:lnTo>
                  <a:lnTo>
                    <a:pt x="171153" y="218182"/>
                  </a:lnTo>
                  <a:lnTo>
                    <a:pt x="142280" y="218182"/>
                  </a:lnTo>
                  <a:lnTo>
                    <a:pt x="142280" y="115342"/>
                  </a:lnTo>
                  <a:lnTo>
                    <a:pt x="28873" y="115342"/>
                  </a:lnTo>
                  <a:lnTo>
                    <a:pt x="28873" y="218182"/>
                  </a:lnTo>
                  <a:lnTo>
                    <a:pt x="0" y="218182"/>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en-US" sz="240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fade">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10" presetClass="entr" presetSubtype="0"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fade">
                                      <p:cBhvr>
                                        <p:cTn id="23" dur="500"/>
                                        <p:tgtEl>
                                          <p:spTgt spid="57"/>
                                        </p:tgtEl>
                                      </p:cBhvr>
                                    </p:animEffect>
                                  </p:childTnLst>
                                </p:cTn>
                              </p:par>
                              <p:par>
                                <p:cTn id="24" presetID="10" presetClass="entr" presetSubtype="0" fill="hold" nodeType="with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fade">
                                      <p:cBhvr>
                                        <p:cTn id="2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grpSp>
        <p:nvGrpSpPr>
          <p:cNvPr id="645" name="Google Shape;645;p25"/>
          <p:cNvGrpSpPr/>
          <p:nvPr/>
        </p:nvGrpSpPr>
        <p:grpSpPr>
          <a:xfrm>
            <a:off x="8936181" y="0"/>
            <a:ext cx="3890553" cy="6904758"/>
            <a:chOff x="8936181" y="0"/>
            <a:chExt cx="3890553" cy="6904758"/>
          </a:xfrm>
        </p:grpSpPr>
        <p:grpSp>
          <p:nvGrpSpPr>
            <p:cNvPr id="646" name="Google Shape;646;p25"/>
            <p:cNvGrpSpPr/>
            <p:nvPr/>
          </p:nvGrpSpPr>
          <p:grpSpPr>
            <a:xfrm>
              <a:off x="9055676" y="0"/>
              <a:ext cx="3136324" cy="6858000"/>
              <a:chOff x="9055676" y="0"/>
              <a:chExt cx="3136324" cy="6858000"/>
            </a:xfrm>
          </p:grpSpPr>
          <p:sp>
            <p:nvSpPr>
              <p:cNvPr id="647" name="Google Shape;647;p25"/>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648" name="Google Shape;648;p25"/>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649" name="Google Shape;649;p25"/>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650" name="Google Shape;650;p25"/>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651" name="Google Shape;651;p25"/>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652" name="Google Shape;652;p25" descr="Microscope"/>
            <p:cNvPicPr preferRelativeResize="0"/>
            <p:nvPr/>
          </p:nvPicPr>
          <p:blipFill rotWithShape="1">
            <a:blip r:embed="rId3"/>
            <a:srcRect/>
            <a:stretch>
              <a:fillRect/>
            </a:stretch>
          </p:blipFill>
          <p:spPr>
            <a:xfrm flipH="1">
              <a:off x="8936181" y="3014205"/>
              <a:ext cx="3890553" cy="3890553"/>
            </a:xfrm>
            <a:prstGeom prst="rect">
              <a:avLst/>
            </a:prstGeom>
            <a:noFill/>
            <a:ln>
              <a:noFill/>
            </a:ln>
          </p:spPr>
        </p:pic>
      </p:grpSp>
      <p:sp>
        <p:nvSpPr>
          <p:cNvPr id="653" name="Google Shape;653;p25"/>
          <p:cNvSpPr txBox="1"/>
          <p:nvPr/>
        </p:nvSpPr>
        <p:spPr>
          <a:xfrm>
            <a:off x="2804160" y="304800"/>
            <a:ext cx="3958590" cy="582295"/>
          </a:xfrm>
          <a:prstGeom prst="rect">
            <a:avLst/>
          </a:prstGeom>
          <a:solidFill>
            <a:srgbClr val="F420D9"/>
          </a:solidFill>
        </p:spPr>
        <p:style>
          <a:lnRef idx="1">
            <a:schemeClr val="accent2"/>
          </a:lnRef>
          <a:fillRef idx="3">
            <a:schemeClr val="accent2"/>
          </a:fillRef>
          <a:effectRef idx="2">
            <a:schemeClr val="accent2"/>
          </a:effectRef>
          <a:fontRef idx="minor">
            <a:schemeClr val="lt1"/>
          </a:fontRef>
        </p:style>
        <p:txBody>
          <a:bodyPr spcFirstLastPara="1" wrap="square" lIns="91425" tIns="45700" rIns="91425" bIns="45700" anchor="t" anchorCtr="0">
            <a:spAutoFit/>
          </a:bodyPr>
          <a:lstStyle/>
          <a:p>
            <a:pPr marL="0" marR="0" lvl="0" indent="0" algn="ctr" rtl="0">
              <a:spcBef>
                <a:spcPts val="0"/>
              </a:spcBef>
              <a:spcAft>
                <a:spcPts val="0"/>
              </a:spcAft>
              <a:buNone/>
            </a:pPr>
            <a:r>
              <a:rPr lang="vi-VN" altLang="en-US" sz="3200" b="1">
                <a:solidFill>
                  <a:schemeClr val="bg1"/>
                </a:solidFill>
                <a:latin typeface="Arial" panose="020B0604020202020204"/>
                <a:ea typeface="Arial" panose="020B0604020202020204"/>
                <a:cs typeface="Arial" panose="020B0604020202020204"/>
                <a:sym typeface="Arial" panose="020B0604020202020204"/>
              </a:rPr>
              <a:t>4. </a:t>
            </a:r>
            <a:r>
              <a:rPr lang="en-US" sz="3200" b="1">
                <a:solidFill>
                  <a:schemeClr val="bg1"/>
                </a:solidFill>
                <a:latin typeface="Arial" panose="020B0604020202020204"/>
                <a:ea typeface="Arial" panose="020B0604020202020204"/>
                <a:cs typeface="Arial" panose="020B0604020202020204"/>
                <a:sym typeface="Arial" panose="020B0604020202020204"/>
              </a:rPr>
              <a:t>Tính háo nước</a:t>
            </a:r>
          </a:p>
        </p:txBody>
      </p:sp>
      <p:sp>
        <p:nvSpPr>
          <p:cNvPr id="654" name="Google Shape;654;p25"/>
          <p:cNvSpPr txBox="1"/>
          <p:nvPr/>
        </p:nvSpPr>
        <p:spPr>
          <a:xfrm>
            <a:off x="0" y="1219200"/>
            <a:ext cx="8839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CuSO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a:t>
            </a:r>
            <a:r>
              <a:rPr lang="en-US" sz="2800" b="1">
                <a:solidFill>
                  <a:srgbClr val="FF0000"/>
                </a:solidFill>
                <a:latin typeface="Arial" panose="020B0604020202020204"/>
                <a:ea typeface="Arial" panose="020B0604020202020204"/>
                <a:cs typeface="Arial" panose="020B0604020202020204"/>
                <a:sym typeface="Arial" panose="020B0604020202020204"/>
              </a:rPr>
              <a:t>5</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Đ             CuSO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4K</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a:t>
            </a:r>
            <a:r>
              <a:rPr lang="en-US" sz="2800" b="1">
                <a:solidFill>
                  <a:srgbClr val="FF0000"/>
                </a:solidFill>
                <a:latin typeface="Arial" panose="020B0604020202020204"/>
                <a:ea typeface="Arial" panose="020B0604020202020204"/>
                <a:cs typeface="Arial" panose="020B0604020202020204"/>
                <a:sym typeface="Arial" panose="020B0604020202020204"/>
              </a:rPr>
              <a:t>5</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cxnSp>
        <p:nvCxnSpPr>
          <p:cNvPr id="655" name="Google Shape;655;p25"/>
          <p:cNvCxnSpPr/>
          <p:nvPr/>
        </p:nvCxnSpPr>
        <p:spPr>
          <a:xfrm>
            <a:off x="3962400" y="1524000"/>
            <a:ext cx="1066800" cy="0"/>
          </a:xfrm>
          <a:prstGeom prst="straightConnector1">
            <a:avLst/>
          </a:prstGeom>
          <a:noFill/>
          <a:ln w="38100" cap="flat" cmpd="sng">
            <a:solidFill>
              <a:schemeClr val="dk1"/>
            </a:solidFill>
            <a:prstDash val="solid"/>
            <a:round/>
            <a:headEnd type="none" w="med" len="med"/>
            <a:tailEnd type="triangle" w="med" len="med"/>
          </a:ln>
        </p:spPr>
      </p:cxnSp>
      <p:sp>
        <p:nvSpPr>
          <p:cNvPr id="656" name="Google Shape;656;p25"/>
          <p:cNvSpPr txBox="1"/>
          <p:nvPr/>
        </p:nvSpPr>
        <p:spPr>
          <a:xfrm>
            <a:off x="76200" y="1676400"/>
            <a:ext cx="1828800" cy="519113"/>
          </a:xfrm>
          <a:prstGeom prst="rect">
            <a:avLst/>
          </a:prstGeom>
          <a:solidFill>
            <a:srgbClr val="FFFF6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66CCFF"/>
                </a:solidFill>
                <a:latin typeface="Arial" panose="020B0604020202020204"/>
                <a:ea typeface="Arial" panose="020B0604020202020204"/>
                <a:cs typeface="Arial" panose="020B0604020202020204"/>
                <a:sym typeface="Arial" panose="020B0604020202020204"/>
              </a:rPr>
              <a:t>Màu xanh</a:t>
            </a:r>
          </a:p>
        </p:txBody>
      </p:sp>
      <p:sp>
        <p:nvSpPr>
          <p:cNvPr id="657" name="Google Shape;657;p25"/>
          <p:cNvSpPr txBox="1"/>
          <p:nvPr/>
        </p:nvSpPr>
        <p:spPr>
          <a:xfrm>
            <a:off x="4572000" y="1752600"/>
            <a:ext cx="2133600" cy="519113"/>
          </a:xfrm>
          <a:prstGeom prst="rect">
            <a:avLst/>
          </a:prstGeom>
        </p:spPr>
        <p:style>
          <a:lnRef idx="1">
            <a:schemeClr val="accent2"/>
          </a:lnRef>
          <a:fillRef idx="3">
            <a:schemeClr val="accent2"/>
          </a:fillRef>
          <a:effectRef idx="2">
            <a:schemeClr val="accent2"/>
          </a:effectRef>
          <a:fontRef idx="minor">
            <a:schemeClr val="lt1"/>
          </a:fontRef>
        </p:style>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lt1"/>
                </a:solidFill>
                <a:latin typeface="Arial" panose="020B0604020202020204"/>
                <a:ea typeface="Arial" panose="020B0604020202020204"/>
                <a:cs typeface="Arial" panose="020B0604020202020204"/>
                <a:sym typeface="Arial" panose="020B0604020202020204"/>
              </a:rPr>
              <a:t>Màu trắng</a:t>
            </a:r>
          </a:p>
        </p:txBody>
      </p:sp>
      <p:sp>
        <p:nvSpPr>
          <p:cNvPr id="658" name="Google Shape;658;p25"/>
          <p:cNvSpPr txBox="1"/>
          <p:nvPr/>
        </p:nvSpPr>
        <p:spPr>
          <a:xfrm>
            <a:off x="304800" y="5334000"/>
            <a:ext cx="86106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0000"/>
                </a:solidFill>
                <a:latin typeface="Arial" panose="020B0604020202020204"/>
                <a:ea typeface="Arial" panose="020B0604020202020204"/>
                <a:cs typeface="Arial" panose="020B0604020202020204"/>
                <a:sym typeface="Arial" panose="020B0604020202020204"/>
              </a:rPr>
              <a:t>C</a:t>
            </a:r>
            <a:r>
              <a:rPr lang="en-US" sz="2800" b="1" baseline="-25000">
                <a:solidFill>
                  <a:srgbClr val="FF0000"/>
                </a:solidFill>
                <a:latin typeface="Arial" panose="020B0604020202020204"/>
                <a:ea typeface="Arial" panose="020B0604020202020204"/>
                <a:cs typeface="Arial" panose="020B0604020202020204"/>
                <a:sym typeface="Arial" panose="020B0604020202020204"/>
              </a:rPr>
              <a:t>n</a:t>
            </a:r>
            <a:r>
              <a:rPr lang="en-US" sz="2800" b="1">
                <a:solidFill>
                  <a:srgbClr val="FF0000"/>
                </a:solidFill>
                <a:latin typeface="Arial" panose="020B0604020202020204"/>
                <a:ea typeface="Arial" panose="020B0604020202020204"/>
                <a:cs typeface="Arial" panose="020B0604020202020204"/>
                <a:sym typeface="Arial" panose="020B0604020202020204"/>
              </a:rPr>
              <a:t>(H</a:t>
            </a:r>
            <a:r>
              <a:rPr lang="en-US" sz="2800" b="1" baseline="-25000">
                <a:solidFill>
                  <a:srgbClr val="FF0000"/>
                </a:solidFill>
                <a:latin typeface="Arial" panose="020B0604020202020204"/>
                <a:ea typeface="Arial" panose="020B0604020202020204"/>
                <a:cs typeface="Arial" panose="020B0604020202020204"/>
                <a:sym typeface="Arial" panose="020B0604020202020204"/>
              </a:rPr>
              <a:t>2</a:t>
            </a:r>
            <a:r>
              <a:rPr lang="en-US" sz="2800" b="1">
                <a:solidFill>
                  <a:srgbClr val="FF0000"/>
                </a:solidFill>
                <a:latin typeface="Arial" panose="020B0604020202020204"/>
                <a:ea typeface="Arial" panose="020B0604020202020204"/>
                <a:cs typeface="Arial" panose="020B0604020202020204"/>
                <a:sym typeface="Arial" panose="020B0604020202020204"/>
              </a:rPr>
              <a:t>O)</a:t>
            </a:r>
            <a:r>
              <a:rPr lang="en-US" sz="2800" b="1" baseline="-25000">
                <a:solidFill>
                  <a:srgbClr val="0000FF"/>
                </a:solidFill>
                <a:latin typeface="Arial" panose="020B0604020202020204"/>
                <a:ea typeface="Arial" panose="020B0604020202020204"/>
                <a:cs typeface="Arial" panose="020B0604020202020204"/>
                <a:sym typeface="Arial" panose="020B0604020202020204"/>
              </a:rPr>
              <a:t>m</a:t>
            </a:r>
            <a:r>
              <a:rPr lang="en-US" sz="2800" b="1" baseline="-25000">
                <a:solidFill>
                  <a:srgbClr val="FF0000"/>
                </a:solidFill>
                <a:latin typeface="Arial" panose="020B0604020202020204"/>
                <a:ea typeface="Arial" panose="020B0604020202020204"/>
                <a:cs typeface="Arial" panose="020B0604020202020204"/>
                <a:sym typeface="Arial" panose="020B0604020202020204"/>
              </a:rPr>
              <a:t> </a:t>
            </a:r>
            <a:r>
              <a:rPr lang="en-US" sz="2800" b="1">
                <a:solidFill>
                  <a:srgbClr val="FF0000"/>
                </a:solidFill>
                <a:latin typeface="Arial" panose="020B0604020202020204"/>
                <a:ea typeface="Arial" panose="020B0604020202020204"/>
                <a:cs typeface="Arial" panose="020B0604020202020204"/>
                <a:sym typeface="Arial" panose="020B0604020202020204"/>
              </a:rPr>
              <a:t> + H</a:t>
            </a:r>
            <a:r>
              <a:rPr lang="en-US" sz="2800" b="1" baseline="-25000">
                <a:solidFill>
                  <a:srgbClr val="FF0000"/>
                </a:solidFill>
                <a:latin typeface="Arial" panose="020B0604020202020204"/>
                <a:ea typeface="Arial" panose="020B0604020202020204"/>
                <a:cs typeface="Arial" panose="020B0604020202020204"/>
                <a:sym typeface="Arial" panose="020B0604020202020204"/>
              </a:rPr>
              <a:t>2</a:t>
            </a:r>
            <a:r>
              <a:rPr lang="en-US" sz="2800" b="1">
                <a:solidFill>
                  <a:srgbClr val="FF0000"/>
                </a:solidFill>
                <a:latin typeface="Arial" panose="020B0604020202020204"/>
                <a:ea typeface="Arial" panose="020B0604020202020204"/>
                <a:cs typeface="Arial" panose="020B0604020202020204"/>
                <a:sym typeface="Arial" panose="020B0604020202020204"/>
              </a:rPr>
              <a:t>SO</a:t>
            </a:r>
            <a:r>
              <a:rPr lang="en-US" sz="2800" b="1" baseline="-25000">
                <a:solidFill>
                  <a:srgbClr val="FF0000"/>
                </a:solidFill>
                <a:latin typeface="Arial" panose="020B0604020202020204"/>
                <a:ea typeface="Arial" panose="020B0604020202020204"/>
                <a:cs typeface="Arial" panose="020B0604020202020204"/>
                <a:sym typeface="Arial" panose="020B0604020202020204"/>
              </a:rPr>
              <a:t>4</a:t>
            </a:r>
            <a:r>
              <a:rPr lang="en-US" sz="2800" b="1">
                <a:solidFill>
                  <a:srgbClr val="FF0000"/>
                </a:solidFill>
                <a:latin typeface="Arial" panose="020B0604020202020204"/>
                <a:ea typeface="Arial" panose="020B0604020202020204"/>
                <a:cs typeface="Arial" panose="020B0604020202020204"/>
                <a:sym typeface="Arial" panose="020B0604020202020204"/>
              </a:rPr>
              <a:t>                       + H</a:t>
            </a:r>
            <a:r>
              <a:rPr lang="en-US" sz="2800" b="1" baseline="-25000">
                <a:solidFill>
                  <a:srgbClr val="FF0000"/>
                </a:solidFill>
                <a:latin typeface="Arial" panose="020B0604020202020204"/>
                <a:ea typeface="Arial" panose="020B0604020202020204"/>
                <a:cs typeface="Arial" panose="020B0604020202020204"/>
                <a:sym typeface="Arial" panose="020B0604020202020204"/>
              </a:rPr>
              <a:t>2</a:t>
            </a:r>
            <a:r>
              <a:rPr lang="en-US" sz="2800" b="1">
                <a:solidFill>
                  <a:srgbClr val="FF0000"/>
                </a:solidFill>
                <a:latin typeface="Arial" panose="020B0604020202020204"/>
                <a:ea typeface="Arial" panose="020B0604020202020204"/>
                <a:cs typeface="Arial" panose="020B0604020202020204"/>
                <a:sym typeface="Arial" panose="020B0604020202020204"/>
              </a:rPr>
              <a:t>SO</a:t>
            </a:r>
            <a:r>
              <a:rPr lang="en-US" sz="2800" b="1" baseline="-25000">
                <a:solidFill>
                  <a:srgbClr val="FF0000"/>
                </a:solidFill>
                <a:latin typeface="Arial" panose="020B0604020202020204"/>
                <a:ea typeface="Arial" panose="020B0604020202020204"/>
                <a:cs typeface="Arial" panose="020B0604020202020204"/>
                <a:sym typeface="Arial" panose="020B0604020202020204"/>
              </a:rPr>
              <a:t>4</a:t>
            </a:r>
            <a:r>
              <a:rPr lang="en-US" sz="2800" b="1">
                <a:solidFill>
                  <a:srgbClr val="FF0000"/>
                </a:solidFill>
                <a:latin typeface="Arial" panose="020B0604020202020204"/>
                <a:ea typeface="Arial" panose="020B0604020202020204"/>
                <a:cs typeface="Arial" panose="020B0604020202020204"/>
                <a:sym typeface="Arial" panose="020B0604020202020204"/>
              </a:rPr>
              <a:t>.</a:t>
            </a:r>
            <a:r>
              <a:rPr lang="en-US" sz="2800" b="1">
                <a:solidFill>
                  <a:srgbClr val="0000FF"/>
                </a:solidFill>
                <a:latin typeface="Arial" panose="020B0604020202020204"/>
                <a:ea typeface="Arial" panose="020B0604020202020204"/>
                <a:cs typeface="Arial" panose="020B0604020202020204"/>
                <a:sym typeface="Arial" panose="020B0604020202020204"/>
              </a:rPr>
              <a:t>m</a:t>
            </a:r>
            <a:r>
              <a:rPr lang="en-US" sz="2800" b="1">
                <a:solidFill>
                  <a:srgbClr val="FF0000"/>
                </a:solidFill>
                <a:latin typeface="Arial" panose="020B0604020202020204"/>
                <a:ea typeface="Arial" panose="020B0604020202020204"/>
                <a:cs typeface="Arial" panose="020B0604020202020204"/>
                <a:sym typeface="Arial" panose="020B0604020202020204"/>
              </a:rPr>
              <a:t>H</a:t>
            </a:r>
            <a:r>
              <a:rPr lang="en-US" sz="2800" b="1" baseline="-25000">
                <a:solidFill>
                  <a:srgbClr val="FF0000"/>
                </a:solidFill>
                <a:latin typeface="Arial" panose="020B0604020202020204"/>
                <a:ea typeface="Arial" panose="020B0604020202020204"/>
                <a:cs typeface="Arial" panose="020B0604020202020204"/>
                <a:sym typeface="Arial" panose="020B0604020202020204"/>
              </a:rPr>
              <a:t>2</a:t>
            </a:r>
            <a:r>
              <a:rPr lang="en-US" sz="2800" b="1">
                <a:solidFill>
                  <a:srgbClr val="FF0000"/>
                </a:solidFill>
                <a:latin typeface="Arial" panose="020B0604020202020204"/>
                <a:ea typeface="Arial" panose="020B0604020202020204"/>
                <a:cs typeface="Arial" panose="020B0604020202020204"/>
                <a:sym typeface="Arial" panose="020B0604020202020204"/>
              </a:rPr>
              <a:t>O</a:t>
            </a:r>
          </a:p>
        </p:txBody>
      </p:sp>
      <p:cxnSp>
        <p:nvCxnSpPr>
          <p:cNvPr id="659" name="Google Shape;659;p25"/>
          <p:cNvCxnSpPr/>
          <p:nvPr/>
        </p:nvCxnSpPr>
        <p:spPr>
          <a:xfrm>
            <a:off x="3429000" y="5638800"/>
            <a:ext cx="1066800" cy="0"/>
          </a:xfrm>
          <a:prstGeom prst="straightConnector1">
            <a:avLst/>
          </a:prstGeom>
          <a:noFill/>
          <a:ln w="38100" cap="flat" cmpd="sng">
            <a:solidFill>
              <a:srgbClr val="FF0000"/>
            </a:solidFill>
            <a:prstDash val="solid"/>
            <a:round/>
            <a:headEnd type="none" w="med" len="med"/>
            <a:tailEnd type="triangle" w="med" len="med"/>
          </a:ln>
        </p:spPr>
      </p:cxnSp>
      <p:sp>
        <p:nvSpPr>
          <p:cNvPr id="660" name="Google Shape;660;p25"/>
          <p:cNvSpPr txBox="1"/>
          <p:nvPr/>
        </p:nvSpPr>
        <p:spPr>
          <a:xfrm>
            <a:off x="533400" y="3505200"/>
            <a:ext cx="86106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C</a:t>
            </a:r>
            <a:r>
              <a:rPr lang="en-US" sz="2800" b="1" baseline="-25000">
                <a:solidFill>
                  <a:schemeClr val="dk1"/>
                </a:solidFill>
                <a:latin typeface="Arial" panose="020B0604020202020204"/>
                <a:ea typeface="Arial" panose="020B0604020202020204"/>
                <a:cs typeface="Arial" panose="020B0604020202020204"/>
                <a:sym typeface="Arial" panose="020B0604020202020204"/>
              </a:rPr>
              <a:t>12</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22</a:t>
            </a:r>
            <a:r>
              <a:rPr lang="en-US" sz="2800" b="1">
                <a:solidFill>
                  <a:schemeClr val="dk1"/>
                </a:solidFill>
                <a:latin typeface="Arial" panose="020B0604020202020204"/>
                <a:ea typeface="Arial" panose="020B0604020202020204"/>
                <a:cs typeface="Arial" panose="020B0604020202020204"/>
                <a:sym typeface="Arial" panose="020B0604020202020204"/>
              </a:rPr>
              <a:t>O</a:t>
            </a:r>
            <a:r>
              <a:rPr lang="en-US" sz="2800" b="1" baseline="-25000">
                <a:solidFill>
                  <a:schemeClr val="dk1"/>
                </a:solidFill>
                <a:latin typeface="Arial" panose="020B0604020202020204"/>
                <a:ea typeface="Arial" panose="020B0604020202020204"/>
                <a:cs typeface="Arial" panose="020B0604020202020204"/>
                <a:sym typeface="Arial" panose="020B0604020202020204"/>
              </a:rPr>
              <a:t>11</a:t>
            </a:r>
            <a:r>
              <a:rPr lang="en-US" sz="2800" b="1">
                <a:solidFill>
                  <a:schemeClr val="dk1"/>
                </a:solidFill>
                <a:latin typeface="Arial" panose="020B0604020202020204"/>
                <a:ea typeface="Arial" panose="020B0604020202020204"/>
                <a:cs typeface="Arial" panose="020B0604020202020204"/>
                <a:sym typeface="Arial" panose="020B0604020202020204"/>
              </a:rPr>
              <a:t>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.11H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cxnSp>
        <p:nvCxnSpPr>
          <p:cNvPr id="661" name="Google Shape;661;p25"/>
          <p:cNvCxnSpPr/>
          <p:nvPr/>
        </p:nvCxnSpPr>
        <p:spPr>
          <a:xfrm>
            <a:off x="3886200" y="3810000"/>
            <a:ext cx="1066800" cy="0"/>
          </a:xfrm>
          <a:prstGeom prst="straightConnector1">
            <a:avLst/>
          </a:prstGeom>
          <a:noFill/>
          <a:ln w="38100" cap="flat" cmpd="sng">
            <a:solidFill>
              <a:schemeClr val="dk1"/>
            </a:solidFill>
            <a:prstDash val="solid"/>
            <a:round/>
            <a:headEnd type="none" w="med" len="med"/>
            <a:tailEnd type="triangle" w="med" len="med"/>
          </a:ln>
        </p:spPr>
      </p:cxnSp>
      <p:sp>
        <p:nvSpPr>
          <p:cNvPr id="662" name="Google Shape;662;p25"/>
          <p:cNvSpPr txBox="1"/>
          <p:nvPr/>
        </p:nvSpPr>
        <p:spPr>
          <a:xfrm>
            <a:off x="4724400" y="5334000"/>
            <a:ext cx="1600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u="sng">
                <a:solidFill>
                  <a:srgbClr val="0000FF"/>
                </a:solidFill>
                <a:latin typeface="Arial" panose="020B0604020202020204"/>
                <a:ea typeface="Arial" panose="020B0604020202020204"/>
                <a:cs typeface="Arial" panose="020B0604020202020204"/>
                <a:sym typeface="Arial" panose="020B0604020202020204"/>
                <a:hlinkClick r:id="rId4" action="ppaction://hlinksldjump"/>
              </a:rPr>
              <a:t>nC</a:t>
            </a:r>
            <a:endParaRPr sz="2800" b="1">
              <a:solidFill>
                <a:srgbClr val="0000FF"/>
              </a:solidFill>
              <a:latin typeface="Arial" panose="020B0604020202020204"/>
              <a:ea typeface="Arial" panose="020B0604020202020204"/>
              <a:cs typeface="Arial" panose="020B0604020202020204"/>
              <a:sym typeface="Arial" panose="020B0604020202020204"/>
            </a:endParaRPr>
          </a:p>
        </p:txBody>
      </p:sp>
      <p:sp>
        <p:nvSpPr>
          <p:cNvPr id="663" name="Google Shape;663;p25"/>
          <p:cNvSpPr txBox="1"/>
          <p:nvPr/>
        </p:nvSpPr>
        <p:spPr>
          <a:xfrm>
            <a:off x="4876800" y="3505200"/>
            <a:ext cx="1447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12C</a:t>
            </a:r>
          </a:p>
        </p:txBody>
      </p:sp>
      <p:sp>
        <p:nvSpPr>
          <p:cNvPr id="664" name="Google Shape;664;p25"/>
          <p:cNvSpPr txBox="1"/>
          <p:nvPr/>
        </p:nvSpPr>
        <p:spPr>
          <a:xfrm>
            <a:off x="4876800" y="3276600"/>
            <a:ext cx="762000" cy="8239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F0000"/>
                </a:solidFill>
                <a:latin typeface="Arial" panose="020B0604020202020204"/>
                <a:ea typeface="Arial" panose="020B0604020202020204"/>
                <a:cs typeface="Arial" panose="020B0604020202020204"/>
                <a:sym typeface="Arial" panose="020B0604020202020204"/>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53"/>
                                        </p:tgtEl>
                                        <p:attrNameLst>
                                          <p:attrName>style.visibility</p:attrName>
                                        </p:attrNameLst>
                                      </p:cBhvr>
                                      <p:to>
                                        <p:strVal val="visible"/>
                                      </p:to>
                                    </p:set>
                                    <p:anim calcmode="lin" valueType="num">
                                      <p:cBhvr additive="base">
                                        <p:cTn id="7" dur="1000"/>
                                        <p:tgtEl>
                                          <p:spTgt spid="65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4"/>
                                        </p:tgtEl>
                                        <p:attrNameLst>
                                          <p:attrName>style.visibility</p:attrName>
                                        </p:attrNameLst>
                                      </p:cBhvr>
                                      <p:to>
                                        <p:strVal val="visible"/>
                                      </p:to>
                                    </p:set>
                                    <p:animEffect transition="in" filter="fade">
                                      <p:cBhvr>
                                        <p:cTn id="12" dur="80"/>
                                        <p:tgtEl>
                                          <p:spTgt spid="654"/>
                                        </p:tgtEl>
                                      </p:cBhvr>
                                    </p:animEffect>
                                  </p:childTnLst>
                                </p:cTn>
                              </p:par>
                              <p:par>
                                <p:cTn id="13" presetID="10" presetClass="entr" presetSubtype="0" fill="hold" nodeType="withEffect">
                                  <p:stCondLst>
                                    <p:cond delay="0"/>
                                  </p:stCondLst>
                                  <p:childTnLst>
                                    <p:set>
                                      <p:cBhvr>
                                        <p:cTn id="14" dur="1" fill="hold">
                                          <p:stCondLst>
                                            <p:cond delay="0"/>
                                          </p:stCondLst>
                                        </p:cTn>
                                        <p:tgtEl>
                                          <p:spTgt spid="655"/>
                                        </p:tgtEl>
                                        <p:attrNameLst>
                                          <p:attrName>style.visibility</p:attrName>
                                        </p:attrNameLst>
                                      </p:cBhvr>
                                      <p:to>
                                        <p:strVal val="visible"/>
                                      </p:to>
                                    </p:set>
                                    <p:animEffect transition="in" filter="fade">
                                      <p:cBhvr>
                                        <p:cTn id="15" dur="2000"/>
                                        <p:tgtEl>
                                          <p:spTgt spid="655"/>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656"/>
                                        </p:tgtEl>
                                        <p:attrNameLst>
                                          <p:attrName>style.visibility</p:attrName>
                                        </p:attrNameLst>
                                      </p:cBhvr>
                                      <p:to>
                                        <p:strVal val="visible"/>
                                      </p:to>
                                    </p:set>
                                    <p:anim calcmode="lin" valueType="num">
                                      <p:cBhvr additive="base">
                                        <p:cTn id="20" dur="2000"/>
                                        <p:tgtEl>
                                          <p:spTgt spid="656"/>
                                        </p:tgtEl>
                                        <p:attrNameLst>
                                          <p:attrName>ppt_w</p:attrName>
                                        </p:attrNameLst>
                                      </p:cBhvr>
                                      <p:tavLst>
                                        <p:tav tm="0">
                                          <p:val>
                                            <p:fltVal val="0"/>
                                          </p:val>
                                        </p:tav>
                                        <p:tav tm="100000">
                                          <p:val>
                                            <p:strVal val="#ppt_w"/>
                                          </p:val>
                                        </p:tav>
                                      </p:tavLst>
                                    </p:anim>
                                    <p:anim calcmode="lin" valueType="num">
                                      <p:cBhvr additive="base">
                                        <p:cTn id="21" dur="2000"/>
                                        <p:tgtEl>
                                          <p:spTgt spid="656"/>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nodeType="clickEffect">
                                  <p:stCondLst>
                                    <p:cond delay="0"/>
                                  </p:stCondLst>
                                  <p:childTnLst>
                                    <p:set>
                                      <p:cBhvr>
                                        <p:cTn id="25" dur="1" fill="hold">
                                          <p:stCondLst>
                                            <p:cond delay="0"/>
                                          </p:stCondLst>
                                        </p:cTn>
                                        <p:tgtEl>
                                          <p:spTgt spid="657"/>
                                        </p:tgtEl>
                                        <p:attrNameLst>
                                          <p:attrName>style.visibility</p:attrName>
                                        </p:attrNameLst>
                                      </p:cBhvr>
                                      <p:to>
                                        <p:strVal val="visible"/>
                                      </p:to>
                                    </p:set>
                                    <p:anim calcmode="lin" valueType="num">
                                      <p:cBhvr additive="base">
                                        <p:cTn id="26" dur="500"/>
                                        <p:tgtEl>
                                          <p:spTgt spid="657"/>
                                        </p:tgtEl>
                                        <p:attrNameLst>
                                          <p:attrName>ppt_w</p:attrName>
                                        </p:attrNameLst>
                                      </p:cBhvr>
                                      <p:tavLst>
                                        <p:tav tm="0">
                                          <p:val>
                                            <p:fltVal val="0"/>
                                          </p:val>
                                        </p:tav>
                                        <p:tav tm="100000">
                                          <p:val>
                                            <p:strVal val="#ppt_w"/>
                                          </p:val>
                                        </p:tav>
                                      </p:tavLst>
                                    </p:anim>
                                    <p:anim calcmode="lin" valueType="num">
                                      <p:cBhvr additive="base">
                                        <p:cTn id="27" dur="500"/>
                                        <p:tgtEl>
                                          <p:spTgt spid="657"/>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60"/>
                                        </p:tgtEl>
                                        <p:attrNameLst>
                                          <p:attrName>style.visibility</p:attrName>
                                        </p:attrNameLst>
                                      </p:cBhvr>
                                      <p:to>
                                        <p:strVal val="visible"/>
                                      </p:to>
                                    </p:set>
                                    <p:animEffect transition="in" filter="fade">
                                      <p:cBhvr>
                                        <p:cTn id="32" dur="80"/>
                                        <p:tgtEl>
                                          <p:spTgt spid="660"/>
                                        </p:tgtEl>
                                      </p:cBhvr>
                                    </p:animEffect>
                                  </p:childTnLst>
                                </p:cTn>
                              </p:par>
                              <p:par>
                                <p:cTn id="33" presetID="10" presetClass="entr" presetSubtype="0" fill="hold" nodeType="withEffect">
                                  <p:stCondLst>
                                    <p:cond delay="0"/>
                                  </p:stCondLst>
                                  <p:childTnLst>
                                    <p:set>
                                      <p:cBhvr>
                                        <p:cTn id="34" dur="1" fill="hold">
                                          <p:stCondLst>
                                            <p:cond delay="0"/>
                                          </p:stCondLst>
                                        </p:cTn>
                                        <p:tgtEl>
                                          <p:spTgt spid="661"/>
                                        </p:tgtEl>
                                        <p:attrNameLst>
                                          <p:attrName>style.visibility</p:attrName>
                                        </p:attrNameLst>
                                      </p:cBhvr>
                                      <p:to>
                                        <p:strVal val="visible"/>
                                      </p:to>
                                    </p:set>
                                    <p:animEffect transition="in" filter="fade">
                                      <p:cBhvr>
                                        <p:cTn id="35" dur="1000"/>
                                        <p:tgtEl>
                                          <p:spTgt spid="661"/>
                                        </p:tgtEl>
                                      </p:cBhvr>
                                    </p:animEffect>
                                  </p:childTnLst>
                                </p:cTn>
                              </p:par>
                              <p:par>
                                <p:cTn id="36" presetID="1" presetClass="entr" presetSubtype="0" fill="hold" nodeType="withEffect">
                                  <p:stCondLst>
                                    <p:cond delay="0"/>
                                  </p:stCondLst>
                                  <p:childTnLst>
                                    <p:set>
                                      <p:cBhvr>
                                        <p:cTn id="37" dur="1" fill="hold">
                                          <p:stCondLst>
                                            <p:cond delay="0"/>
                                          </p:stCondLst>
                                        </p:cTn>
                                        <p:tgtEl>
                                          <p:spTgt spid="664"/>
                                        </p:tgtEl>
                                        <p:attrNameLst>
                                          <p:attrName>style.visibility</p:attrName>
                                        </p:attrNameLst>
                                      </p:cBhvr>
                                      <p:to>
                                        <p:strVal val="visible"/>
                                      </p:to>
                                    </p:set>
                                  </p:childTnLst>
                                </p:cTn>
                              </p:par>
                              <p:par>
                                <p:cTn id="38" presetID="10" presetClass="entr" presetSubtype="0" fill="hold" nodeType="withEffect">
                                  <p:stCondLst>
                                    <p:cond delay="0"/>
                                  </p:stCondLst>
                                  <p:childTnLst>
                                    <p:set>
                                      <p:cBhvr>
                                        <p:cTn id="39" dur="1" fill="hold">
                                          <p:stCondLst>
                                            <p:cond delay="0"/>
                                          </p:stCondLst>
                                        </p:cTn>
                                        <p:tgtEl>
                                          <p:spTgt spid="664"/>
                                        </p:tgtEl>
                                        <p:attrNameLst>
                                          <p:attrName>style.visibility</p:attrName>
                                        </p:attrNameLst>
                                      </p:cBhvr>
                                      <p:to>
                                        <p:strVal val="visible"/>
                                      </p:to>
                                    </p:set>
                                    <p:animEffect transition="in" filter="fade">
                                      <p:cBhvr>
                                        <p:cTn id="40" dur="5000"/>
                                        <p:tgtEl>
                                          <p:spTgt spid="664"/>
                                        </p:tgtEl>
                                      </p:cBhvr>
                                    </p:animEffect>
                                  </p:childTnLst>
                                </p:cTn>
                              </p:par>
                            </p:childTnLst>
                          </p:cTn>
                        </p:par>
                      </p:childTnLst>
                    </p:cTn>
                  </p:par>
                  <p:par>
                    <p:cTn id="41" fill="hold">
                      <p:stCondLst>
                        <p:cond delay="indefinite"/>
                      </p:stCondLst>
                      <p:childTnLst>
                        <p:par>
                          <p:cTn id="42" fill="hold">
                            <p:stCondLst>
                              <p:cond delay="0"/>
                            </p:stCondLst>
                            <p:childTnLst>
                              <p:par>
                                <p:cTn id="43" presetID="23" presetClass="exit" presetSubtype="32" fill="hold" nodeType="clickEffect">
                                  <p:stCondLst>
                                    <p:cond delay="0"/>
                                  </p:stCondLst>
                                  <p:childTnLst>
                                    <p:anim calcmode="lin" valueType="num">
                                      <p:cBhvr additive="base">
                                        <p:cTn id="44" dur="500"/>
                                        <p:tgtEl>
                                          <p:spTgt spid="664"/>
                                        </p:tgtEl>
                                        <p:attrNameLst>
                                          <p:attrName>ppt_w</p:attrName>
                                        </p:attrNameLst>
                                      </p:cBhvr>
                                      <p:tavLst>
                                        <p:tav tm="0">
                                          <p:val>
                                            <p:strVal val="#ppt_w"/>
                                          </p:val>
                                        </p:tav>
                                        <p:tav tm="100000">
                                          <p:val>
                                            <p:fltVal val="0"/>
                                          </p:val>
                                        </p:tav>
                                      </p:tavLst>
                                    </p:anim>
                                    <p:anim calcmode="lin" valueType="num">
                                      <p:cBhvr additive="base">
                                        <p:cTn id="45" dur="500"/>
                                        <p:tgtEl>
                                          <p:spTgt spid="664"/>
                                        </p:tgtEl>
                                        <p:attrNameLst>
                                          <p:attrName>ppt_h</p:attrName>
                                        </p:attrNameLst>
                                      </p:cBhvr>
                                      <p:tavLst>
                                        <p:tav tm="0">
                                          <p:val>
                                            <p:strVal val="#ppt_h"/>
                                          </p:val>
                                        </p:tav>
                                        <p:tav tm="100000">
                                          <p:val>
                                            <p:fltVal val="0"/>
                                          </p:val>
                                        </p:tav>
                                      </p:tavLst>
                                    </p:anim>
                                    <p:set>
                                      <p:cBhvr>
                                        <p:cTn id="46" dur="1" fill="hold">
                                          <p:stCondLst>
                                            <p:cond delay="500"/>
                                          </p:stCondLst>
                                        </p:cTn>
                                        <p:tgtEl>
                                          <p:spTgt spid="66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nodeType="clickEffect">
                                  <p:stCondLst>
                                    <p:cond delay="0"/>
                                  </p:stCondLst>
                                  <p:childTnLst>
                                    <p:set>
                                      <p:cBhvr>
                                        <p:cTn id="50" dur="1" fill="hold">
                                          <p:stCondLst>
                                            <p:cond delay="0"/>
                                          </p:stCondLst>
                                        </p:cTn>
                                        <p:tgtEl>
                                          <p:spTgt spid="663"/>
                                        </p:tgtEl>
                                        <p:attrNameLst>
                                          <p:attrName>style.visibility</p:attrName>
                                        </p:attrNameLst>
                                      </p:cBhvr>
                                      <p:to>
                                        <p:strVal val="visible"/>
                                      </p:to>
                                    </p:set>
                                    <p:anim calcmode="lin" valueType="num">
                                      <p:cBhvr additive="base">
                                        <p:cTn id="51" dur="2000"/>
                                        <p:tgtEl>
                                          <p:spTgt spid="663"/>
                                        </p:tgtEl>
                                        <p:attrNameLst>
                                          <p:attrName>ppt_w</p:attrName>
                                        </p:attrNameLst>
                                      </p:cBhvr>
                                      <p:tavLst>
                                        <p:tav tm="0">
                                          <p:val>
                                            <p:fltVal val="0"/>
                                          </p:val>
                                        </p:tav>
                                        <p:tav tm="100000">
                                          <p:val>
                                            <p:strVal val="#ppt_w"/>
                                          </p:val>
                                        </p:tav>
                                      </p:tavLst>
                                    </p:anim>
                                    <p:anim calcmode="lin" valueType="num">
                                      <p:cBhvr additive="base">
                                        <p:cTn id="52" dur="2000"/>
                                        <p:tgtEl>
                                          <p:spTgt spid="663"/>
                                        </p:tgtEl>
                                        <p:attrNameLst>
                                          <p:attrName>ppt_h</p:attrName>
                                        </p:attrNameLst>
                                      </p:cBhvr>
                                      <p:tavLst>
                                        <p:tav tm="0">
                                          <p:val>
                                            <p:flt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58"/>
                                        </p:tgtEl>
                                        <p:attrNameLst>
                                          <p:attrName>style.visibility</p:attrName>
                                        </p:attrNameLst>
                                      </p:cBhvr>
                                      <p:to>
                                        <p:strVal val="visible"/>
                                      </p:to>
                                    </p:set>
                                    <p:animEffect transition="in" filter="fade">
                                      <p:cBhvr>
                                        <p:cTn id="57" dur="80"/>
                                        <p:tgtEl>
                                          <p:spTgt spid="658"/>
                                        </p:tgtEl>
                                      </p:cBhvr>
                                    </p:animEffect>
                                  </p:childTnLst>
                                </p:cTn>
                              </p:par>
                              <p:par>
                                <p:cTn id="58" presetID="10" presetClass="entr" presetSubtype="0" fill="hold" nodeType="withEffect">
                                  <p:stCondLst>
                                    <p:cond delay="0"/>
                                  </p:stCondLst>
                                  <p:childTnLst>
                                    <p:set>
                                      <p:cBhvr>
                                        <p:cTn id="59" dur="1" fill="hold">
                                          <p:stCondLst>
                                            <p:cond delay="0"/>
                                          </p:stCondLst>
                                        </p:cTn>
                                        <p:tgtEl>
                                          <p:spTgt spid="659"/>
                                        </p:tgtEl>
                                        <p:attrNameLst>
                                          <p:attrName>style.visibility</p:attrName>
                                        </p:attrNameLst>
                                      </p:cBhvr>
                                      <p:to>
                                        <p:strVal val="visible"/>
                                      </p:to>
                                    </p:set>
                                    <p:animEffect transition="in" filter="fade">
                                      <p:cBhvr>
                                        <p:cTn id="60" dur="2000"/>
                                        <p:tgtEl>
                                          <p:spTgt spid="659"/>
                                        </p:tgtEl>
                                      </p:cBhvr>
                                    </p:animEffect>
                                  </p:childTnLst>
                                </p:cTn>
                              </p:par>
                            </p:childTnLst>
                          </p:cTn>
                        </p:par>
                      </p:childTnLst>
                    </p:cTn>
                  </p:par>
                  <p:par>
                    <p:cTn id="61" fill="hold">
                      <p:stCondLst>
                        <p:cond delay="indefinite"/>
                      </p:stCondLst>
                      <p:childTnLst>
                        <p:par>
                          <p:cTn id="62" fill="hold">
                            <p:stCondLst>
                              <p:cond delay="0"/>
                            </p:stCondLst>
                            <p:childTnLst>
                              <p:par>
                                <p:cTn id="63" presetID="23" presetClass="entr" presetSubtype="16" fill="hold" nodeType="clickEffect">
                                  <p:stCondLst>
                                    <p:cond delay="0"/>
                                  </p:stCondLst>
                                  <p:childTnLst>
                                    <p:set>
                                      <p:cBhvr>
                                        <p:cTn id="64" dur="1" fill="hold">
                                          <p:stCondLst>
                                            <p:cond delay="0"/>
                                          </p:stCondLst>
                                        </p:cTn>
                                        <p:tgtEl>
                                          <p:spTgt spid="662"/>
                                        </p:tgtEl>
                                        <p:attrNameLst>
                                          <p:attrName>style.visibility</p:attrName>
                                        </p:attrNameLst>
                                      </p:cBhvr>
                                      <p:to>
                                        <p:strVal val="visible"/>
                                      </p:to>
                                    </p:set>
                                    <p:anim calcmode="lin" valueType="num">
                                      <p:cBhvr additive="base">
                                        <p:cTn id="65" dur="500"/>
                                        <p:tgtEl>
                                          <p:spTgt spid="662"/>
                                        </p:tgtEl>
                                        <p:attrNameLst>
                                          <p:attrName>ppt_w</p:attrName>
                                        </p:attrNameLst>
                                      </p:cBhvr>
                                      <p:tavLst>
                                        <p:tav tm="0">
                                          <p:val>
                                            <p:fltVal val="0"/>
                                          </p:val>
                                        </p:tav>
                                        <p:tav tm="100000">
                                          <p:val>
                                            <p:strVal val="#ppt_w"/>
                                          </p:val>
                                        </p:tav>
                                      </p:tavLst>
                                    </p:anim>
                                    <p:anim calcmode="lin" valueType="num">
                                      <p:cBhvr additive="base">
                                        <p:cTn id="66" dur="500"/>
                                        <p:tgtEl>
                                          <p:spTgt spid="66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5" name="Rectangle: Rounded Corners 4"/>
          <p:cNvSpPr/>
          <p:nvPr/>
        </p:nvSpPr>
        <p:spPr>
          <a:xfrm>
            <a:off x="767715" y="850900"/>
            <a:ext cx="4605655" cy="522605"/>
          </a:xfrm>
          <a:prstGeom prst="roundRect">
            <a:avLst>
              <a:gd name="adj" fmla="val 2809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TextBox 27"/>
          <p:cNvSpPr txBox="1"/>
          <p:nvPr/>
        </p:nvSpPr>
        <p:spPr>
          <a:xfrm>
            <a:off x="407535" y="266065"/>
            <a:ext cx="4302268" cy="523220"/>
          </a:xfrm>
          <a:prstGeom prst="rect">
            <a:avLst/>
          </a:prstGeom>
          <a:noFill/>
        </p:spPr>
        <p:txBody>
          <a:bodyPr wrap="none" rtlCol="0">
            <a:spAutoFit/>
          </a:bodyPr>
          <a:lstStyle/>
          <a:p>
            <a:pPr algn="ctr"/>
            <a:r>
              <a:rPr lang="en-US" sz="2800" b="1">
                <a:solidFill>
                  <a:srgbClr val="C00000"/>
                </a:solidFill>
              </a:rPr>
              <a:t>2. TÍNH CHẤT HÓA HỌC</a:t>
            </a:r>
          </a:p>
        </p:txBody>
      </p:sp>
      <p:sp>
        <p:nvSpPr>
          <p:cNvPr id="26" name="TextBox 25"/>
          <p:cNvSpPr txBox="1"/>
          <p:nvPr/>
        </p:nvSpPr>
        <p:spPr>
          <a:xfrm>
            <a:off x="839470" y="850900"/>
            <a:ext cx="4859020" cy="460375"/>
          </a:xfrm>
          <a:prstGeom prst="rect">
            <a:avLst/>
          </a:prstGeom>
          <a:noFill/>
        </p:spPr>
        <p:txBody>
          <a:bodyPr wrap="square" rtlCol="0">
            <a:spAutoFit/>
          </a:bodyPr>
          <a:lstStyle/>
          <a:p>
            <a:r>
              <a:rPr lang="en-US" sz="2400" b="1">
                <a:solidFill>
                  <a:srgbClr val="C00000"/>
                </a:solidFill>
              </a:rPr>
              <a:t>b. Dung dịch sulfuric acid đặc</a:t>
            </a:r>
          </a:p>
        </p:txBody>
      </p:sp>
      <p:grpSp>
        <p:nvGrpSpPr>
          <p:cNvPr id="36" name="Group 35"/>
          <p:cNvGrpSpPr/>
          <p:nvPr/>
        </p:nvGrpSpPr>
        <p:grpSpPr>
          <a:xfrm>
            <a:off x="539750" y="1778604"/>
            <a:ext cx="3187065" cy="547309"/>
            <a:chOff x="4211955" y="4917409"/>
            <a:chExt cx="3187065" cy="547309"/>
          </a:xfrm>
        </p:grpSpPr>
        <p:sp>
          <p:nvSpPr>
            <p:cNvPr id="29" name="Rectangle: Rounded Corners 28"/>
            <p:cNvSpPr/>
            <p:nvPr/>
          </p:nvSpPr>
          <p:spPr>
            <a:xfrm>
              <a:off x="4211955" y="4917409"/>
              <a:ext cx="3187065" cy="547309"/>
            </a:xfrm>
            <a:prstGeom prst="roundRect">
              <a:avLst/>
            </a:prstGeom>
            <a:solidFill>
              <a:srgbClr val="CB05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TextBox 29"/>
            <p:cNvSpPr txBox="1"/>
            <p:nvPr/>
          </p:nvSpPr>
          <p:spPr>
            <a:xfrm>
              <a:off x="4615807" y="4969882"/>
              <a:ext cx="2714633" cy="461665"/>
            </a:xfrm>
            <a:prstGeom prst="rect">
              <a:avLst/>
            </a:prstGeom>
            <a:noFill/>
          </p:spPr>
          <p:txBody>
            <a:bodyPr wrap="square" rtlCol="0">
              <a:spAutoFit/>
            </a:bodyPr>
            <a:lstStyle/>
            <a:p>
              <a:r>
                <a:rPr lang="en-US" sz="2400" b="1">
                  <a:solidFill>
                    <a:schemeClr val="bg1"/>
                  </a:solidFill>
                </a:rPr>
                <a:t>TÍNH HÁO NƯỚC</a:t>
              </a:r>
            </a:p>
          </p:txBody>
        </p:sp>
      </p:grpSp>
      <p:grpSp>
        <p:nvGrpSpPr>
          <p:cNvPr id="39" name="Group 38"/>
          <p:cNvGrpSpPr/>
          <p:nvPr/>
        </p:nvGrpSpPr>
        <p:grpSpPr>
          <a:xfrm>
            <a:off x="713515" y="2458906"/>
            <a:ext cx="10611710" cy="897105"/>
            <a:chOff x="713515" y="2458906"/>
            <a:chExt cx="10611710" cy="897105"/>
          </a:xfrm>
        </p:grpSpPr>
        <p:sp>
          <p:nvSpPr>
            <p:cNvPr id="37" name="TextBox 36"/>
            <p:cNvSpPr txBox="1"/>
            <p:nvPr/>
          </p:nvSpPr>
          <p:spPr>
            <a:xfrm>
              <a:off x="1532018" y="2458906"/>
              <a:ext cx="9793207" cy="897105"/>
            </a:xfrm>
            <a:prstGeom prst="rect">
              <a:avLst/>
            </a:prstGeom>
            <a:noFill/>
          </p:spPr>
          <p:txBody>
            <a:bodyPr wrap="square" rtlCol="0">
              <a:spAutoFit/>
            </a:bodyPr>
            <a:lstStyle/>
            <a:p>
              <a:pPr>
                <a:lnSpc>
                  <a:spcPct val="125000"/>
                </a:lnSpc>
              </a:pPr>
              <a:r>
                <a:rPr lang="vi-VN" sz="2200"/>
                <a:t>Khi bị dính dung dịch sulfuric acid đặc, cơ thể người sẽ bị tổn thương nặng do tế bào bị mất nước, bị đốt nóng từ lượng nhiệt phát ra và bị oxi hóa mạnh. </a:t>
              </a:r>
            </a:p>
          </p:txBody>
        </p:sp>
        <p:pic>
          <p:nvPicPr>
            <p:cNvPr id="38" name="Picture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515" y="2512234"/>
              <a:ext cx="790448" cy="790448"/>
            </a:xfrm>
            <a:prstGeom prst="rect">
              <a:avLst/>
            </a:prstGeom>
          </p:spPr>
        </p:pic>
      </p:grpSp>
      <p:grpSp>
        <p:nvGrpSpPr>
          <p:cNvPr id="40" name="Group 39"/>
          <p:cNvGrpSpPr/>
          <p:nvPr/>
        </p:nvGrpSpPr>
        <p:grpSpPr>
          <a:xfrm>
            <a:off x="1059180" y="5707372"/>
            <a:ext cx="9770745" cy="521979"/>
            <a:chOff x="1059180" y="5707372"/>
            <a:chExt cx="9770745" cy="521979"/>
          </a:xfrm>
        </p:grpSpPr>
        <p:sp>
          <p:nvSpPr>
            <p:cNvPr id="33" name="TextBox 32"/>
            <p:cNvSpPr txBox="1"/>
            <p:nvPr/>
          </p:nvSpPr>
          <p:spPr>
            <a:xfrm>
              <a:off x="1855868" y="5707372"/>
              <a:ext cx="8974057" cy="473912"/>
            </a:xfrm>
            <a:prstGeom prst="rect">
              <a:avLst/>
            </a:prstGeom>
            <a:noFill/>
          </p:spPr>
          <p:txBody>
            <a:bodyPr wrap="square" rtlCol="0">
              <a:spAutoFit/>
            </a:bodyPr>
            <a:lstStyle/>
            <a:p>
              <a:pPr>
                <a:lnSpc>
                  <a:spcPct val="125000"/>
                </a:lnSpc>
              </a:pPr>
              <a:r>
                <a:rPr lang="en-US" sz="2200"/>
                <a:t>Vì vậy, phải hết sức thận trọng khi sử dụng dung dịch sulfuric acid đặc.</a:t>
              </a:r>
            </a:p>
          </p:txBody>
        </p:sp>
        <p:sp>
          <p:nvSpPr>
            <p:cNvPr id="44" name="Arrow: Right 43"/>
            <p:cNvSpPr/>
            <p:nvPr/>
          </p:nvSpPr>
          <p:spPr>
            <a:xfrm>
              <a:off x="1059180" y="5730017"/>
              <a:ext cx="741045" cy="499334"/>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34" name="Picture 33"/>
          <p:cNvPicPr>
            <a:picLocks noChangeAspect="1"/>
          </p:cNvPicPr>
          <p:nvPr/>
        </p:nvPicPr>
        <p:blipFill rotWithShape="1">
          <a:blip r:embed="rId3"/>
          <a:srcRect t="18055" b="16111"/>
          <a:stretch>
            <a:fillRect/>
          </a:stretch>
        </p:blipFill>
        <p:spPr>
          <a:xfrm>
            <a:off x="5891530" y="3509645"/>
            <a:ext cx="4076700" cy="2005330"/>
          </a:xfrm>
          <a:prstGeom prst="rect">
            <a:avLst/>
          </a:prstGeom>
          <a:ln w="38100">
            <a:solidFill>
              <a:schemeClr val="tx1"/>
            </a:solidFill>
          </a:ln>
        </p:spPr>
      </p:pic>
      <p:pic>
        <p:nvPicPr>
          <p:cNvPr id="41" name="Picture 40"/>
          <p:cNvPicPr>
            <a:picLocks noChangeAspect="1"/>
          </p:cNvPicPr>
          <p:nvPr/>
        </p:nvPicPr>
        <p:blipFill>
          <a:blip r:embed="rId4"/>
          <a:stretch>
            <a:fillRect/>
          </a:stretch>
        </p:blipFill>
        <p:spPr>
          <a:xfrm>
            <a:off x="2207260" y="3408680"/>
            <a:ext cx="3089275" cy="208407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left)">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8"/>
          <p:cNvSpPr txBox="1">
            <a:spLocks noGrp="1"/>
          </p:cNvSpPr>
          <p:nvPr>
            <p:ph type="title"/>
          </p:nvPr>
        </p:nvSpPr>
        <p:spPr>
          <a:xfrm>
            <a:off x="511175" y="476885"/>
            <a:ext cx="8378825" cy="683260"/>
          </a:xfrm>
          <a:prstGeom prst="rect">
            <a:avLst/>
          </a:prstGeom>
        </p:spPr>
        <p:style>
          <a:lnRef idx="1">
            <a:schemeClr val="accent2"/>
          </a:lnRef>
          <a:fillRef idx="3">
            <a:schemeClr val="accent2"/>
          </a:fillRef>
          <a:effectRef idx="2">
            <a:schemeClr val="accent2"/>
          </a:effectRef>
          <a:fontRef idx="minor">
            <a:schemeClr val="lt1"/>
          </a:fontRef>
        </p:style>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E4E79"/>
              </a:buClr>
              <a:buSzPts val="4400"/>
              <a:buFont typeface="Rockwell" panose="02060603020205020403"/>
              <a:buNone/>
            </a:pPr>
            <a:r>
              <a:rPr lang="en-US" sz="3200" b="1">
                <a:solidFill>
                  <a:schemeClr val="bg1"/>
                </a:solidFill>
                <a:sym typeface="+mn-ea"/>
              </a:rPr>
              <a:t>3. BẢO QUẢN VÀ XỬ LÍ BỎNG SULFURIC ACID</a:t>
            </a:r>
            <a:endParaRPr lang="en-US" sz="3200" b="1">
              <a:solidFill>
                <a:schemeClr val="bg1"/>
              </a:solidFill>
              <a:latin typeface="Rockwell" panose="02060603020205020403"/>
              <a:ea typeface="Rockwell" panose="02060603020205020403"/>
              <a:cs typeface="Rockwell" panose="02060603020205020403"/>
              <a:sym typeface="+mn-ea"/>
            </a:endParaRPr>
          </a:p>
        </p:txBody>
      </p:sp>
      <p:grpSp>
        <p:nvGrpSpPr>
          <p:cNvPr id="214" name="Google Shape;214;p8"/>
          <p:cNvGrpSpPr/>
          <p:nvPr/>
        </p:nvGrpSpPr>
        <p:grpSpPr>
          <a:xfrm>
            <a:off x="521283" y="1858218"/>
            <a:ext cx="7210716" cy="4443120"/>
            <a:chOff x="0" y="250129"/>
            <a:chExt cx="7210716" cy="4443120"/>
          </a:xfrm>
        </p:grpSpPr>
        <p:sp>
          <p:nvSpPr>
            <p:cNvPr id="215" name="Google Shape;215;p8"/>
            <p:cNvSpPr/>
            <p:nvPr/>
          </p:nvSpPr>
          <p:spPr>
            <a:xfrm>
              <a:off x="0" y="751969"/>
              <a:ext cx="7210716" cy="856800"/>
            </a:xfrm>
            <a:prstGeom prst="rect">
              <a:avLst/>
            </a:prstGeom>
            <a:solidFill>
              <a:schemeClr val="lt1">
                <a:alpha val="89803"/>
              </a:schemeClr>
            </a:solidFill>
            <a:ln w="12700" cap="flat" cmpd="sng">
              <a:solidFill>
                <a:srgbClr val="1E4E7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8"/>
            <p:cNvSpPr/>
            <p:nvPr/>
          </p:nvSpPr>
          <p:spPr>
            <a:xfrm>
              <a:off x="360535" y="250129"/>
              <a:ext cx="5047501" cy="1003680"/>
            </a:xfrm>
            <a:prstGeom prst="roundRect">
              <a:avLst>
                <a:gd name="adj" fmla="val 16667"/>
              </a:avLst>
            </a:prstGeom>
            <a:solidFill>
              <a:srgbClr val="1E4E7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8"/>
            <p:cNvSpPr txBox="1"/>
            <p:nvPr/>
          </p:nvSpPr>
          <p:spPr>
            <a:xfrm>
              <a:off x="409531" y="299125"/>
              <a:ext cx="4949509" cy="905688"/>
            </a:xfrm>
            <a:prstGeom prst="rect">
              <a:avLst/>
            </a:prstGeom>
            <a:noFill/>
            <a:ln>
              <a:noFill/>
            </a:ln>
          </p:spPr>
          <p:txBody>
            <a:bodyPr spcFirstLastPara="1" wrap="square" lIns="190775" tIns="0" rIns="190775" bIns="0" anchor="ctr" anchorCtr="0">
              <a:noAutofit/>
            </a:bodyPr>
            <a:lstStyle/>
            <a:p>
              <a:pPr marL="0" marR="0" lvl="0" indent="0" algn="l" rtl="0">
                <a:lnSpc>
                  <a:spcPct val="90000"/>
                </a:lnSpc>
                <a:spcBef>
                  <a:spcPts val="0"/>
                </a:spcBef>
                <a:spcAft>
                  <a:spcPts val="0"/>
                </a:spcAft>
                <a:buClr>
                  <a:schemeClr val="lt1"/>
                </a:buClr>
                <a:buSzPts val="3400"/>
                <a:buFont typeface="Tahoma" panose="020B0604030504040204"/>
                <a:buNone/>
              </a:pPr>
              <a:r>
                <a:rPr lang="en-US" sz="3400">
                  <a:solidFill>
                    <a:schemeClr val="lt1"/>
                  </a:solidFill>
                  <a:latin typeface="Tahoma" panose="020B0604030504040204"/>
                  <a:ea typeface="Tahoma" panose="020B0604030504040204"/>
                  <a:cs typeface="Tahoma" panose="020B0604030504040204"/>
                  <a:sym typeface="Tahoma" panose="020B0604030504040204"/>
                </a:rPr>
                <a:t> Bảo quản</a:t>
              </a:r>
              <a:endParaRPr sz="3400">
                <a:solidFill>
                  <a:schemeClr val="lt1"/>
                </a:solidFill>
                <a:latin typeface="Tahoma" panose="020B0604030504040204"/>
                <a:ea typeface="Tahoma" panose="020B0604030504040204"/>
                <a:cs typeface="Tahoma" panose="020B0604030504040204"/>
                <a:sym typeface="Tahoma" panose="020B0604030504040204"/>
              </a:endParaRPr>
            </a:p>
          </p:txBody>
        </p:sp>
        <p:sp>
          <p:nvSpPr>
            <p:cNvPr id="218" name="Google Shape;218;p8"/>
            <p:cNvSpPr/>
            <p:nvPr/>
          </p:nvSpPr>
          <p:spPr>
            <a:xfrm>
              <a:off x="0" y="2294209"/>
              <a:ext cx="7210716" cy="856800"/>
            </a:xfrm>
            <a:prstGeom prst="rect">
              <a:avLst/>
            </a:prstGeom>
            <a:solidFill>
              <a:schemeClr val="lt1">
                <a:alpha val="89803"/>
              </a:schemeClr>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p:nvPr/>
          </p:nvSpPr>
          <p:spPr>
            <a:xfrm>
              <a:off x="360535" y="1792369"/>
              <a:ext cx="5047501" cy="1003680"/>
            </a:xfrm>
            <a:prstGeom prst="roundRect">
              <a:avLst>
                <a:gd name="adj" fmla="val 16667"/>
              </a:avLst>
            </a:prstGeom>
            <a:solidFill>
              <a:srgbClr val="C55A1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txBox="1"/>
            <p:nvPr/>
          </p:nvSpPr>
          <p:spPr>
            <a:xfrm>
              <a:off x="409531" y="1841365"/>
              <a:ext cx="4949509" cy="905688"/>
            </a:xfrm>
            <a:prstGeom prst="rect">
              <a:avLst/>
            </a:prstGeom>
            <a:noFill/>
            <a:ln>
              <a:noFill/>
            </a:ln>
          </p:spPr>
          <p:txBody>
            <a:bodyPr spcFirstLastPara="1" wrap="square" lIns="190775" tIns="0" rIns="190775" bIns="0" anchor="ctr" anchorCtr="0">
              <a:noAutofit/>
            </a:bodyPr>
            <a:lstStyle/>
            <a:p>
              <a:pPr marL="0" marR="0" lvl="0" indent="0" algn="l" rtl="0">
                <a:lnSpc>
                  <a:spcPct val="90000"/>
                </a:lnSpc>
                <a:spcBef>
                  <a:spcPts val="0"/>
                </a:spcBef>
                <a:spcAft>
                  <a:spcPts val="0"/>
                </a:spcAft>
                <a:buClr>
                  <a:schemeClr val="lt1"/>
                </a:buClr>
                <a:buSzPts val="3400"/>
                <a:buFont typeface="Tahoma" panose="020B0604030504040204"/>
                <a:buNone/>
              </a:pPr>
              <a:r>
                <a:rPr lang="en-US" sz="3400">
                  <a:solidFill>
                    <a:schemeClr val="lt1"/>
                  </a:solidFill>
                  <a:latin typeface="Tahoma" panose="020B0604030504040204"/>
                  <a:ea typeface="Tahoma" panose="020B0604030504040204"/>
                  <a:cs typeface="Tahoma" panose="020B0604030504040204"/>
                  <a:sym typeface="Tahoma" panose="020B0604030504040204"/>
                </a:rPr>
                <a:t> Sử dụng</a:t>
              </a:r>
              <a:endParaRPr sz="3400">
                <a:solidFill>
                  <a:schemeClr val="lt1"/>
                </a:solidFill>
                <a:latin typeface="Tahoma" panose="020B0604030504040204"/>
                <a:ea typeface="Tahoma" panose="020B0604030504040204"/>
                <a:cs typeface="Tahoma" panose="020B0604030504040204"/>
                <a:sym typeface="Tahoma" panose="020B0604030504040204"/>
              </a:endParaRPr>
            </a:p>
          </p:txBody>
        </p:sp>
        <p:sp>
          <p:nvSpPr>
            <p:cNvPr id="221" name="Google Shape;221;p8"/>
            <p:cNvSpPr/>
            <p:nvPr/>
          </p:nvSpPr>
          <p:spPr>
            <a:xfrm>
              <a:off x="0" y="3836449"/>
              <a:ext cx="7210716" cy="856800"/>
            </a:xfrm>
            <a:prstGeom prst="rect">
              <a:avLst/>
            </a:prstGeom>
            <a:solidFill>
              <a:schemeClr val="lt1">
                <a:alpha val="89803"/>
              </a:schemeClr>
            </a:solidFill>
            <a:ln w="12700" cap="flat" cmpd="sng">
              <a:solidFill>
                <a:srgbClr val="FFD347"/>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8"/>
            <p:cNvSpPr/>
            <p:nvPr/>
          </p:nvSpPr>
          <p:spPr>
            <a:xfrm>
              <a:off x="360535" y="3334609"/>
              <a:ext cx="5047501" cy="1003680"/>
            </a:xfrm>
            <a:prstGeom prst="roundRect">
              <a:avLst>
                <a:gd name="adj" fmla="val 16667"/>
              </a:avLst>
            </a:prstGeom>
            <a:solidFill>
              <a:srgbClr val="7F60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txBox="1"/>
            <p:nvPr/>
          </p:nvSpPr>
          <p:spPr>
            <a:xfrm>
              <a:off x="409531" y="3383605"/>
              <a:ext cx="4949509" cy="905688"/>
            </a:xfrm>
            <a:prstGeom prst="rect">
              <a:avLst/>
            </a:prstGeom>
            <a:noFill/>
            <a:ln>
              <a:noFill/>
            </a:ln>
          </p:spPr>
          <p:txBody>
            <a:bodyPr spcFirstLastPara="1" wrap="square" lIns="190775" tIns="0" rIns="190775" bIns="0" anchor="ctr" anchorCtr="0">
              <a:noAutofit/>
            </a:bodyPr>
            <a:lstStyle/>
            <a:p>
              <a:pPr marL="0" marR="0" lvl="0" indent="0" algn="l" rtl="0">
                <a:lnSpc>
                  <a:spcPct val="90000"/>
                </a:lnSpc>
                <a:spcBef>
                  <a:spcPts val="0"/>
                </a:spcBef>
                <a:spcAft>
                  <a:spcPts val="0"/>
                </a:spcAft>
                <a:buClr>
                  <a:schemeClr val="lt1"/>
                </a:buClr>
                <a:buSzPts val="3400"/>
                <a:buFont typeface="Tahoma" panose="020B0604030504040204"/>
                <a:buNone/>
              </a:pPr>
              <a:r>
                <a:rPr lang="en-US" sz="3400">
                  <a:solidFill>
                    <a:schemeClr val="lt1"/>
                  </a:solidFill>
                  <a:latin typeface="Tahoma" panose="020B0604030504040204"/>
                  <a:ea typeface="Tahoma" panose="020B0604030504040204"/>
                  <a:cs typeface="Tahoma" panose="020B0604030504040204"/>
                  <a:sym typeface="Tahoma" panose="020B0604030504040204"/>
                </a:rPr>
                <a:t> Sơ cứu khi bỏng acid</a:t>
              </a:r>
              <a:endParaRPr sz="3400">
                <a:solidFill>
                  <a:schemeClr val="lt1"/>
                </a:solidFill>
                <a:latin typeface="Tahoma" panose="020B0604030504040204"/>
                <a:ea typeface="Tahoma" panose="020B0604030504040204"/>
                <a:cs typeface="Tahoma" panose="020B0604030504040204"/>
                <a:sym typeface="Tahoma" panose="020B0604030504040204"/>
              </a:endParaRPr>
            </a:p>
          </p:txBody>
        </p:sp>
      </p:grpSp>
      <p:grpSp>
        <p:nvGrpSpPr>
          <p:cNvPr id="224" name="Google Shape;224;p8"/>
          <p:cNvGrpSpPr/>
          <p:nvPr/>
        </p:nvGrpSpPr>
        <p:grpSpPr>
          <a:xfrm>
            <a:off x="8899813" y="0"/>
            <a:ext cx="3884322" cy="6858000"/>
            <a:chOff x="8899813" y="0"/>
            <a:chExt cx="3884322" cy="6858000"/>
          </a:xfrm>
        </p:grpSpPr>
        <p:grpSp>
          <p:nvGrpSpPr>
            <p:cNvPr id="225" name="Google Shape;225;p8"/>
            <p:cNvGrpSpPr/>
            <p:nvPr/>
          </p:nvGrpSpPr>
          <p:grpSpPr>
            <a:xfrm>
              <a:off x="9055676" y="0"/>
              <a:ext cx="3136324" cy="6858000"/>
              <a:chOff x="9055676" y="0"/>
              <a:chExt cx="3136324" cy="6858000"/>
            </a:xfrm>
          </p:grpSpPr>
          <p:sp>
            <p:nvSpPr>
              <p:cNvPr id="226" name="Google Shape;226;p8"/>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27" name="Google Shape;227;p8"/>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28" name="Google Shape;228;p8"/>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29" name="Google Shape;229;p8"/>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30" name="Google Shape;230;p8"/>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231" name="Google Shape;231;p8" descr="Beaker">
              <a:hlinkClick r:id="rId3" action="ppaction://hlinksldjump"/>
            </p:cNvPr>
            <p:cNvPicPr preferRelativeResize="0"/>
            <p:nvPr/>
          </p:nvPicPr>
          <p:blipFill rotWithShape="1">
            <a:blip r:embed="rId4"/>
            <a:srcRect/>
            <a:stretch>
              <a:fillRect/>
            </a:stretch>
          </p:blipFill>
          <p:spPr>
            <a:xfrm>
              <a:off x="8899813" y="2973678"/>
              <a:ext cx="3884322" cy="3884322"/>
            </a:xfrm>
            <a:prstGeom prst="rect">
              <a:avLst/>
            </a:prstGeom>
            <a:noFill/>
            <a:ln>
              <a:noFill/>
            </a:ln>
          </p:spPr>
        </p:pic>
      </p:grpSp>
      <p:sp>
        <p:nvSpPr>
          <p:cNvPr id="232" name="Google Shape;232;p8"/>
          <p:cNvSpPr txBox="1"/>
          <p:nvPr/>
        </p:nvSpPr>
        <p:spPr>
          <a:xfrm>
            <a:off x="9601201" y="365125"/>
            <a:ext cx="2408829"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FFFF00"/>
                </a:solidFill>
                <a:latin typeface="Calibri" panose="020F0502020204030204"/>
                <a:ea typeface="Calibri" panose="020F0502020204030204"/>
                <a:cs typeface="Calibri" panose="020F0502020204030204"/>
                <a:sym typeface="Calibri" panose="020F0502020204030204"/>
              </a:rPr>
              <a:t>I. </a:t>
            </a:r>
          </a:p>
          <a:p>
            <a:pPr marL="0" marR="0" lvl="0" indent="0" algn="ctr" rtl="0">
              <a:spcBef>
                <a:spcPts val="0"/>
              </a:spcBef>
              <a:spcAft>
                <a:spcPts val="0"/>
              </a:spcAft>
              <a:buNone/>
            </a:pPr>
            <a:r>
              <a:rPr lang="en-US" sz="3600" b="1">
                <a:solidFill>
                  <a:srgbClr val="FFFF00"/>
                </a:solidFill>
                <a:latin typeface="Calibri" panose="020F0502020204030204"/>
                <a:ea typeface="Calibri" panose="020F0502020204030204"/>
                <a:cs typeface="Calibri" panose="020F0502020204030204"/>
                <a:sym typeface="Calibri" panose="020F0502020204030204"/>
              </a:rPr>
              <a:t>SULFURIC ACID</a:t>
            </a:r>
          </a:p>
        </p:txBody>
      </p:sp>
      <p:pic>
        <p:nvPicPr>
          <p:cNvPr id="234" name="Google Shape;234;p8">
            <a:hlinkClick r:id="rId5" action="ppaction://hlinksldjump"/>
          </p:cNvPr>
          <p:cNvPicPr preferRelativeResize="0"/>
          <p:nvPr/>
        </p:nvPicPr>
        <p:blipFill rotWithShape="1">
          <a:blip r:embed="rId6"/>
          <a:srcRect/>
          <a:stretch>
            <a:fillRect/>
          </a:stretch>
        </p:blipFill>
        <p:spPr>
          <a:xfrm>
            <a:off x="6896259" y="2566345"/>
            <a:ext cx="573074" cy="573074"/>
          </a:xfrm>
          <a:prstGeom prst="rect">
            <a:avLst/>
          </a:prstGeom>
          <a:noFill/>
          <a:ln>
            <a:noFill/>
          </a:ln>
        </p:spPr>
      </p:pic>
      <p:pic>
        <p:nvPicPr>
          <p:cNvPr id="235" name="Google Shape;235;p8">
            <a:hlinkClick r:id="rId7" action="ppaction://hlinksldjump"/>
          </p:cNvPr>
          <p:cNvPicPr preferRelativeResize="0"/>
          <p:nvPr/>
        </p:nvPicPr>
        <p:blipFill rotWithShape="1">
          <a:blip r:embed="rId6"/>
          <a:srcRect/>
          <a:stretch>
            <a:fillRect/>
          </a:stretch>
        </p:blipFill>
        <p:spPr>
          <a:xfrm>
            <a:off x="7068495" y="4041132"/>
            <a:ext cx="573074" cy="573074"/>
          </a:xfrm>
          <a:prstGeom prst="rect">
            <a:avLst/>
          </a:prstGeom>
          <a:noFill/>
          <a:ln>
            <a:noFill/>
          </a:ln>
        </p:spPr>
      </p:pic>
      <p:pic>
        <p:nvPicPr>
          <p:cNvPr id="236" name="Google Shape;236;p8">
            <a:hlinkClick r:id="rId8" action="ppaction://hlinksldjump"/>
          </p:cNvPr>
          <p:cNvPicPr preferRelativeResize="0"/>
          <p:nvPr/>
        </p:nvPicPr>
        <p:blipFill rotWithShape="1">
          <a:blip r:embed="rId6"/>
          <a:srcRect/>
          <a:stretch>
            <a:fillRect/>
          </a:stretch>
        </p:blipFill>
        <p:spPr>
          <a:xfrm>
            <a:off x="7032913" y="5618327"/>
            <a:ext cx="573074" cy="5730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9" name="Group 28"/>
          <p:cNvGrpSpPr/>
          <p:nvPr/>
        </p:nvGrpSpPr>
        <p:grpSpPr>
          <a:xfrm>
            <a:off x="1801640" y="78105"/>
            <a:ext cx="8589010" cy="823595"/>
            <a:chOff x="-1496933" y="78105"/>
            <a:chExt cx="8589010" cy="823595"/>
          </a:xfrm>
        </p:grpSpPr>
        <p:sp>
          <p:nvSpPr>
            <p:cNvPr id="27" name="Rectangle: Rounded Corners 26"/>
            <p:cNvSpPr/>
            <p:nvPr/>
          </p:nvSpPr>
          <p:spPr>
            <a:xfrm>
              <a:off x="-1496933" y="78105"/>
              <a:ext cx="8589010" cy="82359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p>
          </p:txBody>
        </p:sp>
        <p:sp>
          <p:nvSpPr>
            <p:cNvPr id="28" name="TextBox 27"/>
            <p:cNvSpPr txBox="1"/>
            <p:nvPr/>
          </p:nvSpPr>
          <p:spPr>
            <a:xfrm>
              <a:off x="-1326990" y="215900"/>
              <a:ext cx="8248861" cy="523220"/>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en-US" sz="2800" b="1">
                  <a:solidFill>
                    <a:schemeClr val="bg1"/>
                  </a:solidFill>
                </a:rPr>
                <a:t>3. BẢO QUẢN VÀ XỬ LÍ BỎNG SULFURIC ACID</a:t>
              </a:r>
            </a:p>
          </p:txBody>
        </p:sp>
      </p:grpSp>
      <p:grpSp>
        <p:nvGrpSpPr>
          <p:cNvPr id="37" name="Group 36"/>
          <p:cNvGrpSpPr/>
          <p:nvPr/>
        </p:nvGrpSpPr>
        <p:grpSpPr>
          <a:xfrm>
            <a:off x="844143" y="1096636"/>
            <a:ext cx="10708962" cy="897105"/>
            <a:chOff x="844143" y="1096636"/>
            <a:chExt cx="10708962" cy="897105"/>
          </a:xfrm>
        </p:grpSpPr>
        <p:sp>
          <p:nvSpPr>
            <p:cNvPr id="5" name="TextBox 4"/>
            <p:cNvSpPr txBox="1"/>
            <p:nvPr/>
          </p:nvSpPr>
          <p:spPr>
            <a:xfrm>
              <a:off x="1662647" y="1096636"/>
              <a:ext cx="9890458" cy="897105"/>
            </a:xfrm>
            <a:prstGeom prst="rect">
              <a:avLst/>
            </a:prstGeom>
            <a:noFill/>
          </p:spPr>
          <p:txBody>
            <a:bodyPr wrap="square" rtlCol="0">
              <a:spAutoFit/>
            </a:bodyPr>
            <a:lstStyle/>
            <a:p>
              <a:pPr>
                <a:lnSpc>
                  <a:spcPct val="125000"/>
                </a:lnSpc>
              </a:pPr>
              <a:r>
                <a:rPr lang="vi-VN" sz="2200"/>
                <a:t>Trong phòng thí nghiệm, các chai, lọ chứa sulfuric acid phải được bảo quản ở nơi ít có nguy cơ bị va chạm, xa nguồn nhiệt và các hóa chất khác. </a:t>
              </a: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143" y="1149964"/>
              <a:ext cx="790448" cy="790448"/>
            </a:xfrm>
            <a:prstGeom prst="rect">
              <a:avLst/>
            </a:prstGeom>
          </p:spPr>
        </p:pic>
      </p:grpSp>
      <p:grpSp>
        <p:nvGrpSpPr>
          <p:cNvPr id="38" name="Group 37"/>
          <p:cNvGrpSpPr/>
          <p:nvPr/>
        </p:nvGrpSpPr>
        <p:grpSpPr>
          <a:xfrm>
            <a:off x="844143" y="2272293"/>
            <a:ext cx="10763138" cy="897105"/>
            <a:chOff x="844143" y="2272293"/>
            <a:chExt cx="10763138" cy="897105"/>
          </a:xfrm>
        </p:grpSpPr>
        <p:sp>
          <p:nvSpPr>
            <p:cNvPr id="30" name="TextBox 29"/>
            <p:cNvSpPr txBox="1"/>
            <p:nvPr/>
          </p:nvSpPr>
          <p:spPr>
            <a:xfrm>
              <a:off x="1662646" y="2272293"/>
              <a:ext cx="9944635" cy="897105"/>
            </a:xfrm>
            <a:prstGeom prst="rect">
              <a:avLst/>
            </a:prstGeom>
            <a:noFill/>
          </p:spPr>
          <p:txBody>
            <a:bodyPr wrap="square" rtlCol="0">
              <a:spAutoFit/>
            </a:bodyPr>
            <a:lstStyle/>
            <a:p>
              <a:pPr>
                <a:lnSpc>
                  <a:spcPct val="125000"/>
                </a:lnSpc>
              </a:pPr>
              <a:r>
                <a:rPr lang="vi-VN" sz="2200"/>
                <a:t>Khi làm việc với sulfuric acid, cần sử dụng các dụng cụ bảo hộ như áo bảo hộ, kính bảo hộ, găng tay chống thấm,...</a:t>
              </a:r>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143" y="2325621"/>
              <a:ext cx="790448" cy="790448"/>
            </a:xfrm>
            <a:prstGeom prst="rect">
              <a:avLst/>
            </a:prstGeom>
          </p:spPr>
        </p:pic>
      </p:grpSp>
      <p:grpSp>
        <p:nvGrpSpPr>
          <p:cNvPr id="34" name="Group 33"/>
          <p:cNvGrpSpPr/>
          <p:nvPr/>
        </p:nvGrpSpPr>
        <p:grpSpPr>
          <a:xfrm>
            <a:off x="3068250" y="5629275"/>
            <a:ext cx="6055500" cy="1041742"/>
            <a:chOff x="2838451" y="5238750"/>
            <a:chExt cx="6055500" cy="1041742"/>
          </a:xfrm>
        </p:grpSpPr>
        <p:sp>
          <p:nvSpPr>
            <p:cNvPr id="33" name="Rectangle 32"/>
            <p:cNvSpPr/>
            <p:nvPr/>
          </p:nvSpPr>
          <p:spPr>
            <a:xfrm>
              <a:off x="2838451" y="5238750"/>
              <a:ext cx="6055500" cy="104174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TextBox 31"/>
            <p:cNvSpPr txBox="1"/>
            <p:nvPr/>
          </p:nvSpPr>
          <p:spPr>
            <a:xfrm>
              <a:off x="2887317" y="5347617"/>
              <a:ext cx="5957766" cy="824008"/>
            </a:xfrm>
            <a:prstGeom prst="rect">
              <a:avLst/>
            </a:prstGeom>
            <a:noFill/>
          </p:spPr>
          <p:txBody>
            <a:bodyPr wrap="square" rtlCol="0">
              <a:spAutoFit/>
            </a:bodyPr>
            <a:lstStyle/>
            <a:p>
              <a:pPr algn="ctr">
                <a:lnSpc>
                  <a:spcPct val="125000"/>
                </a:lnSpc>
              </a:pPr>
              <a:r>
                <a:rPr lang="en-US" sz="2000" b="1">
                  <a:solidFill>
                    <a:schemeClr val="bg1"/>
                  </a:solidFill>
                </a:rPr>
                <a:t>Các cảnh báo nguy hiểm được ghi trên nhãn của chai đựng dung dịch sulfuric acid đặc.</a:t>
              </a:r>
              <a:endParaRPr lang="vi-VN" sz="2000" b="1">
                <a:solidFill>
                  <a:schemeClr val="bg1"/>
                </a:solidFill>
              </a:endParaRPr>
            </a:p>
          </p:txBody>
        </p:sp>
      </p:grpSp>
      <p:pic>
        <p:nvPicPr>
          <p:cNvPr id="36" name="Picture 35"/>
          <p:cNvPicPr>
            <a:picLocks noChangeAspect="1"/>
          </p:cNvPicPr>
          <p:nvPr/>
        </p:nvPicPr>
        <p:blipFill rotWithShape="1">
          <a:blip r:embed="rId4"/>
          <a:srcRect t="42778"/>
          <a:stretch>
            <a:fillRect/>
          </a:stretch>
        </p:blipFill>
        <p:spPr>
          <a:xfrm>
            <a:off x="2888203" y="3345180"/>
            <a:ext cx="6415594" cy="2065019"/>
          </a:xfrm>
          <a:prstGeom prst="rect">
            <a:avLst/>
          </a:prstGeom>
          <a:ln w="38100">
            <a:solidFill>
              <a:schemeClr val="tx1"/>
            </a:solidFill>
          </a:ln>
        </p:spPr>
      </p:pic>
      <p:pic>
        <p:nvPicPr>
          <p:cNvPr id="252" name="Google Shape;252;p9"/>
          <p:cNvPicPr preferRelativeResize="0"/>
          <p:nvPr/>
        </p:nvPicPr>
        <p:blipFill rotWithShape="1">
          <a:blip r:embed="rId5"/>
          <a:srcRect/>
          <a:stretch>
            <a:fillRect/>
          </a:stretch>
        </p:blipFill>
        <p:spPr>
          <a:xfrm>
            <a:off x="7392670" y="3115945"/>
            <a:ext cx="4172585" cy="2287905"/>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randombar(horizontal)">
                                      <p:cBhvr>
                                        <p:cTn id="17" dur="500"/>
                                        <p:tgtEl>
                                          <p:spTgt spid="36"/>
                                        </p:tgtEl>
                                      </p:cBhvr>
                                    </p:animEffect>
                                  </p:childTnLst>
                                </p:cTn>
                              </p:par>
                              <p:par>
                                <p:cTn id="18" presetID="14" presetClass="entr" presetSubtype="10"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1"/>
          <p:cNvSpPr txBox="1">
            <a:spLocks noGrp="1"/>
          </p:cNvSpPr>
          <p:nvPr>
            <p:ph type="title"/>
          </p:nvPr>
        </p:nvSpPr>
        <p:spPr>
          <a:xfrm>
            <a:off x="521284" y="365125"/>
            <a:ext cx="8378529" cy="102725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4E79"/>
              </a:buClr>
              <a:buSzPts val="4400"/>
              <a:buFont typeface="Rockwell" panose="02060603020205020403"/>
              <a:buNone/>
            </a:pPr>
            <a:r>
              <a:rPr lang="en-US">
                <a:solidFill>
                  <a:srgbClr val="1E4E79"/>
                </a:solidFill>
                <a:latin typeface="Rockwell" panose="02060603020205020403"/>
                <a:ea typeface="Rockwell" panose="02060603020205020403"/>
                <a:cs typeface="Rockwell" panose="02060603020205020403"/>
                <a:sym typeface="Rockwell" panose="02060603020205020403"/>
              </a:rPr>
              <a:t>Sơ cứu khi bị bỏng acid</a:t>
            </a:r>
            <a:endParaRPr>
              <a:solidFill>
                <a:srgbClr val="1E4E79"/>
              </a:solidFill>
              <a:latin typeface="Rockwell" panose="02060603020205020403"/>
              <a:ea typeface="Rockwell" panose="02060603020205020403"/>
              <a:cs typeface="Rockwell" panose="02060603020205020403"/>
              <a:sym typeface="Rockwell" panose="02060603020205020403"/>
            </a:endParaRPr>
          </a:p>
        </p:txBody>
      </p:sp>
      <p:grpSp>
        <p:nvGrpSpPr>
          <p:cNvPr id="281" name="Google Shape;281;p11"/>
          <p:cNvGrpSpPr/>
          <p:nvPr/>
        </p:nvGrpSpPr>
        <p:grpSpPr>
          <a:xfrm>
            <a:off x="8899813" y="0"/>
            <a:ext cx="3884322" cy="6858000"/>
            <a:chOff x="8899813" y="0"/>
            <a:chExt cx="3884322" cy="6858000"/>
          </a:xfrm>
        </p:grpSpPr>
        <p:grpSp>
          <p:nvGrpSpPr>
            <p:cNvPr id="282" name="Google Shape;282;p11"/>
            <p:cNvGrpSpPr/>
            <p:nvPr/>
          </p:nvGrpSpPr>
          <p:grpSpPr>
            <a:xfrm>
              <a:off x="9055676" y="0"/>
              <a:ext cx="3136324" cy="6858000"/>
              <a:chOff x="9055676" y="0"/>
              <a:chExt cx="3136324" cy="6858000"/>
            </a:xfrm>
          </p:grpSpPr>
          <p:sp>
            <p:nvSpPr>
              <p:cNvPr id="283" name="Google Shape;283;p11"/>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84" name="Google Shape;284;p11"/>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85" name="Google Shape;285;p11"/>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86" name="Google Shape;286;p11"/>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287" name="Google Shape;287;p11"/>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288" name="Google Shape;288;p11" descr="Beaker"/>
            <p:cNvPicPr preferRelativeResize="0"/>
            <p:nvPr/>
          </p:nvPicPr>
          <p:blipFill rotWithShape="1">
            <a:blip r:embed="rId3"/>
            <a:srcRect/>
            <a:stretch>
              <a:fillRect/>
            </a:stretch>
          </p:blipFill>
          <p:spPr>
            <a:xfrm>
              <a:off x="8899813" y="2973678"/>
              <a:ext cx="3884322" cy="3884322"/>
            </a:xfrm>
            <a:prstGeom prst="rect">
              <a:avLst/>
            </a:prstGeom>
            <a:noFill/>
            <a:ln>
              <a:noFill/>
            </a:ln>
          </p:spPr>
        </p:pic>
      </p:grpSp>
      <p:sp>
        <p:nvSpPr>
          <p:cNvPr id="289" name="Google Shape;289;p11"/>
          <p:cNvSpPr txBox="1"/>
          <p:nvPr/>
        </p:nvSpPr>
        <p:spPr>
          <a:xfrm>
            <a:off x="9601201" y="365125"/>
            <a:ext cx="2408829"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FFFF00"/>
                </a:solidFill>
                <a:latin typeface="Calibri" panose="020F0502020204030204"/>
                <a:ea typeface="Calibri" panose="020F0502020204030204"/>
                <a:cs typeface="Calibri" panose="020F0502020204030204"/>
                <a:sym typeface="Calibri" panose="020F0502020204030204"/>
              </a:rPr>
              <a:t>I. </a:t>
            </a:r>
          </a:p>
          <a:p>
            <a:pPr marL="0" marR="0" lvl="0" indent="0" algn="ctr" rtl="0">
              <a:spcBef>
                <a:spcPts val="0"/>
              </a:spcBef>
              <a:spcAft>
                <a:spcPts val="0"/>
              </a:spcAft>
              <a:buNone/>
            </a:pPr>
            <a:r>
              <a:rPr lang="en-US" sz="3600" b="1">
                <a:solidFill>
                  <a:srgbClr val="FFFF00"/>
                </a:solidFill>
                <a:latin typeface="Calibri" panose="020F0502020204030204"/>
                <a:ea typeface="Calibri" panose="020F0502020204030204"/>
                <a:cs typeface="Calibri" panose="020F0502020204030204"/>
                <a:sym typeface="Calibri" panose="020F0502020204030204"/>
              </a:rPr>
              <a:t>SULFURIC ACID</a:t>
            </a:r>
          </a:p>
        </p:txBody>
      </p:sp>
      <p:sp>
        <p:nvSpPr>
          <p:cNvPr id="3" name="TextBox 2">
            <a:extLst>
              <a:ext uri="{FF2B5EF4-FFF2-40B4-BE49-F238E27FC236}">
                <a16:creationId xmlns:a16="http://schemas.microsoft.com/office/drawing/2014/main" id="{213F962B-971E-D150-419A-0B32926F2E75}"/>
              </a:ext>
            </a:extLst>
          </p:cNvPr>
          <p:cNvSpPr txBox="1"/>
          <p:nvPr/>
        </p:nvSpPr>
        <p:spPr>
          <a:xfrm>
            <a:off x="464133" y="1392382"/>
            <a:ext cx="7737331" cy="3892861"/>
          </a:xfrm>
          <a:prstGeom prst="rect">
            <a:avLst/>
          </a:prstGeom>
          <a:noFill/>
        </p:spPr>
        <p:txBody>
          <a:bodyPr wrap="square">
            <a:spAutoFit/>
          </a:bodyPr>
          <a:lstStyle/>
          <a:p>
            <a:pPr algn="just">
              <a:lnSpc>
                <a:spcPct val="150000"/>
              </a:lnSpc>
              <a:spcAft>
                <a:spcPts val="1000"/>
              </a:spcAft>
            </a:pPr>
            <a:r>
              <a:rPr lang="en-US" sz="2800">
                <a:effectLst/>
                <a:latin typeface="Times New Roman" panose="02020603050405020304" pitchFamily="18" charset="0"/>
                <a:ea typeface="Calibri" panose="020F0502020204030204" pitchFamily="34" charset="0"/>
              </a:rPr>
              <a:t>- Khi bị bỏng sulfuric acid, cần sơ cứu bằng cách rửa sạch vết bỏng dưới vòi nước sạch trong ít nhất 20 phút. Bỏng sulfuric acid có thể dẫn đến nhiễm trùng máu nếu xử lí không đúng trong bước sơ cứu. Vì thế, chỉ nên dùng nước sạch, tuyệt đối không chườm đá lạnh, không xoa bằng kem, gel, dầu…</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6" name="TextBox 25"/>
          <p:cNvSpPr txBox="1"/>
          <p:nvPr/>
        </p:nvSpPr>
        <p:spPr>
          <a:xfrm>
            <a:off x="1559262" y="716915"/>
            <a:ext cx="2004609" cy="461665"/>
          </a:xfrm>
          <a:prstGeom prst="rect">
            <a:avLst/>
          </a:prstGeom>
          <a:noFill/>
        </p:spPr>
        <p:txBody>
          <a:bodyPr wrap="square" rtlCol="0">
            <a:spAutoFit/>
          </a:bodyPr>
          <a:lstStyle/>
          <a:p>
            <a:r>
              <a:rPr lang="en-US" sz="2400" b="1">
                <a:solidFill>
                  <a:srgbClr val="C00000"/>
                </a:solidFill>
              </a:rPr>
              <a:t>a. Ứng dụng</a:t>
            </a:r>
          </a:p>
        </p:txBody>
      </p:sp>
      <p:grpSp>
        <p:nvGrpSpPr>
          <p:cNvPr id="29" name="Group 28"/>
          <p:cNvGrpSpPr/>
          <p:nvPr/>
        </p:nvGrpSpPr>
        <p:grpSpPr>
          <a:xfrm>
            <a:off x="623570" y="-171450"/>
            <a:ext cx="5419725" cy="792480"/>
            <a:chOff x="87423" y="-167640"/>
            <a:chExt cx="5420008" cy="1069340"/>
          </a:xfrm>
        </p:grpSpPr>
        <p:sp>
          <p:nvSpPr>
            <p:cNvPr id="27" name="Rectangle: Rounded Corners 26"/>
            <p:cNvSpPr/>
            <p:nvPr/>
          </p:nvSpPr>
          <p:spPr>
            <a:xfrm>
              <a:off x="87423" y="-167640"/>
              <a:ext cx="5420008" cy="106934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p>
          </p:txBody>
        </p:sp>
        <p:sp>
          <p:nvSpPr>
            <p:cNvPr id="28" name="TextBox 27"/>
            <p:cNvSpPr txBox="1"/>
            <p:nvPr/>
          </p:nvSpPr>
          <p:spPr>
            <a:xfrm>
              <a:off x="242097" y="63382"/>
              <a:ext cx="5110694" cy="70432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2800" b="1">
                  <a:solidFill>
                    <a:schemeClr val="bg1"/>
                  </a:solidFill>
                </a:rPr>
                <a:t>4. ỨNG DỤNG VÀ SẢN XUẤT</a:t>
              </a:r>
            </a:p>
          </p:txBody>
        </p:sp>
      </p:grpSp>
      <p:grpSp>
        <p:nvGrpSpPr>
          <p:cNvPr id="38" name="Group 37"/>
          <p:cNvGrpSpPr/>
          <p:nvPr/>
        </p:nvGrpSpPr>
        <p:grpSpPr>
          <a:xfrm>
            <a:off x="1086740" y="1115297"/>
            <a:ext cx="9904722" cy="1320298"/>
            <a:chOff x="1086740" y="1115297"/>
            <a:chExt cx="9904722" cy="1320298"/>
          </a:xfrm>
        </p:grpSpPr>
        <p:sp>
          <p:nvSpPr>
            <p:cNvPr id="30" name="TextBox 29"/>
            <p:cNvSpPr txBox="1"/>
            <p:nvPr/>
          </p:nvSpPr>
          <p:spPr>
            <a:xfrm>
              <a:off x="1877252" y="1115297"/>
              <a:ext cx="9114210" cy="1320298"/>
            </a:xfrm>
            <a:prstGeom prst="rect">
              <a:avLst/>
            </a:prstGeom>
            <a:noFill/>
          </p:spPr>
          <p:txBody>
            <a:bodyPr wrap="square" rtlCol="0">
              <a:spAutoFit/>
            </a:bodyPr>
            <a:lstStyle/>
            <a:p>
              <a:pPr algn="just">
                <a:lnSpc>
                  <a:spcPct val="125000"/>
                </a:lnSpc>
              </a:pPr>
              <a:r>
                <a:rPr lang="en-US" sz="2200"/>
                <a:t>Mỗi năm, cả thế giới cần đến hàng trăm triệu tấn sulfuric acid. Trong đó, gần 50% lượng acid được dùng để sản xuất phân bón như ammonium sulfate, calcium dihydrogenphosphate (Ca(H</a:t>
              </a:r>
              <a:r>
                <a:rPr lang="en-US" sz="2200" baseline="-25000"/>
                <a:t>2</a:t>
              </a:r>
              <a:r>
                <a:rPr lang="en-US" sz="2200"/>
                <a:t>PO</a:t>
              </a:r>
              <a:r>
                <a:rPr lang="en-US" sz="2200" baseline="-25000"/>
                <a:t>4</a:t>
              </a:r>
              <a:r>
                <a:rPr lang="en-US" sz="2200"/>
                <a:t>)</a:t>
              </a:r>
              <a:r>
                <a:rPr lang="en-US" sz="2200" baseline="-25000"/>
                <a:t>2</a:t>
              </a:r>
              <a:r>
                <a:rPr lang="en-US" sz="2200"/>
                <a:t>),...</a:t>
              </a:r>
              <a:endParaRPr lang="vi-VN" sz="2200"/>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740" y="1177955"/>
              <a:ext cx="790448" cy="790448"/>
            </a:xfrm>
            <a:prstGeom prst="rect">
              <a:avLst/>
            </a:prstGeom>
          </p:spPr>
        </p:pic>
      </p:grpSp>
      <p:pic>
        <p:nvPicPr>
          <p:cNvPr id="35" name="Picture 34"/>
          <p:cNvPicPr>
            <a:picLocks noChangeAspect="1"/>
          </p:cNvPicPr>
          <p:nvPr/>
        </p:nvPicPr>
        <p:blipFill>
          <a:blip r:embed="rId4"/>
          <a:stretch>
            <a:fillRect/>
          </a:stretch>
        </p:blipFill>
        <p:spPr>
          <a:xfrm>
            <a:off x="2501680" y="2654915"/>
            <a:ext cx="2665623" cy="3917335"/>
          </a:xfrm>
          <a:prstGeom prst="rect">
            <a:avLst/>
          </a:prstGeom>
          <a:ln w="38100">
            <a:solidFill>
              <a:schemeClr val="tx1"/>
            </a:solidFill>
          </a:ln>
        </p:spPr>
      </p:pic>
      <p:pic>
        <p:nvPicPr>
          <p:cNvPr id="36" name="Picture 35"/>
          <p:cNvPicPr>
            <a:picLocks noChangeAspect="1"/>
          </p:cNvPicPr>
          <p:nvPr/>
        </p:nvPicPr>
        <p:blipFill rotWithShape="1">
          <a:blip r:embed="rId5"/>
          <a:srcRect l="12981" t="21066" r="12981" b="6186"/>
          <a:stretch>
            <a:fillRect/>
          </a:stretch>
        </p:blipFill>
        <p:spPr>
          <a:xfrm>
            <a:off x="5709079" y="2660379"/>
            <a:ext cx="3981242" cy="3911871"/>
          </a:xfrm>
          <a:prstGeom prst="rect">
            <a:avLst/>
          </a:prstGeom>
          <a:ln w="38100">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randombar(horizontal)">
                                      <p:cBhvr>
                                        <p:cTn id="12" dur="500"/>
                                        <p:tgtEl>
                                          <p:spTgt spid="35"/>
                                        </p:tgtEl>
                                      </p:cBhvr>
                                    </p:animEffect>
                                  </p:childTnLst>
                                </p:cTn>
                              </p:par>
                              <p:par>
                                <p:cTn id="13" presetID="14" presetClass="entr" presetSubtype="1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randombar(horizontal)">
                                      <p:cBhvr>
                                        <p:cTn id="1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6" name="TextBox 25"/>
          <p:cNvSpPr txBox="1"/>
          <p:nvPr/>
        </p:nvSpPr>
        <p:spPr>
          <a:xfrm>
            <a:off x="263228" y="836633"/>
            <a:ext cx="5499398" cy="430887"/>
          </a:xfrm>
          <a:prstGeom prst="rect">
            <a:avLst/>
          </a:prstGeom>
          <a:noFill/>
        </p:spPr>
        <p:txBody>
          <a:bodyPr wrap="square" rtlCol="0">
            <a:spAutoFit/>
          </a:bodyPr>
          <a:lstStyle/>
          <a:p>
            <a:r>
              <a:rPr lang="en-US" sz="2200" b="1">
                <a:solidFill>
                  <a:srgbClr val="C00000"/>
                </a:solidFill>
              </a:rPr>
              <a:t>b. Sản xuất bằng phương pháp tiếp xúc</a:t>
            </a:r>
          </a:p>
        </p:txBody>
      </p:sp>
      <p:grpSp>
        <p:nvGrpSpPr>
          <p:cNvPr id="29" name="Group 28"/>
          <p:cNvGrpSpPr/>
          <p:nvPr/>
        </p:nvGrpSpPr>
        <p:grpSpPr>
          <a:xfrm>
            <a:off x="609600" y="-8255"/>
            <a:ext cx="5419725" cy="689610"/>
            <a:chOff x="87423" y="33111"/>
            <a:chExt cx="5420008" cy="868589"/>
          </a:xfrm>
        </p:grpSpPr>
        <p:sp>
          <p:nvSpPr>
            <p:cNvPr id="27" name="Rectangle: Rounded Corners 26"/>
            <p:cNvSpPr/>
            <p:nvPr/>
          </p:nvSpPr>
          <p:spPr>
            <a:xfrm>
              <a:off x="87423" y="33111"/>
              <a:ext cx="5420008" cy="868589"/>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p>
          </p:txBody>
        </p:sp>
        <p:sp>
          <p:nvSpPr>
            <p:cNvPr id="28" name="TextBox 27"/>
            <p:cNvSpPr txBox="1"/>
            <p:nvPr/>
          </p:nvSpPr>
          <p:spPr>
            <a:xfrm>
              <a:off x="242097" y="215900"/>
              <a:ext cx="5110694" cy="657440"/>
            </a:xfrm>
            <a:prstGeom prst="rect">
              <a:avLst/>
            </a:prstGeom>
            <a:noFill/>
          </p:spPr>
          <p:txBody>
            <a:bodyPr wrap="square" rtlCol="0">
              <a:spAutoFit/>
            </a:bodyPr>
            <a:lstStyle/>
            <a:p>
              <a:pPr algn="ctr"/>
              <a:r>
                <a:rPr lang="en-US" sz="2800" b="1">
                  <a:solidFill>
                    <a:schemeClr val="bg1"/>
                  </a:solidFill>
                </a:rPr>
                <a:t>4. ỨNG DỤNG VÀ SẢN XUẤT</a:t>
              </a:r>
            </a:p>
          </p:txBody>
        </p:sp>
      </p:grpSp>
      <p:grpSp>
        <p:nvGrpSpPr>
          <p:cNvPr id="42" name="Group 41"/>
          <p:cNvGrpSpPr/>
          <p:nvPr/>
        </p:nvGrpSpPr>
        <p:grpSpPr>
          <a:xfrm>
            <a:off x="1463031" y="2883160"/>
            <a:ext cx="3385216" cy="1129004"/>
            <a:chOff x="1485364" y="2883160"/>
            <a:chExt cx="3385216" cy="1129004"/>
          </a:xfrm>
        </p:grpSpPr>
        <p:sp>
          <p:nvSpPr>
            <p:cNvPr id="34" name="Rectangle: Rounded Corners 33"/>
            <p:cNvSpPr/>
            <p:nvPr/>
          </p:nvSpPr>
          <p:spPr>
            <a:xfrm>
              <a:off x="1485364" y="2883160"/>
              <a:ext cx="3385216" cy="1129004"/>
            </a:xfrm>
            <a:prstGeom prst="roundRect">
              <a:avLst/>
            </a:prstGeom>
            <a:solidFill>
              <a:srgbClr val="C5FAB8"/>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TextBox 31"/>
            <p:cNvSpPr txBox="1"/>
            <p:nvPr/>
          </p:nvSpPr>
          <p:spPr>
            <a:xfrm>
              <a:off x="1558212" y="2993813"/>
              <a:ext cx="3202200" cy="897105"/>
            </a:xfrm>
            <a:prstGeom prst="rect">
              <a:avLst/>
            </a:prstGeom>
            <a:noFill/>
          </p:spPr>
          <p:txBody>
            <a:bodyPr wrap="square" rtlCol="0">
              <a:spAutoFit/>
            </a:bodyPr>
            <a:lstStyle/>
            <a:p>
              <a:pPr algn="ctr">
                <a:lnSpc>
                  <a:spcPct val="125000"/>
                </a:lnSpc>
              </a:pPr>
              <a:r>
                <a:rPr lang="en-US" sz="2200"/>
                <a:t>K</a:t>
              </a:r>
              <a:r>
                <a:rPr lang="vi-VN" sz="2200"/>
                <a:t>hoáng vật sulfur </a:t>
              </a:r>
              <a:endParaRPr lang="en-US" sz="2200"/>
            </a:p>
            <a:p>
              <a:pPr algn="ctr">
                <a:lnSpc>
                  <a:spcPct val="125000"/>
                </a:lnSpc>
              </a:pPr>
              <a:r>
                <a:rPr lang="vi-VN" sz="2200"/>
                <a:t>(thành phần chính là S)</a:t>
              </a:r>
            </a:p>
          </p:txBody>
        </p:sp>
      </p:grpSp>
      <p:grpSp>
        <p:nvGrpSpPr>
          <p:cNvPr id="38" name="Group 37"/>
          <p:cNvGrpSpPr/>
          <p:nvPr/>
        </p:nvGrpSpPr>
        <p:grpSpPr>
          <a:xfrm>
            <a:off x="7095095" y="2883160"/>
            <a:ext cx="3870408" cy="1129004"/>
            <a:chOff x="6471688" y="2883160"/>
            <a:chExt cx="3870408" cy="1129004"/>
          </a:xfrm>
        </p:grpSpPr>
        <p:sp>
          <p:nvSpPr>
            <p:cNvPr id="35" name="Rectangle: Rounded Corners 34"/>
            <p:cNvSpPr/>
            <p:nvPr/>
          </p:nvSpPr>
          <p:spPr>
            <a:xfrm>
              <a:off x="6471688" y="2883160"/>
              <a:ext cx="3870408" cy="1129004"/>
            </a:xfrm>
            <a:prstGeom prst="roundRect">
              <a:avLst/>
            </a:prstGeom>
            <a:solidFill>
              <a:srgbClr val="C5FAB8"/>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TextBox 32"/>
            <p:cNvSpPr txBox="1"/>
            <p:nvPr/>
          </p:nvSpPr>
          <p:spPr>
            <a:xfrm>
              <a:off x="6634066" y="2993813"/>
              <a:ext cx="3648702" cy="897105"/>
            </a:xfrm>
            <a:prstGeom prst="rect">
              <a:avLst/>
            </a:prstGeom>
            <a:noFill/>
          </p:spPr>
          <p:txBody>
            <a:bodyPr wrap="square" rtlCol="0">
              <a:spAutoFit/>
            </a:bodyPr>
            <a:lstStyle/>
            <a:p>
              <a:pPr algn="ctr">
                <a:lnSpc>
                  <a:spcPct val="125000"/>
                </a:lnSpc>
              </a:pPr>
              <a:r>
                <a:rPr lang="en-US" sz="2200"/>
                <a:t>K</a:t>
              </a:r>
              <a:r>
                <a:rPr lang="vi-VN" sz="2200"/>
                <a:t>hoáng vật pyrite </a:t>
              </a:r>
              <a:endParaRPr lang="en-US" sz="2200"/>
            </a:p>
            <a:p>
              <a:pPr algn="ctr">
                <a:lnSpc>
                  <a:spcPct val="125000"/>
                </a:lnSpc>
              </a:pPr>
              <a:r>
                <a:rPr lang="vi-VN" sz="2200"/>
                <a:t>(thành phần chính là FeS</a:t>
              </a:r>
              <a:r>
                <a:rPr lang="vi-VN" sz="2200" baseline="-25000"/>
                <a:t>2</a:t>
              </a:r>
              <a:r>
                <a:rPr lang="vi-VN" sz="2200"/>
                <a:t>).</a:t>
              </a:r>
            </a:p>
          </p:txBody>
        </p:sp>
      </p:grpSp>
      <p:cxnSp>
        <p:nvCxnSpPr>
          <p:cNvPr id="39" name="Straight Arrow Connector 38"/>
          <p:cNvCxnSpPr>
            <a:stCxn id="36" idx="2"/>
            <a:endCxn id="34" idx="0"/>
          </p:cNvCxnSpPr>
          <p:nvPr/>
        </p:nvCxnSpPr>
        <p:spPr>
          <a:xfrm flipH="1">
            <a:off x="3155950" y="2159505"/>
            <a:ext cx="2940050" cy="72326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6" idx="2"/>
            <a:endCxn id="35" idx="0"/>
          </p:cNvCxnSpPr>
          <p:nvPr/>
        </p:nvCxnSpPr>
        <p:spPr>
          <a:xfrm>
            <a:off x="6096000" y="2159505"/>
            <a:ext cx="2934335" cy="72326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3" name="Group 42"/>
          <p:cNvGrpSpPr/>
          <p:nvPr/>
        </p:nvGrpSpPr>
        <p:grpSpPr>
          <a:xfrm>
            <a:off x="1063690" y="1413056"/>
            <a:ext cx="10064620" cy="746449"/>
            <a:chOff x="1063690" y="1240971"/>
            <a:chExt cx="10064620" cy="746449"/>
          </a:xfrm>
        </p:grpSpPr>
        <p:sp>
          <p:nvSpPr>
            <p:cNvPr id="36" name="Rectangle: Rounded Corners 35"/>
            <p:cNvSpPr/>
            <p:nvPr/>
          </p:nvSpPr>
          <p:spPr>
            <a:xfrm>
              <a:off x="1063690" y="1240971"/>
              <a:ext cx="10064620" cy="746449"/>
            </a:xfrm>
            <a:prstGeom prst="roundRect">
              <a:avLst/>
            </a:prstGeom>
            <a:solidFill>
              <a:srgbClr val="FFFF8F"/>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TextBox 29"/>
            <p:cNvSpPr txBox="1"/>
            <p:nvPr/>
          </p:nvSpPr>
          <p:spPr>
            <a:xfrm>
              <a:off x="1110343" y="1359895"/>
              <a:ext cx="9971316" cy="508601"/>
            </a:xfrm>
            <a:prstGeom prst="rect">
              <a:avLst/>
            </a:prstGeom>
            <a:noFill/>
          </p:spPr>
          <p:txBody>
            <a:bodyPr wrap="square" rtlCol="0">
              <a:spAutoFit/>
            </a:bodyPr>
            <a:lstStyle/>
            <a:p>
              <a:pPr algn="ctr">
                <a:lnSpc>
                  <a:spcPct val="125000"/>
                </a:lnSpc>
              </a:pPr>
              <a:r>
                <a:rPr lang="vi-VN" sz="2400"/>
                <a:t>Nguyên liệu chính để sản xuất sulfuric acid bằng phương pháp tiếp xúc</a:t>
              </a:r>
            </a:p>
          </p:txBody>
        </p:sp>
      </p:grpSp>
      <p:pic>
        <p:nvPicPr>
          <p:cNvPr id="31" name="Picture 30"/>
          <p:cNvPicPr>
            <a:picLocks noChangeAspect="1"/>
          </p:cNvPicPr>
          <p:nvPr/>
        </p:nvPicPr>
        <p:blipFill rotWithShape="1">
          <a:blip r:embed="rId3"/>
          <a:srcRect t="19762" b="19762"/>
          <a:stretch>
            <a:fillRect/>
          </a:stretch>
        </p:blipFill>
        <p:spPr>
          <a:xfrm>
            <a:off x="983615" y="4436745"/>
            <a:ext cx="4182110" cy="1897380"/>
          </a:xfrm>
          <a:prstGeom prst="rect">
            <a:avLst/>
          </a:prstGeom>
          <a:ln w="38100">
            <a:solidFill>
              <a:schemeClr val="tx1"/>
            </a:solidFill>
          </a:ln>
        </p:spPr>
      </p:pic>
      <p:pic>
        <p:nvPicPr>
          <p:cNvPr id="37" name="Picture 36"/>
          <p:cNvPicPr>
            <a:picLocks noChangeAspect="1"/>
          </p:cNvPicPr>
          <p:nvPr/>
        </p:nvPicPr>
        <p:blipFill rotWithShape="1">
          <a:blip r:embed="rId4"/>
          <a:srcRect t="16389" b="16389"/>
          <a:stretch>
            <a:fillRect/>
          </a:stretch>
        </p:blipFill>
        <p:spPr>
          <a:xfrm>
            <a:off x="6954520" y="4280535"/>
            <a:ext cx="4615815" cy="2092960"/>
          </a:xfrm>
          <a:prstGeom prst="rect">
            <a:avLst/>
          </a:prstGeom>
          <a:ln w="38100">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up)">
                                      <p:cBhvr>
                                        <p:cTn id="12" dur="500"/>
                                        <p:tgtEl>
                                          <p:spTgt spid="40"/>
                                        </p:tgtEl>
                                      </p:cBhvr>
                                    </p:animEffect>
                                  </p:childTnLst>
                                </p:cTn>
                              </p:par>
                              <p:par>
                                <p:cTn id="13" presetID="22" presetClass="entr" presetSubtype="1"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up)">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par>
                                <p:cTn id="21" presetID="10"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10"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grpSp>
        <p:nvGrpSpPr>
          <p:cNvPr id="720" name="Google Shape;720;p28"/>
          <p:cNvGrpSpPr/>
          <p:nvPr/>
        </p:nvGrpSpPr>
        <p:grpSpPr>
          <a:xfrm>
            <a:off x="9055676" y="0"/>
            <a:ext cx="3136324" cy="6858000"/>
            <a:chOff x="9055676" y="0"/>
            <a:chExt cx="3136324" cy="6858000"/>
          </a:xfrm>
        </p:grpSpPr>
        <p:sp>
          <p:nvSpPr>
            <p:cNvPr id="721" name="Google Shape;721;p28"/>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22" name="Google Shape;722;p28"/>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23" name="Google Shape;723;p28"/>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24" name="Google Shape;724;p28"/>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25" name="Google Shape;725;p28"/>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726" name="Google Shape;726;p28" descr="Hình ảnh Phim Hoạt Hình Thiết Bị Phòng Thí Nghiệm Hóa Học Vẽ Tay PNG Miễn  Phí Tải Về - Lovepik"/>
          <p:cNvPicPr preferRelativeResize="0"/>
          <p:nvPr/>
        </p:nvPicPr>
        <p:blipFill rotWithShape="1">
          <a:blip r:embed="rId3"/>
          <a:srcRect/>
          <a:stretch>
            <a:fillRect/>
          </a:stretch>
        </p:blipFill>
        <p:spPr>
          <a:xfrm>
            <a:off x="9621983" y="4472841"/>
            <a:ext cx="2133600" cy="2143125"/>
          </a:xfrm>
          <a:prstGeom prst="rect">
            <a:avLst/>
          </a:prstGeom>
          <a:noFill/>
          <a:ln>
            <a:noFill/>
          </a:ln>
        </p:spPr>
      </p:pic>
      <p:pic>
        <p:nvPicPr>
          <p:cNvPr id="727" name="Google Shape;727;p28" descr="Hình ảnh Màu đỏ Màu Xanh Lá Cây Dụng Cụ Phòng Thí Nghiệm Hóa Học Chất Lỏng  PNG , Màu đỏ, Màu Xanh Lá, Dụng Cụ Thí Nghiệm Hóa Học PNG miễn"/>
          <p:cNvPicPr preferRelativeResize="0"/>
          <p:nvPr/>
        </p:nvPicPr>
        <p:blipFill rotWithShape="1">
          <a:blip r:embed="rId4"/>
          <a:srcRect/>
          <a:stretch>
            <a:fillRect/>
          </a:stretch>
        </p:blipFill>
        <p:spPr>
          <a:xfrm>
            <a:off x="9617220" y="651468"/>
            <a:ext cx="2143125" cy="2143125"/>
          </a:xfrm>
          <a:prstGeom prst="rect">
            <a:avLst/>
          </a:prstGeom>
          <a:noFill/>
          <a:ln>
            <a:noFill/>
          </a:ln>
        </p:spPr>
      </p:pic>
      <p:sp>
        <p:nvSpPr>
          <p:cNvPr id="729" name="Google Shape;729;p28"/>
          <p:cNvSpPr txBox="1"/>
          <p:nvPr/>
        </p:nvSpPr>
        <p:spPr>
          <a:xfrm>
            <a:off x="762000" y="1143000"/>
            <a:ext cx="4267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GỒM </a:t>
            </a:r>
            <a:r>
              <a:rPr lang="en-US" sz="2800" b="1" u="sng">
                <a:solidFill>
                  <a:schemeClr val="dk1"/>
                </a:solidFill>
                <a:latin typeface="Arial" panose="020B0604020202020204"/>
                <a:ea typeface="Arial" panose="020B0604020202020204"/>
                <a:cs typeface="Arial" panose="020B0604020202020204"/>
                <a:sym typeface="Arial" panose="020B0604020202020204"/>
                <a:hlinkClick r:id="rId5"/>
              </a:rPr>
              <a:t>3</a:t>
            </a:r>
            <a:r>
              <a:rPr lang="en-US" sz="2800" b="1">
                <a:solidFill>
                  <a:schemeClr val="dk1"/>
                </a:solidFill>
                <a:latin typeface="Arial" panose="020B0604020202020204"/>
                <a:ea typeface="Arial" panose="020B0604020202020204"/>
                <a:cs typeface="Arial" panose="020B0604020202020204"/>
                <a:sym typeface="Arial" panose="020B0604020202020204"/>
              </a:rPr>
              <a:t> GIAI ĐOẠN</a:t>
            </a:r>
          </a:p>
        </p:txBody>
      </p:sp>
      <p:sp>
        <p:nvSpPr>
          <p:cNvPr id="730" name="Google Shape;730;p28"/>
          <p:cNvSpPr txBox="1"/>
          <p:nvPr/>
        </p:nvSpPr>
        <p:spPr>
          <a:xfrm>
            <a:off x="457200" y="1905000"/>
            <a:ext cx="5638800" cy="519113"/>
          </a:xfrm>
          <a:prstGeom prst="rect">
            <a:avLst/>
          </a:prstGeom>
          <a:noFill/>
          <a:ln>
            <a:noFill/>
          </a:ln>
        </p:spPr>
        <p:txBody>
          <a:bodyPr spcFirstLastPara="1" wrap="square" lIns="91425" tIns="45700" rIns="91425" bIns="45700" anchor="t" anchorCtr="0">
            <a:spAutoFit/>
          </a:bodyPr>
          <a:lstStyle/>
          <a:p>
            <a:pPr marL="0" marR="0" lvl="0" indent="-177800" algn="l" rtl="0">
              <a:spcBef>
                <a:spcPts val="0"/>
              </a:spcBef>
              <a:spcAft>
                <a:spcPts val="0"/>
              </a:spcAft>
              <a:buClr>
                <a:schemeClr val="dk1"/>
              </a:buClr>
              <a:buSzPts val="2800"/>
              <a:buFont typeface="Arial" panose="020B0604020202020204"/>
              <a:buChar char="•"/>
            </a:pPr>
            <a:r>
              <a:rPr lang="en-US" sz="2800" b="1" u="sng">
                <a:solidFill>
                  <a:schemeClr val="dk1"/>
                </a:solidFill>
                <a:latin typeface="Arial" panose="020B0604020202020204"/>
                <a:ea typeface="Arial" panose="020B0604020202020204"/>
                <a:cs typeface="Arial" panose="020B0604020202020204"/>
                <a:sym typeface="Arial" panose="020B0604020202020204"/>
              </a:rPr>
              <a:t>GIAI ĐOẠN 1 : </a:t>
            </a:r>
            <a:r>
              <a:rPr lang="en-US" sz="2800" b="1">
                <a:solidFill>
                  <a:srgbClr val="FF0000"/>
                </a:solidFill>
                <a:latin typeface="Arial" panose="020B0604020202020204"/>
                <a:ea typeface="Arial" panose="020B0604020202020204"/>
                <a:cs typeface="Arial" panose="020B0604020202020204"/>
                <a:sym typeface="Arial" panose="020B0604020202020204"/>
              </a:rPr>
              <a:t>sản xuất SO</a:t>
            </a:r>
            <a:r>
              <a:rPr lang="en-US" sz="2800" b="1" baseline="-25000">
                <a:solidFill>
                  <a:srgbClr val="FF0000"/>
                </a:solidFill>
                <a:latin typeface="Arial" panose="020B0604020202020204"/>
                <a:ea typeface="Arial" panose="020B0604020202020204"/>
                <a:cs typeface="Arial" panose="020B0604020202020204"/>
                <a:sym typeface="Arial" panose="020B0604020202020204"/>
              </a:rPr>
              <a:t>2</a:t>
            </a:r>
            <a:endParaRPr sz="2800" b="1">
              <a:solidFill>
                <a:srgbClr val="FF0000"/>
              </a:solidFill>
              <a:latin typeface="Arial" panose="020B0604020202020204"/>
              <a:ea typeface="Arial" panose="020B0604020202020204"/>
              <a:cs typeface="Arial" panose="020B0604020202020204"/>
              <a:sym typeface="Arial" panose="020B0604020202020204"/>
            </a:endParaRPr>
          </a:p>
        </p:txBody>
      </p:sp>
      <p:sp>
        <p:nvSpPr>
          <p:cNvPr id="731" name="Google Shape;731;p28"/>
          <p:cNvSpPr txBox="1"/>
          <p:nvPr/>
        </p:nvSpPr>
        <p:spPr>
          <a:xfrm>
            <a:off x="914400" y="2895600"/>
            <a:ext cx="4495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♣Đốt quặng pyrite sắt</a:t>
            </a:r>
          </a:p>
        </p:txBody>
      </p:sp>
      <p:sp>
        <p:nvSpPr>
          <p:cNvPr id="732" name="Google Shape;732;p28"/>
          <p:cNvSpPr txBox="1"/>
          <p:nvPr/>
        </p:nvSpPr>
        <p:spPr>
          <a:xfrm>
            <a:off x="1219200" y="3595688"/>
            <a:ext cx="58674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FeS</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 </a:t>
            </a:r>
            <a:r>
              <a:rPr lang="en-US" sz="2800" b="1">
                <a:solidFill>
                  <a:srgbClr val="0000FF"/>
                </a:solidFill>
                <a:latin typeface="Arial" panose="020B0604020202020204"/>
                <a:ea typeface="Arial" panose="020B0604020202020204"/>
                <a:cs typeface="Arial" panose="020B0604020202020204"/>
                <a:sym typeface="Arial" panose="020B0604020202020204"/>
              </a:rPr>
              <a:t>11</a:t>
            </a:r>
            <a:r>
              <a:rPr lang="en-US" sz="2800" b="1">
                <a:solidFill>
                  <a:schemeClr val="dk1"/>
                </a:solidFill>
                <a:latin typeface="Arial" panose="020B0604020202020204"/>
                <a:ea typeface="Arial" panose="020B0604020202020204"/>
                <a:cs typeface="Arial" panose="020B0604020202020204"/>
                <a:sym typeface="Arial" panose="020B0604020202020204"/>
              </a:rPr>
              <a:t>O</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a:solidFill>
                  <a:srgbClr val="0000FF"/>
                </a:solidFill>
                <a:latin typeface="Arial" panose="020B0604020202020204"/>
                <a:ea typeface="Arial" panose="020B0604020202020204"/>
                <a:cs typeface="Arial" panose="020B0604020202020204"/>
                <a:sym typeface="Arial" panose="020B0604020202020204"/>
              </a:rPr>
              <a:t>8</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 </a:t>
            </a:r>
            <a:r>
              <a:rPr lang="en-US" sz="2800" b="1">
                <a:solidFill>
                  <a:srgbClr val="0000FF"/>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Fe</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r>
              <a:rPr lang="en-US" sz="2800" b="1" baseline="-25000">
                <a:solidFill>
                  <a:schemeClr val="dk1"/>
                </a:solidFill>
                <a:latin typeface="Arial" panose="020B0604020202020204"/>
                <a:ea typeface="Arial" panose="020B0604020202020204"/>
                <a:cs typeface="Arial" panose="020B0604020202020204"/>
                <a:sym typeface="Arial" panose="020B0604020202020204"/>
              </a:rPr>
              <a:t>3</a:t>
            </a:r>
            <a:endParaRPr sz="2800" b="1">
              <a:solidFill>
                <a:schemeClr val="dk1"/>
              </a:solidFill>
              <a:latin typeface="Arial" panose="020B0604020202020204"/>
              <a:ea typeface="Arial" panose="020B0604020202020204"/>
              <a:cs typeface="Arial" panose="020B0604020202020204"/>
              <a:sym typeface="Arial" panose="020B0604020202020204"/>
            </a:endParaRPr>
          </a:p>
        </p:txBody>
      </p:sp>
      <p:cxnSp>
        <p:nvCxnSpPr>
          <p:cNvPr id="733" name="Google Shape;733;p28"/>
          <p:cNvCxnSpPr/>
          <p:nvPr/>
        </p:nvCxnSpPr>
        <p:spPr>
          <a:xfrm>
            <a:off x="3536852" y="3860409"/>
            <a:ext cx="914400" cy="0"/>
          </a:xfrm>
          <a:prstGeom prst="straightConnector1">
            <a:avLst/>
          </a:prstGeom>
          <a:noFill/>
          <a:ln w="38100" cap="flat" cmpd="sng">
            <a:solidFill>
              <a:schemeClr val="dk1"/>
            </a:solidFill>
            <a:prstDash val="solid"/>
            <a:round/>
            <a:headEnd type="none" w="med" len="med"/>
            <a:tailEnd type="triangle" w="med" len="med"/>
          </a:ln>
        </p:spPr>
      </p:cxnSp>
      <p:sp>
        <p:nvSpPr>
          <p:cNvPr id="734" name="Google Shape;734;p28"/>
          <p:cNvSpPr txBox="1"/>
          <p:nvPr/>
        </p:nvSpPr>
        <p:spPr>
          <a:xfrm>
            <a:off x="914400" y="4357688"/>
            <a:ext cx="51054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Arial" panose="020B0604020202020204"/>
                <a:ea typeface="Arial" panose="020B0604020202020204"/>
                <a:cs typeface="Arial" panose="020B0604020202020204"/>
                <a:sym typeface="Arial" panose="020B0604020202020204"/>
              </a:rPr>
              <a:t>♣</a:t>
            </a:r>
            <a:r>
              <a:rPr lang="en-US" sz="2000">
                <a:solidFill>
                  <a:schemeClr val="dk1"/>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Đốt cháy S</a:t>
            </a:r>
          </a:p>
        </p:txBody>
      </p:sp>
      <p:sp>
        <p:nvSpPr>
          <p:cNvPr id="735" name="Google Shape;735;p28"/>
          <p:cNvSpPr txBox="1"/>
          <p:nvPr/>
        </p:nvSpPr>
        <p:spPr>
          <a:xfrm>
            <a:off x="1600200" y="5257800"/>
            <a:ext cx="5486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S + O</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endParaRPr sz="2800" b="1">
              <a:solidFill>
                <a:schemeClr val="dk1"/>
              </a:solidFill>
              <a:latin typeface="Arial" panose="020B0604020202020204"/>
              <a:ea typeface="Arial" panose="020B0604020202020204"/>
              <a:cs typeface="Arial" panose="020B0604020202020204"/>
              <a:sym typeface="Arial" panose="020B0604020202020204"/>
            </a:endParaRPr>
          </a:p>
        </p:txBody>
      </p:sp>
      <p:cxnSp>
        <p:nvCxnSpPr>
          <p:cNvPr id="736" name="Google Shape;736;p28"/>
          <p:cNvCxnSpPr/>
          <p:nvPr/>
        </p:nvCxnSpPr>
        <p:spPr>
          <a:xfrm>
            <a:off x="2971800" y="5562600"/>
            <a:ext cx="914400" cy="0"/>
          </a:xfrm>
          <a:prstGeom prst="straightConnector1">
            <a:avLst/>
          </a:prstGeom>
          <a:noFill/>
          <a:ln w="38100" cap="flat" cmpd="sng">
            <a:solidFill>
              <a:schemeClr val="dk1"/>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9"/>
                                        </p:tgtEl>
                                        <p:attrNameLst>
                                          <p:attrName>style.visibility</p:attrName>
                                        </p:attrNameLst>
                                      </p:cBhvr>
                                      <p:to>
                                        <p:strVal val="visible"/>
                                      </p:to>
                                    </p:set>
                                    <p:animEffect transition="in" filter="fade">
                                      <p:cBhvr>
                                        <p:cTn id="7" dur="1000"/>
                                        <p:tgtEl>
                                          <p:spTgt spid="7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730"/>
                                        </p:tgtEl>
                                        <p:attrNameLst>
                                          <p:attrName>style.visibility</p:attrName>
                                        </p:attrNameLst>
                                      </p:cBhvr>
                                      <p:to>
                                        <p:strVal val="visible"/>
                                      </p:to>
                                    </p:set>
                                    <p:anim calcmode="lin" valueType="num">
                                      <p:cBhvr additive="base">
                                        <p:cTn id="12" dur="2000"/>
                                        <p:tgtEl>
                                          <p:spTgt spid="730"/>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31"/>
                                        </p:tgtEl>
                                        <p:attrNameLst>
                                          <p:attrName>style.visibility</p:attrName>
                                        </p:attrNameLst>
                                      </p:cBhvr>
                                      <p:to>
                                        <p:strVal val="visible"/>
                                      </p:to>
                                    </p:set>
                                    <p:animEffect transition="in" filter="fade">
                                      <p:cBhvr>
                                        <p:cTn id="17" dur="80"/>
                                        <p:tgtEl>
                                          <p:spTgt spid="7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32"/>
                                        </p:tgtEl>
                                        <p:attrNameLst>
                                          <p:attrName>style.visibility</p:attrName>
                                        </p:attrNameLst>
                                      </p:cBhvr>
                                      <p:to>
                                        <p:strVal val="visible"/>
                                      </p:to>
                                    </p:set>
                                    <p:animEffect transition="in" filter="fade">
                                      <p:cBhvr>
                                        <p:cTn id="22" dur="80"/>
                                        <p:tgtEl>
                                          <p:spTgt spid="732"/>
                                        </p:tgtEl>
                                      </p:cBhvr>
                                    </p:animEffect>
                                  </p:childTnLst>
                                </p:cTn>
                              </p:par>
                              <p:par>
                                <p:cTn id="23" presetID="10" presetClass="entr" presetSubtype="0" fill="hold" nodeType="withEffect">
                                  <p:stCondLst>
                                    <p:cond delay="0"/>
                                  </p:stCondLst>
                                  <p:childTnLst>
                                    <p:set>
                                      <p:cBhvr>
                                        <p:cTn id="24" dur="1" fill="hold">
                                          <p:stCondLst>
                                            <p:cond delay="0"/>
                                          </p:stCondLst>
                                        </p:cTn>
                                        <p:tgtEl>
                                          <p:spTgt spid="733"/>
                                        </p:tgtEl>
                                        <p:attrNameLst>
                                          <p:attrName>style.visibility</p:attrName>
                                        </p:attrNameLst>
                                      </p:cBhvr>
                                      <p:to>
                                        <p:strVal val="visible"/>
                                      </p:to>
                                    </p:set>
                                    <p:animEffect transition="in" filter="fade">
                                      <p:cBhvr>
                                        <p:cTn id="25" dur="500"/>
                                        <p:tgtEl>
                                          <p:spTgt spid="73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34"/>
                                        </p:tgtEl>
                                        <p:attrNameLst>
                                          <p:attrName>style.visibility</p:attrName>
                                        </p:attrNameLst>
                                      </p:cBhvr>
                                      <p:to>
                                        <p:strVal val="visible"/>
                                      </p:to>
                                    </p:set>
                                    <p:animEffect transition="in" filter="fade">
                                      <p:cBhvr>
                                        <p:cTn id="30" dur="80"/>
                                        <p:tgtEl>
                                          <p:spTgt spid="73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35"/>
                                        </p:tgtEl>
                                        <p:attrNameLst>
                                          <p:attrName>style.visibility</p:attrName>
                                        </p:attrNameLst>
                                      </p:cBhvr>
                                      <p:to>
                                        <p:strVal val="visible"/>
                                      </p:to>
                                    </p:set>
                                    <p:animEffect transition="in" filter="fade">
                                      <p:cBhvr>
                                        <p:cTn id="35" dur="80"/>
                                        <p:tgtEl>
                                          <p:spTgt spid="735"/>
                                        </p:tgtEl>
                                      </p:cBhvr>
                                    </p:animEffect>
                                  </p:childTnLst>
                                </p:cTn>
                              </p:par>
                              <p:par>
                                <p:cTn id="36" presetID="10" presetClass="entr" presetSubtype="0" fill="hold" nodeType="withEffect">
                                  <p:stCondLst>
                                    <p:cond delay="0"/>
                                  </p:stCondLst>
                                  <p:childTnLst>
                                    <p:set>
                                      <p:cBhvr>
                                        <p:cTn id="37" dur="1" fill="hold">
                                          <p:stCondLst>
                                            <p:cond delay="0"/>
                                          </p:stCondLst>
                                        </p:cTn>
                                        <p:tgtEl>
                                          <p:spTgt spid="736"/>
                                        </p:tgtEl>
                                        <p:attrNameLst>
                                          <p:attrName>style.visibility</p:attrName>
                                        </p:attrNameLst>
                                      </p:cBhvr>
                                      <p:to>
                                        <p:strVal val="visible"/>
                                      </p:to>
                                    </p:set>
                                    <p:animEffect transition="in" filter="fade">
                                      <p:cBhvr>
                                        <p:cTn id="38" dur="500"/>
                                        <p:tgtEl>
                                          <p:spTgt spid="7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grpSp>
        <p:nvGrpSpPr>
          <p:cNvPr id="741" name="Google Shape;741;p29"/>
          <p:cNvGrpSpPr/>
          <p:nvPr/>
        </p:nvGrpSpPr>
        <p:grpSpPr>
          <a:xfrm>
            <a:off x="9055676" y="0"/>
            <a:ext cx="3136324" cy="6858000"/>
            <a:chOff x="9055676" y="0"/>
            <a:chExt cx="3136324" cy="6858000"/>
          </a:xfrm>
        </p:grpSpPr>
        <p:sp>
          <p:nvSpPr>
            <p:cNvPr id="742" name="Google Shape;742;p29"/>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43" name="Google Shape;743;p29"/>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44" name="Google Shape;744;p29"/>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45" name="Google Shape;745;p29"/>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46" name="Google Shape;746;p29"/>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747" name="Google Shape;747;p29" descr="Hình ảnh Phim Hoạt Hình Thiết Bị Phòng Thí Nghiệm Hóa Học Vẽ Tay PNG Miễn  Phí Tải Về - Lovepik"/>
          <p:cNvPicPr preferRelativeResize="0"/>
          <p:nvPr/>
        </p:nvPicPr>
        <p:blipFill rotWithShape="1">
          <a:blip r:embed="rId3"/>
          <a:srcRect/>
          <a:stretch>
            <a:fillRect/>
          </a:stretch>
        </p:blipFill>
        <p:spPr>
          <a:xfrm>
            <a:off x="9621983" y="4472841"/>
            <a:ext cx="2133600" cy="2143125"/>
          </a:xfrm>
          <a:prstGeom prst="rect">
            <a:avLst/>
          </a:prstGeom>
          <a:noFill/>
          <a:ln>
            <a:noFill/>
          </a:ln>
        </p:spPr>
      </p:pic>
      <p:pic>
        <p:nvPicPr>
          <p:cNvPr id="748" name="Google Shape;748;p29" descr="Hình ảnh Màu đỏ Màu Xanh Lá Cây Dụng Cụ Phòng Thí Nghiệm Hóa Học Chất Lỏng  PNG , Màu đỏ, Màu Xanh Lá, Dụng Cụ Thí Nghiệm Hóa Học PNG miễn"/>
          <p:cNvPicPr preferRelativeResize="0"/>
          <p:nvPr/>
        </p:nvPicPr>
        <p:blipFill rotWithShape="1">
          <a:blip r:embed="rId4"/>
          <a:srcRect/>
          <a:stretch>
            <a:fillRect/>
          </a:stretch>
        </p:blipFill>
        <p:spPr>
          <a:xfrm>
            <a:off x="9617220" y="651468"/>
            <a:ext cx="2143125" cy="2143125"/>
          </a:xfrm>
          <a:prstGeom prst="rect">
            <a:avLst/>
          </a:prstGeom>
          <a:noFill/>
          <a:ln>
            <a:noFill/>
          </a:ln>
        </p:spPr>
      </p:pic>
      <p:sp>
        <p:nvSpPr>
          <p:cNvPr id="749" name="Google Shape;749;p29"/>
          <p:cNvSpPr txBox="1"/>
          <p:nvPr/>
        </p:nvSpPr>
        <p:spPr>
          <a:xfrm>
            <a:off x="609600" y="1447800"/>
            <a:ext cx="74676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2 </a:t>
            </a:r>
            <a:r>
              <a:rPr lang="en-US" sz="2800" b="1">
                <a:solidFill>
                  <a:schemeClr val="dk1"/>
                </a:solidFill>
                <a:latin typeface="Arial" panose="020B0604020202020204"/>
                <a:ea typeface="Arial" panose="020B0604020202020204"/>
                <a:cs typeface="Arial" panose="020B0604020202020204"/>
                <a:sym typeface="Arial" panose="020B0604020202020204"/>
              </a:rPr>
              <a:t> + O</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a:solidFill>
                  <a:srgbClr val="0000FF"/>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3</a:t>
            </a:r>
            <a:endParaRPr sz="2800" b="1">
              <a:solidFill>
                <a:schemeClr val="dk1"/>
              </a:solidFill>
              <a:latin typeface="Arial" panose="020B0604020202020204"/>
              <a:ea typeface="Arial" panose="020B0604020202020204"/>
              <a:cs typeface="Arial" panose="020B0604020202020204"/>
              <a:sym typeface="Arial" panose="020B0604020202020204"/>
            </a:endParaRPr>
          </a:p>
        </p:txBody>
      </p:sp>
      <p:sp>
        <p:nvSpPr>
          <p:cNvPr id="750" name="Google Shape;750;p29"/>
          <p:cNvSpPr txBox="1"/>
          <p:nvPr/>
        </p:nvSpPr>
        <p:spPr>
          <a:xfrm>
            <a:off x="2209800" y="1219200"/>
            <a:ext cx="28194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V</a:t>
            </a:r>
            <a:r>
              <a:rPr lang="en-US" sz="2000" b="1" baseline="-25000">
                <a:solidFill>
                  <a:srgbClr val="FF0000"/>
                </a:solidFill>
                <a:latin typeface="Arial" panose="020B0604020202020204"/>
                <a:ea typeface="Arial" panose="020B0604020202020204"/>
                <a:cs typeface="Arial" panose="020B0604020202020204"/>
                <a:sym typeface="Arial" panose="020B0604020202020204"/>
              </a:rPr>
              <a:t>2</a:t>
            </a:r>
            <a:r>
              <a:rPr lang="en-US" sz="2000" b="1">
                <a:solidFill>
                  <a:srgbClr val="FF0000"/>
                </a:solidFill>
                <a:latin typeface="Arial" panose="020B0604020202020204"/>
                <a:ea typeface="Arial" panose="020B0604020202020204"/>
                <a:cs typeface="Arial" panose="020B0604020202020204"/>
                <a:sym typeface="Arial" panose="020B0604020202020204"/>
              </a:rPr>
              <a:t>O</a:t>
            </a:r>
            <a:r>
              <a:rPr lang="en-US" sz="2000" b="1" baseline="-25000">
                <a:solidFill>
                  <a:srgbClr val="FF0000"/>
                </a:solidFill>
                <a:latin typeface="Arial" panose="020B0604020202020204"/>
                <a:ea typeface="Arial" panose="020B0604020202020204"/>
                <a:cs typeface="Arial" panose="020B0604020202020204"/>
                <a:sym typeface="Arial" panose="020B0604020202020204"/>
              </a:rPr>
              <a:t>5</a:t>
            </a:r>
            <a:r>
              <a:rPr lang="en-US" sz="2000" b="1">
                <a:solidFill>
                  <a:srgbClr val="FF0000"/>
                </a:solidFill>
                <a:latin typeface="Arial" panose="020B0604020202020204"/>
                <a:ea typeface="Arial" panose="020B0604020202020204"/>
                <a:cs typeface="Arial" panose="020B0604020202020204"/>
                <a:sym typeface="Arial" panose="020B0604020202020204"/>
              </a:rPr>
              <a:t>-450-500</a:t>
            </a:r>
            <a:r>
              <a:rPr lang="en-US" sz="2000" b="1" baseline="30000">
                <a:solidFill>
                  <a:srgbClr val="FF0000"/>
                </a:solidFill>
                <a:latin typeface="Arial" panose="020B0604020202020204"/>
                <a:ea typeface="Arial" panose="020B0604020202020204"/>
                <a:cs typeface="Arial" panose="020B0604020202020204"/>
                <a:sym typeface="Arial" panose="020B0604020202020204"/>
              </a:rPr>
              <a:t>0</a:t>
            </a:r>
            <a:r>
              <a:rPr lang="en-US" sz="2000" b="1">
                <a:solidFill>
                  <a:srgbClr val="FF0000"/>
                </a:solidFill>
                <a:latin typeface="Arial" panose="020B0604020202020204"/>
                <a:ea typeface="Arial" panose="020B0604020202020204"/>
                <a:cs typeface="Arial" panose="020B0604020202020204"/>
                <a:sym typeface="Arial" panose="020B0604020202020204"/>
              </a:rPr>
              <a:t>C</a:t>
            </a:r>
          </a:p>
        </p:txBody>
      </p:sp>
      <p:sp>
        <p:nvSpPr>
          <p:cNvPr id="751" name="Google Shape;751;p29"/>
          <p:cNvSpPr txBox="1"/>
          <p:nvPr/>
        </p:nvSpPr>
        <p:spPr>
          <a:xfrm>
            <a:off x="381000" y="533400"/>
            <a:ext cx="6019800" cy="519113"/>
          </a:xfrm>
          <a:prstGeom prst="rect">
            <a:avLst/>
          </a:prstGeom>
          <a:noFill/>
          <a:ln>
            <a:noFill/>
          </a:ln>
        </p:spPr>
        <p:txBody>
          <a:bodyPr spcFirstLastPara="1" wrap="square" lIns="91425" tIns="45700" rIns="91425" bIns="45700" anchor="t" anchorCtr="0">
            <a:spAutoFit/>
          </a:bodyPr>
          <a:lstStyle/>
          <a:p>
            <a:pPr marL="0" marR="0" lvl="0" indent="-177800" algn="l" rtl="0">
              <a:spcBef>
                <a:spcPts val="0"/>
              </a:spcBef>
              <a:spcAft>
                <a:spcPts val="0"/>
              </a:spcAft>
              <a:buClr>
                <a:schemeClr val="dk1"/>
              </a:buClr>
              <a:buSzPts val="2800"/>
              <a:buFont typeface="Arial" panose="020B0604020202020204"/>
              <a:buChar char="•"/>
            </a:pPr>
            <a:r>
              <a:rPr lang="en-US" sz="2800" b="1" u="sng">
                <a:solidFill>
                  <a:schemeClr val="dk1"/>
                </a:solidFill>
                <a:latin typeface="Arial" panose="020B0604020202020204"/>
                <a:ea typeface="Arial" panose="020B0604020202020204"/>
                <a:cs typeface="Arial" panose="020B0604020202020204"/>
                <a:sym typeface="Arial" panose="020B0604020202020204"/>
              </a:rPr>
              <a:t>GIAI ĐOẠN 2</a:t>
            </a:r>
            <a:r>
              <a:rPr lang="en-US" sz="2800" b="1">
                <a:solidFill>
                  <a:schemeClr val="dk1"/>
                </a:solidFill>
                <a:latin typeface="Arial" panose="020B0604020202020204"/>
                <a:ea typeface="Arial" panose="020B0604020202020204"/>
                <a:cs typeface="Arial" panose="020B0604020202020204"/>
                <a:sym typeface="Arial" panose="020B0604020202020204"/>
              </a:rPr>
              <a:t> : </a:t>
            </a:r>
            <a:r>
              <a:rPr lang="en-US" sz="2800" b="1">
                <a:solidFill>
                  <a:srgbClr val="FF0000"/>
                </a:solidFill>
                <a:latin typeface="Arial" panose="020B0604020202020204"/>
                <a:ea typeface="Arial" panose="020B0604020202020204"/>
                <a:cs typeface="Arial" panose="020B0604020202020204"/>
                <a:sym typeface="Arial" panose="020B0604020202020204"/>
              </a:rPr>
              <a:t>sản xuất SO</a:t>
            </a:r>
            <a:r>
              <a:rPr lang="en-US" sz="2800" b="1" baseline="-25000">
                <a:solidFill>
                  <a:srgbClr val="FF0000"/>
                </a:solidFill>
                <a:latin typeface="Arial" panose="020B0604020202020204"/>
                <a:ea typeface="Arial" panose="020B0604020202020204"/>
                <a:cs typeface="Arial" panose="020B0604020202020204"/>
                <a:sym typeface="Arial" panose="020B0604020202020204"/>
              </a:rPr>
              <a:t>3</a:t>
            </a:r>
          </a:p>
        </p:txBody>
      </p:sp>
      <p:cxnSp>
        <p:nvCxnSpPr>
          <p:cNvPr id="752" name="Google Shape;752;p29"/>
          <p:cNvCxnSpPr/>
          <p:nvPr/>
        </p:nvCxnSpPr>
        <p:spPr>
          <a:xfrm>
            <a:off x="2705100" y="1616075"/>
            <a:ext cx="1981200" cy="0"/>
          </a:xfrm>
          <a:prstGeom prst="straightConnector1">
            <a:avLst/>
          </a:prstGeom>
          <a:noFill/>
          <a:ln w="38100" cap="flat" cmpd="sng">
            <a:solidFill>
              <a:schemeClr val="dk1"/>
            </a:solidFill>
            <a:prstDash val="solid"/>
            <a:round/>
            <a:headEnd type="none" w="med" len="med"/>
            <a:tailEnd type="triangle" w="med" len="med"/>
          </a:ln>
        </p:spPr>
      </p:cxnSp>
      <p:sp>
        <p:nvSpPr>
          <p:cNvPr id="753" name="Google Shape;753;p29"/>
          <p:cNvSpPr txBox="1"/>
          <p:nvPr/>
        </p:nvSpPr>
        <p:spPr>
          <a:xfrm>
            <a:off x="1219200" y="3276600"/>
            <a:ext cx="6248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 </a:t>
            </a:r>
            <a:r>
              <a:rPr lang="en-US" sz="2800" b="1">
                <a:solidFill>
                  <a:srgbClr val="0000FF"/>
                </a:solidFill>
                <a:latin typeface="Arial" panose="020B0604020202020204"/>
                <a:ea typeface="Arial" panose="020B0604020202020204"/>
                <a:cs typeface="Arial" panose="020B0604020202020204"/>
                <a:sym typeface="Arial" panose="020B0604020202020204"/>
              </a:rPr>
              <a:t>n</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3</a:t>
            </a:r>
            <a:r>
              <a:rPr lang="en-US" sz="2800" b="1">
                <a:solidFill>
                  <a:schemeClr val="dk1"/>
                </a:solidFill>
                <a:latin typeface="Arial" panose="020B0604020202020204"/>
                <a:ea typeface="Arial" panose="020B0604020202020204"/>
                <a:cs typeface="Arial" panose="020B0604020202020204"/>
                <a:sym typeface="Arial" panose="020B0604020202020204"/>
              </a:rPr>
              <a:t>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a:t>
            </a:r>
            <a:r>
              <a:rPr lang="en-US" sz="2800" b="1">
                <a:solidFill>
                  <a:srgbClr val="0000FF"/>
                </a:solidFill>
                <a:latin typeface="Arial" panose="020B0604020202020204"/>
                <a:ea typeface="Arial" panose="020B0604020202020204"/>
                <a:cs typeface="Arial" panose="020B0604020202020204"/>
                <a:sym typeface="Arial" panose="020B0604020202020204"/>
              </a:rPr>
              <a:t>n</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3</a:t>
            </a:r>
            <a:endParaRPr sz="2800" b="1">
              <a:solidFill>
                <a:schemeClr val="dk1"/>
              </a:solidFill>
              <a:latin typeface="Arial" panose="020B0604020202020204"/>
              <a:ea typeface="Arial" panose="020B0604020202020204"/>
              <a:cs typeface="Arial" panose="020B0604020202020204"/>
              <a:sym typeface="Arial" panose="020B0604020202020204"/>
            </a:endParaRPr>
          </a:p>
        </p:txBody>
      </p:sp>
      <p:cxnSp>
        <p:nvCxnSpPr>
          <p:cNvPr id="754" name="Google Shape;754;p29"/>
          <p:cNvCxnSpPr/>
          <p:nvPr/>
        </p:nvCxnSpPr>
        <p:spPr>
          <a:xfrm>
            <a:off x="3733800" y="3581400"/>
            <a:ext cx="1295400" cy="0"/>
          </a:xfrm>
          <a:prstGeom prst="straightConnector1">
            <a:avLst/>
          </a:prstGeom>
          <a:noFill/>
          <a:ln w="38100" cap="flat" cmpd="sng">
            <a:solidFill>
              <a:schemeClr val="dk1"/>
            </a:solidFill>
            <a:prstDash val="solid"/>
            <a:round/>
            <a:headEnd type="none" w="med" len="med"/>
            <a:tailEnd type="triangle" w="med" len="med"/>
          </a:ln>
        </p:spPr>
      </p:cxnSp>
      <p:sp>
        <p:nvSpPr>
          <p:cNvPr id="755" name="Google Shape;755;p29"/>
          <p:cNvSpPr txBox="1"/>
          <p:nvPr/>
        </p:nvSpPr>
        <p:spPr>
          <a:xfrm>
            <a:off x="1066799" y="4495800"/>
            <a:ext cx="7552459"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2</a:t>
            </a:r>
            <a:r>
              <a:rPr lang="en-US" sz="2800" b="1" dirty="0">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4</a:t>
            </a:r>
            <a:r>
              <a:rPr lang="en-US" sz="2800" b="1" dirty="0">
                <a:solidFill>
                  <a:schemeClr val="dk1"/>
                </a:solidFill>
                <a:latin typeface="Arial" panose="020B0604020202020204"/>
                <a:ea typeface="Arial" panose="020B0604020202020204"/>
                <a:cs typeface="Arial" panose="020B0604020202020204"/>
                <a:sym typeface="Arial" panose="020B0604020202020204"/>
              </a:rPr>
              <a:t>.</a:t>
            </a:r>
            <a:r>
              <a:rPr lang="en-US" sz="2800" b="1" dirty="0">
                <a:solidFill>
                  <a:srgbClr val="0000FF"/>
                </a:solidFill>
                <a:latin typeface="Arial" panose="020B0604020202020204"/>
                <a:ea typeface="Arial" panose="020B0604020202020204"/>
                <a:cs typeface="Arial" panose="020B0604020202020204"/>
                <a:sym typeface="Arial" panose="020B0604020202020204"/>
              </a:rPr>
              <a:t>n</a:t>
            </a:r>
            <a:r>
              <a:rPr lang="en-US" sz="2800" b="1" dirty="0">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3 </a:t>
            </a:r>
            <a:r>
              <a:rPr lang="en-US" sz="2800" b="1" dirty="0">
                <a:solidFill>
                  <a:schemeClr val="dk1"/>
                </a:solidFill>
                <a:latin typeface="Arial" panose="020B0604020202020204"/>
                <a:ea typeface="Arial" panose="020B0604020202020204"/>
                <a:cs typeface="Arial" panose="020B0604020202020204"/>
                <a:sym typeface="Arial" panose="020B0604020202020204"/>
              </a:rPr>
              <a:t>+ </a:t>
            </a:r>
            <a:r>
              <a:rPr lang="en-US" sz="2800" b="1" dirty="0">
                <a:solidFill>
                  <a:srgbClr val="0000FF"/>
                </a:solidFill>
                <a:latin typeface="Arial" panose="020B0604020202020204"/>
                <a:ea typeface="Arial" panose="020B0604020202020204"/>
                <a:cs typeface="Arial" panose="020B0604020202020204"/>
                <a:sym typeface="Arial" panose="020B0604020202020204"/>
              </a:rPr>
              <a:t>n</a:t>
            </a:r>
            <a:r>
              <a:rPr lang="en-US" sz="2800" b="1" dirty="0">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2</a:t>
            </a:r>
            <a:r>
              <a:rPr lang="en-US" sz="2800" b="1" dirty="0">
                <a:solidFill>
                  <a:schemeClr val="dk1"/>
                </a:solidFill>
                <a:latin typeface="Arial" panose="020B0604020202020204"/>
                <a:ea typeface="Arial" panose="020B0604020202020204"/>
                <a:cs typeface="Arial" panose="020B0604020202020204"/>
                <a:sym typeface="Arial" panose="020B0604020202020204"/>
              </a:rPr>
              <a:t>O             (</a:t>
            </a:r>
            <a:r>
              <a:rPr lang="en-US" sz="2800" b="1" dirty="0">
                <a:solidFill>
                  <a:srgbClr val="0000FF"/>
                </a:solidFill>
                <a:latin typeface="Arial" panose="020B0604020202020204"/>
                <a:ea typeface="Arial" panose="020B0604020202020204"/>
                <a:cs typeface="Arial" panose="020B0604020202020204"/>
                <a:sym typeface="Arial" panose="020B0604020202020204"/>
              </a:rPr>
              <a:t>n+1</a:t>
            </a:r>
            <a:r>
              <a:rPr lang="en-US" sz="2800" b="1" dirty="0">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dirty="0">
                <a:solidFill>
                  <a:schemeClr val="dk1"/>
                </a:solidFill>
                <a:latin typeface="Arial" panose="020B0604020202020204"/>
                <a:ea typeface="Arial" panose="020B0604020202020204"/>
                <a:cs typeface="Arial" panose="020B0604020202020204"/>
                <a:sym typeface="Arial" panose="020B0604020202020204"/>
              </a:rPr>
              <a:t>2</a:t>
            </a:r>
            <a:r>
              <a:rPr lang="en-US" sz="2800" b="1" dirty="0">
                <a:solidFill>
                  <a:schemeClr val="dk1"/>
                </a:solidFill>
              </a:rPr>
              <a:t>SO</a:t>
            </a:r>
            <a:r>
              <a:rPr lang="en-US" sz="2800" b="1" baseline="-25000" dirty="0">
                <a:solidFill>
                  <a:schemeClr val="dk1"/>
                </a:solidFill>
              </a:rPr>
              <a:t>4</a:t>
            </a:r>
            <a:endParaRPr lang="en-US" sz="2800" b="1" dirty="0">
              <a:solidFill>
                <a:schemeClr val="dk1"/>
              </a:solidFill>
              <a:latin typeface="Arial" panose="020B0604020202020204"/>
              <a:ea typeface="Arial" panose="020B0604020202020204"/>
              <a:cs typeface="Arial" panose="020B0604020202020204"/>
              <a:sym typeface="Arial" panose="020B0604020202020204"/>
            </a:endParaRPr>
          </a:p>
        </p:txBody>
      </p:sp>
      <p:cxnSp>
        <p:nvCxnSpPr>
          <p:cNvPr id="756" name="Google Shape;756;p29"/>
          <p:cNvCxnSpPr/>
          <p:nvPr/>
        </p:nvCxnSpPr>
        <p:spPr>
          <a:xfrm>
            <a:off x="4495800" y="4800600"/>
            <a:ext cx="1066800" cy="0"/>
          </a:xfrm>
          <a:prstGeom prst="straightConnector1">
            <a:avLst/>
          </a:prstGeom>
          <a:noFill/>
          <a:ln w="38100" cap="flat" cmpd="sng">
            <a:solidFill>
              <a:schemeClr val="dk1"/>
            </a:solidFill>
            <a:prstDash val="solid"/>
            <a:round/>
            <a:headEnd type="none" w="med" len="med"/>
            <a:tailEnd type="triangle" w="med" len="med"/>
          </a:ln>
        </p:spPr>
      </p:cxnSp>
      <p:sp>
        <p:nvSpPr>
          <p:cNvPr id="757" name="Google Shape;757;p29"/>
          <p:cNvSpPr txBox="1"/>
          <p:nvPr/>
        </p:nvSpPr>
        <p:spPr>
          <a:xfrm>
            <a:off x="5638800" y="3810000"/>
            <a:ext cx="1905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OLEUM</a:t>
            </a:r>
          </a:p>
        </p:txBody>
      </p:sp>
      <p:cxnSp>
        <p:nvCxnSpPr>
          <p:cNvPr id="758" name="Google Shape;758;p29"/>
          <p:cNvCxnSpPr/>
          <p:nvPr/>
        </p:nvCxnSpPr>
        <p:spPr>
          <a:xfrm>
            <a:off x="2705100" y="1772530"/>
            <a:ext cx="1981200" cy="0"/>
          </a:xfrm>
          <a:prstGeom prst="straightConnector1">
            <a:avLst/>
          </a:prstGeom>
          <a:noFill/>
          <a:ln w="38100" cap="flat" cmpd="sng">
            <a:solidFill>
              <a:schemeClr val="dk1"/>
            </a:solidFill>
            <a:prstDash val="solid"/>
            <a:round/>
            <a:headEnd type="triangl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51"/>
                                        </p:tgtEl>
                                        <p:attrNameLst>
                                          <p:attrName>style.visibility</p:attrName>
                                        </p:attrNameLst>
                                      </p:cBhvr>
                                      <p:to>
                                        <p:strVal val="visible"/>
                                      </p:to>
                                    </p:set>
                                    <p:anim calcmode="lin" valueType="num">
                                      <p:cBhvr additive="base">
                                        <p:cTn id="7" dur="500"/>
                                        <p:tgtEl>
                                          <p:spTgt spid="751"/>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9"/>
                                        </p:tgtEl>
                                        <p:attrNameLst>
                                          <p:attrName>style.visibility</p:attrName>
                                        </p:attrNameLst>
                                      </p:cBhvr>
                                      <p:to>
                                        <p:strVal val="visible"/>
                                      </p:to>
                                    </p:set>
                                    <p:animEffect transition="in" filter="fade">
                                      <p:cBhvr>
                                        <p:cTn id="12" dur="80"/>
                                        <p:tgtEl>
                                          <p:spTgt spid="749"/>
                                        </p:tgtEl>
                                      </p:cBhvr>
                                    </p:animEffect>
                                  </p:childTnLst>
                                </p:cTn>
                              </p:par>
                              <p:par>
                                <p:cTn id="13" presetID="10" presetClass="entr" presetSubtype="0" fill="hold" nodeType="withEffect">
                                  <p:stCondLst>
                                    <p:cond delay="0"/>
                                  </p:stCondLst>
                                  <p:childTnLst>
                                    <p:set>
                                      <p:cBhvr>
                                        <p:cTn id="14" dur="1" fill="hold">
                                          <p:stCondLst>
                                            <p:cond delay="0"/>
                                          </p:stCondLst>
                                        </p:cTn>
                                        <p:tgtEl>
                                          <p:spTgt spid="752"/>
                                        </p:tgtEl>
                                        <p:attrNameLst>
                                          <p:attrName>style.visibility</p:attrName>
                                        </p:attrNameLst>
                                      </p:cBhvr>
                                      <p:to>
                                        <p:strVal val="visible"/>
                                      </p:to>
                                    </p:set>
                                    <p:animEffect transition="in" filter="fade">
                                      <p:cBhvr>
                                        <p:cTn id="15" dur="500"/>
                                        <p:tgtEl>
                                          <p:spTgt spid="752"/>
                                        </p:tgtEl>
                                      </p:cBhvr>
                                    </p:animEffect>
                                  </p:childTnLst>
                                </p:cTn>
                              </p:par>
                              <p:par>
                                <p:cTn id="16" presetID="10" presetClass="entr" presetSubtype="0" fill="hold" nodeType="withEffect">
                                  <p:stCondLst>
                                    <p:cond delay="0"/>
                                  </p:stCondLst>
                                  <p:childTnLst>
                                    <p:set>
                                      <p:cBhvr>
                                        <p:cTn id="17" dur="1" fill="hold">
                                          <p:stCondLst>
                                            <p:cond delay="0"/>
                                          </p:stCondLst>
                                        </p:cTn>
                                        <p:tgtEl>
                                          <p:spTgt spid="758"/>
                                        </p:tgtEl>
                                        <p:attrNameLst>
                                          <p:attrName>style.visibility</p:attrName>
                                        </p:attrNameLst>
                                      </p:cBhvr>
                                      <p:to>
                                        <p:strVal val="visible"/>
                                      </p:to>
                                    </p:set>
                                    <p:animEffect transition="in" filter="fade">
                                      <p:cBhvr>
                                        <p:cTn id="18" dur="500"/>
                                        <p:tgtEl>
                                          <p:spTgt spid="758"/>
                                        </p:tgtEl>
                                      </p:cBhvr>
                                    </p:animEffect>
                                  </p:childTnLst>
                                </p:cTn>
                              </p:par>
                            </p:childTnLst>
                          </p:cTn>
                        </p:par>
                        <p:par>
                          <p:cTn id="19" fill="hold">
                            <p:stCondLst>
                              <p:cond delay="500"/>
                            </p:stCondLst>
                            <p:childTnLst>
                              <p:par>
                                <p:cTn id="20" presetID="23" presetClass="entr" presetSubtype="16" fill="hold" nodeType="afterEffect">
                                  <p:stCondLst>
                                    <p:cond delay="0"/>
                                  </p:stCondLst>
                                  <p:childTnLst>
                                    <p:set>
                                      <p:cBhvr>
                                        <p:cTn id="21" dur="1" fill="hold">
                                          <p:stCondLst>
                                            <p:cond delay="0"/>
                                          </p:stCondLst>
                                        </p:cTn>
                                        <p:tgtEl>
                                          <p:spTgt spid="750"/>
                                        </p:tgtEl>
                                        <p:attrNameLst>
                                          <p:attrName>style.visibility</p:attrName>
                                        </p:attrNameLst>
                                      </p:cBhvr>
                                      <p:to>
                                        <p:strVal val="visible"/>
                                      </p:to>
                                    </p:set>
                                    <p:anim calcmode="lin" valueType="num">
                                      <p:cBhvr additive="base">
                                        <p:cTn id="22" dur="500"/>
                                        <p:tgtEl>
                                          <p:spTgt spid="750"/>
                                        </p:tgtEl>
                                        <p:attrNameLst>
                                          <p:attrName>ppt_w</p:attrName>
                                        </p:attrNameLst>
                                      </p:cBhvr>
                                      <p:tavLst>
                                        <p:tav tm="0">
                                          <p:val>
                                            <p:fltVal val="0"/>
                                          </p:val>
                                        </p:tav>
                                        <p:tav tm="100000">
                                          <p:val>
                                            <p:strVal val="#ppt_w"/>
                                          </p:val>
                                        </p:tav>
                                      </p:tavLst>
                                    </p:anim>
                                    <p:anim calcmode="lin" valueType="num">
                                      <p:cBhvr additive="base">
                                        <p:cTn id="23" dur="500"/>
                                        <p:tgtEl>
                                          <p:spTgt spid="750"/>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53"/>
                                        </p:tgtEl>
                                        <p:attrNameLst>
                                          <p:attrName>style.visibility</p:attrName>
                                        </p:attrNameLst>
                                      </p:cBhvr>
                                      <p:to>
                                        <p:strVal val="visible"/>
                                      </p:to>
                                    </p:set>
                                    <p:animEffect transition="in" filter="fade">
                                      <p:cBhvr>
                                        <p:cTn id="28" dur="80"/>
                                        <p:tgtEl>
                                          <p:spTgt spid="753"/>
                                        </p:tgtEl>
                                      </p:cBhvr>
                                    </p:animEffect>
                                  </p:childTnLst>
                                </p:cTn>
                              </p:par>
                              <p:par>
                                <p:cTn id="29" presetID="10" presetClass="entr" presetSubtype="0" fill="hold" nodeType="withEffect">
                                  <p:stCondLst>
                                    <p:cond delay="0"/>
                                  </p:stCondLst>
                                  <p:childTnLst>
                                    <p:set>
                                      <p:cBhvr>
                                        <p:cTn id="30" dur="1" fill="hold">
                                          <p:stCondLst>
                                            <p:cond delay="0"/>
                                          </p:stCondLst>
                                        </p:cTn>
                                        <p:tgtEl>
                                          <p:spTgt spid="754"/>
                                        </p:tgtEl>
                                        <p:attrNameLst>
                                          <p:attrName>style.visibility</p:attrName>
                                        </p:attrNameLst>
                                      </p:cBhvr>
                                      <p:to>
                                        <p:strVal val="visible"/>
                                      </p:to>
                                    </p:set>
                                    <p:animEffect transition="in" filter="fade">
                                      <p:cBhvr>
                                        <p:cTn id="31" dur="500"/>
                                        <p:tgtEl>
                                          <p:spTgt spid="75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55"/>
                                        </p:tgtEl>
                                        <p:attrNameLst>
                                          <p:attrName>style.visibility</p:attrName>
                                        </p:attrNameLst>
                                      </p:cBhvr>
                                      <p:to>
                                        <p:strVal val="visible"/>
                                      </p:to>
                                    </p:set>
                                    <p:animEffect transition="in" filter="fade">
                                      <p:cBhvr>
                                        <p:cTn id="36" dur="80"/>
                                        <p:tgtEl>
                                          <p:spTgt spid="755"/>
                                        </p:tgtEl>
                                      </p:cBhvr>
                                    </p:animEffect>
                                  </p:childTnLst>
                                </p:cTn>
                              </p:par>
                              <p:par>
                                <p:cTn id="37" presetID="10" presetClass="entr" presetSubtype="0" fill="hold" nodeType="withEffect">
                                  <p:stCondLst>
                                    <p:cond delay="0"/>
                                  </p:stCondLst>
                                  <p:childTnLst>
                                    <p:set>
                                      <p:cBhvr>
                                        <p:cTn id="38" dur="1" fill="hold">
                                          <p:stCondLst>
                                            <p:cond delay="0"/>
                                          </p:stCondLst>
                                        </p:cTn>
                                        <p:tgtEl>
                                          <p:spTgt spid="756"/>
                                        </p:tgtEl>
                                        <p:attrNameLst>
                                          <p:attrName>style.visibility</p:attrName>
                                        </p:attrNameLst>
                                      </p:cBhvr>
                                      <p:to>
                                        <p:strVal val="visible"/>
                                      </p:to>
                                    </p:set>
                                    <p:animEffect transition="in" filter="fade">
                                      <p:cBhvr>
                                        <p:cTn id="39" dur="1000"/>
                                        <p:tgtEl>
                                          <p:spTgt spid="756"/>
                                        </p:tgtEl>
                                      </p:cBhvr>
                                    </p:animEffect>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nodeType="clickEffect">
                                  <p:stCondLst>
                                    <p:cond delay="0"/>
                                  </p:stCondLst>
                                  <p:childTnLst>
                                    <p:set>
                                      <p:cBhvr>
                                        <p:cTn id="43" dur="1" fill="hold">
                                          <p:stCondLst>
                                            <p:cond delay="0"/>
                                          </p:stCondLst>
                                        </p:cTn>
                                        <p:tgtEl>
                                          <p:spTgt spid="757"/>
                                        </p:tgtEl>
                                        <p:attrNameLst>
                                          <p:attrName>style.visibility</p:attrName>
                                        </p:attrNameLst>
                                      </p:cBhvr>
                                      <p:to>
                                        <p:strVal val="visible"/>
                                      </p:to>
                                    </p:set>
                                    <p:anim calcmode="lin" valueType="num">
                                      <p:cBhvr additive="base">
                                        <p:cTn id="44" dur="500"/>
                                        <p:tgtEl>
                                          <p:spTgt spid="757"/>
                                        </p:tgtEl>
                                        <p:attrNameLst>
                                          <p:attrName>ppt_w</p:attrName>
                                        </p:attrNameLst>
                                      </p:cBhvr>
                                      <p:tavLst>
                                        <p:tav tm="0">
                                          <p:val>
                                            <p:fltVal val="0"/>
                                          </p:val>
                                        </p:tav>
                                        <p:tav tm="100000">
                                          <p:val>
                                            <p:strVal val="#ppt_w"/>
                                          </p:val>
                                        </p:tav>
                                      </p:tavLst>
                                    </p:anim>
                                    <p:anim calcmode="lin" valueType="num">
                                      <p:cBhvr additive="base">
                                        <p:cTn id="45" dur="500"/>
                                        <p:tgtEl>
                                          <p:spTgt spid="75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3"/>
          <p:cNvSpPr txBox="1">
            <a:spLocks noGrp="1"/>
          </p:cNvSpPr>
          <p:nvPr>
            <p:ph type="title"/>
          </p:nvPr>
        </p:nvSpPr>
        <p:spPr>
          <a:xfrm>
            <a:off x="211455" y="8890"/>
            <a:ext cx="9010650" cy="1325880"/>
          </a:xfrm>
          <a:prstGeom prst="rect">
            <a:avLst/>
          </a:prstGeom>
          <a:noFill/>
          <a:ln>
            <a:noFill/>
          </a:ln>
        </p:spPr>
        <p:txBody>
          <a:bodyPr spcFirstLastPara="1" wrap="square" lIns="91425" tIns="45700" rIns="91425" bIns="45700" anchor="ctr" anchorCtr="0"/>
          <a:lstStyle/>
          <a:p>
            <a:pPr marL="0" lvl="0" indent="0" algn="l" rtl="0">
              <a:lnSpc>
                <a:spcPct val="90000"/>
              </a:lnSpc>
              <a:spcBef>
                <a:spcPts val="0"/>
              </a:spcBef>
              <a:spcAft>
                <a:spcPts val="0"/>
              </a:spcAft>
              <a:buClr>
                <a:srgbClr val="C00000"/>
              </a:buClr>
              <a:buSzPts val="4400"/>
              <a:buFont typeface="Rockwell" panose="02060603020205020403"/>
              <a:buNone/>
            </a:pPr>
            <a:r>
              <a:rPr lang="en-US" sz="3200">
                <a:solidFill>
                  <a:srgbClr val="C00000"/>
                </a:solidFill>
                <a:latin typeface="Rockwell" panose="02060603020205020403"/>
                <a:ea typeface="Rockwell" panose="02060603020205020403"/>
                <a:cs typeface="Rockwell" panose="02060603020205020403"/>
                <a:sym typeface="Rockwell" panose="02060603020205020403"/>
              </a:rPr>
              <a:t>1. CẤU TẠO PHÂN TỬ</a:t>
            </a:r>
            <a:r>
              <a:rPr lang="vi-VN" altLang="en-US" sz="3200">
                <a:solidFill>
                  <a:srgbClr val="C00000"/>
                </a:solidFill>
                <a:latin typeface="Rockwell" panose="02060603020205020403"/>
                <a:ea typeface="Rockwell" panose="02060603020205020403"/>
                <a:cs typeface="Rockwell" panose="02060603020205020403"/>
                <a:sym typeface="Rockwell" panose="02060603020205020403"/>
              </a:rPr>
              <a:t> VÀ TÍNH CHẤT VẬT LÝ</a:t>
            </a:r>
          </a:p>
        </p:txBody>
      </p:sp>
      <p:grpSp>
        <p:nvGrpSpPr>
          <p:cNvPr id="98" name="Google Shape;98;p3"/>
          <p:cNvGrpSpPr/>
          <p:nvPr/>
        </p:nvGrpSpPr>
        <p:grpSpPr>
          <a:xfrm>
            <a:off x="9009186" y="0"/>
            <a:ext cx="3668917" cy="6941127"/>
            <a:chOff x="9009186" y="0"/>
            <a:chExt cx="3668917" cy="6941127"/>
          </a:xfrm>
        </p:grpSpPr>
        <p:grpSp>
          <p:nvGrpSpPr>
            <p:cNvPr id="99" name="Google Shape;99;p3"/>
            <p:cNvGrpSpPr/>
            <p:nvPr/>
          </p:nvGrpSpPr>
          <p:grpSpPr>
            <a:xfrm>
              <a:off x="9055676" y="0"/>
              <a:ext cx="3136324" cy="6858000"/>
              <a:chOff x="9055676" y="0"/>
              <a:chExt cx="3136324" cy="6858000"/>
            </a:xfrm>
          </p:grpSpPr>
          <p:sp>
            <p:nvSpPr>
              <p:cNvPr id="100" name="Google Shape;100;p3"/>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1" name="Google Shape;101;p3"/>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2" name="Google Shape;102;p3"/>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3" name="Google Shape;103;p3"/>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04" name="Google Shape;104;p3"/>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105" name="Google Shape;105;p3" descr="Clipboard"/>
            <p:cNvPicPr preferRelativeResize="0"/>
            <p:nvPr/>
          </p:nvPicPr>
          <p:blipFill rotWithShape="1">
            <a:blip r:embed="rId3"/>
            <a:srcRect/>
            <a:stretch>
              <a:fillRect/>
            </a:stretch>
          </p:blipFill>
          <p:spPr>
            <a:xfrm>
              <a:off x="9009186" y="3272210"/>
              <a:ext cx="3668917" cy="3668917"/>
            </a:xfrm>
            <a:prstGeom prst="rect">
              <a:avLst/>
            </a:prstGeom>
            <a:noFill/>
            <a:ln>
              <a:noFill/>
            </a:ln>
          </p:spPr>
        </p:pic>
      </p:grpSp>
      <p:sp>
        <p:nvSpPr>
          <p:cNvPr id="106" name="Google Shape;106;p3"/>
          <p:cNvSpPr txBox="1"/>
          <p:nvPr/>
        </p:nvSpPr>
        <p:spPr>
          <a:xfrm>
            <a:off x="9601201" y="365125"/>
            <a:ext cx="2408829"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FFFF00"/>
                </a:solidFill>
                <a:latin typeface="Calibri" panose="020F0502020204030204"/>
                <a:ea typeface="Calibri" panose="020F0502020204030204"/>
                <a:cs typeface="Calibri" panose="020F0502020204030204"/>
                <a:sym typeface="Calibri" panose="020F0502020204030204"/>
              </a:rPr>
              <a:t>I. </a:t>
            </a:r>
          </a:p>
          <a:p>
            <a:pPr marL="0" marR="0" lvl="0" indent="0" algn="ctr" rtl="0">
              <a:spcBef>
                <a:spcPts val="0"/>
              </a:spcBef>
              <a:spcAft>
                <a:spcPts val="0"/>
              </a:spcAft>
              <a:buNone/>
            </a:pPr>
            <a:r>
              <a:rPr lang="en-US" sz="3600" b="1">
                <a:solidFill>
                  <a:srgbClr val="FFFF00"/>
                </a:solidFill>
                <a:latin typeface="Calibri" panose="020F0502020204030204"/>
                <a:ea typeface="Calibri" panose="020F0502020204030204"/>
                <a:cs typeface="Calibri" panose="020F0502020204030204"/>
                <a:sym typeface="Calibri" panose="020F0502020204030204"/>
              </a:rPr>
              <a:t>SULFURIC ACID</a:t>
            </a:r>
          </a:p>
        </p:txBody>
      </p:sp>
      <p:pic>
        <p:nvPicPr>
          <p:cNvPr id="107" name="Google Shape;107;p3"/>
          <p:cNvPicPr preferRelativeResize="0"/>
          <p:nvPr/>
        </p:nvPicPr>
        <p:blipFill rotWithShape="1">
          <a:blip r:embed="rId4"/>
          <a:srcRect/>
          <a:stretch>
            <a:fillRect/>
          </a:stretch>
        </p:blipFill>
        <p:spPr>
          <a:xfrm>
            <a:off x="9952828" y="4459075"/>
            <a:ext cx="1717888" cy="1717888"/>
          </a:xfrm>
          <a:prstGeom prst="ellipse">
            <a:avLst/>
          </a:prstGeom>
          <a:noFill/>
          <a:ln>
            <a:noFill/>
          </a:ln>
        </p:spPr>
      </p:pic>
      <p:sp>
        <p:nvSpPr>
          <p:cNvPr id="108" name="Google Shape;108;p3"/>
          <p:cNvSpPr txBox="1"/>
          <p:nvPr/>
        </p:nvSpPr>
        <p:spPr>
          <a:xfrm>
            <a:off x="457200" y="1371600"/>
            <a:ext cx="3352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CTPT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endParaRPr sz="2800" b="1">
              <a:solidFill>
                <a:schemeClr val="dk1"/>
              </a:solidFill>
              <a:latin typeface="Arial" panose="020B0604020202020204"/>
              <a:ea typeface="Arial" panose="020B0604020202020204"/>
              <a:cs typeface="Arial" panose="020B0604020202020204"/>
              <a:sym typeface="Arial" panose="020B0604020202020204"/>
            </a:endParaRPr>
          </a:p>
        </p:txBody>
      </p:sp>
      <p:sp>
        <p:nvSpPr>
          <p:cNvPr id="109" name="Google Shape;109;p3"/>
          <p:cNvSpPr txBox="1"/>
          <p:nvPr/>
        </p:nvSpPr>
        <p:spPr>
          <a:xfrm>
            <a:off x="4876800" y="1371600"/>
            <a:ext cx="2438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M = 98 </a:t>
            </a:r>
            <a:r>
              <a:rPr lang="en-US" sz="2800" b="1">
                <a:solidFill>
                  <a:schemeClr val="dk1"/>
                </a:solidFill>
              </a:rPr>
              <a:t>amu</a:t>
            </a:r>
            <a:endParaRPr lang="en-US" sz="2800" b="1">
              <a:solidFill>
                <a:schemeClr val="dk1"/>
              </a:solidFill>
              <a:latin typeface="Arial" panose="020B0604020202020204"/>
              <a:ea typeface="Arial" panose="020B0604020202020204"/>
              <a:cs typeface="Arial" panose="020B0604020202020204"/>
              <a:sym typeface="Arial" panose="020B0604020202020204"/>
            </a:endParaRPr>
          </a:p>
        </p:txBody>
      </p:sp>
      <p:grpSp>
        <p:nvGrpSpPr>
          <p:cNvPr id="110" name="Google Shape;110;p3"/>
          <p:cNvGrpSpPr/>
          <p:nvPr/>
        </p:nvGrpSpPr>
        <p:grpSpPr>
          <a:xfrm>
            <a:off x="4114800" y="1752600"/>
            <a:ext cx="4724400" cy="2301875"/>
            <a:chOff x="-288" y="2448"/>
            <a:chExt cx="2976" cy="1450"/>
          </a:xfrm>
        </p:grpSpPr>
        <p:sp>
          <p:nvSpPr>
            <p:cNvPr id="111" name="Google Shape;111;p3"/>
            <p:cNvSpPr txBox="1"/>
            <p:nvPr/>
          </p:nvSpPr>
          <p:spPr>
            <a:xfrm>
              <a:off x="1248" y="2928"/>
              <a:ext cx="432" cy="4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a:solidFill>
                    <a:schemeClr val="dk1"/>
                  </a:solidFill>
                  <a:latin typeface="Arial" panose="020B0604020202020204"/>
                  <a:ea typeface="Arial" panose="020B0604020202020204"/>
                  <a:cs typeface="Arial" panose="020B0604020202020204"/>
                  <a:sym typeface="Arial" panose="020B0604020202020204"/>
                </a:rPr>
                <a:t>S</a:t>
              </a:r>
            </a:p>
          </p:txBody>
        </p:sp>
        <p:cxnSp>
          <p:nvCxnSpPr>
            <p:cNvPr id="112" name="Google Shape;112;p3"/>
            <p:cNvCxnSpPr/>
            <p:nvPr/>
          </p:nvCxnSpPr>
          <p:spPr>
            <a:xfrm rot="10800000" flipH="1">
              <a:off x="1632" y="2736"/>
              <a:ext cx="576" cy="336"/>
            </a:xfrm>
            <a:prstGeom prst="straightConnector1">
              <a:avLst/>
            </a:prstGeom>
            <a:noFill/>
            <a:ln w="38100" cap="flat" cmpd="sng">
              <a:solidFill>
                <a:schemeClr val="dk1"/>
              </a:solidFill>
              <a:prstDash val="solid"/>
              <a:round/>
              <a:headEnd type="none" w="med" len="med"/>
              <a:tailEnd type="none" w="med" len="med"/>
            </a:ln>
          </p:spPr>
        </p:cxnSp>
        <p:cxnSp>
          <p:nvCxnSpPr>
            <p:cNvPr id="113" name="Google Shape;113;p3"/>
            <p:cNvCxnSpPr/>
            <p:nvPr/>
          </p:nvCxnSpPr>
          <p:spPr>
            <a:xfrm rot="10800000" flipH="1">
              <a:off x="1536" y="2640"/>
              <a:ext cx="576" cy="336"/>
            </a:xfrm>
            <a:prstGeom prst="straightConnector1">
              <a:avLst/>
            </a:prstGeom>
            <a:noFill/>
            <a:ln w="38100" cap="flat" cmpd="sng">
              <a:solidFill>
                <a:schemeClr val="dk1"/>
              </a:solidFill>
              <a:prstDash val="solid"/>
              <a:round/>
              <a:headEnd type="none" w="med" len="med"/>
              <a:tailEnd type="none" w="med" len="med"/>
            </a:ln>
          </p:spPr>
        </p:cxnSp>
        <p:cxnSp>
          <p:nvCxnSpPr>
            <p:cNvPr id="114" name="Google Shape;114;p3"/>
            <p:cNvCxnSpPr/>
            <p:nvPr/>
          </p:nvCxnSpPr>
          <p:spPr>
            <a:xfrm>
              <a:off x="1632" y="3312"/>
              <a:ext cx="576" cy="192"/>
            </a:xfrm>
            <a:prstGeom prst="straightConnector1">
              <a:avLst/>
            </a:prstGeom>
            <a:noFill/>
            <a:ln w="38100" cap="flat" cmpd="sng">
              <a:solidFill>
                <a:schemeClr val="dk1"/>
              </a:solidFill>
              <a:prstDash val="solid"/>
              <a:round/>
              <a:headEnd type="none" w="med" len="med"/>
              <a:tailEnd type="none" w="med" len="med"/>
            </a:ln>
          </p:spPr>
        </p:cxnSp>
        <p:cxnSp>
          <p:nvCxnSpPr>
            <p:cNvPr id="115" name="Google Shape;115;p3"/>
            <p:cNvCxnSpPr/>
            <p:nvPr/>
          </p:nvCxnSpPr>
          <p:spPr>
            <a:xfrm>
              <a:off x="1584" y="3408"/>
              <a:ext cx="528" cy="192"/>
            </a:xfrm>
            <a:prstGeom prst="straightConnector1">
              <a:avLst/>
            </a:prstGeom>
            <a:noFill/>
            <a:ln w="38100" cap="flat" cmpd="sng">
              <a:solidFill>
                <a:schemeClr val="dk1"/>
              </a:solidFill>
              <a:prstDash val="solid"/>
              <a:round/>
              <a:headEnd type="none" w="med" len="med"/>
              <a:tailEnd type="none" w="med" len="med"/>
            </a:ln>
          </p:spPr>
        </p:cxnSp>
        <p:sp>
          <p:nvSpPr>
            <p:cNvPr id="116" name="Google Shape;116;p3"/>
            <p:cNvSpPr txBox="1"/>
            <p:nvPr/>
          </p:nvSpPr>
          <p:spPr>
            <a:xfrm>
              <a:off x="384" y="3456"/>
              <a:ext cx="432" cy="4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117" name="Google Shape;117;p3"/>
            <p:cNvSpPr txBox="1"/>
            <p:nvPr/>
          </p:nvSpPr>
          <p:spPr>
            <a:xfrm>
              <a:off x="2208" y="3312"/>
              <a:ext cx="432" cy="4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Arial" panose="020B0604020202020204"/>
                  <a:ea typeface="Arial" panose="020B0604020202020204"/>
                  <a:cs typeface="Arial" panose="020B0604020202020204"/>
                  <a:sym typeface="Arial" panose="020B0604020202020204"/>
                </a:rPr>
                <a:t>O</a:t>
              </a:r>
            </a:p>
          </p:txBody>
        </p:sp>
        <p:cxnSp>
          <p:nvCxnSpPr>
            <p:cNvPr id="118" name="Google Shape;118;p3"/>
            <p:cNvCxnSpPr/>
            <p:nvPr/>
          </p:nvCxnSpPr>
          <p:spPr>
            <a:xfrm>
              <a:off x="768" y="2736"/>
              <a:ext cx="528" cy="288"/>
            </a:xfrm>
            <a:prstGeom prst="straightConnector1">
              <a:avLst/>
            </a:prstGeom>
            <a:noFill/>
            <a:ln w="38100" cap="flat" cmpd="sng">
              <a:solidFill>
                <a:schemeClr val="dk1"/>
              </a:solidFill>
              <a:prstDash val="solid"/>
              <a:round/>
              <a:headEnd type="none" w="med" len="med"/>
              <a:tailEnd type="none" w="med" len="med"/>
            </a:ln>
          </p:spPr>
        </p:cxnSp>
        <p:cxnSp>
          <p:nvCxnSpPr>
            <p:cNvPr id="119" name="Google Shape;119;p3"/>
            <p:cNvCxnSpPr/>
            <p:nvPr/>
          </p:nvCxnSpPr>
          <p:spPr>
            <a:xfrm rot="10800000" flipH="1">
              <a:off x="720" y="3360"/>
              <a:ext cx="576" cy="288"/>
            </a:xfrm>
            <a:prstGeom prst="straightConnector1">
              <a:avLst/>
            </a:prstGeom>
            <a:noFill/>
            <a:ln w="38100" cap="flat" cmpd="sng">
              <a:solidFill>
                <a:schemeClr val="dk1"/>
              </a:solidFill>
              <a:prstDash val="solid"/>
              <a:round/>
              <a:headEnd type="none" w="med" len="med"/>
              <a:tailEnd type="none" w="med" len="med"/>
            </a:ln>
          </p:spPr>
        </p:cxnSp>
        <p:sp>
          <p:nvSpPr>
            <p:cNvPr id="120" name="Google Shape;120;p3"/>
            <p:cNvSpPr txBox="1"/>
            <p:nvPr/>
          </p:nvSpPr>
          <p:spPr>
            <a:xfrm>
              <a:off x="384" y="2486"/>
              <a:ext cx="432" cy="4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121" name="Google Shape;121;p3"/>
            <p:cNvSpPr txBox="1"/>
            <p:nvPr/>
          </p:nvSpPr>
          <p:spPr>
            <a:xfrm>
              <a:off x="2256" y="2448"/>
              <a:ext cx="432" cy="4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122" name="Google Shape;122;p3"/>
            <p:cNvSpPr txBox="1"/>
            <p:nvPr/>
          </p:nvSpPr>
          <p:spPr>
            <a:xfrm>
              <a:off x="-288" y="2496"/>
              <a:ext cx="624" cy="4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Arial" panose="020B0604020202020204"/>
                  <a:ea typeface="Arial" panose="020B0604020202020204"/>
                  <a:cs typeface="Arial" panose="020B0604020202020204"/>
                  <a:sym typeface="Arial" panose="020B0604020202020204"/>
                </a:rPr>
                <a:t>H</a:t>
              </a:r>
            </a:p>
          </p:txBody>
        </p:sp>
        <p:sp>
          <p:nvSpPr>
            <p:cNvPr id="123" name="Google Shape;123;p3"/>
            <p:cNvSpPr txBox="1"/>
            <p:nvPr/>
          </p:nvSpPr>
          <p:spPr>
            <a:xfrm>
              <a:off x="-288" y="3456"/>
              <a:ext cx="624" cy="4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Arial" panose="020B0604020202020204"/>
                  <a:ea typeface="Arial" panose="020B0604020202020204"/>
                  <a:cs typeface="Arial" panose="020B0604020202020204"/>
                  <a:sym typeface="Arial" panose="020B0604020202020204"/>
                </a:rPr>
                <a:t>H</a:t>
              </a:r>
            </a:p>
          </p:txBody>
        </p:sp>
        <p:cxnSp>
          <p:nvCxnSpPr>
            <p:cNvPr id="124" name="Google Shape;124;p3"/>
            <p:cNvCxnSpPr/>
            <p:nvPr/>
          </p:nvCxnSpPr>
          <p:spPr>
            <a:xfrm>
              <a:off x="0" y="2688"/>
              <a:ext cx="384" cy="0"/>
            </a:xfrm>
            <a:prstGeom prst="straightConnector1">
              <a:avLst/>
            </a:prstGeom>
            <a:noFill/>
            <a:ln w="38100" cap="flat" cmpd="sng">
              <a:solidFill>
                <a:schemeClr val="dk1"/>
              </a:solidFill>
              <a:prstDash val="solid"/>
              <a:round/>
              <a:headEnd type="none" w="med" len="med"/>
              <a:tailEnd type="none" w="med" len="med"/>
            </a:ln>
          </p:spPr>
        </p:cxnSp>
        <p:cxnSp>
          <p:nvCxnSpPr>
            <p:cNvPr id="125" name="Google Shape;125;p3"/>
            <p:cNvCxnSpPr/>
            <p:nvPr/>
          </p:nvCxnSpPr>
          <p:spPr>
            <a:xfrm>
              <a:off x="0" y="3696"/>
              <a:ext cx="384" cy="0"/>
            </a:xfrm>
            <a:prstGeom prst="straightConnector1">
              <a:avLst/>
            </a:prstGeom>
            <a:noFill/>
            <a:ln w="38100" cap="flat" cmpd="sng">
              <a:solidFill>
                <a:schemeClr val="dk1"/>
              </a:solidFill>
              <a:prstDash val="solid"/>
              <a:round/>
              <a:headEnd type="none" w="med" len="med"/>
              <a:tailEnd type="none" w="med" len="med"/>
            </a:ln>
          </p:spPr>
        </p:cxnSp>
      </p:grpSp>
      <p:grpSp>
        <p:nvGrpSpPr>
          <p:cNvPr id="126" name="Google Shape;126;p3"/>
          <p:cNvGrpSpPr/>
          <p:nvPr/>
        </p:nvGrpSpPr>
        <p:grpSpPr>
          <a:xfrm>
            <a:off x="304800" y="4038600"/>
            <a:ext cx="3962400" cy="1398588"/>
            <a:chOff x="3054" y="8872"/>
            <a:chExt cx="7200" cy="2645"/>
          </a:xfrm>
        </p:grpSpPr>
        <p:sp>
          <p:nvSpPr>
            <p:cNvPr id="127" name="Google Shape;127;p3"/>
            <p:cNvSpPr/>
            <p:nvPr/>
          </p:nvSpPr>
          <p:spPr>
            <a:xfrm>
              <a:off x="3054" y="8872"/>
              <a:ext cx="7200" cy="264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800">
                <a:solidFill>
                  <a:schemeClr val="dk1"/>
                </a:solidFill>
                <a:latin typeface="Arial" panose="020B0604020202020204"/>
                <a:ea typeface="Arial" panose="020B0604020202020204"/>
                <a:cs typeface="Arial" panose="020B0604020202020204"/>
                <a:sym typeface="Arial" panose="020B0604020202020204"/>
              </a:endParaRPr>
            </a:p>
          </p:txBody>
        </p:sp>
        <p:sp>
          <p:nvSpPr>
            <p:cNvPr id="128" name="Google Shape;128;p3"/>
            <p:cNvSpPr txBox="1"/>
            <p:nvPr/>
          </p:nvSpPr>
          <p:spPr>
            <a:xfrm>
              <a:off x="6192" y="9674"/>
              <a:ext cx="1108" cy="92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000000"/>
                  </a:solidFill>
                  <a:latin typeface="Arial" panose="020B0604020202020204"/>
                  <a:ea typeface="Arial" panose="020B0604020202020204"/>
                  <a:cs typeface="Arial" panose="020B0604020202020204"/>
                  <a:sym typeface="Arial" panose="020B0604020202020204"/>
                </a:rPr>
                <a:t>S</a:t>
              </a:r>
              <a:endParaRPr sz="2000">
                <a:solidFill>
                  <a:schemeClr val="dk1"/>
                </a:solidFill>
                <a:latin typeface="Arial" panose="020B0604020202020204"/>
                <a:ea typeface="Arial" panose="020B0604020202020204"/>
                <a:cs typeface="Arial" panose="020B0604020202020204"/>
                <a:sym typeface="Arial" panose="020B0604020202020204"/>
              </a:endParaRPr>
            </a:p>
          </p:txBody>
        </p:sp>
        <p:sp>
          <p:nvSpPr>
            <p:cNvPr id="129" name="Google Shape;129;p3"/>
            <p:cNvSpPr txBox="1"/>
            <p:nvPr/>
          </p:nvSpPr>
          <p:spPr>
            <a:xfrm>
              <a:off x="8962" y="8872"/>
              <a:ext cx="1292" cy="92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000000"/>
                  </a:solidFill>
                  <a:latin typeface="Arial" panose="020B0604020202020204"/>
                  <a:ea typeface="Arial" panose="020B0604020202020204"/>
                  <a:cs typeface="Arial" panose="020B0604020202020204"/>
                  <a:sym typeface="Arial" panose="020B0604020202020204"/>
                </a:rPr>
                <a:t>O</a:t>
              </a:r>
              <a:endParaRPr sz="2000">
                <a:solidFill>
                  <a:schemeClr val="dk1"/>
                </a:solidFill>
                <a:latin typeface="Arial" panose="020B0604020202020204"/>
                <a:ea typeface="Arial" panose="020B0604020202020204"/>
                <a:cs typeface="Arial" panose="020B0604020202020204"/>
                <a:sym typeface="Arial" panose="020B0604020202020204"/>
              </a:endParaRPr>
            </a:p>
          </p:txBody>
        </p:sp>
        <p:sp>
          <p:nvSpPr>
            <p:cNvPr id="130" name="Google Shape;130;p3"/>
            <p:cNvSpPr txBox="1"/>
            <p:nvPr/>
          </p:nvSpPr>
          <p:spPr>
            <a:xfrm>
              <a:off x="8782" y="10594"/>
              <a:ext cx="1292" cy="92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000000"/>
                  </a:solidFill>
                  <a:latin typeface="Arial" panose="020B0604020202020204"/>
                  <a:ea typeface="Arial" panose="020B0604020202020204"/>
                  <a:cs typeface="Arial" panose="020B0604020202020204"/>
                  <a:sym typeface="Arial" panose="020B0604020202020204"/>
                </a:rPr>
                <a:t>O</a:t>
              </a:r>
              <a:endParaRPr sz="2000">
                <a:solidFill>
                  <a:schemeClr val="dk1"/>
                </a:solidFill>
                <a:latin typeface="Arial" panose="020B0604020202020204"/>
                <a:ea typeface="Arial" panose="020B0604020202020204"/>
                <a:cs typeface="Arial" panose="020B0604020202020204"/>
                <a:sym typeface="Arial" panose="020B0604020202020204"/>
              </a:endParaRPr>
            </a:p>
          </p:txBody>
        </p:sp>
        <p:sp>
          <p:nvSpPr>
            <p:cNvPr id="131" name="Google Shape;131;p3"/>
            <p:cNvSpPr txBox="1"/>
            <p:nvPr/>
          </p:nvSpPr>
          <p:spPr>
            <a:xfrm>
              <a:off x="3236" y="9008"/>
              <a:ext cx="1292" cy="9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000000"/>
                  </a:solidFill>
                  <a:latin typeface="Arial" panose="020B0604020202020204"/>
                  <a:ea typeface="Arial" panose="020B0604020202020204"/>
                  <a:cs typeface="Arial" panose="020B0604020202020204"/>
                  <a:sym typeface="Arial" panose="020B0604020202020204"/>
                </a:rPr>
                <a:t>HO</a:t>
              </a:r>
              <a:endParaRPr sz="2000">
                <a:solidFill>
                  <a:schemeClr val="dk1"/>
                </a:solidFill>
                <a:latin typeface="Arial" panose="020B0604020202020204"/>
                <a:ea typeface="Arial" panose="020B0604020202020204"/>
                <a:cs typeface="Arial" panose="020B0604020202020204"/>
                <a:sym typeface="Arial" panose="020B0604020202020204"/>
              </a:endParaRPr>
            </a:p>
          </p:txBody>
        </p:sp>
        <p:sp>
          <p:nvSpPr>
            <p:cNvPr id="132" name="Google Shape;132;p3"/>
            <p:cNvSpPr txBox="1"/>
            <p:nvPr/>
          </p:nvSpPr>
          <p:spPr>
            <a:xfrm>
              <a:off x="3054" y="10331"/>
              <a:ext cx="1292" cy="92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000000"/>
                  </a:solidFill>
                  <a:latin typeface="Arial" panose="020B0604020202020204"/>
                  <a:ea typeface="Arial" panose="020B0604020202020204"/>
                  <a:cs typeface="Arial" panose="020B0604020202020204"/>
                  <a:sym typeface="Arial" panose="020B0604020202020204"/>
                </a:rPr>
                <a:t>HO</a:t>
              </a:r>
              <a:endParaRPr sz="2000">
                <a:solidFill>
                  <a:schemeClr val="dk1"/>
                </a:solidFill>
                <a:latin typeface="Arial" panose="020B0604020202020204"/>
                <a:ea typeface="Arial" panose="020B0604020202020204"/>
                <a:cs typeface="Arial" panose="020B0604020202020204"/>
                <a:sym typeface="Arial" panose="020B0604020202020204"/>
              </a:endParaRPr>
            </a:p>
          </p:txBody>
        </p:sp>
        <p:cxnSp>
          <p:nvCxnSpPr>
            <p:cNvPr id="133" name="Google Shape;133;p3"/>
            <p:cNvCxnSpPr/>
            <p:nvPr/>
          </p:nvCxnSpPr>
          <p:spPr>
            <a:xfrm>
              <a:off x="4531" y="9403"/>
              <a:ext cx="1661" cy="397"/>
            </a:xfrm>
            <a:prstGeom prst="straightConnector1">
              <a:avLst/>
            </a:prstGeom>
            <a:noFill/>
            <a:ln w="28575" cap="flat" cmpd="sng">
              <a:solidFill>
                <a:srgbClr val="000000"/>
              </a:solidFill>
              <a:prstDash val="solid"/>
              <a:round/>
              <a:headEnd type="none" w="med" len="med"/>
              <a:tailEnd type="none" w="med" len="med"/>
            </a:ln>
          </p:spPr>
        </p:cxnSp>
        <p:cxnSp>
          <p:nvCxnSpPr>
            <p:cNvPr id="134" name="Google Shape;134;p3"/>
            <p:cNvCxnSpPr/>
            <p:nvPr/>
          </p:nvCxnSpPr>
          <p:spPr>
            <a:xfrm flipH="1">
              <a:off x="4346" y="10331"/>
              <a:ext cx="1662" cy="399"/>
            </a:xfrm>
            <a:prstGeom prst="straightConnector1">
              <a:avLst/>
            </a:prstGeom>
            <a:noFill/>
            <a:ln w="28575" cap="flat" cmpd="sng">
              <a:solidFill>
                <a:srgbClr val="000000"/>
              </a:solidFill>
              <a:prstDash val="solid"/>
              <a:round/>
              <a:headEnd type="none" w="med" len="med"/>
              <a:tailEnd type="none" w="med" len="med"/>
            </a:ln>
          </p:spPr>
        </p:cxnSp>
        <p:cxnSp>
          <p:nvCxnSpPr>
            <p:cNvPr id="135" name="Google Shape;135;p3"/>
            <p:cNvCxnSpPr/>
            <p:nvPr/>
          </p:nvCxnSpPr>
          <p:spPr>
            <a:xfrm rot="10800000" flipH="1">
              <a:off x="6931" y="9270"/>
              <a:ext cx="1661" cy="530"/>
            </a:xfrm>
            <a:prstGeom prst="straightConnector1">
              <a:avLst/>
            </a:prstGeom>
            <a:noFill/>
            <a:ln w="28575" cap="flat" cmpd="sng">
              <a:solidFill>
                <a:srgbClr val="000000"/>
              </a:solidFill>
              <a:prstDash val="solid"/>
              <a:round/>
              <a:headEnd type="none" w="med" len="med"/>
              <a:tailEnd type="triangle" w="med" len="med"/>
            </a:ln>
          </p:spPr>
        </p:cxnSp>
        <p:cxnSp>
          <p:nvCxnSpPr>
            <p:cNvPr id="136" name="Google Shape;136;p3"/>
            <p:cNvCxnSpPr/>
            <p:nvPr/>
          </p:nvCxnSpPr>
          <p:spPr>
            <a:xfrm>
              <a:off x="6931" y="10331"/>
              <a:ext cx="1661" cy="399"/>
            </a:xfrm>
            <a:prstGeom prst="straightConnector1">
              <a:avLst/>
            </a:prstGeom>
            <a:noFill/>
            <a:ln w="28575" cap="flat" cmpd="sng">
              <a:solidFill>
                <a:srgbClr val="000000"/>
              </a:solidFill>
              <a:prstDash val="solid"/>
              <a:round/>
              <a:headEnd type="none" w="med" len="med"/>
              <a:tailEnd type="triangle" w="med" len="med"/>
            </a:ln>
          </p:spPr>
        </p:cxnSp>
      </p:grpSp>
      <p:sp>
        <p:nvSpPr>
          <p:cNvPr id="137" name="Google Shape;137;p3"/>
          <p:cNvSpPr/>
          <p:nvPr/>
        </p:nvSpPr>
        <p:spPr>
          <a:xfrm rot="672642" flipH="1">
            <a:off x="2819400" y="4800600"/>
            <a:ext cx="3429000" cy="406400"/>
          </a:xfrm>
          <a:custGeom>
            <a:avLst/>
            <a:gdLst/>
            <a:ahLst/>
            <a:cxnLst/>
            <a:rect l="l" t="t" r="r" b="b"/>
            <a:pathLst>
              <a:path w="1968" h="1112" extrusionOk="0">
                <a:moveTo>
                  <a:pt x="0" y="0"/>
                </a:moveTo>
                <a:cubicBezTo>
                  <a:pt x="220" y="548"/>
                  <a:pt x="440" y="1096"/>
                  <a:pt x="768" y="1104"/>
                </a:cubicBezTo>
                <a:cubicBezTo>
                  <a:pt x="1096" y="1112"/>
                  <a:pt x="1532" y="580"/>
                  <a:pt x="1968" y="48"/>
                </a:cubicBezTo>
              </a:path>
            </a:pathLst>
          </a:custGeom>
          <a:noFill/>
          <a:ln w="2857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8" name="Google Shape;138;p3"/>
          <p:cNvSpPr txBox="1"/>
          <p:nvPr/>
        </p:nvSpPr>
        <p:spPr>
          <a:xfrm>
            <a:off x="6248400" y="5029200"/>
            <a:ext cx="22860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33CC"/>
                </a:solidFill>
                <a:latin typeface="Arial" panose="020B0604020202020204"/>
                <a:ea typeface="Arial" panose="020B0604020202020204"/>
                <a:cs typeface="Arial" panose="020B0604020202020204"/>
                <a:sym typeface="Arial" panose="020B0604020202020204"/>
              </a:rPr>
              <a:t>Lk PHỐI TRÍ</a:t>
            </a:r>
          </a:p>
        </p:txBody>
      </p:sp>
      <p:sp>
        <p:nvSpPr>
          <p:cNvPr id="139" name="Google Shape;139;p3"/>
          <p:cNvSpPr/>
          <p:nvPr/>
        </p:nvSpPr>
        <p:spPr>
          <a:xfrm rot="3199171">
            <a:off x="792163" y="5619750"/>
            <a:ext cx="1960562" cy="395288"/>
          </a:xfrm>
          <a:custGeom>
            <a:avLst/>
            <a:gdLst/>
            <a:ahLst/>
            <a:cxnLst/>
            <a:rect l="l" t="t" r="r" b="b"/>
            <a:pathLst>
              <a:path w="1968" h="1112" extrusionOk="0">
                <a:moveTo>
                  <a:pt x="0" y="0"/>
                </a:moveTo>
                <a:cubicBezTo>
                  <a:pt x="220" y="548"/>
                  <a:pt x="440" y="1096"/>
                  <a:pt x="768" y="1104"/>
                </a:cubicBezTo>
                <a:cubicBezTo>
                  <a:pt x="1096" y="1112"/>
                  <a:pt x="1532" y="580"/>
                  <a:pt x="1968" y="48"/>
                </a:cubicBezTo>
              </a:path>
            </a:pathLst>
          </a:custGeom>
          <a:noFill/>
          <a:ln w="28575" cap="flat" cmpd="sng">
            <a:solidFill>
              <a:srgbClr val="33CC3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40" name="Google Shape;140;p3"/>
          <p:cNvSpPr txBox="1"/>
          <p:nvPr/>
        </p:nvSpPr>
        <p:spPr>
          <a:xfrm>
            <a:off x="2438400" y="6172200"/>
            <a:ext cx="1600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8000"/>
                </a:solidFill>
                <a:latin typeface="Arial" panose="020B0604020202020204"/>
                <a:ea typeface="Arial" panose="020B0604020202020204"/>
                <a:cs typeface="Arial" panose="020B0604020202020204"/>
                <a:sym typeface="Arial" panose="020B0604020202020204"/>
              </a:rPr>
              <a:t>LK CHT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1000"/>
                                        <p:tgtEl>
                                          <p:spTgt spid="1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
                                        </p:tgtEl>
                                        <p:attrNameLst>
                                          <p:attrName>style.visibility</p:attrName>
                                        </p:attrNameLst>
                                      </p:cBhvr>
                                      <p:to>
                                        <p:strVal val="visible"/>
                                      </p:to>
                                    </p:set>
                                    <p:animEffect transition="in" filter="fade">
                                      <p:cBhvr>
                                        <p:cTn id="12" dur="1000"/>
                                        <p:tgtEl>
                                          <p:spTgt spid="10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0"/>
                                        </p:tgtEl>
                                        <p:attrNameLst>
                                          <p:attrName>style.visibility</p:attrName>
                                        </p:attrNameLst>
                                      </p:cBhvr>
                                      <p:to>
                                        <p:strVal val="visible"/>
                                      </p:to>
                                    </p:set>
                                    <p:anim calcmode="lin" valueType="num">
                                      <p:cBhvr additive="base">
                                        <p:cTn id="17" dur="2000"/>
                                        <p:tgtEl>
                                          <p:spTgt spid="11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126"/>
                                        </p:tgtEl>
                                        <p:attrNameLst>
                                          <p:attrName>style.visibility</p:attrName>
                                        </p:attrNameLst>
                                      </p:cBhvr>
                                      <p:to>
                                        <p:strVal val="visible"/>
                                      </p:to>
                                    </p:set>
                                    <p:anim calcmode="lin" valueType="num">
                                      <p:cBhvr additive="base">
                                        <p:cTn id="22" dur="500"/>
                                        <p:tgtEl>
                                          <p:spTgt spid="126"/>
                                        </p:tgtEl>
                                        <p:attrNameLst>
                                          <p:attrName>ppt_w</p:attrName>
                                        </p:attrNameLst>
                                      </p:cBhvr>
                                      <p:tavLst>
                                        <p:tav tm="0">
                                          <p:val>
                                            <p:fltVal val="0"/>
                                          </p:val>
                                        </p:tav>
                                        <p:tav tm="100000">
                                          <p:val>
                                            <p:strVal val="#ppt_w"/>
                                          </p:val>
                                        </p:tav>
                                      </p:tavLst>
                                    </p:anim>
                                    <p:anim calcmode="lin" valueType="num">
                                      <p:cBhvr additive="base">
                                        <p:cTn id="23" dur="500"/>
                                        <p:tgtEl>
                                          <p:spTgt spid="126"/>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7"/>
                                        </p:tgtEl>
                                        <p:attrNameLst>
                                          <p:attrName>style.visibility</p:attrName>
                                        </p:attrNameLst>
                                      </p:cBhvr>
                                      <p:to>
                                        <p:strVal val="visible"/>
                                      </p:to>
                                    </p:set>
                                    <p:animEffect transition="in" filter="fade">
                                      <p:cBhvr>
                                        <p:cTn id="28" dur="2000"/>
                                        <p:tgtEl>
                                          <p:spTgt spid="13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8"/>
                                        </p:tgtEl>
                                        <p:attrNameLst>
                                          <p:attrName>style.visibility</p:attrName>
                                        </p:attrNameLst>
                                      </p:cBhvr>
                                      <p:to>
                                        <p:strVal val="visible"/>
                                      </p:to>
                                    </p:set>
                                    <p:animEffect transition="in" filter="fade">
                                      <p:cBhvr>
                                        <p:cTn id="33" dur="1000"/>
                                        <p:tgtEl>
                                          <p:spTgt spid="13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9"/>
                                        </p:tgtEl>
                                        <p:attrNameLst>
                                          <p:attrName>style.visibility</p:attrName>
                                        </p:attrNameLst>
                                      </p:cBhvr>
                                      <p:to>
                                        <p:strVal val="visible"/>
                                      </p:to>
                                    </p:set>
                                    <p:animEffect transition="in" filter="fade">
                                      <p:cBhvr>
                                        <p:cTn id="38" dur="2000"/>
                                        <p:tgtEl>
                                          <p:spTgt spid="13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0"/>
                                        </p:tgtEl>
                                        <p:attrNameLst>
                                          <p:attrName>style.visibility</p:attrName>
                                        </p:attrNameLst>
                                      </p:cBhvr>
                                      <p:to>
                                        <p:strVal val="visible"/>
                                      </p:to>
                                    </p:set>
                                    <p:anim calcmode="lin" valueType="num">
                                      <p:cBhvr additive="base">
                                        <p:cTn id="43" dur="1000"/>
                                        <p:tgtEl>
                                          <p:spTgt spid="1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30"/>
          <p:cNvSpPr/>
          <p:nvPr/>
        </p:nvSpPr>
        <p:spPr>
          <a:xfrm>
            <a:off x="0" y="328930"/>
            <a:ext cx="5732145" cy="9207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cap="none">
                <a:solidFill>
                  <a:srgbClr val="C00000"/>
                </a:solidFill>
                <a:latin typeface="Calibri" panose="020F0502020204030204"/>
                <a:ea typeface="Calibri" panose="020F0502020204030204"/>
                <a:cs typeface="Calibri" panose="020F0502020204030204"/>
                <a:sym typeface="Calibri" panose="020F0502020204030204"/>
              </a:rPr>
              <a:t>II. MUỐI SULFATE</a:t>
            </a:r>
          </a:p>
        </p:txBody>
      </p:sp>
      <p:grpSp>
        <p:nvGrpSpPr>
          <p:cNvPr id="765" name="Google Shape;765;p30"/>
          <p:cNvGrpSpPr/>
          <p:nvPr/>
        </p:nvGrpSpPr>
        <p:grpSpPr>
          <a:xfrm>
            <a:off x="348102" y="2233312"/>
            <a:ext cx="2198405" cy="2512457"/>
            <a:chOff x="253655" y="1953545"/>
            <a:chExt cx="2198405" cy="2512457"/>
          </a:xfrm>
        </p:grpSpPr>
        <p:pic>
          <p:nvPicPr>
            <p:cNvPr id="766" name="Google Shape;766;p30" descr="Phân SA - Ammonium Sulphate | Hóa chất phân bón BTC"/>
            <p:cNvPicPr preferRelativeResize="0"/>
            <p:nvPr/>
          </p:nvPicPr>
          <p:blipFill rotWithShape="1">
            <a:blip r:embed="rId3"/>
            <a:srcRect/>
            <a:stretch>
              <a:fillRect/>
            </a:stretch>
          </p:blipFill>
          <p:spPr>
            <a:xfrm>
              <a:off x="253655" y="1953545"/>
              <a:ext cx="2143125" cy="2143125"/>
            </a:xfrm>
            <a:prstGeom prst="rect">
              <a:avLst/>
            </a:prstGeom>
            <a:noFill/>
            <a:ln>
              <a:noFill/>
            </a:ln>
          </p:spPr>
        </p:pic>
        <p:sp>
          <p:nvSpPr>
            <p:cNvPr id="767" name="Google Shape;767;p30"/>
            <p:cNvSpPr txBox="1"/>
            <p:nvPr/>
          </p:nvSpPr>
          <p:spPr>
            <a:xfrm>
              <a:off x="441845" y="4096670"/>
              <a:ext cx="201021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panose="020F0502020204030204"/>
                  <a:ea typeface="Calibri" panose="020F0502020204030204"/>
                  <a:cs typeface="Calibri" panose="020F0502020204030204"/>
                  <a:sym typeface="Calibri" panose="020F0502020204030204"/>
                </a:rPr>
                <a:t>PHÂN ĐẠM </a:t>
              </a:r>
            </a:p>
          </p:txBody>
        </p:sp>
      </p:grpSp>
      <p:grpSp>
        <p:nvGrpSpPr>
          <p:cNvPr id="768" name="Google Shape;768;p30"/>
          <p:cNvGrpSpPr/>
          <p:nvPr/>
        </p:nvGrpSpPr>
        <p:grpSpPr>
          <a:xfrm>
            <a:off x="8837825" y="3581874"/>
            <a:ext cx="3153529" cy="3270047"/>
            <a:chOff x="8784816" y="1195955"/>
            <a:chExt cx="3153529" cy="3270047"/>
          </a:xfrm>
        </p:grpSpPr>
        <p:sp>
          <p:nvSpPr>
            <p:cNvPr id="769" name="Google Shape;769;p30"/>
            <p:cNvSpPr txBox="1"/>
            <p:nvPr/>
          </p:nvSpPr>
          <p:spPr>
            <a:xfrm>
              <a:off x="9239068" y="4096670"/>
              <a:ext cx="269927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0000"/>
                  </a:solidFill>
                  <a:latin typeface="Calibri" panose="020F0502020204030204"/>
                  <a:ea typeface="Calibri" panose="020F0502020204030204"/>
                  <a:cs typeface="Calibri" panose="020F0502020204030204"/>
                  <a:sym typeface="Calibri" panose="020F0502020204030204"/>
                </a:rPr>
                <a:t>THẠCH CAO</a:t>
              </a:r>
            </a:p>
          </p:txBody>
        </p:sp>
        <p:grpSp>
          <p:nvGrpSpPr>
            <p:cNvPr id="770" name="Google Shape;770;p30"/>
            <p:cNvGrpSpPr/>
            <p:nvPr/>
          </p:nvGrpSpPr>
          <p:grpSpPr>
            <a:xfrm>
              <a:off x="8784816" y="1195955"/>
              <a:ext cx="3105604" cy="2723376"/>
              <a:chOff x="8784816" y="1195955"/>
              <a:chExt cx="3105604" cy="2723376"/>
            </a:xfrm>
          </p:grpSpPr>
          <p:pic>
            <p:nvPicPr>
              <p:cNvPr id="771" name="Google Shape;771;p30" descr="Thi công trần, vách thạch cao chất lượng, bền, đẹp."/>
              <p:cNvPicPr preferRelativeResize="0"/>
              <p:nvPr/>
            </p:nvPicPr>
            <p:blipFill rotWithShape="1">
              <a:blip r:embed="rId4"/>
              <a:srcRect/>
              <a:stretch>
                <a:fillRect/>
              </a:stretch>
            </p:blipFill>
            <p:spPr>
              <a:xfrm>
                <a:off x="8784816" y="1195955"/>
                <a:ext cx="3105604" cy="2723376"/>
              </a:xfrm>
              <a:prstGeom prst="rect">
                <a:avLst/>
              </a:prstGeom>
              <a:noFill/>
              <a:ln>
                <a:noFill/>
              </a:ln>
            </p:spPr>
          </p:pic>
          <p:sp>
            <p:nvSpPr>
              <p:cNvPr id="772" name="Google Shape;772;p30"/>
              <p:cNvSpPr txBox="1"/>
              <p:nvPr/>
            </p:nvSpPr>
            <p:spPr>
              <a:xfrm>
                <a:off x="9204237" y="1307214"/>
                <a:ext cx="247092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FF00"/>
                    </a:solidFill>
                    <a:latin typeface="Calibri" panose="020F0502020204030204"/>
                    <a:ea typeface="Calibri" panose="020F0502020204030204"/>
                    <a:cs typeface="Calibri" panose="020F0502020204030204"/>
                    <a:sym typeface="Calibri" panose="020F0502020204030204"/>
                  </a:rPr>
                  <a:t>CALCIUM SULFATE</a:t>
                </a:r>
              </a:p>
            </p:txBody>
          </p:sp>
        </p:grpSp>
      </p:grpSp>
      <p:grpSp>
        <p:nvGrpSpPr>
          <p:cNvPr id="773" name="Google Shape;773;p30"/>
          <p:cNvGrpSpPr/>
          <p:nvPr/>
        </p:nvGrpSpPr>
        <p:grpSpPr>
          <a:xfrm>
            <a:off x="3287915" y="3489541"/>
            <a:ext cx="5423300" cy="3160559"/>
            <a:chOff x="3007419" y="1676546"/>
            <a:chExt cx="5423300" cy="3160559"/>
          </a:xfrm>
        </p:grpSpPr>
        <p:pic>
          <p:nvPicPr>
            <p:cNvPr id="774" name="Google Shape;774;p30" descr="Những điều cần biết về Bari Sulfate | Vinmec"/>
            <p:cNvPicPr preferRelativeResize="0"/>
            <p:nvPr/>
          </p:nvPicPr>
          <p:blipFill rotWithShape="1">
            <a:blip r:embed="rId5"/>
            <a:srcRect/>
            <a:stretch>
              <a:fillRect/>
            </a:stretch>
          </p:blipFill>
          <p:spPr>
            <a:xfrm>
              <a:off x="3007419" y="1676546"/>
              <a:ext cx="5423300" cy="3160559"/>
            </a:xfrm>
            <a:prstGeom prst="rect">
              <a:avLst/>
            </a:prstGeom>
            <a:noFill/>
            <a:ln>
              <a:noFill/>
            </a:ln>
          </p:spPr>
        </p:pic>
        <p:sp>
          <p:nvSpPr>
            <p:cNvPr id="775" name="Google Shape;775;p30"/>
            <p:cNvSpPr txBox="1"/>
            <p:nvPr/>
          </p:nvSpPr>
          <p:spPr>
            <a:xfrm>
              <a:off x="4798326" y="1768879"/>
              <a:ext cx="266368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FF00"/>
                  </a:solidFill>
                  <a:latin typeface="Calibri" panose="020F0502020204030204"/>
                  <a:ea typeface="Calibri" panose="020F0502020204030204"/>
                  <a:cs typeface="Calibri" panose="020F0502020204030204"/>
                  <a:sym typeface="Calibri" panose="020F0502020204030204"/>
                </a:rPr>
                <a:t>BARIUM SULFATE</a:t>
              </a:r>
            </a:p>
          </p:txBody>
        </p:sp>
      </p:grpSp>
      <p:sp>
        <p:nvSpPr>
          <p:cNvPr id="776" name="Google Shape;776;p30"/>
          <p:cNvSpPr txBox="1"/>
          <p:nvPr/>
        </p:nvSpPr>
        <p:spPr>
          <a:xfrm>
            <a:off x="1501140" y="5085080"/>
            <a:ext cx="1659890" cy="8286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0000"/>
                </a:solidFill>
                <a:latin typeface="Calibri" panose="020F0502020204030204"/>
                <a:ea typeface="Calibri" panose="020F0502020204030204"/>
                <a:cs typeface="Calibri" panose="020F0502020204030204"/>
                <a:sym typeface="Calibri" panose="020F0502020204030204"/>
              </a:rPr>
              <a:t>CHẤT CẢN QUANG</a:t>
            </a:r>
          </a:p>
        </p:txBody>
      </p:sp>
      <p:pic>
        <p:nvPicPr>
          <p:cNvPr id="777" name="Google Shape;777;p30"/>
          <p:cNvPicPr preferRelativeResize="0"/>
          <p:nvPr/>
        </p:nvPicPr>
        <p:blipFill rotWithShape="1">
          <a:blip r:embed="rId6"/>
          <a:srcRect/>
          <a:stretch>
            <a:fillRect/>
          </a:stretch>
        </p:blipFill>
        <p:spPr>
          <a:xfrm>
            <a:off x="5939295" y="0"/>
            <a:ext cx="5160002" cy="3448601"/>
          </a:xfrm>
          <a:prstGeom prst="rect">
            <a:avLst/>
          </a:prstGeom>
          <a:noFill/>
          <a:ln>
            <a:noFill/>
          </a:ln>
        </p:spPr>
      </p:pic>
      <p:sp>
        <p:nvSpPr>
          <p:cNvPr id="778" name="Google Shape;778;p30"/>
          <p:cNvSpPr txBox="1"/>
          <p:nvPr/>
        </p:nvSpPr>
        <p:spPr>
          <a:xfrm>
            <a:off x="11078816" y="437322"/>
            <a:ext cx="1020419"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Calibri" panose="020F0502020204030204"/>
                <a:ea typeface="Calibri" panose="020F0502020204030204"/>
                <a:cs typeface="Calibri" panose="020F0502020204030204"/>
                <a:sym typeface="Calibri" panose="020F0502020204030204"/>
              </a:rPr>
              <a:t>THỨC ĂN GIA SÚC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5"/>
                                        </p:tgtEl>
                                        <p:attrNameLst>
                                          <p:attrName>style.visibility</p:attrName>
                                        </p:attrNameLst>
                                      </p:cBhvr>
                                      <p:to>
                                        <p:strVal val="visible"/>
                                      </p:to>
                                    </p:set>
                                    <p:animEffect transition="in" filter="fade">
                                      <p:cBhvr>
                                        <p:cTn id="7" dur="500"/>
                                        <p:tgtEl>
                                          <p:spTgt spid="7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3"/>
                                        </p:tgtEl>
                                        <p:attrNameLst>
                                          <p:attrName>style.visibility</p:attrName>
                                        </p:attrNameLst>
                                      </p:cBhvr>
                                      <p:to>
                                        <p:strVal val="visible"/>
                                      </p:to>
                                    </p:set>
                                    <p:animEffect transition="in" filter="fade">
                                      <p:cBhvr>
                                        <p:cTn id="12" dur="500"/>
                                        <p:tgtEl>
                                          <p:spTgt spid="7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76"/>
                                        </p:tgtEl>
                                        <p:attrNameLst>
                                          <p:attrName>style.visibility</p:attrName>
                                        </p:attrNameLst>
                                      </p:cBhvr>
                                      <p:to>
                                        <p:strVal val="visible"/>
                                      </p:to>
                                    </p:set>
                                    <p:animEffect transition="in" filter="fade">
                                      <p:cBhvr>
                                        <p:cTn id="17" dur="500"/>
                                        <p:tgtEl>
                                          <p:spTgt spid="7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8"/>
                                        </p:tgtEl>
                                        <p:attrNameLst>
                                          <p:attrName>style.visibility</p:attrName>
                                        </p:attrNameLst>
                                      </p:cBhvr>
                                      <p:to>
                                        <p:strVal val="visible"/>
                                      </p:to>
                                    </p:set>
                                    <p:animEffect transition="in" filter="fade">
                                      <p:cBhvr>
                                        <p:cTn id="22" dur="500"/>
                                        <p:tgtEl>
                                          <p:spTgt spid="76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77"/>
                                        </p:tgtEl>
                                        <p:attrNameLst>
                                          <p:attrName>style.visibility</p:attrName>
                                        </p:attrNameLst>
                                      </p:cBhvr>
                                      <p:to>
                                        <p:strVal val="visible"/>
                                      </p:to>
                                    </p:set>
                                    <p:animEffect transition="in" filter="fade">
                                      <p:cBhvr>
                                        <p:cTn id="27" dur="500"/>
                                        <p:tgtEl>
                                          <p:spTgt spid="77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78"/>
                                        </p:tgtEl>
                                        <p:attrNameLst>
                                          <p:attrName>style.visibility</p:attrName>
                                        </p:attrNameLst>
                                      </p:cBhvr>
                                      <p:to>
                                        <p:strVal val="visible"/>
                                      </p:to>
                                    </p:set>
                                    <p:animEffect transition="in" filter="fade">
                                      <p:cBhvr>
                                        <p:cTn id="32" dur="500"/>
                                        <p:tgtEl>
                                          <p:spTgt spid="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2816860" y="445135"/>
            <a:ext cx="7094220" cy="748670"/>
            <a:chOff x="295653" y="-167640"/>
            <a:chExt cx="5003548" cy="2774085"/>
          </a:xfrm>
        </p:grpSpPr>
        <p:sp>
          <p:nvSpPr>
            <p:cNvPr id="27" name="Rectangle: Rounded Corners 26"/>
            <p:cNvSpPr/>
            <p:nvPr/>
          </p:nvSpPr>
          <p:spPr>
            <a:xfrm>
              <a:off x="295653" y="-167640"/>
              <a:ext cx="5003548" cy="253642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p>
          </p:txBody>
        </p:sp>
        <p:sp>
          <p:nvSpPr>
            <p:cNvPr id="28" name="TextBox 27"/>
            <p:cNvSpPr txBox="1"/>
            <p:nvPr/>
          </p:nvSpPr>
          <p:spPr>
            <a:xfrm>
              <a:off x="424829" y="215900"/>
              <a:ext cx="4745210" cy="239054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3600" b="1">
                  <a:solidFill>
                    <a:schemeClr val="bg1"/>
                  </a:solidFill>
                </a:rPr>
                <a:t>1. MỘT SỐ MUỐI SULFATE</a:t>
              </a:r>
            </a:p>
          </p:txBody>
        </p:sp>
      </p:grpSp>
      <p:sp>
        <p:nvSpPr>
          <p:cNvPr id="30" name="TextBox 29"/>
          <p:cNvSpPr txBox="1"/>
          <p:nvPr/>
        </p:nvSpPr>
        <p:spPr>
          <a:xfrm>
            <a:off x="396240" y="2341880"/>
            <a:ext cx="11473180" cy="1322070"/>
          </a:xfrm>
          <a:prstGeom prst="rect">
            <a:avLst/>
          </a:prstGeom>
          <a:noFill/>
        </p:spPr>
        <p:txBody>
          <a:bodyPr wrap="square" rtlCol="0">
            <a:spAutoFit/>
          </a:bodyPr>
          <a:lstStyle/>
          <a:p>
            <a:pPr>
              <a:lnSpc>
                <a:spcPct val="125000"/>
              </a:lnSpc>
            </a:pPr>
            <a:r>
              <a:rPr lang="en-US" sz="3200"/>
              <a:t>Đa số các muối sulfate tan trong nước, calcium sulfate rất ít tan, barium sulfate được coi là không tan trong nước.</a:t>
            </a:r>
            <a:endParaRPr lang="en-US" sz="3200">
              <a:latin typeface="+mj-lt"/>
              <a:cs typeface="Times New Roman" panose="02020603050405020304" charset="0"/>
            </a:endParaRPr>
          </a:p>
        </p:txBody>
      </p:sp>
      <p:grpSp>
        <p:nvGrpSpPr>
          <p:cNvPr id="33" name="Group 32"/>
          <p:cNvGrpSpPr/>
          <p:nvPr/>
        </p:nvGrpSpPr>
        <p:grpSpPr>
          <a:xfrm>
            <a:off x="479733" y="1556710"/>
            <a:ext cx="11448415" cy="706755"/>
            <a:chOff x="106353" y="1328745"/>
            <a:chExt cx="11448415" cy="706755"/>
          </a:xfrm>
        </p:grpSpPr>
        <p:sp>
          <p:nvSpPr>
            <p:cNvPr id="5" name="TextBox 4"/>
            <p:cNvSpPr txBox="1"/>
            <p:nvPr/>
          </p:nvSpPr>
          <p:spPr>
            <a:xfrm>
              <a:off x="106353" y="1328745"/>
              <a:ext cx="11448415" cy="706755"/>
            </a:xfrm>
            <a:prstGeom prst="rect">
              <a:avLst/>
            </a:prstGeom>
            <a:noFill/>
          </p:spPr>
          <p:txBody>
            <a:bodyPr wrap="square" rtlCol="0">
              <a:spAutoFit/>
            </a:bodyPr>
            <a:lstStyle/>
            <a:p>
              <a:pPr>
                <a:lnSpc>
                  <a:spcPct val="125000"/>
                </a:lnSpc>
              </a:pPr>
              <a:r>
                <a:rPr lang="en-US" sz="3200"/>
                <a:t>Muối sulfate là hợp chất có chứa ion sulfate (SO</a:t>
              </a:r>
              <a:r>
                <a:rPr lang="en-US" sz="3200" baseline="-25000"/>
                <a:t>4</a:t>
              </a:r>
              <a:r>
                <a:rPr lang="en-US" sz="3200" baseline="30000"/>
                <a:t>   </a:t>
              </a:r>
              <a:r>
                <a:rPr lang="en-US" sz="3200"/>
                <a:t>).</a:t>
              </a:r>
              <a:endParaRPr lang="en-US" sz="3200">
                <a:latin typeface="+mj-lt"/>
                <a:cs typeface="Times New Roman" panose="02020603050405020304" charset="0"/>
              </a:endParaRPr>
            </a:p>
          </p:txBody>
        </p:sp>
        <p:sp>
          <p:nvSpPr>
            <p:cNvPr id="32" name="TextBox 31"/>
            <p:cNvSpPr txBox="1"/>
            <p:nvPr/>
          </p:nvSpPr>
          <p:spPr>
            <a:xfrm>
              <a:off x="8883860" y="1350335"/>
              <a:ext cx="449370" cy="369845"/>
            </a:xfrm>
            <a:prstGeom prst="rect">
              <a:avLst/>
            </a:prstGeom>
            <a:noFill/>
          </p:spPr>
          <p:txBody>
            <a:bodyPr wrap="square" rtlCol="0">
              <a:spAutoFit/>
            </a:bodyPr>
            <a:lstStyle/>
            <a:p>
              <a:pPr>
                <a:lnSpc>
                  <a:spcPct val="125000"/>
                </a:lnSpc>
              </a:pPr>
              <a:r>
                <a:rPr lang="en-US" sz="1600"/>
                <a:t>2−</a:t>
              </a:r>
              <a:endParaRPr lang="vi-VN" sz="1600">
                <a:latin typeface="+mj-lt"/>
                <a:cs typeface="Times New Roman" panose="02020603050405020304" charset="0"/>
              </a:endParaRPr>
            </a:p>
          </p:txBody>
        </p:sp>
      </p:grpSp>
      <p:pic>
        <p:nvPicPr>
          <p:cNvPr id="38" name="Picture 37"/>
          <p:cNvPicPr>
            <a:picLocks noChangeAspect="1"/>
          </p:cNvPicPr>
          <p:nvPr/>
        </p:nvPicPr>
        <p:blipFill>
          <a:blip r:embed="rId2"/>
          <a:stretch>
            <a:fillRect/>
          </a:stretch>
        </p:blipFill>
        <p:spPr>
          <a:xfrm>
            <a:off x="3864273" y="4077038"/>
            <a:ext cx="3856395" cy="292764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randombar(horizontal)">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9" name="Group 28"/>
          <p:cNvGrpSpPr/>
          <p:nvPr/>
        </p:nvGrpSpPr>
        <p:grpSpPr>
          <a:xfrm>
            <a:off x="3594226" y="-167640"/>
            <a:ext cx="5003548" cy="1069340"/>
            <a:chOff x="295653" y="-167640"/>
            <a:chExt cx="5003548" cy="1069340"/>
          </a:xfrm>
        </p:grpSpPr>
        <p:sp>
          <p:nvSpPr>
            <p:cNvPr id="27" name="Rectangle: Rounded Corners 26"/>
            <p:cNvSpPr/>
            <p:nvPr/>
          </p:nvSpPr>
          <p:spPr>
            <a:xfrm>
              <a:off x="295653" y="-167640"/>
              <a:ext cx="5003548" cy="106934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p>
          </p:txBody>
        </p:sp>
        <p:sp>
          <p:nvSpPr>
            <p:cNvPr id="28" name="TextBox 27"/>
            <p:cNvSpPr txBox="1"/>
            <p:nvPr/>
          </p:nvSpPr>
          <p:spPr>
            <a:xfrm>
              <a:off x="424829" y="215900"/>
              <a:ext cx="4745210" cy="523220"/>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en-US" sz="2800" b="1">
                  <a:solidFill>
                    <a:schemeClr val="bg1"/>
                  </a:solidFill>
                </a:rPr>
                <a:t>1. MỘT SỐ MUỐI SULFATE</a:t>
              </a:r>
            </a:p>
          </p:txBody>
        </p:sp>
      </p:grpSp>
      <p:grpSp>
        <p:nvGrpSpPr>
          <p:cNvPr id="34" name="Group 33"/>
          <p:cNvGrpSpPr/>
          <p:nvPr/>
        </p:nvGrpSpPr>
        <p:grpSpPr>
          <a:xfrm>
            <a:off x="3667125" y="1352550"/>
            <a:ext cx="4857750" cy="746449"/>
            <a:chOff x="3667125" y="1240971"/>
            <a:chExt cx="4857750" cy="746449"/>
          </a:xfrm>
        </p:grpSpPr>
        <p:sp>
          <p:nvSpPr>
            <p:cNvPr id="35" name="Rectangle: Rounded Corners 34"/>
            <p:cNvSpPr/>
            <p:nvPr/>
          </p:nvSpPr>
          <p:spPr>
            <a:xfrm>
              <a:off x="3667125" y="1240971"/>
              <a:ext cx="4857750" cy="746449"/>
            </a:xfrm>
            <a:prstGeom prst="roundRect">
              <a:avLst>
                <a:gd name="adj" fmla="val 29427"/>
              </a:avLst>
            </a:prstGeom>
            <a:solidFill>
              <a:srgbClr val="C00000"/>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TextBox 35"/>
            <p:cNvSpPr txBox="1"/>
            <p:nvPr/>
          </p:nvSpPr>
          <p:spPr>
            <a:xfrm>
              <a:off x="3790950" y="1359895"/>
              <a:ext cx="4610102" cy="508601"/>
            </a:xfrm>
            <a:prstGeom prst="rect">
              <a:avLst/>
            </a:prstGeom>
            <a:noFill/>
          </p:spPr>
          <p:txBody>
            <a:bodyPr wrap="square" rtlCol="0">
              <a:spAutoFit/>
            </a:bodyPr>
            <a:lstStyle/>
            <a:p>
              <a:pPr algn="ctr">
                <a:lnSpc>
                  <a:spcPct val="125000"/>
                </a:lnSpc>
              </a:pPr>
              <a:r>
                <a:rPr lang="en-US" sz="2400" b="1">
                  <a:solidFill>
                    <a:schemeClr val="bg1"/>
                  </a:solidFill>
                </a:rPr>
                <a:t>M</a:t>
              </a:r>
              <a:r>
                <a:rPr lang="vi-VN" sz="2400" b="1">
                  <a:solidFill>
                    <a:schemeClr val="bg1"/>
                  </a:solidFill>
                </a:rPr>
                <a:t>ột số muối sulfate phổ biến</a:t>
              </a:r>
              <a:r>
                <a:rPr lang="en-US" sz="2400" b="1">
                  <a:solidFill>
                    <a:schemeClr val="bg1"/>
                  </a:solidFill>
                </a:rPr>
                <a:t>:</a:t>
              </a:r>
              <a:endParaRPr lang="vi-VN" sz="2400" b="1">
                <a:solidFill>
                  <a:schemeClr val="bg1"/>
                </a:solidFill>
              </a:endParaRPr>
            </a:p>
          </p:txBody>
        </p:sp>
      </p:grpSp>
      <p:grpSp>
        <p:nvGrpSpPr>
          <p:cNvPr id="32" name="Group 31"/>
          <p:cNvGrpSpPr/>
          <p:nvPr/>
        </p:nvGrpSpPr>
        <p:grpSpPr>
          <a:xfrm>
            <a:off x="6493038" y="2452520"/>
            <a:ext cx="4976996" cy="3962760"/>
            <a:chOff x="6493038" y="2452520"/>
            <a:chExt cx="4976996" cy="3962760"/>
          </a:xfrm>
        </p:grpSpPr>
        <p:sp>
          <p:nvSpPr>
            <p:cNvPr id="42" name="TextBox 41"/>
            <p:cNvSpPr txBox="1"/>
            <p:nvPr/>
          </p:nvSpPr>
          <p:spPr>
            <a:xfrm>
              <a:off x="6760466" y="5906679"/>
              <a:ext cx="4442144" cy="508601"/>
            </a:xfrm>
            <a:prstGeom prst="rect">
              <a:avLst/>
            </a:prstGeom>
            <a:noFill/>
          </p:spPr>
          <p:txBody>
            <a:bodyPr wrap="square" rtlCol="0">
              <a:spAutoFit/>
            </a:bodyPr>
            <a:lstStyle/>
            <a:p>
              <a:pPr algn="ctr">
                <a:lnSpc>
                  <a:spcPct val="125000"/>
                </a:lnSpc>
              </a:pPr>
              <a:r>
                <a:rPr lang="en-US" sz="2400" b="1">
                  <a:solidFill>
                    <a:srgbClr val="C00000"/>
                  </a:solidFill>
                  <a:latin typeface="+mj-lt"/>
                </a:rPr>
                <a:t>Magnesium sulfate (MgSO</a:t>
              </a:r>
              <a:r>
                <a:rPr lang="en-US" sz="2400" b="1" baseline="-25000">
                  <a:solidFill>
                    <a:srgbClr val="C00000"/>
                  </a:solidFill>
                  <a:latin typeface="+mj-lt"/>
                </a:rPr>
                <a:t>4</a:t>
              </a:r>
              <a:r>
                <a:rPr lang="en-US" sz="2400" b="1">
                  <a:solidFill>
                    <a:srgbClr val="C00000"/>
                  </a:solidFill>
                  <a:latin typeface="+mj-lt"/>
                </a:rPr>
                <a:t>)</a:t>
              </a:r>
              <a:endParaRPr lang="vi-VN" sz="2400" b="1">
                <a:solidFill>
                  <a:srgbClr val="C00000"/>
                </a:solidFill>
              </a:endParaRPr>
            </a:p>
          </p:txBody>
        </p:sp>
        <p:pic>
          <p:nvPicPr>
            <p:cNvPr id="26" name="Picture 25"/>
            <p:cNvPicPr>
              <a:picLocks noChangeAspect="1"/>
            </p:cNvPicPr>
            <p:nvPr/>
          </p:nvPicPr>
          <p:blipFill rotWithShape="1">
            <a:blip r:embed="rId2"/>
            <a:srcRect t="30991" b="8307"/>
            <a:stretch>
              <a:fillRect/>
            </a:stretch>
          </p:blipFill>
          <p:spPr>
            <a:xfrm>
              <a:off x="6493038" y="2452520"/>
              <a:ext cx="4976996" cy="3021180"/>
            </a:xfrm>
            <a:prstGeom prst="rect">
              <a:avLst/>
            </a:prstGeom>
            <a:ln w="38100">
              <a:solidFill>
                <a:schemeClr val="tx1"/>
              </a:solidFill>
            </a:ln>
          </p:spPr>
        </p:pic>
      </p:grpSp>
      <p:grpSp>
        <p:nvGrpSpPr>
          <p:cNvPr id="31" name="Group 30"/>
          <p:cNvGrpSpPr/>
          <p:nvPr/>
        </p:nvGrpSpPr>
        <p:grpSpPr>
          <a:xfrm>
            <a:off x="721967" y="2477106"/>
            <a:ext cx="5049104" cy="3938174"/>
            <a:chOff x="721967" y="2477106"/>
            <a:chExt cx="5049104" cy="3938174"/>
          </a:xfrm>
        </p:grpSpPr>
        <p:sp>
          <p:nvSpPr>
            <p:cNvPr id="39" name="TextBox 38"/>
            <p:cNvSpPr txBox="1"/>
            <p:nvPr/>
          </p:nvSpPr>
          <p:spPr>
            <a:xfrm>
              <a:off x="724443" y="5906679"/>
              <a:ext cx="4969220" cy="508601"/>
            </a:xfrm>
            <a:prstGeom prst="rect">
              <a:avLst/>
            </a:prstGeom>
            <a:noFill/>
          </p:spPr>
          <p:txBody>
            <a:bodyPr wrap="square" rtlCol="0">
              <a:spAutoFit/>
            </a:bodyPr>
            <a:lstStyle/>
            <a:p>
              <a:pPr algn="ctr">
                <a:lnSpc>
                  <a:spcPct val="125000"/>
                </a:lnSpc>
              </a:pPr>
              <a:r>
                <a:rPr lang="en-US" sz="2400" b="1">
                  <a:solidFill>
                    <a:srgbClr val="C00000"/>
                  </a:solidFill>
                </a:rPr>
                <a:t>Ammonium sulfate ((NH</a:t>
              </a:r>
              <a:r>
                <a:rPr lang="en-US" sz="2400" b="1" baseline="-25000">
                  <a:solidFill>
                    <a:srgbClr val="C00000"/>
                  </a:solidFill>
                </a:rPr>
                <a:t>4</a:t>
              </a:r>
              <a:r>
                <a:rPr lang="en-US" sz="2400" b="1">
                  <a:solidFill>
                    <a:srgbClr val="C00000"/>
                  </a:solidFill>
                </a:rPr>
                <a:t>)</a:t>
              </a:r>
              <a:r>
                <a:rPr lang="en-US" sz="2400" b="1" baseline="-25000">
                  <a:solidFill>
                    <a:srgbClr val="C00000"/>
                  </a:solidFill>
                </a:rPr>
                <a:t>2</a:t>
              </a:r>
              <a:r>
                <a:rPr lang="en-US" sz="2400" b="1">
                  <a:solidFill>
                    <a:srgbClr val="C00000"/>
                  </a:solidFill>
                </a:rPr>
                <a:t>SO</a:t>
              </a:r>
              <a:r>
                <a:rPr lang="en-US" sz="2400" b="1" baseline="-25000">
                  <a:solidFill>
                    <a:srgbClr val="C00000"/>
                  </a:solidFill>
                </a:rPr>
                <a:t>4</a:t>
              </a:r>
              <a:r>
                <a:rPr lang="en-US" sz="2400" b="1">
                  <a:solidFill>
                    <a:srgbClr val="C00000"/>
                  </a:solidFill>
                </a:rPr>
                <a:t>)</a:t>
              </a:r>
              <a:endParaRPr lang="vi-VN" sz="2400" b="1">
                <a:solidFill>
                  <a:srgbClr val="C00000"/>
                </a:solidFill>
              </a:endParaRPr>
            </a:p>
          </p:txBody>
        </p:sp>
        <p:pic>
          <p:nvPicPr>
            <p:cNvPr id="30" name="Picture 29"/>
            <p:cNvPicPr>
              <a:picLocks noChangeAspect="1"/>
            </p:cNvPicPr>
            <p:nvPr/>
          </p:nvPicPr>
          <p:blipFill>
            <a:blip r:embed="rId3"/>
            <a:stretch>
              <a:fillRect/>
            </a:stretch>
          </p:blipFill>
          <p:spPr>
            <a:xfrm>
              <a:off x="721967" y="2477106"/>
              <a:ext cx="5049104" cy="2993961"/>
            </a:xfrm>
            <a:prstGeom prst="rect">
              <a:avLst/>
            </a:prstGeom>
            <a:ln w="38100">
              <a:solidFill>
                <a:schemeClr val="tx1"/>
              </a:solidFill>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9" name="Group 28"/>
          <p:cNvGrpSpPr/>
          <p:nvPr/>
        </p:nvGrpSpPr>
        <p:grpSpPr>
          <a:xfrm>
            <a:off x="3594226" y="-167640"/>
            <a:ext cx="5003548" cy="1069340"/>
            <a:chOff x="295653" y="-167640"/>
            <a:chExt cx="5003548" cy="1069340"/>
          </a:xfrm>
        </p:grpSpPr>
        <p:sp>
          <p:nvSpPr>
            <p:cNvPr id="27" name="Rectangle: Rounded Corners 26"/>
            <p:cNvSpPr/>
            <p:nvPr/>
          </p:nvSpPr>
          <p:spPr>
            <a:xfrm>
              <a:off x="295653" y="-167640"/>
              <a:ext cx="5003548" cy="106934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p>
          </p:txBody>
        </p:sp>
        <p:sp>
          <p:nvSpPr>
            <p:cNvPr id="28" name="TextBox 27"/>
            <p:cNvSpPr txBox="1"/>
            <p:nvPr/>
          </p:nvSpPr>
          <p:spPr>
            <a:xfrm>
              <a:off x="424829" y="215900"/>
              <a:ext cx="4745210" cy="523220"/>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en-US" sz="2800" b="1">
                  <a:solidFill>
                    <a:schemeClr val="bg1"/>
                  </a:solidFill>
                </a:rPr>
                <a:t>1. MỘT SỐ MUỐI SULFATE</a:t>
              </a:r>
            </a:p>
          </p:txBody>
        </p:sp>
      </p:grpSp>
      <p:grpSp>
        <p:nvGrpSpPr>
          <p:cNvPr id="34" name="Group 33"/>
          <p:cNvGrpSpPr/>
          <p:nvPr/>
        </p:nvGrpSpPr>
        <p:grpSpPr>
          <a:xfrm>
            <a:off x="3667125" y="1352550"/>
            <a:ext cx="4857750" cy="746449"/>
            <a:chOff x="3667125" y="1240971"/>
            <a:chExt cx="4857750" cy="746449"/>
          </a:xfrm>
        </p:grpSpPr>
        <p:sp>
          <p:nvSpPr>
            <p:cNvPr id="35" name="Rectangle: Rounded Corners 34"/>
            <p:cNvSpPr/>
            <p:nvPr/>
          </p:nvSpPr>
          <p:spPr>
            <a:xfrm>
              <a:off x="3667125" y="1240971"/>
              <a:ext cx="4857750" cy="746449"/>
            </a:xfrm>
            <a:prstGeom prst="roundRect">
              <a:avLst>
                <a:gd name="adj" fmla="val 29427"/>
              </a:avLst>
            </a:prstGeom>
            <a:solidFill>
              <a:srgbClr val="C00000"/>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TextBox 35"/>
            <p:cNvSpPr txBox="1"/>
            <p:nvPr/>
          </p:nvSpPr>
          <p:spPr>
            <a:xfrm>
              <a:off x="3790950" y="1359895"/>
              <a:ext cx="4610102" cy="508601"/>
            </a:xfrm>
            <a:prstGeom prst="rect">
              <a:avLst/>
            </a:prstGeom>
            <a:noFill/>
          </p:spPr>
          <p:txBody>
            <a:bodyPr wrap="square" rtlCol="0">
              <a:spAutoFit/>
            </a:bodyPr>
            <a:lstStyle/>
            <a:p>
              <a:pPr algn="ctr">
                <a:lnSpc>
                  <a:spcPct val="125000"/>
                </a:lnSpc>
              </a:pPr>
              <a:r>
                <a:rPr lang="en-US" sz="2400" b="1">
                  <a:solidFill>
                    <a:schemeClr val="bg1"/>
                  </a:solidFill>
                </a:rPr>
                <a:t>M</a:t>
              </a:r>
              <a:r>
                <a:rPr lang="vi-VN" sz="2400" b="1">
                  <a:solidFill>
                    <a:schemeClr val="bg1"/>
                  </a:solidFill>
                </a:rPr>
                <a:t>ột số muối sulfate phổ biến</a:t>
              </a:r>
              <a:r>
                <a:rPr lang="en-US" sz="2400" b="1">
                  <a:solidFill>
                    <a:schemeClr val="bg1"/>
                  </a:solidFill>
                </a:rPr>
                <a:t>:</a:t>
              </a:r>
              <a:endParaRPr lang="vi-VN" sz="2400" b="1">
                <a:solidFill>
                  <a:schemeClr val="bg1"/>
                </a:solidFill>
              </a:endParaRPr>
            </a:p>
          </p:txBody>
        </p:sp>
      </p:grpSp>
      <p:grpSp>
        <p:nvGrpSpPr>
          <p:cNvPr id="39" name="Group 38"/>
          <p:cNvGrpSpPr/>
          <p:nvPr/>
        </p:nvGrpSpPr>
        <p:grpSpPr>
          <a:xfrm>
            <a:off x="784232" y="2335844"/>
            <a:ext cx="4849638" cy="4005936"/>
            <a:chOff x="784232" y="2335844"/>
            <a:chExt cx="4849638" cy="4005936"/>
          </a:xfrm>
        </p:grpSpPr>
        <p:sp>
          <p:nvSpPr>
            <p:cNvPr id="30" name="TextBox 29"/>
            <p:cNvSpPr txBox="1"/>
            <p:nvPr/>
          </p:nvSpPr>
          <p:spPr>
            <a:xfrm>
              <a:off x="1080995" y="5371514"/>
              <a:ext cx="4256114" cy="970266"/>
            </a:xfrm>
            <a:prstGeom prst="rect">
              <a:avLst/>
            </a:prstGeom>
            <a:noFill/>
          </p:spPr>
          <p:txBody>
            <a:bodyPr wrap="square" rtlCol="0">
              <a:spAutoFit/>
            </a:bodyPr>
            <a:lstStyle/>
            <a:p>
              <a:pPr algn="ctr">
                <a:lnSpc>
                  <a:spcPct val="125000"/>
                </a:lnSpc>
              </a:pPr>
              <a:r>
                <a:rPr lang="en-US" sz="2400" b="1">
                  <a:solidFill>
                    <a:srgbClr val="C00000"/>
                  </a:solidFill>
                </a:rPr>
                <a:t>Calcium sulfate dihydrate (CaSO</a:t>
              </a:r>
              <a:r>
                <a:rPr lang="en-US" sz="2400" b="1" baseline="-25000">
                  <a:solidFill>
                    <a:srgbClr val="C00000"/>
                  </a:solidFill>
                </a:rPr>
                <a:t>4</a:t>
              </a:r>
              <a:r>
                <a:rPr lang="en-US" sz="2400" b="1">
                  <a:solidFill>
                    <a:srgbClr val="C00000"/>
                  </a:solidFill>
                </a:rPr>
                <a:t>·2H</a:t>
              </a:r>
              <a:r>
                <a:rPr lang="en-US" sz="2400" b="1" baseline="-25000">
                  <a:solidFill>
                    <a:srgbClr val="C00000"/>
                  </a:solidFill>
                </a:rPr>
                <a:t>2</a:t>
              </a:r>
              <a:r>
                <a:rPr lang="en-US" sz="2400" b="1">
                  <a:solidFill>
                    <a:srgbClr val="C00000"/>
                  </a:solidFill>
                </a:rPr>
                <a:t>O)</a:t>
              </a:r>
              <a:endParaRPr lang="vi-VN" sz="2400" b="1">
                <a:solidFill>
                  <a:srgbClr val="C00000"/>
                </a:solidFill>
              </a:endParaRPr>
            </a:p>
          </p:txBody>
        </p:sp>
        <p:pic>
          <p:nvPicPr>
            <p:cNvPr id="37" name="Picture 36"/>
            <p:cNvPicPr>
              <a:picLocks noChangeAspect="1"/>
            </p:cNvPicPr>
            <p:nvPr/>
          </p:nvPicPr>
          <p:blipFill rotWithShape="1">
            <a:blip r:embed="rId2"/>
            <a:srcRect t="19008" b="19008"/>
            <a:stretch>
              <a:fillRect/>
            </a:stretch>
          </p:blipFill>
          <p:spPr>
            <a:xfrm>
              <a:off x="784232" y="2335844"/>
              <a:ext cx="4849638" cy="2731456"/>
            </a:xfrm>
            <a:prstGeom prst="rect">
              <a:avLst/>
            </a:prstGeom>
            <a:ln w="38100">
              <a:solidFill>
                <a:schemeClr val="tx1"/>
              </a:solidFill>
            </a:ln>
          </p:spPr>
        </p:pic>
      </p:grpSp>
      <p:grpSp>
        <p:nvGrpSpPr>
          <p:cNvPr id="40" name="Group 39"/>
          <p:cNvGrpSpPr/>
          <p:nvPr/>
        </p:nvGrpSpPr>
        <p:grpSpPr>
          <a:xfrm>
            <a:off x="6558132" y="2335844"/>
            <a:ext cx="4849638" cy="3610573"/>
            <a:chOff x="6558132" y="2335844"/>
            <a:chExt cx="4849638" cy="3610573"/>
          </a:xfrm>
        </p:grpSpPr>
        <p:sp>
          <p:nvSpPr>
            <p:cNvPr id="33" name="TextBox 32"/>
            <p:cNvSpPr txBox="1"/>
            <p:nvPr/>
          </p:nvSpPr>
          <p:spPr>
            <a:xfrm>
              <a:off x="7106036" y="5437816"/>
              <a:ext cx="3717474" cy="508601"/>
            </a:xfrm>
            <a:prstGeom prst="rect">
              <a:avLst/>
            </a:prstGeom>
            <a:noFill/>
          </p:spPr>
          <p:txBody>
            <a:bodyPr wrap="square" rtlCol="0">
              <a:spAutoFit/>
            </a:bodyPr>
            <a:lstStyle/>
            <a:p>
              <a:pPr algn="ctr">
                <a:lnSpc>
                  <a:spcPct val="125000"/>
                </a:lnSpc>
              </a:pPr>
              <a:r>
                <a:rPr lang="en-US" sz="2400" b="1">
                  <a:solidFill>
                    <a:srgbClr val="C00000"/>
                  </a:solidFill>
                  <a:latin typeface="+mj-lt"/>
                </a:rPr>
                <a:t>Barium sulfate (BaSO</a:t>
              </a:r>
              <a:r>
                <a:rPr lang="en-US" sz="2400" b="1" baseline="-25000">
                  <a:solidFill>
                    <a:srgbClr val="C00000"/>
                  </a:solidFill>
                  <a:latin typeface="+mj-lt"/>
                </a:rPr>
                <a:t>4</a:t>
              </a:r>
              <a:r>
                <a:rPr lang="en-US" sz="2400" b="1">
                  <a:solidFill>
                    <a:srgbClr val="C00000"/>
                  </a:solidFill>
                  <a:latin typeface="+mj-lt"/>
                </a:rPr>
                <a:t>) </a:t>
              </a:r>
              <a:endParaRPr lang="vi-VN" sz="2400" b="1">
                <a:solidFill>
                  <a:srgbClr val="C00000"/>
                </a:solidFill>
              </a:endParaRPr>
            </a:p>
          </p:txBody>
        </p:sp>
        <p:pic>
          <p:nvPicPr>
            <p:cNvPr id="38" name="Picture 37"/>
            <p:cNvPicPr>
              <a:picLocks noChangeAspect="1"/>
            </p:cNvPicPr>
            <p:nvPr/>
          </p:nvPicPr>
          <p:blipFill>
            <a:blip r:embed="rId3"/>
            <a:stretch>
              <a:fillRect/>
            </a:stretch>
          </p:blipFill>
          <p:spPr>
            <a:xfrm>
              <a:off x="6558132" y="2335844"/>
              <a:ext cx="4849638" cy="2731456"/>
            </a:xfrm>
            <a:prstGeom prst="rect">
              <a:avLst/>
            </a:prstGeom>
            <a:ln w="38100">
              <a:solidFill>
                <a:schemeClr val="tx1"/>
              </a:solidFill>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9" name="Group 28"/>
          <p:cNvGrpSpPr/>
          <p:nvPr/>
        </p:nvGrpSpPr>
        <p:grpSpPr>
          <a:xfrm>
            <a:off x="3261685" y="-167640"/>
            <a:ext cx="5812790" cy="1069340"/>
            <a:chOff x="-36888" y="-167640"/>
            <a:chExt cx="5812790" cy="1069340"/>
          </a:xfrm>
        </p:grpSpPr>
        <p:sp>
          <p:nvSpPr>
            <p:cNvPr id="27" name="Rectangle: Rounded Corners 26"/>
            <p:cNvSpPr/>
            <p:nvPr/>
          </p:nvSpPr>
          <p:spPr>
            <a:xfrm>
              <a:off x="-36888" y="-167640"/>
              <a:ext cx="5812790" cy="106934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p>
          </p:txBody>
        </p:sp>
        <p:sp>
          <p:nvSpPr>
            <p:cNvPr id="28" name="TextBox 27"/>
            <p:cNvSpPr txBox="1"/>
            <p:nvPr/>
          </p:nvSpPr>
          <p:spPr>
            <a:xfrm>
              <a:off x="97732" y="215900"/>
              <a:ext cx="5399405" cy="58356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en-US" sz="3200" b="1">
                  <a:solidFill>
                    <a:schemeClr val="bg1"/>
                  </a:solidFill>
                </a:rPr>
                <a:t>1. MỘT SỐ MUỐI SULFATE</a:t>
              </a:r>
            </a:p>
          </p:txBody>
        </p:sp>
      </p:grpSp>
      <p:sp>
        <p:nvSpPr>
          <p:cNvPr id="5" name="TextBox 4"/>
          <p:cNvSpPr txBox="1"/>
          <p:nvPr/>
        </p:nvSpPr>
        <p:spPr>
          <a:xfrm>
            <a:off x="208280" y="1148080"/>
            <a:ext cx="11633200" cy="1322070"/>
          </a:xfrm>
          <a:prstGeom prst="rect">
            <a:avLst/>
          </a:prstGeom>
          <a:noFill/>
        </p:spPr>
        <p:txBody>
          <a:bodyPr wrap="square" rtlCol="0">
            <a:spAutoFit/>
          </a:bodyPr>
          <a:lstStyle/>
          <a:p>
            <a:pPr algn="just">
              <a:lnSpc>
                <a:spcPct val="125000"/>
              </a:lnSpc>
            </a:pPr>
            <a:r>
              <a:rPr lang="en-US" sz="3200" b="1"/>
              <a:t>Ammonium sulfate ((NH</a:t>
            </a:r>
            <a:r>
              <a:rPr lang="en-US" sz="3200" b="1" baseline="-25000"/>
              <a:t>4</a:t>
            </a:r>
            <a:r>
              <a:rPr lang="en-US" sz="3200" b="1"/>
              <a:t>)</a:t>
            </a:r>
            <a:r>
              <a:rPr lang="en-US" sz="3200" b="1" baseline="-25000"/>
              <a:t>2</a:t>
            </a:r>
            <a:r>
              <a:rPr lang="en-US" sz="3200" b="1"/>
              <a:t>SO</a:t>
            </a:r>
            <a:r>
              <a:rPr lang="en-US" sz="3200" b="1" baseline="-25000"/>
              <a:t>4</a:t>
            </a:r>
            <a:r>
              <a:rPr lang="en-US" sz="3200" b="1"/>
              <a:t>) </a:t>
            </a:r>
            <a:r>
              <a:rPr lang="en-US" sz="3200"/>
              <a:t>ở dạng tinh thể màu trắng, chủ yếu được dùng làm phân bón cung cấp đạm cho đất.</a:t>
            </a:r>
          </a:p>
        </p:txBody>
      </p:sp>
      <p:pic>
        <p:nvPicPr>
          <p:cNvPr id="30" name="Picture 29"/>
          <p:cNvPicPr>
            <a:picLocks noChangeAspect="1"/>
          </p:cNvPicPr>
          <p:nvPr/>
        </p:nvPicPr>
        <p:blipFill rotWithShape="1">
          <a:blip r:embed="rId2"/>
          <a:srcRect/>
          <a:stretch>
            <a:fillRect/>
          </a:stretch>
        </p:blipFill>
        <p:spPr>
          <a:xfrm>
            <a:off x="1826260" y="2926715"/>
            <a:ext cx="4278630" cy="2537460"/>
          </a:xfrm>
          <a:prstGeom prst="rect">
            <a:avLst/>
          </a:prstGeom>
          <a:ln w="38100">
            <a:solidFill>
              <a:schemeClr val="tx1"/>
            </a:solidFill>
          </a:ln>
        </p:spPr>
      </p:pic>
      <p:pic>
        <p:nvPicPr>
          <p:cNvPr id="31" name="Picture 30"/>
          <p:cNvPicPr>
            <a:picLocks noChangeAspect="1"/>
          </p:cNvPicPr>
          <p:nvPr/>
        </p:nvPicPr>
        <p:blipFill>
          <a:blip r:embed="rId3"/>
          <a:stretch>
            <a:fillRect/>
          </a:stretch>
        </p:blipFill>
        <p:spPr>
          <a:xfrm>
            <a:off x="7108190" y="3286760"/>
            <a:ext cx="2473325" cy="336804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9" name="Group 28"/>
          <p:cNvGrpSpPr/>
          <p:nvPr/>
        </p:nvGrpSpPr>
        <p:grpSpPr>
          <a:xfrm>
            <a:off x="3594226" y="-167640"/>
            <a:ext cx="5003548" cy="1069340"/>
            <a:chOff x="295653" y="-167640"/>
            <a:chExt cx="5003548" cy="1069340"/>
          </a:xfrm>
        </p:grpSpPr>
        <p:sp>
          <p:nvSpPr>
            <p:cNvPr id="27" name="Rectangle: Rounded Corners 26"/>
            <p:cNvSpPr/>
            <p:nvPr/>
          </p:nvSpPr>
          <p:spPr>
            <a:xfrm>
              <a:off x="295653" y="-167640"/>
              <a:ext cx="5003548" cy="106934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p>
          </p:txBody>
        </p:sp>
        <p:sp>
          <p:nvSpPr>
            <p:cNvPr id="28" name="TextBox 27"/>
            <p:cNvSpPr txBox="1"/>
            <p:nvPr/>
          </p:nvSpPr>
          <p:spPr>
            <a:xfrm>
              <a:off x="424829" y="215900"/>
              <a:ext cx="4745210" cy="523220"/>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en-US" sz="2800" b="1">
                  <a:solidFill>
                    <a:schemeClr val="bg1"/>
                  </a:solidFill>
                </a:rPr>
                <a:t>1. MỘT SỐ MUỐI SULFATE</a:t>
              </a:r>
            </a:p>
          </p:txBody>
        </p:sp>
      </p:grpSp>
      <p:sp>
        <p:nvSpPr>
          <p:cNvPr id="5" name="TextBox 4"/>
          <p:cNvSpPr txBox="1"/>
          <p:nvPr/>
        </p:nvSpPr>
        <p:spPr>
          <a:xfrm>
            <a:off x="1187450" y="1148080"/>
            <a:ext cx="10575925" cy="2245360"/>
          </a:xfrm>
          <a:prstGeom prst="rect">
            <a:avLst/>
          </a:prstGeom>
          <a:noFill/>
        </p:spPr>
        <p:txBody>
          <a:bodyPr wrap="square" rtlCol="0">
            <a:spAutoFit/>
          </a:bodyPr>
          <a:lstStyle/>
          <a:p>
            <a:pPr algn="just">
              <a:lnSpc>
                <a:spcPct val="125000"/>
              </a:lnSpc>
            </a:pPr>
            <a:r>
              <a:rPr lang="en-US" sz="2800" b="1">
                <a:latin typeface="+mj-lt"/>
              </a:rPr>
              <a:t>Magnesium sulfate (MgSO</a:t>
            </a:r>
            <a:r>
              <a:rPr lang="en-US" sz="2800" b="1" baseline="-25000">
                <a:latin typeface="+mj-lt"/>
              </a:rPr>
              <a:t>4</a:t>
            </a:r>
            <a:r>
              <a:rPr lang="en-US" sz="2800" b="1">
                <a:latin typeface="+mj-lt"/>
              </a:rPr>
              <a:t>) </a:t>
            </a:r>
            <a:r>
              <a:rPr lang="en-US" sz="2800">
                <a:latin typeface="+mj-lt"/>
              </a:rPr>
              <a:t>ở dạng tinh thể màu trắng, chủ yếu được sử dụng làm phân bón. Muối này còn được sử dụng làm thuốc để cung cấp magnesium cho cơ thể, giúp giảm các cơn đau cơ, giảm hiện tượng chuột rút.</a:t>
            </a:r>
          </a:p>
        </p:txBody>
      </p:sp>
      <p:pic>
        <p:nvPicPr>
          <p:cNvPr id="30" name="Picture 29"/>
          <p:cNvPicPr>
            <a:picLocks noChangeAspect="1"/>
          </p:cNvPicPr>
          <p:nvPr/>
        </p:nvPicPr>
        <p:blipFill rotWithShape="1">
          <a:blip r:embed="rId2"/>
          <a:srcRect l="5759" t="25980" r="952" b="5938"/>
          <a:stretch>
            <a:fillRect/>
          </a:stretch>
        </p:blipFill>
        <p:spPr>
          <a:xfrm>
            <a:off x="4008120" y="3645535"/>
            <a:ext cx="3754120" cy="2739390"/>
          </a:xfrm>
          <a:prstGeom prst="rect">
            <a:avLst/>
          </a:prstGeom>
          <a:ln w="38100">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9" name="Group 28"/>
          <p:cNvGrpSpPr/>
          <p:nvPr/>
        </p:nvGrpSpPr>
        <p:grpSpPr>
          <a:xfrm>
            <a:off x="3263590" y="-167640"/>
            <a:ext cx="5549900" cy="1069340"/>
            <a:chOff x="-34983" y="-167640"/>
            <a:chExt cx="5549900" cy="1069340"/>
          </a:xfrm>
        </p:grpSpPr>
        <p:sp>
          <p:nvSpPr>
            <p:cNvPr id="27" name="Rectangle: Rounded Corners 26"/>
            <p:cNvSpPr/>
            <p:nvPr/>
          </p:nvSpPr>
          <p:spPr>
            <a:xfrm>
              <a:off x="-34983" y="-167640"/>
              <a:ext cx="5549900" cy="106934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p>
          </p:txBody>
        </p:sp>
        <p:sp>
          <p:nvSpPr>
            <p:cNvPr id="28" name="TextBox 27"/>
            <p:cNvSpPr txBox="1"/>
            <p:nvPr/>
          </p:nvSpPr>
          <p:spPr>
            <a:xfrm>
              <a:off x="97097" y="45085"/>
              <a:ext cx="5399405" cy="583565"/>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en-US" sz="3200" b="1">
                  <a:solidFill>
                    <a:schemeClr val="bg1"/>
                  </a:solidFill>
                </a:rPr>
                <a:t>1. MỘT SỐ MUỐI SULFATE</a:t>
              </a:r>
            </a:p>
          </p:txBody>
        </p:sp>
      </p:grpSp>
      <p:sp>
        <p:nvSpPr>
          <p:cNvPr id="5" name="TextBox 4"/>
          <p:cNvSpPr txBox="1"/>
          <p:nvPr/>
        </p:nvSpPr>
        <p:spPr>
          <a:xfrm>
            <a:off x="695960" y="960755"/>
            <a:ext cx="10965815" cy="2553335"/>
          </a:xfrm>
          <a:prstGeom prst="rect">
            <a:avLst/>
          </a:prstGeom>
          <a:noFill/>
        </p:spPr>
        <p:txBody>
          <a:bodyPr wrap="square" rtlCol="0">
            <a:spAutoFit/>
          </a:bodyPr>
          <a:lstStyle/>
          <a:p>
            <a:pPr algn="just">
              <a:lnSpc>
                <a:spcPct val="125000"/>
              </a:lnSpc>
            </a:pPr>
            <a:r>
              <a:rPr lang="en-US" sz="3200">
                <a:latin typeface="+mj-lt"/>
              </a:rPr>
              <a:t>Mỗi phân tử magnesium sulfate có thể kết hợp với 7 phân tử nước để tạo MgSO</a:t>
            </a:r>
            <a:r>
              <a:rPr lang="en-US" sz="3200" baseline="-25000">
                <a:latin typeface="+mj-lt"/>
              </a:rPr>
              <a:t>4</a:t>
            </a:r>
            <a:r>
              <a:rPr lang="en-US" sz="3200">
                <a:latin typeface="+mj-lt"/>
                <a:ea typeface="Yu Gothic UI" panose="020B0500000000000000" pitchFamily="34" charset="-128"/>
              </a:rPr>
              <a:t>·7H</a:t>
            </a:r>
            <a:r>
              <a:rPr lang="en-US" sz="3200" baseline="-25000">
                <a:latin typeface="+mj-lt"/>
                <a:ea typeface="Yu Gothic UI" panose="020B0500000000000000" pitchFamily="34" charset="-128"/>
              </a:rPr>
              <a:t>2</a:t>
            </a:r>
            <a:r>
              <a:rPr lang="en-US" sz="3200">
                <a:latin typeface="+mj-lt"/>
                <a:ea typeface="Yu Gothic UI" panose="020B0500000000000000" pitchFamily="34" charset="-128"/>
              </a:rPr>
              <a:t>O. Vì vậy, magnesium sulfate còn được sử dụng làm chất hút ẩm, chất hút mồ hôi tay của các vận động viên thể dục dụng cụ,...</a:t>
            </a:r>
          </a:p>
        </p:txBody>
      </p:sp>
      <p:pic>
        <p:nvPicPr>
          <p:cNvPr id="30" name="Picture 29"/>
          <p:cNvPicPr>
            <a:picLocks noChangeAspect="1"/>
          </p:cNvPicPr>
          <p:nvPr/>
        </p:nvPicPr>
        <p:blipFill rotWithShape="1">
          <a:blip r:embed="rId3"/>
          <a:srcRect t="8201" b="8201"/>
          <a:stretch>
            <a:fillRect/>
          </a:stretch>
        </p:blipFill>
        <p:spPr>
          <a:xfrm>
            <a:off x="1978025" y="4150360"/>
            <a:ext cx="3079115" cy="2339340"/>
          </a:xfrm>
          <a:prstGeom prst="rect">
            <a:avLst/>
          </a:prstGeom>
          <a:ln w="38100">
            <a:solidFill>
              <a:schemeClr val="tx1"/>
            </a:solidFill>
          </a:ln>
        </p:spPr>
      </p:pic>
      <p:pic>
        <p:nvPicPr>
          <p:cNvPr id="31" name="Picture 30"/>
          <p:cNvPicPr>
            <a:picLocks noChangeAspect="1"/>
          </p:cNvPicPr>
          <p:nvPr/>
        </p:nvPicPr>
        <p:blipFill rotWithShape="1">
          <a:blip r:embed="rId4"/>
          <a:srcRect/>
          <a:stretch>
            <a:fillRect/>
          </a:stretch>
        </p:blipFill>
        <p:spPr>
          <a:xfrm>
            <a:off x="6312535" y="3573145"/>
            <a:ext cx="2229485" cy="3072765"/>
          </a:xfrm>
          <a:prstGeom prst="rect">
            <a:avLst/>
          </a:prstGeom>
          <a:ln w="38100">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9" name="Group 28"/>
          <p:cNvGrpSpPr/>
          <p:nvPr/>
        </p:nvGrpSpPr>
        <p:grpSpPr>
          <a:xfrm>
            <a:off x="3594226" y="-167640"/>
            <a:ext cx="5003548" cy="1069340"/>
            <a:chOff x="295653" y="-167640"/>
            <a:chExt cx="5003548" cy="1069340"/>
          </a:xfrm>
        </p:grpSpPr>
        <p:sp>
          <p:nvSpPr>
            <p:cNvPr id="27" name="Rectangle: Rounded Corners 26"/>
            <p:cNvSpPr/>
            <p:nvPr/>
          </p:nvSpPr>
          <p:spPr>
            <a:xfrm>
              <a:off x="295653" y="-167640"/>
              <a:ext cx="5003548" cy="106934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p>
          </p:txBody>
        </p:sp>
        <p:sp>
          <p:nvSpPr>
            <p:cNvPr id="28" name="TextBox 27"/>
            <p:cNvSpPr txBox="1"/>
            <p:nvPr/>
          </p:nvSpPr>
          <p:spPr>
            <a:xfrm>
              <a:off x="424829" y="215900"/>
              <a:ext cx="4745210" cy="523220"/>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en-US" sz="2800" b="1">
                  <a:solidFill>
                    <a:schemeClr val="bg1"/>
                  </a:solidFill>
                </a:rPr>
                <a:t>1. MỘT SỐ MUỐI SULFATE</a:t>
              </a:r>
            </a:p>
          </p:txBody>
        </p:sp>
      </p:grpSp>
      <p:sp>
        <p:nvSpPr>
          <p:cNvPr id="5" name="TextBox 4"/>
          <p:cNvSpPr txBox="1"/>
          <p:nvPr/>
        </p:nvSpPr>
        <p:spPr>
          <a:xfrm>
            <a:off x="1271905" y="1701165"/>
            <a:ext cx="10309225" cy="3169285"/>
          </a:xfrm>
          <a:prstGeom prst="rect">
            <a:avLst/>
          </a:prstGeom>
          <a:noFill/>
        </p:spPr>
        <p:txBody>
          <a:bodyPr wrap="square" rtlCol="0">
            <a:spAutoFit/>
          </a:bodyPr>
          <a:lstStyle/>
          <a:p>
            <a:pPr algn="just">
              <a:lnSpc>
                <a:spcPct val="125000"/>
              </a:lnSpc>
            </a:pPr>
            <a:r>
              <a:rPr lang="en-US" sz="3200" b="1">
                <a:latin typeface="+mj-lt"/>
              </a:rPr>
              <a:t>Calcium sulfate dihydrate (CaSO</a:t>
            </a:r>
            <a:r>
              <a:rPr lang="en-US" sz="3200" b="1" baseline="-25000">
                <a:latin typeface="+mj-lt"/>
              </a:rPr>
              <a:t>4</a:t>
            </a:r>
            <a:r>
              <a:rPr lang="en-US" sz="3200" b="1">
                <a:latin typeface="+mj-lt"/>
                <a:ea typeface="Yu Gothic UI" panose="020B0500000000000000" pitchFamily="34" charset="-128"/>
              </a:rPr>
              <a:t>·2H</a:t>
            </a:r>
            <a:r>
              <a:rPr lang="en-US" sz="3200" b="1" baseline="-25000">
                <a:latin typeface="+mj-lt"/>
                <a:ea typeface="Yu Gothic UI" panose="020B0500000000000000" pitchFamily="34" charset="-128"/>
              </a:rPr>
              <a:t>2</a:t>
            </a:r>
            <a:r>
              <a:rPr lang="en-US" sz="3200" b="1">
                <a:latin typeface="+mj-lt"/>
                <a:ea typeface="Yu Gothic UI" panose="020B0500000000000000" pitchFamily="34" charset="-128"/>
              </a:rPr>
              <a:t>O) </a:t>
            </a:r>
            <a:r>
              <a:rPr lang="en-US" sz="3200">
                <a:latin typeface="+mj-lt"/>
                <a:ea typeface="Yu Gothic UI" panose="020B0500000000000000" pitchFamily="34" charset="-128"/>
              </a:rPr>
              <a:t>là thành phần chính của khoáng vật gọi là thạch cao tự nhiên (gypsum). Khi nung thạch cao </a:t>
            </a:r>
            <a:r>
              <a:rPr lang="en-US" sz="3200">
                <a:latin typeface="+mj-lt"/>
              </a:rPr>
              <a:t>CaSO</a:t>
            </a:r>
            <a:r>
              <a:rPr lang="en-US" sz="3200" baseline="-25000">
                <a:latin typeface="+mj-lt"/>
              </a:rPr>
              <a:t>4</a:t>
            </a:r>
            <a:r>
              <a:rPr lang="en-US" sz="3200">
                <a:latin typeface="+mj-lt"/>
                <a:ea typeface="Yu Gothic UI" panose="020B0500000000000000" pitchFamily="34" charset="-128"/>
              </a:rPr>
              <a:t>·2H</a:t>
            </a:r>
            <a:r>
              <a:rPr lang="en-US" sz="3200" baseline="-25000">
                <a:latin typeface="+mj-lt"/>
                <a:ea typeface="Yu Gothic UI" panose="020B0500000000000000" pitchFamily="34" charset="-128"/>
              </a:rPr>
              <a:t>2</a:t>
            </a:r>
            <a:r>
              <a:rPr lang="en-US" sz="3200">
                <a:latin typeface="+mj-lt"/>
                <a:ea typeface="Yu Gothic UI" panose="020B0500000000000000" pitchFamily="34" charset="-128"/>
              </a:rPr>
              <a:t>O đến khoảng 150 </a:t>
            </a:r>
            <a:r>
              <a:rPr lang="en-US" sz="3200" baseline="30000">
                <a:latin typeface="+mj-lt"/>
                <a:ea typeface="Yu Gothic UI" panose="020B0500000000000000" pitchFamily="34" charset="-128"/>
              </a:rPr>
              <a:t>o</a:t>
            </a:r>
            <a:r>
              <a:rPr lang="en-US" sz="3200">
                <a:latin typeface="+mj-lt"/>
                <a:ea typeface="Yu Gothic UI" panose="020B0500000000000000" pitchFamily="34" charset="-128"/>
              </a:rPr>
              <a:t>C  - 180 </a:t>
            </a:r>
            <a:r>
              <a:rPr lang="en-US" sz="3200" baseline="30000">
                <a:latin typeface="+mj-lt"/>
                <a:ea typeface="Yu Gothic UI" panose="020B0500000000000000" pitchFamily="34" charset="-128"/>
              </a:rPr>
              <a:t>o</a:t>
            </a:r>
            <a:r>
              <a:rPr lang="en-US" sz="3200">
                <a:latin typeface="+mj-lt"/>
                <a:ea typeface="Yu Gothic UI" panose="020B0500000000000000" pitchFamily="34" charset="-128"/>
              </a:rPr>
              <a:t>C tạo thành thạch cao nung </a:t>
            </a:r>
            <a:r>
              <a:rPr lang="en-US" sz="3200">
                <a:latin typeface="+mj-lt"/>
              </a:rPr>
              <a:t>CaSO</a:t>
            </a:r>
            <a:r>
              <a:rPr lang="en-US" sz="3200" baseline="-25000">
                <a:latin typeface="+mj-lt"/>
              </a:rPr>
              <a:t>4</a:t>
            </a:r>
            <a:r>
              <a:rPr lang="en-US" sz="3200">
                <a:latin typeface="+mj-lt"/>
                <a:ea typeface="Yu Gothic UI" panose="020B0500000000000000" pitchFamily="34" charset="-128"/>
              </a:rPr>
              <a:t>·0,5H</a:t>
            </a:r>
            <a:r>
              <a:rPr lang="en-US" sz="3200" baseline="-25000">
                <a:latin typeface="+mj-lt"/>
                <a:ea typeface="Yu Gothic UI" panose="020B0500000000000000" pitchFamily="34" charset="-128"/>
              </a:rPr>
              <a:t>2</a:t>
            </a:r>
            <a:r>
              <a:rPr lang="en-US" sz="3200">
                <a:latin typeface="+mj-lt"/>
                <a:ea typeface="Yu Gothic UI" panose="020B0500000000000000" pitchFamily="34" charset="-128"/>
              </a:rPr>
              <a:t>O, theo phản ứng:</a:t>
            </a:r>
          </a:p>
        </p:txBody>
      </p:sp>
      <p:grpSp>
        <p:nvGrpSpPr>
          <p:cNvPr id="34" name="Group 33"/>
          <p:cNvGrpSpPr/>
          <p:nvPr/>
        </p:nvGrpSpPr>
        <p:grpSpPr>
          <a:xfrm>
            <a:off x="1271905" y="5255312"/>
            <a:ext cx="8667750" cy="781051"/>
            <a:chOff x="1724025" y="2723567"/>
            <a:chExt cx="8667750" cy="781051"/>
          </a:xfrm>
        </p:grpSpPr>
        <p:sp>
          <p:nvSpPr>
            <p:cNvPr id="32" name="Rectangle: Rounded Corners 31"/>
            <p:cNvSpPr/>
            <p:nvPr/>
          </p:nvSpPr>
          <p:spPr>
            <a:xfrm>
              <a:off x="1724025" y="2723567"/>
              <a:ext cx="8667750" cy="781051"/>
            </a:xfrm>
            <a:prstGeom prst="roundRect">
              <a:avLst/>
            </a:prstGeom>
            <a:solidFill>
              <a:srgbClr val="FFFF8F"/>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TextBox 29"/>
            <p:cNvSpPr txBox="1"/>
            <p:nvPr/>
          </p:nvSpPr>
          <p:spPr>
            <a:xfrm>
              <a:off x="1811815" y="2858832"/>
              <a:ext cx="8568371" cy="523220"/>
            </a:xfrm>
            <a:prstGeom prst="rect">
              <a:avLst/>
            </a:prstGeom>
            <a:noFill/>
          </p:spPr>
          <p:txBody>
            <a:bodyPr wrap="none" rtlCol="0">
              <a:spAutoFit/>
            </a:bodyPr>
            <a:lstStyle/>
            <a:p>
              <a:pPr algn="ctr"/>
              <a:r>
                <a:rPr lang="en-US" sz="2800" b="1">
                  <a:solidFill>
                    <a:srgbClr val="FF0000"/>
                  </a:solidFill>
                  <a:latin typeface="+mj-lt"/>
                </a:rPr>
                <a:t>CaSO</a:t>
              </a:r>
              <a:r>
                <a:rPr lang="en-US" sz="2800" b="1" baseline="-25000">
                  <a:solidFill>
                    <a:srgbClr val="FF0000"/>
                  </a:solidFill>
                  <a:latin typeface="+mj-lt"/>
                </a:rPr>
                <a:t>4</a:t>
              </a:r>
              <a:r>
                <a:rPr lang="en-US" sz="2800" b="1">
                  <a:solidFill>
                    <a:srgbClr val="FF0000"/>
                  </a:solidFill>
                  <a:latin typeface="+mj-lt"/>
                  <a:ea typeface="Yu Gothic UI" panose="020B0500000000000000" pitchFamily="34" charset="-128"/>
                </a:rPr>
                <a:t>·2H</a:t>
              </a:r>
              <a:r>
                <a:rPr lang="en-US" sz="2800" b="1" baseline="-25000">
                  <a:solidFill>
                    <a:srgbClr val="FF0000"/>
                  </a:solidFill>
                  <a:latin typeface="+mj-lt"/>
                  <a:ea typeface="Yu Gothic UI" panose="020B0500000000000000" pitchFamily="34" charset="-128"/>
                </a:rPr>
                <a:t>2</a:t>
              </a:r>
              <a:r>
                <a:rPr lang="en-US" sz="2800" b="1">
                  <a:solidFill>
                    <a:srgbClr val="FF0000"/>
                  </a:solidFill>
                  <a:latin typeface="+mj-lt"/>
                  <a:ea typeface="Yu Gothic UI" panose="020B0500000000000000" pitchFamily="34" charset="-128"/>
                </a:rPr>
                <a:t>O(s)  </a:t>
              </a:r>
              <a:r>
                <a:rPr lang="en-US" sz="2800" b="1">
                  <a:solidFill>
                    <a:srgbClr val="FF0000"/>
                  </a:solidFill>
                  <a:latin typeface="+mj-lt"/>
                  <a:cs typeface="Times New Roman" panose="02020603050405020304" charset="0"/>
                </a:rPr>
                <a:t>→  </a:t>
              </a:r>
              <a:r>
                <a:rPr lang="en-US" sz="2800" b="1">
                  <a:solidFill>
                    <a:srgbClr val="FF0000"/>
                  </a:solidFill>
                  <a:latin typeface="+mj-lt"/>
                </a:rPr>
                <a:t>CaSO</a:t>
              </a:r>
              <a:r>
                <a:rPr lang="en-US" sz="2800" b="1" baseline="-25000">
                  <a:solidFill>
                    <a:srgbClr val="FF0000"/>
                  </a:solidFill>
                  <a:latin typeface="+mj-lt"/>
                </a:rPr>
                <a:t>4</a:t>
              </a:r>
              <a:r>
                <a:rPr lang="en-US" sz="2800" b="1">
                  <a:solidFill>
                    <a:srgbClr val="FF0000"/>
                  </a:solidFill>
                  <a:latin typeface="+mj-lt"/>
                  <a:ea typeface="Yu Gothic UI" panose="020B0500000000000000" pitchFamily="34" charset="-128"/>
                </a:rPr>
                <a:t>·0,5H</a:t>
              </a:r>
              <a:r>
                <a:rPr lang="en-US" sz="2800" b="1" baseline="-25000">
                  <a:solidFill>
                    <a:srgbClr val="FF0000"/>
                  </a:solidFill>
                  <a:latin typeface="+mj-lt"/>
                  <a:ea typeface="Yu Gothic UI" panose="020B0500000000000000" pitchFamily="34" charset="-128"/>
                </a:rPr>
                <a:t>2</a:t>
              </a:r>
              <a:r>
                <a:rPr lang="en-US" sz="2800" b="1">
                  <a:solidFill>
                    <a:srgbClr val="FF0000"/>
                  </a:solidFill>
                  <a:latin typeface="+mj-lt"/>
                  <a:ea typeface="Yu Gothic UI" panose="020B0500000000000000" pitchFamily="34" charset="-128"/>
                </a:rPr>
                <a:t>O(s)  + 1,5H</a:t>
              </a:r>
              <a:r>
                <a:rPr lang="en-US" sz="2800" b="1" baseline="-25000">
                  <a:solidFill>
                    <a:srgbClr val="FF0000"/>
                  </a:solidFill>
                  <a:latin typeface="+mj-lt"/>
                  <a:ea typeface="Yu Gothic UI" panose="020B0500000000000000" pitchFamily="34" charset="-128"/>
                </a:rPr>
                <a:t>2</a:t>
              </a:r>
              <a:r>
                <a:rPr lang="en-US" sz="2800" b="1">
                  <a:solidFill>
                    <a:srgbClr val="FF0000"/>
                  </a:solidFill>
                  <a:latin typeface="+mj-lt"/>
                  <a:ea typeface="Yu Gothic UI" panose="020B0500000000000000" pitchFamily="34" charset="-128"/>
                </a:rPr>
                <a:t>O(g)</a:t>
              </a:r>
              <a:endParaRPr lang="en-US" sz="2800" b="1">
                <a:solidFill>
                  <a:srgbClr val="FF0000"/>
                </a:solidFill>
                <a:latin typeface="+mj-lt"/>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9" name="Group 28"/>
          <p:cNvGrpSpPr/>
          <p:nvPr/>
        </p:nvGrpSpPr>
        <p:grpSpPr>
          <a:xfrm>
            <a:off x="3594226" y="-167640"/>
            <a:ext cx="5003548" cy="1069340"/>
            <a:chOff x="295653" y="-167640"/>
            <a:chExt cx="5003548" cy="1069340"/>
          </a:xfrm>
        </p:grpSpPr>
        <p:sp>
          <p:nvSpPr>
            <p:cNvPr id="27" name="Rectangle: Rounded Corners 26"/>
            <p:cNvSpPr/>
            <p:nvPr/>
          </p:nvSpPr>
          <p:spPr>
            <a:xfrm>
              <a:off x="295653" y="-167640"/>
              <a:ext cx="5003548" cy="1069340"/>
            </a:xfrm>
            <a:prstGeom prst="roundRect">
              <a:avLst/>
            </a:prstGeom>
            <a:solidFill>
              <a:srgbClr val="006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TextBox 27"/>
            <p:cNvSpPr txBox="1"/>
            <p:nvPr/>
          </p:nvSpPr>
          <p:spPr>
            <a:xfrm>
              <a:off x="424829" y="215900"/>
              <a:ext cx="4745210" cy="523220"/>
            </a:xfrm>
            <a:prstGeom prst="rect">
              <a:avLst/>
            </a:prstGeom>
            <a:noFill/>
          </p:spPr>
          <p:txBody>
            <a:bodyPr wrap="none" rtlCol="0">
              <a:spAutoFit/>
            </a:bodyPr>
            <a:lstStyle/>
            <a:p>
              <a:pPr algn="ctr"/>
              <a:r>
                <a:rPr lang="en-US" sz="2800" b="1">
                  <a:solidFill>
                    <a:schemeClr val="bg1"/>
                  </a:solidFill>
                </a:rPr>
                <a:t>1. MỘT SỐ MUỐI SULFATE</a:t>
              </a:r>
            </a:p>
          </p:txBody>
        </p:sp>
      </p:grpSp>
      <p:grpSp>
        <p:nvGrpSpPr>
          <p:cNvPr id="35" name="Group 34"/>
          <p:cNvGrpSpPr/>
          <p:nvPr/>
        </p:nvGrpSpPr>
        <p:grpSpPr>
          <a:xfrm>
            <a:off x="933450" y="1148074"/>
            <a:ext cx="10182225" cy="1476375"/>
            <a:chOff x="933450" y="1148074"/>
            <a:chExt cx="10182225" cy="1476375"/>
          </a:xfrm>
        </p:grpSpPr>
        <p:sp>
          <p:nvSpPr>
            <p:cNvPr id="5" name="TextBox 4"/>
            <p:cNvSpPr txBox="1"/>
            <p:nvPr/>
          </p:nvSpPr>
          <p:spPr>
            <a:xfrm>
              <a:off x="1759260" y="1148074"/>
              <a:ext cx="9356415" cy="1476375"/>
            </a:xfrm>
            <a:prstGeom prst="rect">
              <a:avLst/>
            </a:prstGeom>
            <a:noFill/>
          </p:spPr>
          <p:txBody>
            <a:bodyPr wrap="square" rtlCol="0">
              <a:spAutoFit/>
            </a:bodyPr>
            <a:lstStyle/>
            <a:p>
              <a:pPr algn="just">
                <a:lnSpc>
                  <a:spcPct val="125000"/>
                </a:lnSpc>
              </a:pPr>
              <a:r>
                <a:rPr lang="vi-VN" sz="2400">
                  <a:latin typeface="+mj-lt"/>
                  <a:ea typeface="Yu Gothic UI" panose="020B0500000000000000" pitchFamily="34" charset="-128"/>
                </a:rPr>
                <a:t>Thạch cao nung có khả năng hút nước và nhanh chóng chuyển lại thành thạch cao. Vì vậy, khi nhào trộn thạch cao nung với nước, nó có khả năng đông cứng rất nhanh. </a:t>
              </a:r>
            </a:p>
          </p:txBody>
        </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450" y="1238584"/>
              <a:ext cx="733091" cy="733091"/>
            </a:xfrm>
            <a:prstGeom prst="rect">
              <a:avLst/>
            </a:prstGeom>
          </p:spPr>
        </p:pic>
      </p:grpSp>
      <p:grpSp>
        <p:nvGrpSpPr>
          <p:cNvPr id="36" name="Group 35"/>
          <p:cNvGrpSpPr/>
          <p:nvPr/>
        </p:nvGrpSpPr>
        <p:grpSpPr>
          <a:xfrm>
            <a:off x="1054410" y="5344714"/>
            <a:ext cx="10055550" cy="1115770"/>
            <a:chOff x="1054410" y="5344714"/>
            <a:chExt cx="10055550" cy="1115770"/>
          </a:xfrm>
        </p:grpSpPr>
        <p:sp>
          <p:nvSpPr>
            <p:cNvPr id="32" name="TextBox 31"/>
            <p:cNvSpPr txBox="1"/>
            <p:nvPr/>
          </p:nvSpPr>
          <p:spPr>
            <a:xfrm>
              <a:off x="1905945" y="5445754"/>
              <a:ext cx="9204015" cy="1014730"/>
            </a:xfrm>
            <a:prstGeom prst="rect">
              <a:avLst/>
            </a:prstGeom>
            <a:noFill/>
          </p:spPr>
          <p:txBody>
            <a:bodyPr wrap="square" rtlCol="0">
              <a:spAutoFit/>
            </a:bodyPr>
            <a:lstStyle/>
            <a:p>
              <a:pPr>
                <a:lnSpc>
                  <a:spcPct val="125000"/>
                </a:lnSpc>
              </a:pPr>
              <a:r>
                <a:rPr lang="vi-VN" sz="2400">
                  <a:latin typeface="+mj-lt"/>
                  <a:ea typeface="Yu Gothic UI" panose="020B0500000000000000" pitchFamily="34" charset="-128"/>
                </a:rPr>
                <a:t>Nhờ tính chất này, thạch cao nung được sử dụng làm vật liệu xây dựng, nặn đúc tượng và khuôn đúc, bó chỉnh hình trong y học.</a:t>
              </a:r>
            </a:p>
          </p:txBody>
        </p:sp>
        <p:sp>
          <p:nvSpPr>
            <p:cNvPr id="34" name="Arrow: Right 33"/>
            <p:cNvSpPr/>
            <p:nvPr/>
          </p:nvSpPr>
          <p:spPr>
            <a:xfrm>
              <a:off x="1054410" y="5344714"/>
              <a:ext cx="741045" cy="600075"/>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26" name="Picture 25"/>
          <p:cNvPicPr>
            <a:picLocks noChangeAspect="1"/>
          </p:cNvPicPr>
          <p:nvPr/>
        </p:nvPicPr>
        <p:blipFill>
          <a:blip r:embed="rId4"/>
          <a:stretch>
            <a:fillRect/>
          </a:stretch>
        </p:blipFill>
        <p:spPr>
          <a:xfrm>
            <a:off x="1919606" y="2628265"/>
            <a:ext cx="4127500" cy="2407708"/>
          </a:xfrm>
          <a:prstGeom prst="rect">
            <a:avLst/>
          </a:prstGeom>
          <a:ln w="28575">
            <a:solidFill>
              <a:schemeClr val="tx1"/>
            </a:solidFill>
          </a:ln>
        </p:spPr>
      </p:pic>
      <p:pic>
        <p:nvPicPr>
          <p:cNvPr id="30" name="Picture 29"/>
          <p:cNvPicPr>
            <a:picLocks noChangeAspect="1"/>
          </p:cNvPicPr>
          <p:nvPr/>
        </p:nvPicPr>
        <p:blipFill>
          <a:blip r:embed="rId5"/>
          <a:stretch>
            <a:fillRect/>
          </a:stretch>
        </p:blipFill>
        <p:spPr>
          <a:xfrm>
            <a:off x="7464425" y="2746375"/>
            <a:ext cx="2976245" cy="2232025"/>
          </a:xfrm>
          <a:prstGeom prst="rect">
            <a:avLst/>
          </a:prstGeom>
          <a:ln w="28575">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left)">
                                      <p:cBhvr>
                                        <p:cTn id="2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9" name="Group 28"/>
          <p:cNvGrpSpPr/>
          <p:nvPr/>
        </p:nvGrpSpPr>
        <p:grpSpPr>
          <a:xfrm>
            <a:off x="3594226" y="-167640"/>
            <a:ext cx="5003548" cy="1069340"/>
            <a:chOff x="295653" y="-167640"/>
            <a:chExt cx="5003548" cy="1069340"/>
          </a:xfrm>
        </p:grpSpPr>
        <p:sp>
          <p:nvSpPr>
            <p:cNvPr id="27" name="Rectangle: Rounded Corners 26"/>
            <p:cNvSpPr/>
            <p:nvPr/>
          </p:nvSpPr>
          <p:spPr>
            <a:xfrm>
              <a:off x="295653" y="-167640"/>
              <a:ext cx="5003548" cy="106934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p>
          </p:txBody>
        </p:sp>
        <p:sp>
          <p:nvSpPr>
            <p:cNvPr id="28" name="TextBox 27"/>
            <p:cNvSpPr txBox="1"/>
            <p:nvPr/>
          </p:nvSpPr>
          <p:spPr>
            <a:xfrm>
              <a:off x="424829" y="215900"/>
              <a:ext cx="4745210" cy="523220"/>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en-US" sz="2800" b="1">
                  <a:solidFill>
                    <a:schemeClr val="bg1"/>
                  </a:solidFill>
                </a:rPr>
                <a:t>1. MỘT SỐ MUỐI SULFATE</a:t>
              </a:r>
            </a:p>
          </p:txBody>
        </p:sp>
      </p:grpSp>
      <p:sp>
        <p:nvSpPr>
          <p:cNvPr id="5" name="TextBox 4"/>
          <p:cNvSpPr txBox="1"/>
          <p:nvPr/>
        </p:nvSpPr>
        <p:spPr>
          <a:xfrm>
            <a:off x="767715" y="1334770"/>
            <a:ext cx="10290810" cy="2784475"/>
          </a:xfrm>
          <a:prstGeom prst="rect">
            <a:avLst/>
          </a:prstGeom>
          <a:noFill/>
        </p:spPr>
        <p:txBody>
          <a:bodyPr wrap="square" rtlCol="0">
            <a:spAutoFit/>
          </a:bodyPr>
          <a:lstStyle/>
          <a:p>
            <a:pPr algn="just">
              <a:lnSpc>
                <a:spcPct val="125000"/>
              </a:lnSpc>
            </a:pPr>
            <a:r>
              <a:rPr lang="en-US" sz="2800">
                <a:latin typeface="+mj-lt"/>
              </a:rPr>
              <a:t>Thạch cao nung còn được dùng làm chất phụ gia trong chế biến thực phẩm với hàm lượng cho phép nhất định. Chất này giúp đông tụ protein trong đậu hũ (đậu phụ), phô mai (pho mát); hạn chế hiện tượng nhão của bột trong làm bánh; giữ nước bên trong các loại mứt,...</a:t>
            </a:r>
          </a:p>
        </p:txBody>
      </p:sp>
      <p:pic>
        <p:nvPicPr>
          <p:cNvPr id="26" name="Picture 25"/>
          <p:cNvPicPr>
            <a:picLocks noChangeAspect="1"/>
          </p:cNvPicPr>
          <p:nvPr/>
        </p:nvPicPr>
        <p:blipFill>
          <a:blip r:embed="rId3"/>
          <a:stretch>
            <a:fillRect/>
          </a:stretch>
        </p:blipFill>
        <p:spPr>
          <a:xfrm>
            <a:off x="2773680" y="4552315"/>
            <a:ext cx="2954020" cy="1902460"/>
          </a:xfrm>
          <a:prstGeom prst="rect">
            <a:avLst/>
          </a:prstGeom>
          <a:ln w="38100">
            <a:solidFill>
              <a:schemeClr val="tx1"/>
            </a:solidFill>
          </a:ln>
        </p:spPr>
      </p:pic>
      <p:pic>
        <p:nvPicPr>
          <p:cNvPr id="30" name="Picture 29"/>
          <p:cNvPicPr>
            <a:picLocks noChangeAspect="1"/>
          </p:cNvPicPr>
          <p:nvPr/>
        </p:nvPicPr>
        <p:blipFill rotWithShape="1">
          <a:blip r:embed="rId4"/>
          <a:srcRect l="6360" r="6360"/>
          <a:stretch>
            <a:fillRect/>
          </a:stretch>
        </p:blipFill>
        <p:spPr>
          <a:xfrm>
            <a:off x="6464300" y="4564380"/>
            <a:ext cx="2933065" cy="1890395"/>
          </a:xfrm>
          <a:prstGeom prst="rect">
            <a:avLst/>
          </a:prstGeom>
          <a:ln w="38100">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par>
                                <p:cTn id="8" presetID="14" presetClass="entr" presetSubtype="1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sp>
        <p:nvSpPr>
          <p:cNvPr id="28" name="TextBox 27"/>
          <p:cNvSpPr txBox="1"/>
          <p:nvPr/>
        </p:nvSpPr>
        <p:spPr>
          <a:xfrm>
            <a:off x="67310" y="188595"/>
            <a:ext cx="9738360" cy="645160"/>
          </a:xfrm>
          <a:prstGeom prst="rect">
            <a:avLst/>
          </a:prstGeom>
          <a:noFill/>
        </p:spPr>
        <p:txBody>
          <a:bodyPr wrap="none" rtlCol="0">
            <a:spAutoFit/>
          </a:bodyPr>
          <a:lstStyle/>
          <a:p>
            <a:pPr algn="ctr"/>
            <a:r>
              <a:rPr lang="vi-VN" altLang="en-US" sz="3600">
                <a:solidFill>
                  <a:srgbClr val="C00000"/>
                </a:solidFill>
                <a:latin typeface="Rockwell" panose="02060603020205020403"/>
                <a:ea typeface="Rockwell" panose="02060603020205020403"/>
                <a:cs typeface="Rockwell" panose="02060603020205020403"/>
                <a:sym typeface="Rockwell" panose="02060603020205020403"/>
              </a:rPr>
              <a:t>1</a:t>
            </a:r>
            <a:r>
              <a:rPr lang="en-US" sz="3600">
                <a:solidFill>
                  <a:srgbClr val="C00000"/>
                </a:solidFill>
                <a:latin typeface="Rockwell" panose="02060603020205020403"/>
                <a:ea typeface="Rockwell" panose="02060603020205020403"/>
                <a:cs typeface="Rockwell" panose="02060603020205020403"/>
                <a:sym typeface="Rockwell" panose="02060603020205020403"/>
              </a:rPr>
              <a:t>. CẤU TẠO PHÂN TỬ</a:t>
            </a:r>
            <a:r>
              <a:rPr lang="vi-VN" altLang="en-US" sz="3600">
                <a:solidFill>
                  <a:srgbClr val="C00000"/>
                </a:solidFill>
                <a:latin typeface="Rockwell" panose="02060603020205020403"/>
                <a:ea typeface="Rockwell" panose="02060603020205020403"/>
                <a:cs typeface="Rockwell" panose="02060603020205020403"/>
                <a:sym typeface="Rockwell" panose="02060603020205020403"/>
              </a:rPr>
              <a:t> VÀ TÍNH CHẤT VẬT LÝ</a:t>
            </a:r>
            <a:endParaRPr lang="vi-VN" altLang="en-US" sz="3600" b="1">
              <a:solidFill>
                <a:srgbClr val="C00000"/>
              </a:solidFill>
              <a:latin typeface="Rockwell" panose="02060603020205020403"/>
              <a:ea typeface="Rockwell" panose="02060603020205020403"/>
              <a:cs typeface="Rockwell" panose="02060603020205020403"/>
              <a:sym typeface="Rockwell" panose="02060603020205020403"/>
            </a:endParaRPr>
          </a:p>
        </p:txBody>
      </p:sp>
      <p:grpSp>
        <p:nvGrpSpPr>
          <p:cNvPr id="30" name="Group 29"/>
          <p:cNvGrpSpPr/>
          <p:nvPr/>
        </p:nvGrpSpPr>
        <p:grpSpPr>
          <a:xfrm>
            <a:off x="377825" y="980223"/>
            <a:ext cx="9580245" cy="995045"/>
            <a:chOff x="281715" y="1681383"/>
            <a:chExt cx="10132285" cy="995368"/>
          </a:xfrm>
        </p:grpSpPr>
        <p:sp>
          <p:nvSpPr>
            <p:cNvPr id="5" name="TextBox 4"/>
            <p:cNvSpPr txBox="1"/>
            <p:nvPr/>
          </p:nvSpPr>
          <p:spPr>
            <a:xfrm>
              <a:off x="985918" y="1681383"/>
              <a:ext cx="9428082" cy="995368"/>
            </a:xfrm>
            <a:prstGeom prst="rect">
              <a:avLst/>
            </a:prstGeom>
            <a:noFill/>
          </p:spPr>
          <p:txBody>
            <a:bodyPr wrap="square" rtlCol="0">
              <a:spAutoFit/>
            </a:bodyPr>
            <a:lstStyle/>
            <a:p>
              <a:pPr algn="just">
                <a:lnSpc>
                  <a:spcPct val="105000"/>
                </a:lnSpc>
              </a:pPr>
              <a:r>
                <a:rPr lang="vi-VN" sz="2800"/>
                <a:t>Sulfuric acid là chất lỏng sánh như dầu, không màu, không bay hơi.</a:t>
              </a: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715" y="1701927"/>
              <a:ext cx="696186" cy="696186"/>
            </a:xfrm>
            <a:prstGeom prst="rect">
              <a:avLst/>
            </a:prstGeom>
          </p:spPr>
        </p:pic>
      </p:grpSp>
      <p:grpSp>
        <p:nvGrpSpPr>
          <p:cNvPr id="26" name="Group 25"/>
          <p:cNvGrpSpPr/>
          <p:nvPr/>
        </p:nvGrpSpPr>
        <p:grpSpPr>
          <a:xfrm>
            <a:off x="305210" y="2060608"/>
            <a:ext cx="9650301" cy="1536767"/>
            <a:chOff x="-35785" y="1604678"/>
            <a:chExt cx="9650301" cy="1536767"/>
          </a:xfrm>
        </p:grpSpPr>
        <p:sp>
          <p:nvSpPr>
            <p:cNvPr id="31" name="TextBox 30"/>
            <p:cNvSpPr txBox="1"/>
            <p:nvPr/>
          </p:nvSpPr>
          <p:spPr>
            <a:xfrm>
              <a:off x="673510" y="1604678"/>
              <a:ext cx="8941006" cy="1536767"/>
            </a:xfrm>
            <a:prstGeom prst="rect">
              <a:avLst/>
            </a:prstGeom>
            <a:noFill/>
          </p:spPr>
          <p:txBody>
            <a:bodyPr wrap="square" rtlCol="0">
              <a:spAutoFit/>
            </a:bodyPr>
            <a:lstStyle/>
            <a:p>
              <a:pPr algn="just">
                <a:lnSpc>
                  <a:spcPct val="115000"/>
                </a:lnSpc>
              </a:pPr>
              <a:r>
                <a:rPr lang="vi-VN" sz="2800"/>
                <a:t>Dung dịch sulfuric acid đặc có khả năng hút ẩm nên thường để dùng làm khô hóa chất trong các bình hút ẩm.</a:t>
              </a:r>
            </a:p>
          </p:txBody>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85" y="1820458"/>
              <a:ext cx="696186" cy="696186"/>
            </a:xfrm>
            <a:prstGeom prst="rect">
              <a:avLst/>
            </a:prstGeom>
          </p:spPr>
        </p:pic>
      </p:grpSp>
      <p:pic>
        <p:nvPicPr>
          <p:cNvPr id="33" name="Picture 32"/>
          <p:cNvPicPr>
            <a:picLocks noChangeAspect="1"/>
          </p:cNvPicPr>
          <p:nvPr/>
        </p:nvPicPr>
        <p:blipFill>
          <a:blip r:embed="rId4"/>
          <a:stretch>
            <a:fillRect/>
          </a:stretch>
        </p:blipFill>
        <p:spPr>
          <a:xfrm>
            <a:off x="1110328" y="3715988"/>
            <a:ext cx="3322320" cy="2214880"/>
          </a:xfrm>
          <a:prstGeom prst="rect">
            <a:avLst/>
          </a:prstGeom>
          <a:ln w="38100">
            <a:solidFill>
              <a:srgbClr val="002060"/>
            </a:solidFill>
          </a:ln>
        </p:spPr>
      </p:pic>
      <p:pic>
        <p:nvPicPr>
          <p:cNvPr id="34" name="Picture 33"/>
          <p:cNvPicPr>
            <a:picLocks noChangeAspect="1"/>
          </p:cNvPicPr>
          <p:nvPr/>
        </p:nvPicPr>
        <p:blipFill rotWithShape="1">
          <a:blip r:embed="rId5"/>
          <a:srcRect r="23067"/>
          <a:stretch>
            <a:fillRect/>
          </a:stretch>
        </p:blipFill>
        <p:spPr>
          <a:xfrm>
            <a:off x="5956605" y="3723925"/>
            <a:ext cx="3190875" cy="2199005"/>
          </a:xfrm>
          <a:prstGeom prst="rect">
            <a:avLst/>
          </a:prstGeom>
          <a:ln w="38100">
            <a:solidFill>
              <a:srgbClr val="002060"/>
            </a:solidFill>
          </a:ln>
        </p:spPr>
      </p:pic>
      <p:grpSp>
        <p:nvGrpSpPr>
          <p:cNvPr id="153" name="Google Shape;153;p4"/>
          <p:cNvGrpSpPr/>
          <p:nvPr/>
        </p:nvGrpSpPr>
        <p:grpSpPr>
          <a:xfrm>
            <a:off x="9995535" y="-6350"/>
            <a:ext cx="2196465" cy="7050405"/>
            <a:chOff x="9055676" y="0"/>
            <a:chExt cx="3136324" cy="7050231"/>
          </a:xfrm>
        </p:grpSpPr>
        <p:grpSp>
          <p:nvGrpSpPr>
            <p:cNvPr id="154" name="Google Shape;154;p4"/>
            <p:cNvGrpSpPr/>
            <p:nvPr/>
          </p:nvGrpSpPr>
          <p:grpSpPr>
            <a:xfrm>
              <a:off x="9055676" y="0"/>
              <a:ext cx="3136324" cy="6858000"/>
              <a:chOff x="9055676" y="0"/>
              <a:chExt cx="3136324" cy="6858000"/>
            </a:xfrm>
          </p:grpSpPr>
          <p:sp>
            <p:nvSpPr>
              <p:cNvPr id="155" name="Google Shape;155;p4"/>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56" name="Google Shape;156;p4"/>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57" name="Google Shape;157;p4"/>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58" name="Google Shape;158;p4"/>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59" name="Google Shape;159;p4"/>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pic>
          <p:nvPicPr>
            <p:cNvPr id="160" name="Google Shape;160;p4" descr="Shirt"/>
            <p:cNvPicPr preferRelativeResize="0"/>
            <p:nvPr/>
          </p:nvPicPr>
          <p:blipFill rotWithShape="1">
            <a:blip r:embed="rId6"/>
            <a:srcRect/>
            <a:stretch>
              <a:fillRect/>
            </a:stretch>
          </p:blipFill>
          <p:spPr>
            <a:xfrm rot="-712576">
              <a:off x="9541289" y="4083626"/>
              <a:ext cx="1951759" cy="1951759"/>
            </a:xfrm>
            <a:prstGeom prst="rect">
              <a:avLst/>
            </a:prstGeom>
            <a:noFill/>
            <a:ln>
              <a:noFill/>
            </a:ln>
          </p:spPr>
        </p:pic>
        <p:pic>
          <p:nvPicPr>
            <p:cNvPr id="161" name="Google Shape;161;p4" descr="Glasses">
              <a:hlinkClick r:id="rId7" action="ppaction://hlinksldjump"/>
            </p:cNvPr>
            <p:cNvPicPr preferRelativeResize="0"/>
            <p:nvPr/>
          </p:nvPicPr>
          <p:blipFill rotWithShape="1">
            <a:blip r:embed="rId8"/>
            <a:srcRect/>
            <a:stretch>
              <a:fillRect/>
            </a:stretch>
          </p:blipFill>
          <p:spPr>
            <a:xfrm rot="795024">
              <a:off x="11018693" y="3451676"/>
              <a:ext cx="1034563" cy="1034563"/>
            </a:xfrm>
            <a:prstGeom prst="rect">
              <a:avLst/>
            </a:prstGeom>
            <a:noFill/>
            <a:ln>
              <a:noFill/>
            </a:ln>
          </p:spPr>
        </p:pic>
        <p:pic>
          <p:nvPicPr>
            <p:cNvPr id="162" name="Google Shape;162;p4" descr="Boot"/>
            <p:cNvPicPr preferRelativeResize="0"/>
            <p:nvPr/>
          </p:nvPicPr>
          <p:blipFill rotWithShape="1">
            <a:blip r:embed="rId9"/>
            <a:srcRect/>
            <a:stretch>
              <a:fillRect/>
            </a:stretch>
          </p:blipFill>
          <p:spPr>
            <a:xfrm>
              <a:off x="10697835" y="5595504"/>
              <a:ext cx="1454727" cy="1454727"/>
            </a:xfrm>
            <a:prstGeom prst="rect">
              <a:avLst/>
            </a:prstGeom>
            <a:noFill/>
            <a:ln>
              <a:noFill/>
            </a:ln>
          </p:spPr>
        </p:pic>
      </p:grpSp>
      <p:sp>
        <p:nvSpPr>
          <p:cNvPr id="163" name="Google Shape;163;p4"/>
          <p:cNvSpPr txBox="1"/>
          <p:nvPr/>
        </p:nvSpPr>
        <p:spPr>
          <a:xfrm>
            <a:off x="9968231" y="332740"/>
            <a:ext cx="2408829" cy="13823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Calibri" panose="020F0502020204030204"/>
                <a:ea typeface="Calibri" panose="020F0502020204030204"/>
                <a:cs typeface="Calibri" panose="020F0502020204030204"/>
                <a:sym typeface="Calibri" panose="020F0502020204030204"/>
              </a:rPr>
              <a:t>I. </a:t>
            </a:r>
          </a:p>
          <a:p>
            <a:pPr marL="0" marR="0" lvl="0" indent="0" algn="ctr" rtl="0">
              <a:spcBef>
                <a:spcPts val="0"/>
              </a:spcBef>
              <a:spcAft>
                <a:spcPts val="0"/>
              </a:spcAft>
              <a:buNone/>
            </a:pPr>
            <a:r>
              <a:rPr lang="en-US" sz="2800" b="1">
                <a:solidFill>
                  <a:srgbClr val="FFFF00"/>
                </a:solidFill>
                <a:latin typeface="Calibri" panose="020F0502020204030204"/>
                <a:ea typeface="Calibri" panose="020F0502020204030204"/>
                <a:cs typeface="Calibri" panose="020F0502020204030204"/>
                <a:sym typeface="Calibri" panose="020F0502020204030204"/>
              </a:rPr>
              <a:t>SULFURIC ACID</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10" presetClass="entr" presetSubtype="0"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9" name="Group 28"/>
          <p:cNvGrpSpPr/>
          <p:nvPr/>
        </p:nvGrpSpPr>
        <p:grpSpPr>
          <a:xfrm>
            <a:off x="3594226" y="-167640"/>
            <a:ext cx="5003548" cy="1069340"/>
            <a:chOff x="295653" y="-167640"/>
            <a:chExt cx="5003548" cy="1069340"/>
          </a:xfrm>
        </p:grpSpPr>
        <p:sp>
          <p:nvSpPr>
            <p:cNvPr id="27" name="Rectangle: Rounded Corners 26"/>
            <p:cNvSpPr/>
            <p:nvPr/>
          </p:nvSpPr>
          <p:spPr>
            <a:xfrm>
              <a:off x="295653" y="-167640"/>
              <a:ext cx="5003548" cy="106934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p>
          </p:txBody>
        </p:sp>
        <p:sp>
          <p:nvSpPr>
            <p:cNvPr id="28" name="TextBox 27"/>
            <p:cNvSpPr txBox="1"/>
            <p:nvPr/>
          </p:nvSpPr>
          <p:spPr>
            <a:xfrm>
              <a:off x="424829" y="215900"/>
              <a:ext cx="4745210" cy="523220"/>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pPr algn="ctr"/>
              <a:r>
                <a:rPr lang="en-US" sz="2800" b="1">
                  <a:solidFill>
                    <a:schemeClr val="bg1"/>
                  </a:solidFill>
                </a:rPr>
                <a:t>1. MỘT SỐ MUỐI SULFATE</a:t>
              </a:r>
            </a:p>
          </p:txBody>
        </p:sp>
      </p:grpSp>
      <p:sp>
        <p:nvSpPr>
          <p:cNvPr id="5" name="TextBox 4"/>
          <p:cNvSpPr txBox="1"/>
          <p:nvPr/>
        </p:nvSpPr>
        <p:spPr>
          <a:xfrm>
            <a:off x="1478280" y="1213485"/>
            <a:ext cx="10063480" cy="2245360"/>
          </a:xfrm>
          <a:prstGeom prst="rect">
            <a:avLst/>
          </a:prstGeom>
          <a:noFill/>
        </p:spPr>
        <p:txBody>
          <a:bodyPr wrap="square" rtlCol="0">
            <a:spAutoFit/>
          </a:bodyPr>
          <a:lstStyle/>
          <a:p>
            <a:pPr algn="just">
              <a:lnSpc>
                <a:spcPct val="125000"/>
              </a:lnSpc>
            </a:pPr>
            <a:r>
              <a:rPr lang="en-US" sz="2800" b="1">
                <a:latin typeface="+mj-lt"/>
              </a:rPr>
              <a:t>Barium sulfate (BaSO</a:t>
            </a:r>
            <a:r>
              <a:rPr lang="en-US" sz="2800" b="1" baseline="-25000">
                <a:latin typeface="+mj-lt"/>
              </a:rPr>
              <a:t>4</a:t>
            </a:r>
            <a:r>
              <a:rPr lang="en-US" sz="2800" b="1">
                <a:latin typeface="+mj-lt"/>
              </a:rPr>
              <a:t>) </a:t>
            </a:r>
            <a:r>
              <a:rPr lang="en-US" sz="2800">
                <a:latin typeface="+mj-lt"/>
              </a:rPr>
              <a:t>ở dạng tinh thể màu trắng, được sử dụng rộng rãi trong các lĩnh vực như sơn, mực in, nhựa, lớp phủ, men, thủy tinh, khai thác khoáng sản, sản xuất các loại giấy trắng chất lượng cao.</a:t>
            </a:r>
          </a:p>
        </p:txBody>
      </p:sp>
      <p:pic>
        <p:nvPicPr>
          <p:cNvPr id="30" name="Picture 29"/>
          <p:cNvPicPr>
            <a:picLocks noChangeAspect="1"/>
          </p:cNvPicPr>
          <p:nvPr/>
        </p:nvPicPr>
        <p:blipFill rotWithShape="1">
          <a:blip r:embed="rId3"/>
          <a:srcRect t="8678" b="8678"/>
          <a:stretch>
            <a:fillRect/>
          </a:stretch>
        </p:blipFill>
        <p:spPr>
          <a:xfrm>
            <a:off x="2107565" y="3827145"/>
            <a:ext cx="3666490" cy="2065655"/>
          </a:xfrm>
          <a:prstGeom prst="rect">
            <a:avLst/>
          </a:prstGeom>
          <a:ln w="38100">
            <a:solidFill>
              <a:schemeClr val="tx1"/>
            </a:solidFill>
          </a:ln>
        </p:spPr>
      </p:pic>
      <p:pic>
        <p:nvPicPr>
          <p:cNvPr id="31" name="Picture 30"/>
          <p:cNvPicPr>
            <a:picLocks noChangeAspect="1"/>
          </p:cNvPicPr>
          <p:nvPr/>
        </p:nvPicPr>
        <p:blipFill>
          <a:blip r:embed="rId4"/>
          <a:stretch>
            <a:fillRect/>
          </a:stretch>
        </p:blipFill>
        <p:spPr>
          <a:xfrm>
            <a:off x="6384290" y="3844290"/>
            <a:ext cx="3633470" cy="2048510"/>
          </a:xfrm>
          <a:prstGeom prst="rect">
            <a:avLst/>
          </a:prstGeom>
          <a:ln w="38100">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flipV="1">
            <a:off x="-885150" y="-10795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29" name="Group 28"/>
          <p:cNvGrpSpPr/>
          <p:nvPr/>
        </p:nvGrpSpPr>
        <p:grpSpPr>
          <a:xfrm>
            <a:off x="3594226" y="-167640"/>
            <a:ext cx="5003548" cy="1069340"/>
            <a:chOff x="295653" y="-167640"/>
            <a:chExt cx="5003548" cy="1069340"/>
          </a:xfrm>
        </p:grpSpPr>
        <p:sp>
          <p:nvSpPr>
            <p:cNvPr id="27" name="Rectangle: Rounded Corners 26"/>
            <p:cNvSpPr/>
            <p:nvPr/>
          </p:nvSpPr>
          <p:spPr>
            <a:xfrm>
              <a:off x="295653" y="-167640"/>
              <a:ext cx="5003548" cy="106934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TextBox 27"/>
            <p:cNvSpPr txBox="1"/>
            <p:nvPr/>
          </p:nvSpPr>
          <p:spPr>
            <a:xfrm>
              <a:off x="424829" y="215900"/>
              <a:ext cx="4745210" cy="523220"/>
            </a:xfrm>
            <a:prstGeom prst="rect">
              <a:avLst/>
            </a:prstGeom>
            <a:noFill/>
          </p:spPr>
          <p:txBody>
            <a:bodyPr wrap="none" rtlCol="0">
              <a:spAutoFit/>
            </a:bodyPr>
            <a:lstStyle/>
            <a:p>
              <a:pPr algn="ctr"/>
              <a:r>
                <a:rPr lang="en-US" sz="2800" b="1">
                  <a:solidFill>
                    <a:schemeClr val="bg1"/>
                  </a:solidFill>
                </a:rPr>
                <a:t>1. MỘT SỐ MUỐI SULFATE</a:t>
              </a:r>
            </a:p>
          </p:txBody>
        </p:sp>
      </p:grpSp>
      <p:sp>
        <p:nvSpPr>
          <p:cNvPr id="5" name="TextBox 4"/>
          <p:cNvSpPr txBox="1"/>
          <p:nvPr/>
        </p:nvSpPr>
        <p:spPr>
          <a:xfrm>
            <a:off x="571500" y="1213485"/>
            <a:ext cx="10817225" cy="1630045"/>
          </a:xfrm>
          <a:prstGeom prst="rect">
            <a:avLst/>
          </a:prstGeom>
          <a:noFill/>
        </p:spPr>
        <p:txBody>
          <a:bodyPr wrap="square" rtlCol="0">
            <a:spAutoFit/>
          </a:bodyPr>
          <a:lstStyle/>
          <a:p>
            <a:pPr>
              <a:lnSpc>
                <a:spcPct val="125000"/>
              </a:lnSpc>
            </a:pPr>
            <a:r>
              <a:rPr lang="en-US" sz="4000">
                <a:latin typeface="+mj-lt"/>
              </a:rPr>
              <a:t>Trong y tế, barium sulfate là thành phần chính của thuốc cản quang trong kĩ thuật X-quang.</a:t>
            </a:r>
          </a:p>
        </p:txBody>
      </p:sp>
      <p:pic>
        <p:nvPicPr>
          <p:cNvPr id="30" name="Picture 29"/>
          <p:cNvPicPr>
            <a:picLocks noChangeAspect="1"/>
          </p:cNvPicPr>
          <p:nvPr/>
        </p:nvPicPr>
        <p:blipFill>
          <a:blip r:embed="rId2"/>
          <a:stretch>
            <a:fillRect/>
          </a:stretch>
        </p:blipFill>
        <p:spPr>
          <a:xfrm>
            <a:off x="5735955" y="3816985"/>
            <a:ext cx="3457575" cy="2446655"/>
          </a:xfrm>
          <a:prstGeom prst="rect">
            <a:avLst/>
          </a:prstGeom>
          <a:ln w="38100">
            <a:solidFill>
              <a:schemeClr val="tx1"/>
            </a:solidFill>
          </a:ln>
        </p:spPr>
      </p:pic>
      <p:pic>
        <p:nvPicPr>
          <p:cNvPr id="31" name="Picture 30"/>
          <p:cNvPicPr>
            <a:picLocks noChangeAspect="1"/>
          </p:cNvPicPr>
          <p:nvPr/>
        </p:nvPicPr>
        <p:blipFill>
          <a:blip r:embed="rId3"/>
          <a:stretch>
            <a:fillRect/>
          </a:stretch>
        </p:blipFill>
        <p:spPr>
          <a:xfrm>
            <a:off x="1127760" y="3656330"/>
            <a:ext cx="3717290" cy="2630170"/>
          </a:xfrm>
          <a:prstGeom prst="rect">
            <a:avLst/>
          </a:prstGeom>
          <a:ln w="38100">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grpSp>
        <p:nvGrpSpPr>
          <p:cNvPr id="783" name="Google Shape;783;p31"/>
          <p:cNvGrpSpPr/>
          <p:nvPr/>
        </p:nvGrpSpPr>
        <p:grpSpPr>
          <a:xfrm>
            <a:off x="9055676" y="0"/>
            <a:ext cx="3136324" cy="6858000"/>
            <a:chOff x="9055676" y="0"/>
            <a:chExt cx="3136324" cy="6858000"/>
          </a:xfrm>
        </p:grpSpPr>
        <p:sp>
          <p:nvSpPr>
            <p:cNvPr id="784" name="Google Shape;784;p31"/>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85" name="Google Shape;785;p31"/>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86" name="Google Shape;786;p31"/>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87" name="Google Shape;787;p31"/>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788" name="Google Shape;788;p31"/>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sp>
        <p:nvSpPr>
          <p:cNvPr id="789" name="Google Shape;789;p31"/>
          <p:cNvSpPr/>
          <p:nvPr/>
        </p:nvSpPr>
        <p:spPr>
          <a:xfrm>
            <a:off x="8814819" y="416869"/>
            <a:ext cx="3784293"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cap="none">
                <a:solidFill>
                  <a:srgbClr val="D5DBE5"/>
                </a:solidFill>
                <a:latin typeface="Calibri" panose="020F0502020204030204"/>
                <a:ea typeface="Calibri" panose="020F0502020204030204"/>
                <a:cs typeface="Calibri" panose="020F0502020204030204"/>
                <a:sym typeface="Calibri" panose="020F0502020204030204"/>
              </a:rPr>
              <a:t>II. MUỐI SULFATE</a:t>
            </a:r>
          </a:p>
        </p:txBody>
      </p:sp>
      <p:pic>
        <p:nvPicPr>
          <p:cNvPr id="790" name="Google Shape;790;p31" descr="Muối Natri Sunfat và ứng dụng trong cuộc sống | Hóa Chất Đại Việt"/>
          <p:cNvPicPr preferRelativeResize="0"/>
          <p:nvPr/>
        </p:nvPicPr>
        <p:blipFill rotWithShape="1">
          <a:blip r:embed="rId3"/>
          <a:srcRect/>
          <a:stretch>
            <a:fillRect/>
          </a:stretch>
        </p:blipFill>
        <p:spPr>
          <a:xfrm>
            <a:off x="9507684" y="4995863"/>
            <a:ext cx="2619375" cy="1743075"/>
          </a:xfrm>
          <a:prstGeom prst="rect">
            <a:avLst/>
          </a:prstGeom>
          <a:noFill/>
          <a:ln>
            <a:noFill/>
          </a:ln>
        </p:spPr>
      </p:pic>
      <p:sp>
        <p:nvSpPr>
          <p:cNvPr id="791" name="Google Shape;791;p31"/>
          <p:cNvSpPr txBox="1"/>
          <p:nvPr/>
        </p:nvSpPr>
        <p:spPr>
          <a:xfrm>
            <a:off x="47625" y="548640"/>
            <a:ext cx="8221980" cy="6438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altLang="en-US" sz="3600" b="1">
                <a:solidFill>
                  <a:srgbClr val="C00000"/>
                </a:solidFill>
                <a:latin typeface="Arial" panose="020B0604020202020204"/>
                <a:ea typeface="Arial" panose="020B0604020202020204"/>
                <a:cs typeface="Arial" panose="020B0604020202020204"/>
                <a:sym typeface="Arial" panose="020B0604020202020204"/>
              </a:rPr>
              <a:t>2. N</a:t>
            </a:r>
            <a:r>
              <a:rPr lang="en-US" sz="3600" b="1">
                <a:solidFill>
                  <a:srgbClr val="C00000"/>
                </a:solidFill>
                <a:latin typeface="Arial" panose="020B0604020202020204"/>
                <a:ea typeface="Arial" panose="020B0604020202020204"/>
                <a:cs typeface="Arial" panose="020B0604020202020204"/>
                <a:sym typeface="Arial" panose="020B0604020202020204"/>
              </a:rPr>
              <a:t>HẬN BIẾT MUỐI SUNFAT</a:t>
            </a:r>
          </a:p>
        </p:txBody>
      </p:sp>
      <p:sp>
        <p:nvSpPr>
          <p:cNvPr id="792" name="Google Shape;792;p31"/>
          <p:cNvSpPr txBox="1"/>
          <p:nvPr/>
        </p:nvSpPr>
        <p:spPr>
          <a:xfrm>
            <a:off x="232477" y="1609681"/>
            <a:ext cx="8305800" cy="19932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a:t>
            </a:r>
            <a:r>
              <a:rPr lang="vi-VN" alt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Dùng dung dịch có chứa ion </a:t>
            </a:r>
            <a:r>
              <a:rPr lang="en-US" sz="2800" b="1">
                <a:solidFill>
                  <a:srgbClr val="FF0000"/>
                </a:solidFill>
                <a:latin typeface="Arial" panose="020B0604020202020204"/>
                <a:ea typeface="Arial" panose="020B0604020202020204"/>
                <a:cs typeface="Arial" panose="020B0604020202020204"/>
                <a:sym typeface="Arial" panose="020B0604020202020204"/>
              </a:rPr>
              <a:t>Ba</a:t>
            </a:r>
            <a:r>
              <a:rPr lang="en-US" sz="2800" b="1" baseline="30000">
                <a:solidFill>
                  <a:srgbClr val="FF0000"/>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để nhận biết ion </a:t>
            </a:r>
            <a:r>
              <a:rPr lang="en-US" sz="2800" b="1">
                <a:solidFill>
                  <a:srgbClr val="660033"/>
                </a:solidFill>
                <a:latin typeface="Arial" panose="020B0604020202020204"/>
                <a:ea typeface="Arial" panose="020B0604020202020204"/>
                <a:cs typeface="Arial" panose="020B0604020202020204"/>
                <a:sym typeface="Arial" panose="020B0604020202020204"/>
              </a:rPr>
              <a:t>SO</a:t>
            </a:r>
            <a:r>
              <a:rPr lang="en-US" sz="2800" b="1" baseline="-25000">
                <a:solidFill>
                  <a:srgbClr val="660033"/>
                </a:solidFill>
                <a:latin typeface="Arial" panose="020B0604020202020204"/>
                <a:ea typeface="Arial" panose="020B0604020202020204"/>
                <a:cs typeface="Arial" panose="020B0604020202020204"/>
                <a:sym typeface="Arial" panose="020B0604020202020204"/>
              </a:rPr>
              <a:t>4</a:t>
            </a:r>
            <a:r>
              <a:rPr lang="en-US" sz="2800" b="1" baseline="30000">
                <a:solidFill>
                  <a:srgbClr val="660033"/>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trong acid hay muối,</a:t>
            </a:r>
          </a:p>
          <a:p>
            <a:pPr marL="0" marR="0" lvl="0" indent="0" algn="l" rtl="0">
              <a:spcBef>
                <a:spcPts val="140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 -</a:t>
            </a:r>
            <a:r>
              <a:rPr lang="vi-VN" altLang="en-US" sz="2800" b="1">
                <a:solidFill>
                  <a:schemeClr val="dk1"/>
                </a:solidFill>
                <a:latin typeface="Arial" panose="020B0604020202020204"/>
                <a:ea typeface="Arial" panose="020B0604020202020204"/>
                <a:cs typeface="Arial" panose="020B0604020202020204"/>
                <a:sym typeface="Arial" panose="020B0604020202020204"/>
              </a:rPr>
              <a:t> </a:t>
            </a:r>
            <a:r>
              <a:rPr lang="en-US" altLang="en-US" sz="2800" b="1">
                <a:solidFill>
                  <a:schemeClr val="dk1"/>
                </a:solidFill>
              </a:rPr>
              <a:t>H</a:t>
            </a:r>
            <a:r>
              <a:rPr lang="en-US" sz="2800" b="1">
                <a:solidFill>
                  <a:schemeClr val="dk1"/>
                </a:solidFill>
                <a:latin typeface="Arial" panose="020B0604020202020204"/>
                <a:ea typeface="Arial" panose="020B0604020202020204"/>
                <a:cs typeface="Arial" panose="020B0604020202020204"/>
                <a:sym typeface="Arial" panose="020B0604020202020204"/>
              </a:rPr>
              <a:t>iện tượng: </a:t>
            </a:r>
            <a:r>
              <a:rPr lang="en-US" sz="2800" b="1">
                <a:solidFill>
                  <a:srgbClr val="0000FF"/>
                </a:solidFill>
                <a:latin typeface="Arial" panose="020B0604020202020204"/>
                <a:ea typeface="Arial" panose="020B0604020202020204"/>
                <a:cs typeface="Arial" panose="020B0604020202020204"/>
                <a:sym typeface="Arial" panose="020B0604020202020204"/>
              </a:rPr>
              <a:t>kết tủa trắng không tan trong nuớc và </a:t>
            </a:r>
            <a:r>
              <a:rPr lang="en-US" sz="2800" b="1">
                <a:solidFill>
                  <a:srgbClr val="0000FF"/>
                </a:solidFill>
              </a:rPr>
              <a:t>acid mạnh</a:t>
            </a:r>
            <a:endParaRPr lang="en-US" sz="2800" b="1">
              <a:solidFill>
                <a:srgbClr val="0000FF"/>
              </a:solidFill>
              <a:latin typeface="Arial" panose="020B0604020202020204"/>
              <a:ea typeface="Arial" panose="020B0604020202020204"/>
              <a:cs typeface="Arial" panose="020B0604020202020204"/>
              <a:sym typeface="Arial" panose="020B0604020202020204"/>
            </a:endParaRPr>
          </a:p>
        </p:txBody>
      </p:sp>
      <p:sp>
        <p:nvSpPr>
          <p:cNvPr id="793" name="Google Shape;793;p31"/>
          <p:cNvSpPr txBox="1"/>
          <p:nvPr/>
        </p:nvSpPr>
        <p:spPr>
          <a:xfrm>
            <a:off x="336108" y="4292413"/>
            <a:ext cx="7620000" cy="18018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PTPƯ :</a:t>
            </a:r>
          </a:p>
          <a:p>
            <a:pPr marL="0" marR="0" lvl="0" indent="0" algn="l" rtl="0">
              <a:spcBef>
                <a:spcPts val="140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 Ba(OH)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BaSO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+2H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a:p>
            <a:pPr marL="0" marR="0" lvl="0" indent="0" algn="l" rtl="0">
              <a:spcBef>
                <a:spcPts val="140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Na</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 BaCl</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BaSO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+ 2NaCl</a:t>
            </a:r>
          </a:p>
        </p:txBody>
      </p:sp>
      <p:cxnSp>
        <p:nvCxnSpPr>
          <p:cNvPr id="794" name="Google Shape;794;p31"/>
          <p:cNvCxnSpPr/>
          <p:nvPr/>
        </p:nvCxnSpPr>
        <p:spPr>
          <a:xfrm>
            <a:off x="3471152" y="5821761"/>
            <a:ext cx="1066800" cy="0"/>
          </a:xfrm>
          <a:prstGeom prst="straightConnector1">
            <a:avLst/>
          </a:prstGeom>
          <a:noFill/>
          <a:ln w="38100" cap="flat" cmpd="sng">
            <a:solidFill>
              <a:schemeClr val="dk1"/>
            </a:solidFill>
            <a:prstDash val="solid"/>
            <a:round/>
            <a:headEnd type="none" w="med" len="med"/>
            <a:tailEnd type="triangle" w="med" len="med"/>
          </a:ln>
        </p:spPr>
      </p:cxnSp>
      <p:cxnSp>
        <p:nvCxnSpPr>
          <p:cNvPr id="795" name="Google Shape;795;p31"/>
          <p:cNvCxnSpPr/>
          <p:nvPr/>
        </p:nvCxnSpPr>
        <p:spPr>
          <a:xfrm>
            <a:off x="3471152" y="5206300"/>
            <a:ext cx="1066800" cy="0"/>
          </a:xfrm>
          <a:prstGeom prst="straightConnector1">
            <a:avLst/>
          </a:prstGeom>
          <a:noFill/>
          <a:ln w="38100" cap="flat" cmpd="sng">
            <a:solidFill>
              <a:schemeClr val="dk1"/>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91"/>
                                        </p:tgtEl>
                                        <p:attrNameLst>
                                          <p:attrName>style.visibility</p:attrName>
                                        </p:attrNameLst>
                                      </p:cBhvr>
                                      <p:to>
                                        <p:strVal val="visible"/>
                                      </p:to>
                                    </p:set>
                                    <p:anim calcmode="lin" valueType="num">
                                      <p:cBhvr additive="base">
                                        <p:cTn id="7" dur="2000"/>
                                        <p:tgtEl>
                                          <p:spTgt spid="791"/>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2"/>
                                        </p:tgtEl>
                                        <p:attrNameLst>
                                          <p:attrName>style.visibility</p:attrName>
                                        </p:attrNameLst>
                                      </p:cBhvr>
                                      <p:to>
                                        <p:strVal val="visible"/>
                                      </p:to>
                                    </p:set>
                                    <p:animEffect transition="in" filter="fade">
                                      <p:cBhvr>
                                        <p:cTn id="12" dur="80"/>
                                        <p:tgtEl>
                                          <p:spTgt spid="79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793">
                                            <p:txEl>
                                              <p:pRg st="0" end="0"/>
                                            </p:txEl>
                                          </p:spTgt>
                                        </p:tgtEl>
                                        <p:attrNameLst>
                                          <p:attrName>style.visibility</p:attrName>
                                        </p:attrNameLst>
                                      </p:cBhvr>
                                      <p:to>
                                        <p:strVal val="visible"/>
                                      </p:to>
                                    </p:set>
                                    <p:anim calcmode="lin" valueType="num">
                                      <p:cBhvr additive="base">
                                        <p:cTn id="17" dur="500"/>
                                        <p:tgtEl>
                                          <p:spTgt spid="793">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793">
                                            <p:txEl>
                                              <p:pRg st="1" end="1"/>
                                            </p:txEl>
                                          </p:spTgt>
                                        </p:tgtEl>
                                        <p:attrNameLst>
                                          <p:attrName>style.visibility</p:attrName>
                                        </p:attrNameLst>
                                      </p:cBhvr>
                                      <p:to>
                                        <p:strVal val="visible"/>
                                      </p:to>
                                    </p:set>
                                    <p:anim calcmode="lin" valueType="num">
                                      <p:cBhvr additive="base">
                                        <p:cTn id="22" dur="500"/>
                                        <p:tgtEl>
                                          <p:spTgt spid="793">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793">
                                            <p:txEl>
                                              <p:pRg st="2" end="2"/>
                                            </p:txEl>
                                          </p:spTgt>
                                        </p:tgtEl>
                                        <p:attrNameLst>
                                          <p:attrName>style.visibility</p:attrName>
                                        </p:attrNameLst>
                                      </p:cBhvr>
                                      <p:to>
                                        <p:strVal val="visible"/>
                                      </p:to>
                                    </p:set>
                                    <p:anim calcmode="lin" valueType="num">
                                      <p:cBhvr additive="base">
                                        <p:cTn id="27" dur="500"/>
                                        <p:tgtEl>
                                          <p:spTgt spid="793">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95"/>
                                        </p:tgtEl>
                                        <p:attrNameLst>
                                          <p:attrName>style.visibility</p:attrName>
                                        </p:attrNameLst>
                                      </p:cBhvr>
                                      <p:to>
                                        <p:strVal val="visible"/>
                                      </p:to>
                                    </p:set>
                                    <p:animEffect transition="in" filter="fade">
                                      <p:cBhvr>
                                        <p:cTn id="32" dur="500"/>
                                        <p:tgtEl>
                                          <p:spTgt spid="79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94"/>
                                        </p:tgtEl>
                                        <p:attrNameLst>
                                          <p:attrName>style.visibility</p:attrName>
                                        </p:attrNameLst>
                                      </p:cBhvr>
                                      <p:to>
                                        <p:strVal val="visible"/>
                                      </p:to>
                                    </p:set>
                                    <p:animEffect transition="in" filter="fade">
                                      <p:cBhvr>
                                        <p:cTn id="37" dur="500"/>
                                        <p:tgtEl>
                                          <p:spTgt spid="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grpSp>
        <p:nvGrpSpPr>
          <p:cNvPr id="814" name="Google Shape;814;p33"/>
          <p:cNvGrpSpPr/>
          <p:nvPr/>
        </p:nvGrpSpPr>
        <p:grpSpPr>
          <a:xfrm>
            <a:off x="9055676" y="0"/>
            <a:ext cx="3136324" cy="6858000"/>
            <a:chOff x="9055676" y="0"/>
            <a:chExt cx="3136324" cy="6858000"/>
          </a:xfrm>
        </p:grpSpPr>
        <p:sp>
          <p:nvSpPr>
            <p:cNvPr id="815" name="Google Shape;815;p33"/>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16" name="Google Shape;816;p33"/>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17" name="Google Shape;817;p33"/>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18" name="Google Shape;818;p33"/>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19" name="Google Shape;819;p33"/>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sp>
        <p:nvSpPr>
          <p:cNvPr id="820" name="Google Shape;820;p33"/>
          <p:cNvSpPr/>
          <p:nvPr/>
        </p:nvSpPr>
        <p:spPr>
          <a:xfrm>
            <a:off x="9962284" y="488306"/>
            <a:ext cx="1754331" cy="25853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cap="none">
                <a:solidFill>
                  <a:srgbClr val="D5DBE5"/>
                </a:solidFill>
                <a:latin typeface="Calibri" panose="020F0502020204030204"/>
                <a:ea typeface="Calibri" panose="020F0502020204030204"/>
                <a:cs typeface="Calibri" panose="020F0502020204030204"/>
                <a:sym typeface="Calibri" panose="020F0502020204030204"/>
              </a:rPr>
              <a:t>III. ÔN TẬP</a:t>
            </a:r>
          </a:p>
        </p:txBody>
      </p:sp>
      <p:sp>
        <p:nvSpPr>
          <p:cNvPr id="821" name="Google Shape;821;p33"/>
          <p:cNvSpPr txBox="1"/>
          <p:nvPr/>
        </p:nvSpPr>
        <p:spPr>
          <a:xfrm>
            <a:off x="381000" y="609600"/>
            <a:ext cx="8305800" cy="94615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None/>
            </a:pPr>
            <a:r>
              <a:rPr lang="en-US" sz="2800" b="1">
                <a:solidFill>
                  <a:schemeClr val="accent2"/>
                </a:solidFill>
              </a:rPr>
              <a:t>1</a:t>
            </a:r>
            <a:r>
              <a:rPr lang="en-US" sz="2800" b="1">
                <a:solidFill>
                  <a:schemeClr val="accent2"/>
                </a:solidFill>
                <a:latin typeface="Arial" panose="020B0604020202020204"/>
                <a:ea typeface="Arial" panose="020B0604020202020204"/>
                <a:cs typeface="Arial" panose="020B0604020202020204"/>
                <a:sym typeface="Arial" panose="020B0604020202020204"/>
              </a:rPr>
              <a:t>) Để làm khô khí CO</a:t>
            </a:r>
            <a:r>
              <a:rPr lang="en-US" sz="2800" b="1" baseline="-25000">
                <a:solidFill>
                  <a:schemeClr val="accent2"/>
                </a:solidFill>
                <a:latin typeface="Arial" panose="020B0604020202020204"/>
                <a:ea typeface="Arial" panose="020B0604020202020204"/>
                <a:cs typeface="Arial" panose="020B0604020202020204"/>
                <a:sym typeface="Arial" panose="020B0604020202020204"/>
              </a:rPr>
              <a:t>2</a:t>
            </a:r>
            <a:r>
              <a:rPr lang="en-US" sz="2800" b="1">
                <a:solidFill>
                  <a:schemeClr val="accent2"/>
                </a:solidFill>
                <a:latin typeface="Arial" panose="020B0604020202020204"/>
                <a:ea typeface="Arial" panose="020B0604020202020204"/>
                <a:cs typeface="Arial" panose="020B0604020202020204"/>
                <a:sym typeface="Arial" panose="020B0604020202020204"/>
              </a:rPr>
              <a:t> có lẫn hơi nước, người ta dùng :</a:t>
            </a:r>
          </a:p>
        </p:txBody>
      </p:sp>
      <p:sp>
        <p:nvSpPr>
          <p:cNvPr id="822" name="Google Shape;822;p33"/>
          <p:cNvSpPr txBox="1"/>
          <p:nvPr/>
        </p:nvSpPr>
        <p:spPr>
          <a:xfrm>
            <a:off x="1219200" y="2057400"/>
            <a:ext cx="5029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a)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rPr>
              <a:t> đặc</a:t>
            </a:r>
            <a:endParaRPr lang="en-US" sz="2800" b="1">
              <a:solidFill>
                <a:schemeClr val="dk1"/>
              </a:solidFill>
              <a:latin typeface="Arial" panose="020B0604020202020204"/>
              <a:ea typeface="Arial" panose="020B0604020202020204"/>
              <a:cs typeface="Arial" panose="020B0604020202020204"/>
              <a:sym typeface="Arial" panose="020B0604020202020204"/>
            </a:endParaRPr>
          </a:p>
        </p:txBody>
      </p:sp>
      <p:sp>
        <p:nvSpPr>
          <p:cNvPr id="823" name="Google Shape;823;p33"/>
          <p:cNvSpPr txBox="1"/>
          <p:nvPr/>
        </p:nvSpPr>
        <p:spPr>
          <a:xfrm>
            <a:off x="1219200" y="3048000"/>
            <a:ext cx="30480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b) KOH </a:t>
            </a:r>
          </a:p>
        </p:txBody>
      </p:sp>
      <p:sp>
        <p:nvSpPr>
          <p:cNvPr id="824" name="Google Shape;824;p33"/>
          <p:cNvSpPr txBox="1"/>
          <p:nvPr/>
        </p:nvSpPr>
        <p:spPr>
          <a:xfrm>
            <a:off x="1219200" y="4191000"/>
            <a:ext cx="1600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c) CuO </a:t>
            </a:r>
          </a:p>
        </p:txBody>
      </p:sp>
      <p:sp>
        <p:nvSpPr>
          <p:cNvPr id="825" name="Google Shape;825;p33"/>
          <p:cNvSpPr txBox="1"/>
          <p:nvPr/>
        </p:nvSpPr>
        <p:spPr>
          <a:xfrm>
            <a:off x="1219200" y="5334000"/>
            <a:ext cx="1600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d) CaO </a:t>
            </a:r>
          </a:p>
        </p:txBody>
      </p:sp>
      <p:sp>
        <p:nvSpPr>
          <p:cNvPr id="826" name="Google Shape;826;p33"/>
          <p:cNvSpPr/>
          <p:nvPr/>
        </p:nvSpPr>
        <p:spPr>
          <a:xfrm>
            <a:off x="4876800" y="1981200"/>
            <a:ext cx="3429000" cy="3581400"/>
          </a:xfrm>
          <a:prstGeom prst="irregularSeal1">
            <a:avLst/>
          </a:prstGeom>
          <a:gradFill>
            <a:gsLst>
              <a:gs pos="0">
                <a:schemeClr val="lt1"/>
              </a:gs>
              <a:gs pos="100000">
                <a:srgbClr val="FF00FF"/>
              </a:gs>
            </a:gsLst>
            <a:path path="circle">
              <a:fillToRect l="50000" t="50000" r="50000" b="50000"/>
            </a:path>
            <a:tileRect/>
          </a:gradFill>
          <a:ln w="38100" cap="flat" cmpd="sng">
            <a:solidFill>
              <a:srgbClr val="66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600" b="1">
                <a:solidFill>
                  <a:srgbClr val="0000FF"/>
                </a:solidFill>
                <a:latin typeface="Arial" panose="020B0604020202020204"/>
                <a:ea typeface="Arial" panose="020B0604020202020204"/>
                <a:cs typeface="Arial" panose="020B0604020202020204"/>
                <a:sym typeface="Arial" panose="020B0604020202020204"/>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1"/>
                                        </p:tgtEl>
                                        <p:attrNameLst>
                                          <p:attrName>style.visibility</p:attrName>
                                        </p:attrNameLst>
                                      </p:cBhvr>
                                      <p:to>
                                        <p:strVal val="visible"/>
                                      </p:to>
                                    </p:set>
                                    <p:animEffect transition="in" filter="fade">
                                      <p:cBhvr>
                                        <p:cTn id="7" dur="80"/>
                                        <p:tgtEl>
                                          <p:spTgt spid="821"/>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822"/>
                                        </p:tgtEl>
                                        <p:attrNameLst>
                                          <p:attrName>style.visibility</p:attrName>
                                        </p:attrNameLst>
                                      </p:cBhvr>
                                      <p:to>
                                        <p:strVal val="visible"/>
                                      </p:to>
                                    </p:set>
                                    <p:anim calcmode="lin" valueType="num">
                                      <p:cBhvr additive="base">
                                        <p:cTn id="12" dur="500"/>
                                        <p:tgtEl>
                                          <p:spTgt spid="822"/>
                                        </p:tgtEl>
                                        <p:attrNameLst>
                                          <p:attrName>ppt_w</p:attrName>
                                        </p:attrNameLst>
                                      </p:cBhvr>
                                      <p:tavLst>
                                        <p:tav tm="0">
                                          <p:val>
                                            <p:fltVal val="0"/>
                                          </p:val>
                                        </p:tav>
                                        <p:tav tm="100000">
                                          <p:val>
                                            <p:strVal val="#ppt_w"/>
                                          </p:val>
                                        </p:tav>
                                      </p:tavLst>
                                    </p:anim>
                                    <p:anim calcmode="lin" valueType="num">
                                      <p:cBhvr additive="base">
                                        <p:cTn id="13" dur="500"/>
                                        <p:tgtEl>
                                          <p:spTgt spid="822"/>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823"/>
                                        </p:tgtEl>
                                        <p:attrNameLst>
                                          <p:attrName>style.visibility</p:attrName>
                                        </p:attrNameLst>
                                      </p:cBhvr>
                                      <p:to>
                                        <p:strVal val="visible"/>
                                      </p:to>
                                    </p:set>
                                    <p:anim calcmode="lin" valueType="num">
                                      <p:cBhvr additive="base">
                                        <p:cTn id="18" dur="500"/>
                                        <p:tgtEl>
                                          <p:spTgt spid="823"/>
                                        </p:tgtEl>
                                        <p:attrNameLst>
                                          <p:attrName>ppt_w</p:attrName>
                                        </p:attrNameLst>
                                      </p:cBhvr>
                                      <p:tavLst>
                                        <p:tav tm="0">
                                          <p:val>
                                            <p:fltVal val="0"/>
                                          </p:val>
                                        </p:tav>
                                        <p:tav tm="100000">
                                          <p:val>
                                            <p:strVal val="#ppt_w"/>
                                          </p:val>
                                        </p:tav>
                                      </p:tavLst>
                                    </p:anim>
                                    <p:anim calcmode="lin" valueType="num">
                                      <p:cBhvr additive="base">
                                        <p:cTn id="19" dur="500"/>
                                        <p:tgtEl>
                                          <p:spTgt spid="823"/>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824"/>
                                        </p:tgtEl>
                                        <p:attrNameLst>
                                          <p:attrName>style.visibility</p:attrName>
                                        </p:attrNameLst>
                                      </p:cBhvr>
                                      <p:to>
                                        <p:strVal val="visible"/>
                                      </p:to>
                                    </p:set>
                                    <p:anim calcmode="lin" valueType="num">
                                      <p:cBhvr additive="base">
                                        <p:cTn id="24" dur="500"/>
                                        <p:tgtEl>
                                          <p:spTgt spid="824"/>
                                        </p:tgtEl>
                                        <p:attrNameLst>
                                          <p:attrName>ppt_w</p:attrName>
                                        </p:attrNameLst>
                                      </p:cBhvr>
                                      <p:tavLst>
                                        <p:tav tm="0">
                                          <p:val>
                                            <p:fltVal val="0"/>
                                          </p:val>
                                        </p:tav>
                                        <p:tav tm="100000">
                                          <p:val>
                                            <p:strVal val="#ppt_w"/>
                                          </p:val>
                                        </p:tav>
                                      </p:tavLst>
                                    </p:anim>
                                    <p:anim calcmode="lin" valueType="num">
                                      <p:cBhvr additive="base">
                                        <p:cTn id="25" dur="500"/>
                                        <p:tgtEl>
                                          <p:spTgt spid="824"/>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825"/>
                                        </p:tgtEl>
                                        <p:attrNameLst>
                                          <p:attrName>style.visibility</p:attrName>
                                        </p:attrNameLst>
                                      </p:cBhvr>
                                      <p:to>
                                        <p:strVal val="visible"/>
                                      </p:to>
                                    </p:set>
                                    <p:anim calcmode="lin" valueType="num">
                                      <p:cBhvr additive="base">
                                        <p:cTn id="30" dur="500"/>
                                        <p:tgtEl>
                                          <p:spTgt spid="825"/>
                                        </p:tgtEl>
                                        <p:attrNameLst>
                                          <p:attrName>ppt_w</p:attrName>
                                        </p:attrNameLst>
                                      </p:cBhvr>
                                      <p:tavLst>
                                        <p:tav tm="0">
                                          <p:val>
                                            <p:fltVal val="0"/>
                                          </p:val>
                                        </p:tav>
                                        <p:tav tm="100000">
                                          <p:val>
                                            <p:strVal val="#ppt_w"/>
                                          </p:val>
                                        </p:tav>
                                      </p:tavLst>
                                    </p:anim>
                                    <p:anim calcmode="lin" valueType="num">
                                      <p:cBhvr additive="base">
                                        <p:cTn id="31" dur="500"/>
                                        <p:tgtEl>
                                          <p:spTgt spid="825"/>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26"/>
                                        </p:tgtEl>
                                        <p:attrNameLst>
                                          <p:attrName>style.visibility</p:attrName>
                                        </p:attrNameLst>
                                      </p:cBhvr>
                                      <p:to>
                                        <p:strVal val="visible"/>
                                      </p:to>
                                    </p:set>
                                    <p:animEffect transition="in" filter="fade">
                                      <p:cBhvr>
                                        <p:cTn id="36" dur="455"/>
                                        <p:tgtEl>
                                          <p:spTgt spid="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grpSp>
        <p:nvGrpSpPr>
          <p:cNvPr id="866" name="Google Shape;866;p35"/>
          <p:cNvGrpSpPr/>
          <p:nvPr/>
        </p:nvGrpSpPr>
        <p:grpSpPr>
          <a:xfrm>
            <a:off x="9055676" y="0"/>
            <a:ext cx="3136324" cy="6858000"/>
            <a:chOff x="9055676" y="0"/>
            <a:chExt cx="3136324" cy="6858000"/>
          </a:xfrm>
        </p:grpSpPr>
        <p:sp>
          <p:nvSpPr>
            <p:cNvPr id="867" name="Google Shape;867;p35"/>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68" name="Google Shape;868;p35"/>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69" name="Google Shape;869;p35"/>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70" name="Google Shape;870;p35"/>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71" name="Google Shape;871;p35"/>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sp>
        <p:nvSpPr>
          <p:cNvPr id="872" name="Google Shape;872;p35"/>
          <p:cNvSpPr/>
          <p:nvPr/>
        </p:nvSpPr>
        <p:spPr>
          <a:xfrm>
            <a:off x="9962284" y="488306"/>
            <a:ext cx="1754331" cy="25853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cap="none">
                <a:solidFill>
                  <a:srgbClr val="D5DBE5"/>
                </a:solidFill>
                <a:latin typeface="Calibri" panose="020F0502020204030204"/>
                <a:ea typeface="Calibri" panose="020F0502020204030204"/>
                <a:cs typeface="Calibri" panose="020F0502020204030204"/>
                <a:sym typeface="Calibri" panose="020F0502020204030204"/>
              </a:rPr>
              <a:t>III. ÔN TẬP</a:t>
            </a:r>
          </a:p>
        </p:txBody>
      </p:sp>
      <p:sp>
        <p:nvSpPr>
          <p:cNvPr id="873" name="Google Shape;873;p35"/>
          <p:cNvSpPr txBox="1"/>
          <p:nvPr/>
        </p:nvSpPr>
        <p:spPr>
          <a:xfrm>
            <a:off x="609600" y="685800"/>
            <a:ext cx="80772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a:solidFill>
                <a:schemeClr val="dk1"/>
              </a:solidFill>
              <a:latin typeface="Arial" panose="020B0604020202020204"/>
              <a:ea typeface="Arial" panose="020B0604020202020204"/>
              <a:cs typeface="Arial" panose="020B0604020202020204"/>
              <a:sym typeface="Arial" panose="020B0604020202020204"/>
            </a:endParaRPr>
          </a:p>
        </p:txBody>
      </p:sp>
      <p:sp>
        <p:nvSpPr>
          <p:cNvPr id="874" name="Google Shape;874;p35"/>
          <p:cNvSpPr txBox="1"/>
          <p:nvPr/>
        </p:nvSpPr>
        <p:spPr>
          <a:xfrm>
            <a:off x="304800" y="381000"/>
            <a:ext cx="8534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u="sng">
                <a:solidFill>
                  <a:schemeClr val="dk1"/>
                </a:solidFill>
              </a:rPr>
              <a:t>2</a:t>
            </a:r>
            <a:r>
              <a:rPr lang="en-US" sz="2800" b="1" u="sng">
                <a:solidFill>
                  <a:schemeClr val="dk1"/>
                </a:solidFill>
                <a:latin typeface="Arial" panose="020B0604020202020204"/>
                <a:ea typeface="Arial" panose="020B0604020202020204"/>
                <a:cs typeface="Arial" panose="020B0604020202020204"/>
                <a:sym typeface="Arial" panose="020B0604020202020204"/>
              </a:rPr>
              <a:t>.</a:t>
            </a:r>
            <a:r>
              <a:rPr lang="en-US" sz="2800" b="1">
                <a:solidFill>
                  <a:schemeClr val="dk1"/>
                </a:solidFill>
              </a:rPr>
              <a:t> H</a:t>
            </a:r>
            <a:r>
              <a:rPr lang="en-US" sz="2800" b="1">
                <a:solidFill>
                  <a:schemeClr val="dk1"/>
                </a:solidFill>
                <a:latin typeface="Arial" panose="020B0604020202020204"/>
                <a:ea typeface="Arial" panose="020B0604020202020204"/>
                <a:cs typeface="Arial" panose="020B0604020202020204"/>
                <a:sym typeface="Arial" panose="020B0604020202020204"/>
              </a:rPr>
              <a:t>oàn thành phương trình phản ứng sau:</a:t>
            </a:r>
          </a:p>
        </p:txBody>
      </p:sp>
      <p:grpSp>
        <p:nvGrpSpPr>
          <p:cNvPr id="875" name="Google Shape;875;p35"/>
          <p:cNvGrpSpPr/>
          <p:nvPr/>
        </p:nvGrpSpPr>
        <p:grpSpPr>
          <a:xfrm>
            <a:off x="304800" y="1143000"/>
            <a:ext cx="4267200" cy="519113"/>
            <a:chOff x="192" y="864"/>
            <a:chExt cx="3168" cy="327"/>
          </a:xfrm>
        </p:grpSpPr>
        <p:sp>
          <p:nvSpPr>
            <p:cNvPr id="876" name="Google Shape;876;p35"/>
            <p:cNvSpPr txBox="1"/>
            <p:nvPr/>
          </p:nvSpPr>
          <p:spPr>
            <a:xfrm>
              <a:off x="192" y="864"/>
              <a:ext cx="316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a) Zn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a:t>
              </a:r>
            </a:p>
          </p:txBody>
        </p:sp>
        <p:cxnSp>
          <p:nvCxnSpPr>
            <p:cNvPr id="877" name="Google Shape;877;p35"/>
            <p:cNvCxnSpPr/>
            <p:nvPr/>
          </p:nvCxnSpPr>
          <p:spPr>
            <a:xfrm>
              <a:off x="1968" y="1008"/>
              <a:ext cx="672" cy="0"/>
            </a:xfrm>
            <a:prstGeom prst="straightConnector1">
              <a:avLst/>
            </a:prstGeom>
            <a:noFill/>
            <a:ln w="38100" cap="flat" cmpd="sng">
              <a:solidFill>
                <a:schemeClr val="dk1"/>
              </a:solidFill>
              <a:prstDash val="solid"/>
              <a:round/>
              <a:headEnd type="none" w="med" len="med"/>
              <a:tailEnd type="triangle" w="med" len="med"/>
            </a:ln>
          </p:spPr>
        </p:cxnSp>
      </p:grpSp>
      <p:grpSp>
        <p:nvGrpSpPr>
          <p:cNvPr id="878" name="Google Shape;878;p35"/>
          <p:cNvGrpSpPr/>
          <p:nvPr/>
        </p:nvGrpSpPr>
        <p:grpSpPr>
          <a:xfrm>
            <a:off x="228600" y="1752600"/>
            <a:ext cx="5029200" cy="519113"/>
            <a:chOff x="192" y="864"/>
            <a:chExt cx="3168" cy="327"/>
          </a:xfrm>
        </p:grpSpPr>
        <p:sp>
          <p:nvSpPr>
            <p:cNvPr id="879" name="Google Shape;879;p35"/>
            <p:cNvSpPr txBox="1"/>
            <p:nvPr/>
          </p:nvSpPr>
          <p:spPr>
            <a:xfrm>
              <a:off x="192" y="864"/>
              <a:ext cx="316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b) ZnO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a:t>
              </a:r>
            </a:p>
          </p:txBody>
        </p:sp>
        <p:cxnSp>
          <p:nvCxnSpPr>
            <p:cNvPr id="880" name="Google Shape;880;p35"/>
            <p:cNvCxnSpPr/>
            <p:nvPr/>
          </p:nvCxnSpPr>
          <p:spPr>
            <a:xfrm>
              <a:off x="1968" y="1008"/>
              <a:ext cx="672" cy="0"/>
            </a:xfrm>
            <a:prstGeom prst="straightConnector1">
              <a:avLst/>
            </a:prstGeom>
            <a:noFill/>
            <a:ln w="38100" cap="flat" cmpd="sng">
              <a:solidFill>
                <a:schemeClr val="dk1"/>
              </a:solidFill>
              <a:prstDash val="solid"/>
              <a:round/>
              <a:headEnd type="none" w="med" len="med"/>
              <a:tailEnd type="triangle" w="med" len="med"/>
            </a:ln>
          </p:spPr>
        </p:cxnSp>
      </p:grpSp>
      <p:grpSp>
        <p:nvGrpSpPr>
          <p:cNvPr id="881" name="Google Shape;881;p35"/>
          <p:cNvGrpSpPr/>
          <p:nvPr/>
        </p:nvGrpSpPr>
        <p:grpSpPr>
          <a:xfrm>
            <a:off x="228600" y="2286000"/>
            <a:ext cx="5029200" cy="519113"/>
            <a:chOff x="336" y="2112"/>
            <a:chExt cx="3168" cy="327"/>
          </a:xfrm>
        </p:grpSpPr>
        <p:sp>
          <p:nvSpPr>
            <p:cNvPr id="882" name="Google Shape;882;p35"/>
            <p:cNvSpPr txBox="1"/>
            <p:nvPr/>
          </p:nvSpPr>
          <p:spPr>
            <a:xfrm>
              <a:off x="336" y="2112"/>
              <a:ext cx="316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c) Ba(NO</a:t>
              </a:r>
              <a:r>
                <a:rPr lang="en-US" sz="2800" b="1" baseline="-25000">
                  <a:solidFill>
                    <a:schemeClr val="dk1"/>
                  </a:solidFill>
                  <a:latin typeface="Arial" panose="020B0604020202020204"/>
                  <a:ea typeface="Arial" panose="020B0604020202020204"/>
                  <a:cs typeface="Arial" panose="020B0604020202020204"/>
                  <a:sym typeface="Arial" panose="020B0604020202020204"/>
                </a:rPr>
                <a:t>3</a:t>
              </a:r>
              <a:r>
                <a:rPr lang="en-US" sz="2800" b="1">
                  <a:solidFill>
                    <a:schemeClr val="dk1"/>
                  </a:solidFill>
                  <a:latin typeface="Arial" panose="020B0604020202020204"/>
                  <a:ea typeface="Arial" panose="020B0604020202020204"/>
                  <a:cs typeface="Arial" panose="020B0604020202020204"/>
                  <a:sym typeface="Arial" panose="020B0604020202020204"/>
                </a:rPr>
                <a:t>)</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a:t>
              </a:r>
            </a:p>
          </p:txBody>
        </p:sp>
        <p:cxnSp>
          <p:nvCxnSpPr>
            <p:cNvPr id="883" name="Google Shape;883;p35"/>
            <p:cNvCxnSpPr/>
            <p:nvPr/>
          </p:nvCxnSpPr>
          <p:spPr>
            <a:xfrm>
              <a:off x="2688" y="2256"/>
              <a:ext cx="672" cy="0"/>
            </a:xfrm>
            <a:prstGeom prst="straightConnector1">
              <a:avLst/>
            </a:prstGeom>
            <a:noFill/>
            <a:ln w="38100" cap="flat" cmpd="sng">
              <a:solidFill>
                <a:schemeClr val="dk1"/>
              </a:solidFill>
              <a:prstDash val="solid"/>
              <a:round/>
              <a:headEnd type="none" w="med" len="med"/>
              <a:tailEnd type="triangle" w="med" len="med"/>
            </a:ln>
          </p:spPr>
        </p:cxnSp>
      </p:grpSp>
      <p:grpSp>
        <p:nvGrpSpPr>
          <p:cNvPr id="884" name="Google Shape;884;p35"/>
          <p:cNvGrpSpPr/>
          <p:nvPr/>
        </p:nvGrpSpPr>
        <p:grpSpPr>
          <a:xfrm>
            <a:off x="228600" y="2971800"/>
            <a:ext cx="5029200" cy="519113"/>
            <a:chOff x="336" y="2112"/>
            <a:chExt cx="3168" cy="327"/>
          </a:xfrm>
        </p:grpSpPr>
        <p:sp>
          <p:nvSpPr>
            <p:cNvPr id="885" name="Google Shape;885;p35"/>
            <p:cNvSpPr txBox="1"/>
            <p:nvPr/>
          </p:nvSpPr>
          <p:spPr>
            <a:xfrm>
              <a:off x="336" y="2112"/>
              <a:ext cx="316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d) Fe(OH)</a:t>
              </a:r>
              <a:r>
                <a:rPr lang="en-US" sz="2800" b="1" baseline="-25000">
                  <a:solidFill>
                    <a:schemeClr val="dk1"/>
                  </a:solidFill>
                  <a:latin typeface="Arial" panose="020B0604020202020204"/>
                  <a:ea typeface="Arial" panose="020B0604020202020204"/>
                  <a:cs typeface="Arial" panose="020B0604020202020204"/>
                  <a:sym typeface="Arial" panose="020B0604020202020204"/>
                </a:rPr>
                <a:t>3</a:t>
              </a:r>
              <a:r>
                <a:rPr lang="en-US" sz="2800" b="1">
                  <a:solidFill>
                    <a:schemeClr val="dk1"/>
                  </a:solidFill>
                  <a:latin typeface="Arial" panose="020B0604020202020204"/>
                  <a:ea typeface="Arial" panose="020B0604020202020204"/>
                  <a:cs typeface="Arial" panose="020B0604020202020204"/>
                  <a:sym typeface="Arial" panose="020B0604020202020204"/>
                </a:rPr>
                <a:t>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a:t>
              </a:r>
            </a:p>
          </p:txBody>
        </p:sp>
        <p:cxnSp>
          <p:nvCxnSpPr>
            <p:cNvPr id="886" name="Google Shape;886;p35"/>
            <p:cNvCxnSpPr/>
            <p:nvPr/>
          </p:nvCxnSpPr>
          <p:spPr>
            <a:xfrm>
              <a:off x="2688" y="2256"/>
              <a:ext cx="672" cy="0"/>
            </a:xfrm>
            <a:prstGeom prst="straightConnector1">
              <a:avLst/>
            </a:prstGeom>
            <a:noFill/>
            <a:ln w="38100" cap="flat" cmpd="sng">
              <a:solidFill>
                <a:schemeClr val="dk1"/>
              </a:solidFill>
              <a:prstDash val="solid"/>
              <a:round/>
              <a:headEnd type="none" w="med" len="med"/>
              <a:tailEnd type="triangle" w="med" len="med"/>
            </a:ln>
          </p:spPr>
        </p:cxnSp>
      </p:grpSp>
      <p:grpSp>
        <p:nvGrpSpPr>
          <p:cNvPr id="887" name="Google Shape;887;p35"/>
          <p:cNvGrpSpPr/>
          <p:nvPr/>
        </p:nvGrpSpPr>
        <p:grpSpPr>
          <a:xfrm>
            <a:off x="304800" y="4267200"/>
            <a:ext cx="5029200" cy="519113"/>
            <a:chOff x="240" y="2928"/>
            <a:chExt cx="3168" cy="327"/>
          </a:xfrm>
        </p:grpSpPr>
        <p:sp>
          <p:nvSpPr>
            <p:cNvPr id="888" name="Google Shape;888;p35"/>
            <p:cNvSpPr txBox="1"/>
            <p:nvPr/>
          </p:nvSpPr>
          <p:spPr>
            <a:xfrm>
              <a:off x="240" y="2928"/>
              <a:ext cx="316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f) Cu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000" b="1">
                  <a:solidFill>
                    <a:schemeClr val="dk1"/>
                  </a:solidFill>
                  <a:latin typeface="Arial" panose="020B0604020202020204"/>
                  <a:ea typeface="Arial" panose="020B0604020202020204"/>
                  <a:cs typeface="Arial" panose="020B0604020202020204"/>
                  <a:sym typeface="Arial" panose="020B0604020202020204"/>
                </a:rPr>
                <a:t>đ,nóng</a:t>
              </a:r>
              <a:r>
                <a:rPr lang="en-US" sz="2800" b="1">
                  <a:solidFill>
                    <a:schemeClr val="dk1"/>
                  </a:solidFill>
                  <a:latin typeface="Arial" panose="020B0604020202020204"/>
                  <a:ea typeface="Arial" panose="020B0604020202020204"/>
                  <a:cs typeface="Arial" panose="020B0604020202020204"/>
                  <a:sym typeface="Arial" panose="020B0604020202020204"/>
                </a:rPr>
                <a:t>   </a:t>
              </a:r>
            </a:p>
          </p:txBody>
        </p:sp>
        <p:cxnSp>
          <p:nvCxnSpPr>
            <p:cNvPr id="889" name="Google Shape;889;p35"/>
            <p:cNvCxnSpPr/>
            <p:nvPr/>
          </p:nvCxnSpPr>
          <p:spPr>
            <a:xfrm>
              <a:off x="2448" y="3072"/>
              <a:ext cx="672" cy="0"/>
            </a:xfrm>
            <a:prstGeom prst="straightConnector1">
              <a:avLst/>
            </a:prstGeom>
            <a:noFill/>
            <a:ln w="38100" cap="flat" cmpd="sng">
              <a:solidFill>
                <a:schemeClr val="dk1"/>
              </a:solidFill>
              <a:prstDash val="solid"/>
              <a:round/>
              <a:headEnd type="none" w="med" len="med"/>
              <a:tailEnd type="triangle" w="med" len="med"/>
            </a:ln>
          </p:spPr>
        </p:cxnSp>
      </p:grpSp>
      <p:grpSp>
        <p:nvGrpSpPr>
          <p:cNvPr id="890" name="Google Shape;890;p35"/>
          <p:cNvGrpSpPr/>
          <p:nvPr/>
        </p:nvGrpSpPr>
        <p:grpSpPr>
          <a:xfrm>
            <a:off x="228600" y="3581400"/>
            <a:ext cx="8077200" cy="519113"/>
            <a:chOff x="144" y="2256"/>
            <a:chExt cx="5088" cy="327"/>
          </a:xfrm>
        </p:grpSpPr>
        <p:sp>
          <p:nvSpPr>
            <p:cNvPr id="891" name="Google Shape;891;p35"/>
            <p:cNvSpPr txBox="1"/>
            <p:nvPr/>
          </p:nvSpPr>
          <p:spPr>
            <a:xfrm>
              <a:off x="144" y="2256"/>
              <a:ext cx="508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e) Zn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000" b="1">
                  <a:solidFill>
                    <a:schemeClr val="dk1"/>
                  </a:solidFill>
                  <a:latin typeface="Arial" panose="020B0604020202020204"/>
                  <a:ea typeface="Arial" panose="020B0604020202020204"/>
                  <a:cs typeface="Arial" panose="020B0604020202020204"/>
                  <a:sym typeface="Arial" panose="020B0604020202020204"/>
                </a:rPr>
                <a:t>đ,nóng</a:t>
              </a:r>
              <a:r>
                <a:rPr lang="en-US" sz="2800" b="1">
                  <a:solidFill>
                    <a:schemeClr val="dk1"/>
                  </a:solidFill>
                  <a:latin typeface="Arial" panose="020B0604020202020204"/>
                  <a:ea typeface="Arial" panose="020B0604020202020204"/>
                  <a:cs typeface="Arial" panose="020B0604020202020204"/>
                  <a:sym typeface="Arial" panose="020B0604020202020204"/>
                </a:rPr>
                <a:t>                ……+ S + ………..</a:t>
              </a:r>
            </a:p>
          </p:txBody>
        </p:sp>
        <p:cxnSp>
          <p:nvCxnSpPr>
            <p:cNvPr id="892" name="Google Shape;892;p35"/>
            <p:cNvCxnSpPr/>
            <p:nvPr/>
          </p:nvCxnSpPr>
          <p:spPr>
            <a:xfrm>
              <a:off x="2352" y="2448"/>
              <a:ext cx="864" cy="0"/>
            </a:xfrm>
            <a:prstGeom prst="straightConnector1">
              <a:avLst/>
            </a:prstGeom>
            <a:noFill/>
            <a:ln w="38100" cap="flat" cmpd="sng">
              <a:solidFill>
                <a:schemeClr val="dk1"/>
              </a:solidFill>
              <a:prstDash val="solid"/>
              <a:round/>
              <a:headEnd type="none" w="med" len="med"/>
              <a:tailEnd type="triangle" w="med" len="med"/>
            </a:ln>
          </p:spPr>
        </p:cxnSp>
      </p:grpSp>
      <p:grpSp>
        <p:nvGrpSpPr>
          <p:cNvPr id="893" name="Google Shape;893;p35"/>
          <p:cNvGrpSpPr/>
          <p:nvPr/>
        </p:nvGrpSpPr>
        <p:grpSpPr>
          <a:xfrm>
            <a:off x="304800" y="5029200"/>
            <a:ext cx="8077200" cy="519113"/>
            <a:chOff x="144" y="2256"/>
            <a:chExt cx="5088" cy="327"/>
          </a:xfrm>
        </p:grpSpPr>
        <p:sp>
          <p:nvSpPr>
            <p:cNvPr id="894" name="Google Shape;894;p35"/>
            <p:cNvSpPr txBox="1"/>
            <p:nvPr/>
          </p:nvSpPr>
          <p:spPr>
            <a:xfrm>
              <a:off x="144" y="2256"/>
              <a:ext cx="508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g) S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000" b="1">
                  <a:solidFill>
                    <a:schemeClr val="dk1"/>
                  </a:solidFill>
                  <a:latin typeface="Arial" panose="020B0604020202020204"/>
                  <a:ea typeface="Arial" panose="020B0604020202020204"/>
                  <a:cs typeface="Arial" panose="020B0604020202020204"/>
                  <a:sym typeface="Arial" panose="020B0604020202020204"/>
                </a:rPr>
                <a:t>đ,nóng</a:t>
              </a:r>
              <a:r>
                <a:rPr lang="en-US" sz="2800" b="1">
                  <a:solidFill>
                    <a:schemeClr val="dk1"/>
                  </a:solidFill>
                  <a:latin typeface="Arial" panose="020B0604020202020204"/>
                  <a:ea typeface="Arial" panose="020B0604020202020204"/>
                  <a:cs typeface="Arial" panose="020B0604020202020204"/>
                  <a:sym typeface="Arial" panose="020B0604020202020204"/>
                </a:rPr>
                <a:t>                 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 ………..</a:t>
              </a:r>
            </a:p>
          </p:txBody>
        </p:sp>
        <p:cxnSp>
          <p:nvCxnSpPr>
            <p:cNvPr id="895" name="Google Shape;895;p35"/>
            <p:cNvCxnSpPr/>
            <p:nvPr/>
          </p:nvCxnSpPr>
          <p:spPr>
            <a:xfrm>
              <a:off x="2352" y="2448"/>
              <a:ext cx="864" cy="0"/>
            </a:xfrm>
            <a:prstGeom prst="straightConnector1">
              <a:avLst/>
            </a:prstGeom>
            <a:noFill/>
            <a:ln w="38100" cap="flat" cmpd="sng">
              <a:solidFill>
                <a:schemeClr val="dk1"/>
              </a:solidFill>
              <a:prstDash val="solid"/>
              <a:round/>
              <a:headEnd type="none" w="med" len="med"/>
              <a:tailEnd type="triangl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4"/>
                                        </p:tgtEl>
                                        <p:attrNameLst>
                                          <p:attrName>style.visibility</p:attrName>
                                        </p:attrNameLst>
                                      </p:cBhvr>
                                      <p:to>
                                        <p:strVal val="visible"/>
                                      </p:to>
                                    </p:set>
                                    <p:animEffect transition="in" filter="fade">
                                      <p:cBhvr>
                                        <p:cTn id="7" dur="80"/>
                                        <p:tgtEl>
                                          <p:spTgt spid="87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75"/>
                                        </p:tgtEl>
                                        <p:attrNameLst>
                                          <p:attrName>style.visibility</p:attrName>
                                        </p:attrNameLst>
                                      </p:cBhvr>
                                      <p:to>
                                        <p:strVal val="visible"/>
                                      </p:to>
                                    </p:set>
                                    <p:animEffect transition="in" filter="fade">
                                      <p:cBhvr>
                                        <p:cTn id="11" dur="1000"/>
                                        <p:tgtEl>
                                          <p:spTgt spid="875"/>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878"/>
                                        </p:tgtEl>
                                        <p:attrNameLst>
                                          <p:attrName>style.visibility</p:attrName>
                                        </p:attrNameLst>
                                      </p:cBhvr>
                                      <p:to>
                                        <p:strVal val="visible"/>
                                      </p:to>
                                    </p:set>
                                    <p:animEffect transition="in" filter="fade">
                                      <p:cBhvr>
                                        <p:cTn id="15" dur="2000"/>
                                        <p:tgtEl>
                                          <p:spTgt spid="878"/>
                                        </p:tgtEl>
                                      </p:cBhvr>
                                    </p:animEffect>
                                  </p:childTnLst>
                                </p:cTn>
                              </p:par>
                            </p:childTnLst>
                          </p:cTn>
                        </p:par>
                        <p:par>
                          <p:cTn id="16" fill="hold">
                            <p:stCondLst>
                              <p:cond delay="3500"/>
                            </p:stCondLst>
                            <p:childTnLst>
                              <p:par>
                                <p:cTn id="17" presetID="10" presetClass="entr" presetSubtype="0" fill="hold" nodeType="afterEffect">
                                  <p:stCondLst>
                                    <p:cond delay="0"/>
                                  </p:stCondLst>
                                  <p:childTnLst>
                                    <p:set>
                                      <p:cBhvr>
                                        <p:cTn id="18" dur="1" fill="hold">
                                          <p:stCondLst>
                                            <p:cond delay="0"/>
                                          </p:stCondLst>
                                        </p:cTn>
                                        <p:tgtEl>
                                          <p:spTgt spid="881"/>
                                        </p:tgtEl>
                                        <p:attrNameLst>
                                          <p:attrName>style.visibility</p:attrName>
                                        </p:attrNameLst>
                                      </p:cBhvr>
                                      <p:to>
                                        <p:strVal val="visible"/>
                                      </p:to>
                                    </p:set>
                                    <p:animEffect transition="in" filter="fade">
                                      <p:cBhvr>
                                        <p:cTn id="19" dur="1000"/>
                                        <p:tgtEl>
                                          <p:spTgt spid="881"/>
                                        </p:tgtEl>
                                      </p:cBhvr>
                                    </p:animEffect>
                                  </p:childTnLst>
                                </p:cTn>
                              </p:par>
                            </p:childTnLst>
                          </p:cTn>
                        </p:par>
                        <p:par>
                          <p:cTn id="20" fill="hold">
                            <p:stCondLst>
                              <p:cond delay="4500"/>
                            </p:stCondLst>
                            <p:childTnLst>
                              <p:par>
                                <p:cTn id="21" presetID="10" presetClass="entr" presetSubtype="0" fill="hold" nodeType="afterEffect">
                                  <p:stCondLst>
                                    <p:cond delay="0"/>
                                  </p:stCondLst>
                                  <p:childTnLst>
                                    <p:set>
                                      <p:cBhvr>
                                        <p:cTn id="22" dur="1" fill="hold">
                                          <p:stCondLst>
                                            <p:cond delay="0"/>
                                          </p:stCondLst>
                                        </p:cTn>
                                        <p:tgtEl>
                                          <p:spTgt spid="884"/>
                                        </p:tgtEl>
                                        <p:attrNameLst>
                                          <p:attrName>style.visibility</p:attrName>
                                        </p:attrNameLst>
                                      </p:cBhvr>
                                      <p:to>
                                        <p:strVal val="visible"/>
                                      </p:to>
                                    </p:set>
                                    <p:animEffect transition="in" filter="fade">
                                      <p:cBhvr>
                                        <p:cTn id="23" dur="2000"/>
                                        <p:tgtEl>
                                          <p:spTgt spid="884"/>
                                        </p:tgtEl>
                                      </p:cBhvr>
                                    </p:animEffect>
                                  </p:childTnLst>
                                </p:cTn>
                              </p:par>
                            </p:childTnLst>
                          </p:cTn>
                        </p:par>
                        <p:par>
                          <p:cTn id="24" fill="hold">
                            <p:stCondLst>
                              <p:cond delay="6500"/>
                            </p:stCondLst>
                            <p:childTnLst>
                              <p:par>
                                <p:cTn id="25" presetID="10" presetClass="entr" presetSubtype="0" fill="hold" nodeType="afterEffect">
                                  <p:stCondLst>
                                    <p:cond delay="0"/>
                                  </p:stCondLst>
                                  <p:childTnLst>
                                    <p:set>
                                      <p:cBhvr>
                                        <p:cTn id="26" dur="1" fill="hold">
                                          <p:stCondLst>
                                            <p:cond delay="0"/>
                                          </p:stCondLst>
                                        </p:cTn>
                                        <p:tgtEl>
                                          <p:spTgt spid="890"/>
                                        </p:tgtEl>
                                        <p:attrNameLst>
                                          <p:attrName>style.visibility</p:attrName>
                                        </p:attrNameLst>
                                      </p:cBhvr>
                                      <p:to>
                                        <p:strVal val="visible"/>
                                      </p:to>
                                    </p:set>
                                    <p:animEffect transition="in" filter="fade">
                                      <p:cBhvr>
                                        <p:cTn id="27" dur="1000"/>
                                        <p:tgtEl>
                                          <p:spTgt spid="890"/>
                                        </p:tgtEl>
                                      </p:cBhvr>
                                    </p:animEffect>
                                  </p:childTnLst>
                                </p:cTn>
                              </p:par>
                            </p:childTnLst>
                          </p:cTn>
                        </p:par>
                        <p:par>
                          <p:cTn id="28" fill="hold">
                            <p:stCondLst>
                              <p:cond delay="7500"/>
                            </p:stCondLst>
                            <p:childTnLst>
                              <p:par>
                                <p:cTn id="29" presetID="10" presetClass="entr" presetSubtype="0" fill="hold" nodeType="afterEffect">
                                  <p:stCondLst>
                                    <p:cond delay="0"/>
                                  </p:stCondLst>
                                  <p:childTnLst>
                                    <p:set>
                                      <p:cBhvr>
                                        <p:cTn id="30" dur="1" fill="hold">
                                          <p:stCondLst>
                                            <p:cond delay="0"/>
                                          </p:stCondLst>
                                        </p:cTn>
                                        <p:tgtEl>
                                          <p:spTgt spid="887"/>
                                        </p:tgtEl>
                                        <p:attrNameLst>
                                          <p:attrName>style.visibility</p:attrName>
                                        </p:attrNameLst>
                                      </p:cBhvr>
                                      <p:to>
                                        <p:strVal val="visible"/>
                                      </p:to>
                                    </p:set>
                                    <p:animEffect transition="in" filter="fade">
                                      <p:cBhvr>
                                        <p:cTn id="31" dur="1000"/>
                                        <p:tgtEl>
                                          <p:spTgt spid="887"/>
                                        </p:tgtEl>
                                      </p:cBhvr>
                                    </p:animEffect>
                                  </p:childTnLst>
                                </p:cTn>
                              </p:par>
                            </p:childTnLst>
                          </p:cTn>
                        </p:par>
                        <p:par>
                          <p:cTn id="32" fill="hold">
                            <p:stCondLst>
                              <p:cond delay="8500"/>
                            </p:stCondLst>
                            <p:childTnLst>
                              <p:par>
                                <p:cTn id="33" presetID="10" presetClass="entr" presetSubtype="0" fill="hold" nodeType="afterEffect">
                                  <p:stCondLst>
                                    <p:cond delay="0"/>
                                  </p:stCondLst>
                                  <p:childTnLst>
                                    <p:set>
                                      <p:cBhvr>
                                        <p:cTn id="34" dur="1" fill="hold">
                                          <p:stCondLst>
                                            <p:cond delay="0"/>
                                          </p:stCondLst>
                                        </p:cTn>
                                        <p:tgtEl>
                                          <p:spTgt spid="893"/>
                                        </p:tgtEl>
                                        <p:attrNameLst>
                                          <p:attrName>style.visibility</p:attrName>
                                        </p:attrNameLst>
                                      </p:cBhvr>
                                      <p:to>
                                        <p:strVal val="visible"/>
                                      </p:to>
                                    </p:set>
                                    <p:animEffect transition="in" filter="fade">
                                      <p:cBhvr>
                                        <p:cTn id="35" dur="1000"/>
                                        <p:tgtEl>
                                          <p:spTgt spid="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grpSp>
        <p:nvGrpSpPr>
          <p:cNvPr id="903" name="Google Shape;903;p36"/>
          <p:cNvGrpSpPr/>
          <p:nvPr/>
        </p:nvGrpSpPr>
        <p:grpSpPr>
          <a:xfrm>
            <a:off x="9055676" y="0"/>
            <a:ext cx="3136324" cy="6858000"/>
            <a:chOff x="9055676" y="0"/>
            <a:chExt cx="3136324" cy="6858000"/>
          </a:xfrm>
        </p:grpSpPr>
        <p:sp>
          <p:nvSpPr>
            <p:cNvPr id="904" name="Google Shape;904;p36"/>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905" name="Google Shape;905;p36"/>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906" name="Google Shape;906;p36"/>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907" name="Google Shape;907;p36"/>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908" name="Google Shape;908;p36"/>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sp>
        <p:nvSpPr>
          <p:cNvPr id="909" name="Google Shape;909;p36"/>
          <p:cNvSpPr/>
          <p:nvPr/>
        </p:nvSpPr>
        <p:spPr>
          <a:xfrm>
            <a:off x="9962284" y="488306"/>
            <a:ext cx="1754331" cy="25853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cap="none">
                <a:solidFill>
                  <a:srgbClr val="D5DBE5"/>
                </a:solidFill>
                <a:latin typeface="Calibri" panose="020F0502020204030204"/>
                <a:ea typeface="Calibri" panose="020F0502020204030204"/>
                <a:cs typeface="Calibri" panose="020F0502020204030204"/>
                <a:sym typeface="Calibri" panose="020F0502020204030204"/>
              </a:rPr>
              <a:t>III. ÔN TẬP</a:t>
            </a:r>
          </a:p>
        </p:txBody>
      </p:sp>
      <p:grpSp>
        <p:nvGrpSpPr>
          <p:cNvPr id="910" name="Google Shape;910;p36"/>
          <p:cNvGrpSpPr/>
          <p:nvPr/>
        </p:nvGrpSpPr>
        <p:grpSpPr>
          <a:xfrm>
            <a:off x="304800" y="609600"/>
            <a:ext cx="4267200" cy="519113"/>
            <a:chOff x="192" y="864"/>
            <a:chExt cx="3168" cy="327"/>
          </a:xfrm>
        </p:grpSpPr>
        <p:sp>
          <p:nvSpPr>
            <p:cNvPr id="911" name="Google Shape;911;p36"/>
            <p:cNvSpPr txBox="1"/>
            <p:nvPr/>
          </p:nvSpPr>
          <p:spPr>
            <a:xfrm>
              <a:off x="192" y="864"/>
              <a:ext cx="316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a) Zn +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a:t>
              </a:r>
            </a:p>
          </p:txBody>
        </p:sp>
        <p:cxnSp>
          <p:nvCxnSpPr>
            <p:cNvPr id="912" name="Google Shape;912;p36"/>
            <p:cNvCxnSpPr/>
            <p:nvPr/>
          </p:nvCxnSpPr>
          <p:spPr>
            <a:xfrm>
              <a:off x="1968" y="1008"/>
              <a:ext cx="672" cy="0"/>
            </a:xfrm>
            <a:prstGeom prst="straightConnector1">
              <a:avLst/>
            </a:prstGeom>
            <a:noFill/>
            <a:ln w="38100" cap="flat" cmpd="sng">
              <a:solidFill>
                <a:schemeClr val="dk1"/>
              </a:solidFill>
              <a:prstDash val="solid"/>
              <a:round/>
              <a:headEnd type="none" w="med" len="med"/>
              <a:tailEnd type="triangle" w="med" len="med"/>
            </a:ln>
          </p:spPr>
        </p:cxnSp>
      </p:grpSp>
      <p:grpSp>
        <p:nvGrpSpPr>
          <p:cNvPr id="913" name="Google Shape;913;p36"/>
          <p:cNvGrpSpPr/>
          <p:nvPr/>
        </p:nvGrpSpPr>
        <p:grpSpPr>
          <a:xfrm>
            <a:off x="228600" y="1752600"/>
            <a:ext cx="5029200" cy="519113"/>
            <a:chOff x="192" y="864"/>
            <a:chExt cx="3168" cy="327"/>
          </a:xfrm>
        </p:grpSpPr>
        <p:sp>
          <p:nvSpPr>
            <p:cNvPr id="914" name="Google Shape;914;p36"/>
            <p:cNvSpPr txBox="1"/>
            <p:nvPr/>
          </p:nvSpPr>
          <p:spPr>
            <a:xfrm>
              <a:off x="192" y="864"/>
              <a:ext cx="316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b) ZnO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a:t>
              </a:r>
            </a:p>
          </p:txBody>
        </p:sp>
        <p:cxnSp>
          <p:nvCxnSpPr>
            <p:cNvPr id="915" name="Google Shape;915;p36"/>
            <p:cNvCxnSpPr/>
            <p:nvPr/>
          </p:nvCxnSpPr>
          <p:spPr>
            <a:xfrm>
              <a:off x="1968" y="1008"/>
              <a:ext cx="672" cy="0"/>
            </a:xfrm>
            <a:prstGeom prst="straightConnector1">
              <a:avLst/>
            </a:prstGeom>
            <a:noFill/>
            <a:ln w="38100" cap="flat" cmpd="sng">
              <a:solidFill>
                <a:schemeClr val="dk1"/>
              </a:solidFill>
              <a:prstDash val="solid"/>
              <a:round/>
              <a:headEnd type="none" w="med" len="med"/>
              <a:tailEnd type="triangle" w="med" len="med"/>
            </a:ln>
          </p:spPr>
        </p:cxnSp>
      </p:grpSp>
      <p:grpSp>
        <p:nvGrpSpPr>
          <p:cNvPr id="916" name="Google Shape;916;p36"/>
          <p:cNvGrpSpPr/>
          <p:nvPr/>
        </p:nvGrpSpPr>
        <p:grpSpPr>
          <a:xfrm>
            <a:off x="228600" y="2909888"/>
            <a:ext cx="5029200" cy="519112"/>
            <a:chOff x="336" y="2112"/>
            <a:chExt cx="3168" cy="327"/>
          </a:xfrm>
        </p:grpSpPr>
        <p:sp>
          <p:nvSpPr>
            <p:cNvPr id="917" name="Google Shape;917;p36"/>
            <p:cNvSpPr txBox="1"/>
            <p:nvPr/>
          </p:nvSpPr>
          <p:spPr>
            <a:xfrm>
              <a:off x="336" y="2112"/>
              <a:ext cx="316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c) Ba(NO</a:t>
              </a:r>
              <a:r>
                <a:rPr lang="en-US" sz="2800" b="1" baseline="-25000">
                  <a:solidFill>
                    <a:schemeClr val="dk1"/>
                  </a:solidFill>
                  <a:latin typeface="Arial" panose="020B0604020202020204"/>
                  <a:ea typeface="Arial" panose="020B0604020202020204"/>
                  <a:cs typeface="Arial" panose="020B0604020202020204"/>
                  <a:sym typeface="Arial" panose="020B0604020202020204"/>
                </a:rPr>
                <a:t>3</a:t>
              </a:r>
              <a:r>
                <a:rPr lang="en-US" sz="2800" b="1">
                  <a:solidFill>
                    <a:schemeClr val="dk1"/>
                  </a:solidFill>
                  <a:latin typeface="Arial" panose="020B0604020202020204"/>
                  <a:ea typeface="Arial" panose="020B0604020202020204"/>
                  <a:cs typeface="Arial" panose="020B0604020202020204"/>
                  <a:sym typeface="Arial" panose="020B0604020202020204"/>
                </a:rPr>
                <a:t>)</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a:t>
              </a:r>
            </a:p>
          </p:txBody>
        </p:sp>
        <p:cxnSp>
          <p:nvCxnSpPr>
            <p:cNvPr id="918" name="Google Shape;918;p36"/>
            <p:cNvCxnSpPr/>
            <p:nvPr/>
          </p:nvCxnSpPr>
          <p:spPr>
            <a:xfrm>
              <a:off x="2688" y="2256"/>
              <a:ext cx="672" cy="0"/>
            </a:xfrm>
            <a:prstGeom prst="straightConnector1">
              <a:avLst/>
            </a:prstGeom>
            <a:noFill/>
            <a:ln w="38100" cap="flat" cmpd="sng">
              <a:solidFill>
                <a:schemeClr val="dk1"/>
              </a:solidFill>
              <a:prstDash val="solid"/>
              <a:round/>
              <a:headEnd type="none" w="med" len="med"/>
              <a:tailEnd type="triangle" w="med" len="med"/>
            </a:ln>
          </p:spPr>
        </p:cxnSp>
      </p:grpSp>
      <p:grpSp>
        <p:nvGrpSpPr>
          <p:cNvPr id="919" name="Google Shape;919;p36"/>
          <p:cNvGrpSpPr/>
          <p:nvPr/>
        </p:nvGrpSpPr>
        <p:grpSpPr>
          <a:xfrm>
            <a:off x="228600" y="3976688"/>
            <a:ext cx="5029200" cy="519112"/>
            <a:chOff x="336" y="2112"/>
            <a:chExt cx="3168" cy="327"/>
          </a:xfrm>
        </p:grpSpPr>
        <p:sp>
          <p:nvSpPr>
            <p:cNvPr id="920" name="Google Shape;920;p36"/>
            <p:cNvSpPr txBox="1"/>
            <p:nvPr/>
          </p:nvSpPr>
          <p:spPr>
            <a:xfrm>
              <a:off x="336" y="2112"/>
              <a:ext cx="316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d)</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Fe(OH)</a:t>
              </a:r>
              <a:r>
                <a:rPr lang="en-US" sz="2800" b="1" baseline="-25000">
                  <a:solidFill>
                    <a:schemeClr val="dk1"/>
                  </a:solidFill>
                  <a:latin typeface="Arial" panose="020B0604020202020204"/>
                  <a:ea typeface="Arial" panose="020B0604020202020204"/>
                  <a:cs typeface="Arial" panose="020B0604020202020204"/>
                  <a:sym typeface="Arial" panose="020B0604020202020204"/>
                </a:rPr>
                <a:t>3</a:t>
              </a:r>
              <a:r>
                <a:rPr lang="en-US" sz="2800" b="1">
                  <a:solidFill>
                    <a:schemeClr val="dk1"/>
                  </a:solidFill>
                  <a:latin typeface="Arial" panose="020B0604020202020204"/>
                  <a:ea typeface="Arial" panose="020B0604020202020204"/>
                  <a:cs typeface="Arial" panose="020B0604020202020204"/>
                  <a:sym typeface="Arial" panose="020B0604020202020204"/>
                </a:rPr>
                <a:t>  +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800" b="1">
                  <a:solidFill>
                    <a:schemeClr val="dk1"/>
                  </a:solidFill>
                  <a:latin typeface="Arial" panose="020B0604020202020204"/>
                  <a:ea typeface="Arial" panose="020B0604020202020204"/>
                  <a:cs typeface="Arial" panose="020B0604020202020204"/>
                  <a:sym typeface="Arial" panose="020B0604020202020204"/>
                </a:rPr>
                <a:t>   </a:t>
              </a:r>
            </a:p>
          </p:txBody>
        </p:sp>
        <p:cxnSp>
          <p:nvCxnSpPr>
            <p:cNvPr id="921" name="Google Shape;921;p36"/>
            <p:cNvCxnSpPr/>
            <p:nvPr/>
          </p:nvCxnSpPr>
          <p:spPr>
            <a:xfrm>
              <a:off x="2688" y="2256"/>
              <a:ext cx="672" cy="0"/>
            </a:xfrm>
            <a:prstGeom prst="straightConnector1">
              <a:avLst/>
            </a:prstGeom>
            <a:noFill/>
            <a:ln w="38100" cap="flat" cmpd="sng">
              <a:solidFill>
                <a:schemeClr val="dk1"/>
              </a:solidFill>
              <a:prstDash val="solid"/>
              <a:round/>
              <a:headEnd type="none" w="med" len="med"/>
              <a:tailEnd type="triangle" w="med" len="med"/>
            </a:ln>
          </p:spPr>
        </p:cxnSp>
      </p:grpSp>
      <p:grpSp>
        <p:nvGrpSpPr>
          <p:cNvPr id="922" name="Google Shape;922;p36"/>
          <p:cNvGrpSpPr/>
          <p:nvPr/>
        </p:nvGrpSpPr>
        <p:grpSpPr>
          <a:xfrm>
            <a:off x="228600" y="5119688"/>
            <a:ext cx="8077200" cy="519112"/>
            <a:chOff x="144" y="2256"/>
            <a:chExt cx="5088" cy="327"/>
          </a:xfrm>
        </p:grpSpPr>
        <p:sp>
          <p:nvSpPr>
            <p:cNvPr id="923" name="Google Shape;923;p36"/>
            <p:cNvSpPr txBox="1"/>
            <p:nvPr/>
          </p:nvSpPr>
          <p:spPr>
            <a:xfrm>
              <a:off x="144" y="2256"/>
              <a:ext cx="508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e)  Zn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000" b="1">
                  <a:solidFill>
                    <a:schemeClr val="dk1"/>
                  </a:solidFill>
                  <a:latin typeface="Arial" panose="020B0604020202020204"/>
                  <a:ea typeface="Arial" panose="020B0604020202020204"/>
                  <a:cs typeface="Arial" panose="020B0604020202020204"/>
                  <a:sym typeface="Arial" panose="020B0604020202020204"/>
                </a:rPr>
                <a:t>đ,nóng</a:t>
              </a:r>
              <a:r>
                <a:rPr lang="en-US" sz="2800" b="1">
                  <a:solidFill>
                    <a:schemeClr val="dk1"/>
                  </a:solidFill>
                  <a:latin typeface="Arial" panose="020B0604020202020204"/>
                  <a:ea typeface="Arial" panose="020B0604020202020204"/>
                  <a:cs typeface="Arial" panose="020B0604020202020204"/>
                  <a:sym typeface="Arial" panose="020B0604020202020204"/>
                </a:rPr>
                <a:t>                             +  </a:t>
              </a:r>
              <a:r>
                <a:rPr lang="en-US" sz="2800" b="1">
                  <a:solidFill>
                    <a:srgbClr val="FF66FF"/>
                  </a:solidFill>
                  <a:latin typeface="Arial" panose="020B0604020202020204"/>
                  <a:ea typeface="Arial" panose="020B0604020202020204"/>
                  <a:cs typeface="Arial" panose="020B0604020202020204"/>
                  <a:sym typeface="Arial" panose="020B0604020202020204"/>
                </a:rPr>
                <a:t>S</a:t>
              </a:r>
              <a:r>
                <a:rPr lang="en-US" sz="2800" b="1">
                  <a:solidFill>
                    <a:srgbClr val="FF0000"/>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  </a:t>
              </a:r>
            </a:p>
          </p:txBody>
        </p:sp>
        <p:cxnSp>
          <p:nvCxnSpPr>
            <p:cNvPr id="924" name="Google Shape;924;p36"/>
            <p:cNvCxnSpPr/>
            <p:nvPr/>
          </p:nvCxnSpPr>
          <p:spPr>
            <a:xfrm>
              <a:off x="2352" y="2448"/>
              <a:ext cx="864" cy="0"/>
            </a:xfrm>
            <a:prstGeom prst="straightConnector1">
              <a:avLst/>
            </a:prstGeom>
            <a:noFill/>
            <a:ln w="38100" cap="flat" cmpd="sng">
              <a:solidFill>
                <a:schemeClr val="dk1"/>
              </a:solidFill>
              <a:prstDash val="solid"/>
              <a:round/>
              <a:headEnd type="none" w="med" len="med"/>
              <a:tailEnd type="triangle" w="med" len="med"/>
            </a:ln>
          </p:spPr>
        </p:cxnSp>
      </p:grpSp>
      <p:sp>
        <p:nvSpPr>
          <p:cNvPr id="925" name="Google Shape;925;p36"/>
          <p:cNvSpPr txBox="1"/>
          <p:nvPr/>
        </p:nvSpPr>
        <p:spPr>
          <a:xfrm>
            <a:off x="3733800" y="533400"/>
            <a:ext cx="1676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6600"/>
                </a:solidFill>
                <a:latin typeface="Arial" panose="020B0604020202020204"/>
                <a:ea typeface="Arial" panose="020B0604020202020204"/>
                <a:cs typeface="Arial" panose="020B0604020202020204"/>
                <a:sym typeface="Arial" panose="020B0604020202020204"/>
              </a:rPr>
              <a:t>ZnSO</a:t>
            </a:r>
            <a:r>
              <a:rPr lang="en-US" sz="2800" b="1" baseline="-25000">
                <a:solidFill>
                  <a:srgbClr val="006600"/>
                </a:solidFill>
                <a:latin typeface="Arial" panose="020B0604020202020204"/>
                <a:ea typeface="Arial" panose="020B0604020202020204"/>
                <a:cs typeface="Arial" panose="020B0604020202020204"/>
                <a:sym typeface="Arial" panose="020B0604020202020204"/>
              </a:rPr>
              <a:t>4</a:t>
            </a:r>
            <a:endParaRPr sz="2800" b="1">
              <a:solidFill>
                <a:srgbClr val="006600"/>
              </a:solidFill>
              <a:latin typeface="Arial" panose="020B0604020202020204"/>
              <a:ea typeface="Arial" panose="020B0604020202020204"/>
              <a:cs typeface="Arial" panose="020B0604020202020204"/>
              <a:sym typeface="Arial" panose="020B0604020202020204"/>
            </a:endParaRPr>
          </a:p>
        </p:txBody>
      </p:sp>
      <p:sp>
        <p:nvSpPr>
          <p:cNvPr id="926" name="Google Shape;926;p36"/>
          <p:cNvSpPr txBox="1"/>
          <p:nvPr/>
        </p:nvSpPr>
        <p:spPr>
          <a:xfrm>
            <a:off x="5867400" y="1676400"/>
            <a:ext cx="1676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927" name="Google Shape;927;p36"/>
          <p:cNvSpPr txBox="1"/>
          <p:nvPr/>
        </p:nvSpPr>
        <p:spPr>
          <a:xfrm>
            <a:off x="4267200" y="1676400"/>
            <a:ext cx="1676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6600"/>
                </a:solidFill>
                <a:latin typeface="Arial" panose="020B0604020202020204"/>
                <a:ea typeface="Arial" panose="020B0604020202020204"/>
                <a:cs typeface="Arial" panose="020B0604020202020204"/>
                <a:sym typeface="Arial" panose="020B0604020202020204"/>
              </a:rPr>
              <a:t>ZnSO</a:t>
            </a:r>
            <a:r>
              <a:rPr lang="en-US" sz="2800" b="1" baseline="-25000">
                <a:solidFill>
                  <a:srgbClr val="006600"/>
                </a:solidFill>
                <a:latin typeface="Arial" panose="020B0604020202020204"/>
                <a:ea typeface="Arial" panose="020B0604020202020204"/>
                <a:cs typeface="Arial" panose="020B0604020202020204"/>
                <a:sym typeface="Arial" panose="020B0604020202020204"/>
              </a:rPr>
              <a:t>4</a:t>
            </a:r>
            <a:endParaRPr sz="2800" b="1">
              <a:solidFill>
                <a:srgbClr val="006600"/>
              </a:solidFill>
              <a:latin typeface="Arial" panose="020B0604020202020204"/>
              <a:ea typeface="Arial" panose="020B0604020202020204"/>
              <a:cs typeface="Arial" panose="020B0604020202020204"/>
              <a:sym typeface="Arial" panose="020B0604020202020204"/>
            </a:endParaRPr>
          </a:p>
        </p:txBody>
      </p:sp>
      <p:sp>
        <p:nvSpPr>
          <p:cNvPr id="928" name="Google Shape;928;p36"/>
          <p:cNvSpPr txBox="1"/>
          <p:nvPr/>
        </p:nvSpPr>
        <p:spPr>
          <a:xfrm>
            <a:off x="5029200" y="533400"/>
            <a:ext cx="1676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endParaRPr sz="2800" b="1">
              <a:solidFill>
                <a:schemeClr val="dk1"/>
              </a:solidFill>
              <a:latin typeface="Arial" panose="020B0604020202020204"/>
              <a:ea typeface="Arial" panose="020B0604020202020204"/>
              <a:cs typeface="Arial" panose="020B0604020202020204"/>
              <a:sym typeface="Arial" panose="020B0604020202020204"/>
            </a:endParaRPr>
          </a:p>
        </p:txBody>
      </p:sp>
      <p:sp>
        <p:nvSpPr>
          <p:cNvPr id="929" name="Google Shape;929;p36"/>
          <p:cNvSpPr txBox="1"/>
          <p:nvPr/>
        </p:nvSpPr>
        <p:spPr>
          <a:xfrm>
            <a:off x="5105400" y="2819400"/>
            <a:ext cx="2286000" cy="519113"/>
          </a:xfrm>
          <a:prstGeom prst="rect">
            <a:avLst/>
          </a:prstGeom>
          <a:solidFill>
            <a:schemeClr val="dk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lt1"/>
                </a:solidFill>
                <a:latin typeface="Arial" panose="020B0604020202020204"/>
                <a:ea typeface="Arial" panose="020B0604020202020204"/>
                <a:cs typeface="Arial" panose="020B0604020202020204"/>
                <a:sym typeface="Arial" panose="020B0604020202020204"/>
              </a:rPr>
              <a:t>BaSO</a:t>
            </a:r>
            <a:r>
              <a:rPr lang="en-US" sz="2800" b="1" baseline="-25000">
                <a:solidFill>
                  <a:schemeClr val="lt1"/>
                </a:solidFill>
                <a:latin typeface="Arial" panose="020B0604020202020204"/>
                <a:ea typeface="Arial" panose="020B0604020202020204"/>
                <a:cs typeface="Arial" panose="020B0604020202020204"/>
                <a:sym typeface="Arial" panose="020B0604020202020204"/>
              </a:rPr>
              <a:t>4    trắng</a:t>
            </a:r>
          </a:p>
        </p:txBody>
      </p:sp>
      <p:sp>
        <p:nvSpPr>
          <p:cNvPr id="930" name="Google Shape;930;p36"/>
          <p:cNvSpPr txBox="1"/>
          <p:nvPr/>
        </p:nvSpPr>
        <p:spPr>
          <a:xfrm>
            <a:off x="7467600" y="2819400"/>
            <a:ext cx="1676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HNO</a:t>
            </a:r>
            <a:r>
              <a:rPr lang="en-US" sz="2800" b="1" baseline="-25000">
                <a:solidFill>
                  <a:schemeClr val="dk1"/>
                </a:solidFill>
                <a:latin typeface="Arial" panose="020B0604020202020204"/>
                <a:ea typeface="Arial" panose="020B0604020202020204"/>
                <a:cs typeface="Arial" panose="020B0604020202020204"/>
                <a:sym typeface="Arial" panose="020B0604020202020204"/>
              </a:rPr>
              <a:t>3</a:t>
            </a:r>
            <a:endParaRPr sz="2800" b="1">
              <a:solidFill>
                <a:schemeClr val="dk1"/>
              </a:solidFill>
              <a:latin typeface="Arial" panose="020B0604020202020204"/>
              <a:ea typeface="Arial" panose="020B0604020202020204"/>
              <a:cs typeface="Arial" panose="020B0604020202020204"/>
              <a:sym typeface="Arial" panose="020B0604020202020204"/>
            </a:endParaRPr>
          </a:p>
        </p:txBody>
      </p:sp>
      <p:cxnSp>
        <p:nvCxnSpPr>
          <p:cNvPr id="931" name="Google Shape;931;p36"/>
          <p:cNvCxnSpPr/>
          <p:nvPr/>
        </p:nvCxnSpPr>
        <p:spPr>
          <a:xfrm>
            <a:off x="6400800" y="2895600"/>
            <a:ext cx="0" cy="381000"/>
          </a:xfrm>
          <a:prstGeom prst="straightConnector1">
            <a:avLst/>
          </a:prstGeom>
          <a:noFill/>
          <a:ln w="38100" cap="flat" cmpd="sng">
            <a:solidFill>
              <a:schemeClr val="lt1"/>
            </a:solidFill>
            <a:prstDash val="solid"/>
            <a:round/>
            <a:headEnd type="none" w="med" len="med"/>
            <a:tailEnd type="triangle" w="med" len="med"/>
          </a:ln>
        </p:spPr>
      </p:cxnSp>
      <p:sp>
        <p:nvSpPr>
          <p:cNvPr id="932" name="Google Shape;932;p36"/>
          <p:cNvSpPr txBox="1"/>
          <p:nvPr/>
        </p:nvSpPr>
        <p:spPr>
          <a:xfrm>
            <a:off x="5105400" y="3962400"/>
            <a:ext cx="1981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6600"/>
                </a:solidFill>
                <a:latin typeface="Arial" panose="020B0604020202020204"/>
                <a:ea typeface="Arial" panose="020B0604020202020204"/>
                <a:cs typeface="Arial" panose="020B0604020202020204"/>
                <a:sym typeface="Arial" panose="020B0604020202020204"/>
              </a:rPr>
              <a:t>Fe</a:t>
            </a:r>
            <a:r>
              <a:rPr lang="en-US" sz="2800" b="1" baseline="-25000">
                <a:solidFill>
                  <a:srgbClr val="006600"/>
                </a:solidFill>
                <a:latin typeface="Arial" panose="020B0604020202020204"/>
                <a:ea typeface="Arial" panose="020B0604020202020204"/>
                <a:cs typeface="Arial" panose="020B0604020202020204"/>
                <a:sym typeface="Arial" panose="020B0604020202020204"/>
              </a:rPr>
              <a:t>2</a:t>
            </a:r>
            <a:r>
              <a:rPr lang="en-US" sz="2800" b="1">
                <a:solidFill>
                  <a:srgbClr val="006600"/>
                </a:solidFill>
                <a:latin typeface="Arial" panose="020B0604020202020204"/>
                <a:ea typeface="Arial" panose="020B0604020202020204"/>
                <a:cs typeface="Arial" panose="020B0604020202020204"/>
                <a:sym typeface="Arial" panose="020B0604020202020204"/>
              </a:rPr>
              <a:t>(SO</a:t>
            </a:r>
            <a:r>
              <a:rPr lang="en-US" sz="2800" b="1" baseline="-25000">
                <a:solidFill>
                  <a:srgbClr val="006600"/>
                </a:solidFill>
                <a:latin typeface="Arial" panose="020B0604020202020204"/>
                <a:ea typeface="Arial" panose="020B0604020202020204"/>
                <a:cs typeface="Arial" panose="020B0604020202020204"/>
                <a:sym typeface="Arial" panose="020B0604020202020204"/>
              </a:rPr>
              <a:t>4</a:t>
            </a:r>
            <a:r>
              <a:rPr lang="en-US" sz="2800" b="1">
                <a:solidFill>
                  <a:srgbClr val="006600"/>
                </a:solidFill>
                <a:latin typeface="Arial" panose="020B0604020202020204"/>
                <a:ea typeface="Arial" panose="020B0604020202020204"/>
                <a:cs typeface="Arial" panose="020B0604020202020204"/>
                <a:sym typeface="Arial" panose="020B0604020202020204"/>
              </a:rPr>
              <a:t>)</a:t>
            </a:r>
            <a:r>
              <a:rPr lang="en-US" sz="2800" b="1" baseline="-25000">
                <a:solidFill>
                  <a:srgbClr val="006600"/>
                </a:solidFill>
                <a:latin typeface="Arial" panose="020B0604020202020204"/>
                <a:ea typeface="Arial" panose="020B0604020202020204"/>
                <a:cs typeface="Arial" panose="020B0604020202020204"/>
                <a:sym typeface="Arial" panose="020B0604020202020204"/>
              </a:rPr>
              <a:t>3</a:t>
            </a:r>
            <a:endParaRPr sz="2800" b="1">
              <a:solidFill>
                <a:srgbClr val="006600"/>
              </a:solidFill>
              <a:latin typeface="Arial" panose="020B0604020202020204"/>
              <a:ea typeface="Arial" panose="020B0604020202020204"/>
              <a:cs typeface="Arial" panose="020B0604020202020204"/>
              <a:sym typeface="Arial" panose="020B0604020202020204"/>
            </a:endParaRPr>
          </a:p>
        </p:txBody>
      </p:sp>
      <p:sp>
        <p:nvSpPr>
          <p:cNvPr id="933" name="Google Shape;933;p36"/>
          <p:cNvSpPr txBox="1"/>
          <p:nvPr/>
        </p:nvSpPr>
        <p:spPr>
          <a:xfrm>
            <a:off x="7315200" y="5119688"/>
            <a:ext cx="16764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934" name="Google Shape;934;p36"/>
          <p:cNvSpPr txBox="1"/>
          <p:nvPr/>
        </p:nvSpPr>
        <p:spPr>
          <a:xfrm>
            <a:off x="7010400" y="3962400"/>
            <a:ext cx="1676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935" name="Google Shape;935;p36"/>
          <p:cNvSpPr txBox="1"/>
          <p:nvPr/>
        </p:nvSpPr>
        <p:spPr>
          <a:xfrm>
            <a:off x="5257800" y="5105400"/>
            <a:ext cx="1676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6600"/>
                </a:solidFill>
                <a:latin typeface="Arial" panose="020B0604020202020204"/>
                <a:ea typeface="Arial" panose="020B0604020202020204"/>
                <a:cs typeface="Arial" panose="020B0604020202020204"/>
                <a:sym typeface="Arial" panose="020B0604020202020204"/>
              </a:rPr>
              <a:t>ZnSO</a:t>
            </a:r>
            <a:r>
              <a:rPr lang="en-US" sz="2800" b="1" baseline="-25000">
                <a:solidFill>
                  <a:srgbClr val="006600"/>
                </a:solidFill>
                <a:latin typeface="Arial" panose="020B0604020202020204"/>
                <a:ea typeface="Arial" panose="020B0604020202020204"/>
                <a:cs typeface="Arial" panose="020B0604020202020204"/>
                <a:sym typeface="Arial" panose="020B0604020202020204"/>
              </a:rPr>
              <a:t>4</a:t>
            </a:r>
            <a:endParaRPr sz="2800" b="1">
              <a:solidFill>
                <a:srgbClr val="006600"/>
              </a:solidFill>
              <a:latin typeface="Arial" panose="020B0604020202020204"/>
              <a:ea typeface="Arial" panose="020B0604020202020204"/>
              <a:cs typeface="Arial" panose="020B0604020202020204"/>
              <a:sym typeface="Arial" panose="020B0604020202020204"/>
            </a:endParaRPr>
          </a:p>
        </p:txBody>
      </p:sp>
      <p:sp>
        <p:nvSpPr>
          <p:cNvPr id="936" name="Google Shape;936;p36"/>
          <p:cNvSpPr txBox="1"/>
          <p:nvPr/>
        </p:nvSpPr>
        <p:spPr>
          <a:xfrm>
            <a:off x="685800" y="3048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0</a:t>
            </a:r>
          </a:p>
        </p:txBody>
      </p:sp>
      <p:sp>
        <p:nvSpPr>
          <p:cNvPr id="937" name="Google Shape;937;p36"/>
          <p:cNvSpPr txBox="1"/>
          <p:nvPr/>
        </p:nvSpPr>
        <p:spPr>
          <a:xfrm>
            <a:off x="2057400" y="3048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+6</a:t>
            </a:r>
          </a:p>
        </p:txBody>
      </p:sp>
      <p:sp>
        <p:nvSpPr>
          <p:cNvPr id="938" name="Google Shape;938;p36"/>
          <p:cNvSpPr txBox="1"/>
          <p:nvPr/>
        </p:nvSpPr>
        <p:spPr>
          <a:xfrm>
            <a:off x="838200" y="4860925"/>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0</a:t>
            </a:r>
          </a:p>
        </p:txBody>
      </p:sp>
      <p:sp>
        <p:nvSpPr>
          <p:cNvPr id="939" name="Google Shape;939;p36"/>
          <p:cNvSpPr txBox="1"/>
          <p:nvPr/>
        </p:nvSpPr>
        <p:spPr>
          <a:xfrm>
            <a:off x="4267200" y="14478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+2</a:t>
            </a:r>
          </a:p>
        </p:txBody>
      </p:sp>
      <p:sp>
        <p:nvSpPr>
          <p:cNvPr id="940" name="Google Shape;940;p36"/>
          <p:cNvSpPr txBox="1"/>
          <p:nvPr/>
        </p:nvSpPr>
        <p:spPr>
          <a:xfrm>
            <a:off x="5181600" y="48768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+2</a:t>
            </a:r>
          </a:p>
        </p:txBody>
      </p:sp>
      <p:sp>
        <p:nvSpPr>
          <p:cNvPr id="941" name="Google Shape;941;p36"/>
          <p:cNvSpPr txBox="1"/>
          <p:nvPr/>
        </p:nvSpPr>
        <p:spPr>
          <a:xfrm>
            <a:off x="685800" y="15240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+2</a:t>
            </a:r>
          </a:p>
        </p:txBody>
      </p:sp>
      <p:sp>
        <p:nvSpPr>
          <p:cNvPr id="942" name="Google Shape;942;p36"/>
          <p:cNvSpPr txBox="1"/>
          <p:nvPr/>
        </p:nvSpPr>
        <p:spPr>
          <a:xfrm>
            <a:off x="3886200" y="3048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+2</a:t>
            </a:r>
          </a:p>
        </p:txBody>
      </p:sp>
      <p:sp>
        <p:nvSpPr>
          <p:cNvPr id="943" name="Google Shape;943;p36"/>
          <p:cNvSpPr txBox="1"/>
          <p:nvPr/>
        </p:nvSpPr>
        <p:spPr>
          <a:xfrm>
            <a:off x="7086600" y="48006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0</a:t>
            </a:r>
          </a:p>
        </p:txBody>
      </p:sp>
      <p:sp>
        <p:nvSpPr>
          <p:cNvPr id="944" name="Google Shape;944;p36"/>
          <p:cNvSpPr txBox="1"/>
          <p:nvPr/>
        </p:nvSpPr>
        <p:spPr>
          <a:xfrm>
            <a:off x="2133600" y="48768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+6</a:t>
            </a:r>
          </a:p>
        </p:txBody>
      </p:sp>
      <p:sp>
        <p:nvSpPr>
          <p:cNvPr id="945" name="Google Shape;945;p36"/>
          <p:cNvSpPr txBox="1"/>
          <p:nvPr/>
        </p:nvSpPr>
        <p:spPr>
          <a:xfrm>
            <a:off x="838200" y="36576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+3</a:t>
            </a:r>
          </a:p>
        </p:txBody>
      </p:sp>
      <p:sp>
        <p:nvSpPr>
          <p:cNvPr id="946" name="Google Shape;946;p36"/>
          <p:cNvSpPr txBox="1"/>
          <p:nvPr/>
        </p:nvSpPr>
        <p:spPr>
          <a:xfrm>
            <a:off x="5105400" y="36576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+3</a:t>
            </a:r>
          </a:p>
        </p:txBody>
      </p:sp>
      <p:sp>
        <p:nvSpPr>
          <p:cNvPr id="947" name="Google Shape;947;p36"/>
          <p:cNvSpPr txBox="1"/>
          <p:nvPr/>
        </p:nvSpPr>
        <p:spPr>
          <a:xfrm>
            <a:off x="7696200" y="2819400"/>
            <a:ext cx="1066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948" name="Google Shape;948;p36"/>
          <p:cNvSpPr txBox="1"/>
          <p:nvPr/>
        </p:nvSpPr>
        <p:spPr>
          <a:xfrm>
            <a:off x="609600" y="3962400"/>
            <a:ext cx="1066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949" name="Google Shape;949;p36"/>
          <p:cNvSpPr txBox="1"/>
          <p:nvPr/>
        </p:nvSpPr>
        <p:spPr>
          <a:xfrm>
            <a:off x="2667000" y="3976688"/>
            <a:ext cx="10668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3</a:t>
            </a:r>
          </a:p>
        </p:txBody>
      </p:sp>
      <p:sp>
        <p:nvSpPr>
          <p:cNvPr id="950" name="Google Shape;950;p36"/>
          <p:cNvSpPr txBox="1"/>
          <p:nvPr/>
        </p:nvSpPr>
        <p:spPr>
          <a:xfrm>
            <a:off x="7239000" y="3962400"/>
            <a:ext cx="1066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3</a:t>
            </a:r>
          </a:p>
        </p:txBody>
      </p:sp>
      <p:sp>
        <p:nvSpPr>
          <p:cNvPr id="951" name="Google Shape;951;p36"/>
          <p:cNvSpPr txBox="1"/>
          <p:nvPr/>
        </p:nvSpPr>
        <p:spPr>
          <a:xfrm>
            <a:off x="533400" y="5119688"/>
            <a:ext cx="10668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952" name="Google Shape;952;p36"/>
          <p:cNvSpPr txBox="1"/>
          <p:nvPr/>
        </p:nvSpPr>
        <p:spPr>
          <a:xfrm>
            <a:off x="1600200" y="5105400"/>
            <a:ext cx="1066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4</a:t>
            </a:r>
          </a:p>
        </p:txBody>
      </p:sp>
      <p:sp>
        <p:nvSpPr>
          <p:cNvPr id="953" name="Google Shape;953;p36"/>
          <p:cNvSpPr txBox="1"/>
          <p:nvPr/>
        </p:nvSpPr>
        <p:spPr>
          <a:xfrm>
            <a:off x="5029200" y="5105400"/>
            <a:ext cx="1066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3</a:t>
            </a:r>
          </a:p>
        </p:txBody>
      </p:sp>
      <p:sp>
        <p:nvSpPr>
          <p:cNvPr id="954" name="Google Shape;954;p36"/>
          <p:cNvSpPr txBox="1"/>
          <p:nvPr/>
        </p:nvSpPr>
        <p:spPr>
          <a:xfrm>
            <a:off x="7620000" y="5105400"/>
            <a:ext cx="1066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0"/>
                                        </p:tgtEl>
                                        <p:attrNameLst>
                                          <p:attrName>style.visibility</p:attrName>
                                        </p:attrNameLst>
                                      </p:cBhvr>
                                      <p:to>
                                        <p:strVal val="visible"/>
                                      </p:to>
                                    </p:set>
                                    <p:animEffect transition="in" filter="fade">
                                      <p:cBhvr>
                                        <p:cTn id="7" dur="1000"/>
                                        <p:tgtEl>
                                          <p:spTgt spid="910"/>
                                        </p:tgtEl>
                                      </p:cBhvr>
                                    </p:animEffect>
                                  </p:childTnLst>
                                </p:cTn>
                              </p:par>
                              <p:par>
                                <p:cTn id="8" presetID="10" presetClass="entr" presetSubtype="0" fill="hold" nodeType="withEffect">
                                  <p:stCondLst>
                                    <p:cond delay="0"/>
                                  </p:stCondLst>
                                  <p:childTnLst>
                                    <p:set>
                                      <p:cBhvr>
                                        <p:cTn id="9" dur="1" fill="hold">
                                          <p:stCondLst>
                                            <p:cond delay="0"/>
                                          </p:stCondLst>
                                        </p:cTn>
                                        <p:tgtEl>
                                          <p:spTgt spid="928"/>
                                        </p:tgtEl>
                                        <p:attrNameLst>
                                          <p:attrName>style.visibility</p:attrName>
                                        </p:attrNameLst>
                                      </p:cBhvr>
                                      <p:to>
                                        <p:strVal val="visible"/>
                                      </p:to>
                                    </p:set>
                                    <p:animEffect transition="in" filter="fade">
                                      <p:cBhvr>
                                        <p:cTn id="10" dur="1000"/>
                                        <p:tgtEl>
                                          <p:spTgt spid="928"/>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925"/>
                                        </p:tgtEl>
                                        <p:attrNameLst>
                                          <p:attrName>style.visibility</p:attrName>
                                        </p:attrNameLst>
                                      </p:cBhvr>
                                      <p:to>
                                        <p:strVal val="visible"/>
                                      </p:to>
                                    </p:set>
                                    <p:anim calcmode="lin" valueType="num">
                                      <p:cBhvr additive="base">
                                        <p:cTn id="15" dur="500"/>
                                        <p:tgtEl>
                                          <p:spTgt spid="925"/>
                                        </p:tgtEl>
                                        <p:attrNameLst>
                                          <p:attrName>ppt_w</p:attrName>
                                        </p:attrNameLst>
                                      </p:cBhvr>
                                      <p:tavLst>
                                        <p:tav tm="0">
                                          <p:val>
                                            <p:fltVal val="0"/>
                                          </p:val>
                                        </p:tav>
                                        <p:tav tm="100000">
                                          <p:val>
                                            <p:strVal val="#ppt_w"/>
                                          </p:val>
                                        </p:tav>
                                      </p:tavLst>
                                    </p:anim>
                                    <p:anim calcmode="lin" valueType="num">
                                      <p:cBhvr additive="base">
                                        <p:cTn id="16" dur="500"/>
                                        <p:tgtEl>
                                          <p:spTgt spid="925"/>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936"/>
                                        </p:tgtEl>
                                        <p:attrNameLst>
                                          <p:attrName>style.visibility</p:attrName>
                                        </p:attrNameLst>
                                      </p:cBhvr>
                                      <p:to>
                                        <p:strVal val="visible"/>
                                      </p:to>
                                    </p:set>
                                    <p:anim calcmode="lin" valueType="num">
                                      <p:cBhvr additive="base">
                                        <p:cTn id="21" dur="500"/>
                                        <p:tgtEl>
                                          <p:spTgt spid="936"/>
                                        </p:tgtEl>
                                        <p:attrNameLst>
                                          <p:attrName>ppt_w</p:attrName>
                                        </p:attrNameLst>
                                      </p:cBhvr>
                                      <p:tavLst>
                                        <p:tav tm="0">
                                          <p:val>
                                            <p:fltVal val="0"/>
                                          </p:val>
                                        </p:tav>
                                        <p:tav tm="100000">
                                          <p:val>
                                            <p:strVal val="#ppt_w"/>
                                          </p:val>
                                        </p:tav>
                                      </p:tavLst>
                                    </p:anim>
                                    <p:anim calcmode="lin" valueType="num">
                                      <p:cBhvr additive="base">
                                        <p:cTn id="22" dur="500"/>
                                        <p:tgtEl>
                                          <p:spTgt spid="936"/>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937"/>
                                        </p:tgtEl>
                                        <p:attrNameLst>
                                          <p:attrName>style.visibility</p:attrName>
                                        </p:attrNameLst>
                                      </p:cBhvr>
                                      <p:to>
                                        <p:strVal val="visible"/>
                                      </p:to>
                                    </p:set>
                                    <p:anim calcmode="lin" valueType="num">
                                      <p:cBhvr additive="base">
                                        <p:cTn id="27" dur="500"/>
                                        <p:tgtEl>
                                          <p:spTgt spid="937"/>
                                        </p:tgtEl>
                                        <p:attrNameLst>
                                          <p:attrName>ppt_w</p:attrName>
                                        </p:attrNameLst>
                                      </p:cBhvr>
                                      <p:tavLst>
                                        <p:tav tm="0">
                                          <p:val>
                                            <p:fltVal val="0"/>
                                          </p:val>
                                        </p:tav>
                                        <p:tav tm="100000">
                                          <p:val>
                                            <p:strVal val="#ppt_w"/>
                                          </p:val>
                                        </p:tav>
                                      </p:tavLst>
                                    </p:anim>
                                    <p:anim calcmode="lin" valueType="num">
                                      <p:cBhvr additive="base">
                                        <p:cTn id="28" dur="500"/>
                                        <p:tgtEl>
                                          <p:spTgt spid="937"/>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942"/>
                                        </p:tgtEl>
                                        <p:attrNameLst>
                                          <p:attrName>style.visibility</p:attrName>
                                        </p:attrNameLst>
                                      </p:cBhvr>
                                      <p:to>
                                        <p:strVal val="visible"/>
                                      </p:to>
                                    </p:set>
                                    <p:anim calcmode="lin" valueType="num">
                                      <p:cBhvr additive="base">
                                        <p:cTn id="33" dur="500"/>
                                        <p:tgtEl>
                                          <p:spTgt spid="942"/>
                                        </p:tgtEl>
                                        <p:attrNameLst>
                                          <p:attrName>ppt_w</p:attrName>
                                        </p:attrNameLst>
                                      </p:cBhvr>
                                      <p:tavLst>
                                        <p:tav tm="0">
                                          <p:val>
                                            <p:fltVal val="0"/>
                                          </p:val>
                                        </p:tav>
                                        <p:tav tm="100000">
                                          <p:val>
                                            <p:strVal val="#ppt_w"/>
                                          </p:val>
                                        </p:tav>
                                      </p:tavLst>
                                    </p:anim>
                                    <p:anim calcmode="lin" valueType="num">
                                      <p:cBhvr additive="base">
                                        <p:cTn id="34" dur="500"/>
                                        <p:tgtEl>
                                          <p:spTgt spid="942"/>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13"/>
                                        </p:tgtEl>
                                        <p:attrNameLst>
                                          <p:attrName>style.visibility</p:attrName>
                                        </p:attrNameLst>
                                      </p:cBhvr>
                                      <p:to>
                                        <p:strVal val="visible"/>
                                      </p:to>
                                    </p:set>
                                    <p:animEffect transition="in" filter="fade">
                                      <p:cBhvr>
                                        <p:cTn id="39" dur="2000"/>
                                        <p:tgtEl>
                                          <p:spTgt spid="913"/>
                                        </p:tgtEl>
                                      </p:cBhvr>
                                    </p:animEffect>
                                  </p:childTnLst>
                                </p:cTn>
                              </p:par>
                              <p:par>
                                <p:cTn id="40" presetID="10" presetClass="entr" presetSubtype="0" fill="hold" nodeType="withEffect">
                                  <p:stCondLst>
                                    <p:cond delay="0"/>
                                  </p:stCondLst>
                                  <p:childTnLst>
                                    <p:set>
                                      <p:cBhvr>
                                        <p:cTn id="41" dur="1" fill="hold">
                                          <p:stCondLst>
                                            <p:cond delay="0"/>
                                          </p:stCondLst>
                                        </p:cTn>
                                        <p:tgtEl>
                                          <p:spTgt spid="926"/>
                                        </p:tgtEl>
                                        <p:attrNameLst>
                                          <p:attrName>style.visibility</p:attrName>
                                        </p:attrNameLst>
                                      </p:cBhvr>
                                      <p:to>
                                        <p:strVal val="visible"/>
                                      </p:to>
                                    </p:set>
                                    <p:animEffect transition="in" filter="fade">
                                      <p:cBhvr>
                                        <p:cTn id="42" dur="1000"/>
                                        <p:tgtEl>
                                          <p:spTgt spid="926"/>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927"/>
                                        </p:tgtEl>
                                        <p:attrNameLst>
                                          <p:attrName>style.visibility</p:attrName>
                                        </p:attrNameLst>
                                      </p:cBhvr>
                                      <p:to>
                                        <p:strVal val="visible"/>
                                      </p:to>
                                    </p:set>
                                    <p:anim calcmode="lin" valueType="num">
                                      <p:cBhvr additive="base">
                                        <p:cTn id="47" dur="500"/>
                                        <p:tgtEl>
                                          <p:spTgt spid="927"/>
                                        </p:tgtEl>
                                        <p:attrNameLst>
                                          <p:attrName>ppt_w</p:attrName>
                                        </p:attrNameLst>
                                      </p:cBhvr>
                                      <p:tavLst>
                                        <p:tav tm="0">
                                          <p:val>
                                            <p:fltVal val="0"/>
                                          </p:val>
                                        </p:tav>
                                        <p:tav tm="100000">
                                          <p:val>
                                            <p:strVal val="#ppt_w"/>
                                          </p:val>
                                        </p:tav>
                                      </p:tavLst>
                                    </p:anim>
                                    <p:anim calcmode="lin" valueType="num">
                                      <p:cBhvr additive="base">
                                        <p:cTn id="48" dur="500"/>
                                        <p:tgtEl>
                                          <p:spTgt spid="927"/>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nodeType="clickEffect">
                                  <p:stCondLst>
                                    <p:cond delay="0"/>
                                  </p:stCondLst>
                                  <p:childTnLst>
                                    <p:set>
                                      <p:cBhvr>
                                        <p:cTn id="52" dur="1" fill="hold">
                                          <p:stCondLst>
                                            <p:cond delay="0"/>
                                          </p:stCondLst>
                                        </p:cTn>
                                        <p:tgtEl>
                                          <p:spTgt spid="941"/>
                                        </p:tgtEl>
                                        <p:attrNameLst>
                                          <p:attrName>style.visibility</p:attrName>
                                        </p:attrNameLst>
                                      </p:cBhvr>
                                      <p:to>
                                        <p:strVal val="visible"/>
                                      </p:to>
                                    </p:set>
                                    <p:anim calcmode="lin" valueType="num">
                                      <p:cBhvr additive="base">
                                        <p:cTn id="53" dur="500"/>
                                        <p:tgtEl>
                                          <p:spTgt spid="941"/>
                                        </p:tgtEl>
                                        <p:attrNameLst>
                                          <p:attrName>ppt_w</p:attrName>
                                        </p:attrNameLst>
                                      </p:cBhvr>
                                      <p:tavLst>
                                        <p:tav tm="0">
                                          <p:val>
                                            <p:fltVal val="0"/>
                                          </p:val>
                                        </p:tav>
                                        <p:tav tm="100000">
                                          <p:val>
                                            <p:strVal val="#ppt_w"/>
                                          </p:val>
                                        </p:tav>
                                      </p:tavLst>
                                    </p:anim>
                                    <p:anim calcmode="lin" valueType="num">
                                      <p:cBhvr additive="base">
                                        <p:cTn id="54" dur="500"/>
                                        <p:tgtEl>
                                          <p:spTgt spid="941"/>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939"/>
                                        </p:tgtEl>
                                        <p:attrNameLst>
                                          <p:attrName>style.visibility</p:attrName>
                                        </p:attrNameLst>
                                      </p:cBhvr>
                                      <p:to>
                                        <p:strVal val="visible"/>
                                      </p:to>
                                    </p:set>
                                    <p:anim calcmode="lin" valueType="num">
                                      <p:cBhvr additive="base">
                                        <p:cTn id="59" dur="500"/>
                                        <p:tgtEl>
                                          <p:spTgt spid="939"/>
                                        </p:tgtEl>
                                        <p:attrNameLst>
                                          <p:attrName>ppt_w</p:attrName>
                                        </p:attrNameLst>
                                      </p:cBhvr>
                                      <p:tavLst>
                                        <p:tav tm="0">
                                          <p:val>
                                            <p:fltVal val="0"/>
                                          </p:val>
                                        </p:tav>
                                        <p:tav tm="100000">
                                          <p:val>
                                            <p:strVal val="#ppt_w"/>
                                          </p:val>
                                        </p:tav>
                                      </p:tavLst>
                                    </p:anim>
                                    <p:anim calcmode="lin" valueType="num">
                                      <p:cBhvr additive="base">
                                        <p:cTn id="60" dur="500"/>
                                        <p:tgtEl>
                                          <p:spTgt spid="939"/>
                                        </p:tgtEl>
                                        <p:attrNameLst>
                                          <p:attrName>ppt_h</p:attrName>
                                        </p:attrNameLst>
                                      </p:cBhvr>
                                      <p:tavLst>
                                        <p:tav tm="0">
                                          <p:val>
                                            <p:fltVal val="0"/>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916"/>
                                        </p:tgtEl>
                                        <p:attrNameLst>
                                          <p:attrName>style.visibility</p:attrName>
                                        </p:attrNameLst>
                                      </p:cBhvr>
                                      <p:to>
                                        <p:strVal val="visible"/>
                                      </p:to>
                                    </p:set>
                                    <p:animEffect transition="in" filter="fade">
                                      <p:cBhvr>
                                        <p:cTn id="65" dur="1000"/>
                                        <p:tgtEl>
                                          <p:spTgt spid="916"/>
                                        </p:tgtEl>
                                      </p:cBhvr>
                                    </p:animEffect>
                                  </p:childTnLst>
                                </p:cTn>
                              </p:par>
                              <p:par>
                                <p:cTn id="66" presetID="10" presetClass="entr" presetSubtype="0" fill="hold" nodeType="withEffect">
                                  <p:stCondLst>
                                    <p:cond delay="0"/>
                                  </p:stCondLst>
                                  <p:childTnLst>
                                    <p:set>
                                      <p:cBhvr>
                                        <p:cTn id="67" dur="1" fill="hold">
                                          <p:stCondLst>
                                            <p:cond delay="0"/>
                                          </p:stCondLst>
                                        </p:cTn>
                                        <p:tgtEl>
                                          <p:spTgt spid="930"/>
                                        </p:tgtEl>
                                        <p:attrNameLst>
                                          <p:attrName>style.visibility</p:attrName>
                                        </p:attrNameLst>
                                      </p:cBhvr>
                                      <p:to>
                                        <p:strVal val="visible"/>
                                      </p:to>
                                    </p:set>
                                    <p:animEffect transition="in" filter="fade">
                                      <p:cBhvr>
                                        <p:cTn id="68" dur="1000"/>
                                        <p:tgtEl>
                                          <p:spTgt spid="930"/>
                                        </p:tgtEl>
                                      </p:cBhvr>
                                    </p:animEffect>
                                  </p:childTnLst>
                                </p:cTn>
                              </p:par>
                            </p:childTnLst>
                          </p:cTn>
                        </p:par>
                      </p:childTnLst>
                    </p:cTn>
                  </p:par>
                  <p:par>
                    <p:cTn id="69" fill="hold">
                      <p:stCondLst>
                        <p:cond delay="indefinite"/>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929"/>
                                        </p:tgtEl>
                                        <p:attrNameLst>
                                          <p:attrName>style.visibility</p:attrName>
                                        </p:attrNameLst>
                                      </p:cBhvr>
                                      <p:to>
                                        <p:strVal val="visible"/>
                                      </p:to>
                                    </p:set>
                                    <p:anim calcmode="lin" valueType="num">
                                      <p:cBhvr additive="base">
                                        <p:cTn id="73" dur="500"/>
                                        <p:tgtEl>
                                          <p:spTgt spid="929"/>
                                        </p:tgtEl>
                                        <p:attrNameLst>
                                          <p:attrName>ppt_w</p:attrName>
                                        </p:attrNameLst>
                                      </p:cBhvr>
                                      <p:tavLst>
                                        <p:tav tm="0">
                                          <p:val>
                                            <p:fltVal val="0"/>
                                          </p:val>
                                        </p:tav>
                                        <p:tav tm="100000">
                                          <p:val>
                                            <p:strVal val="#ppt_w"/>
                                          </p:val>
                                        </p:tav>
                                      </p:tavLst>
                                    </p:anim>
                                    <p:anim calcmode="lin" valueType="num">
                                      <p:cBhvr additive="base">
                                        <p:cTn id="74" dur="500"/>
                                        <p:tgtEl>
                                          <p:spTgt spid="929"/>
                                        </p:tgtEl>
                                        <p:attrNameLst>
                                          <p:attrName>ppt_h</p:attrName>
                                        </p:attrNameLst>
                                      </p:cBhvr>
                                      <p:tavLst>
                                        <p:tav tm="0">
                                          <p:val>
                                            <p:fltVal val="0"/>
                                          </p:val>
                                        </p:tav>
                                        <p:tav tm="100000">
                                          <p:val>
                                            <p:strVal val="#ppt_h"/>
                                          </p:val>
                                        </p:tav>
                                      </p:tavLst>
                                    </p:anim>
                                  </p:childTnLst>
                                </p:cTn>
                              </p:par>
                              <p:par>
                                <p:cTn id="75" presetID="23" presetClass="entr" presetSubtype="16" fill="hold" nodeType="withEffect">
                                  <p:stCondLst>
                                    <p:cond delay="0"/>
                                  </p:stCondLst>
                                  <p:childTnLst>
                                    <p:set>
                                      <p:cBhvr>
                                        <p:cTn id="76" dur="1" fill="hold">
                                          <p:stCondLst>
                                            <p:cond delay="0"/>
                                          </p:stCondLst>
                                        </p:cTn>
                                        <p:tgtEl>
                                          <p:spTgt spid="947"/>
                                        </p:tgtEl>
                                        <p:attrNameLst>
                                          <p:attrName>style.visibility</p:attrName>
                                        </p:attrNameLst>
                                      </p:cBhvr>
                                      <p:to>
                                        <p:strVal val="visible"/>
                                      </p:to>
                                    </p:set>
                                    <p:anim calcmode="lin" valueType="num">
                                      <p:cBhvr additive="base">
                                        <p:cTn id="77" dur="500"/>
                                        <p:tgtEl>
                                          <p:spTgt spid="947"/>
                                        </p:tgtEl>
                                        <p:attrNameLst>
                                          <p:attrName>ppt_w</p:attrName>
                                        </p:attrNameLst>
                                      </p:cBhvr>
                                      <p:tavLst>
                                        <p:tav tm="0">
                                          <p:val>
                                            <p:fltVal val="0"/>
                                          </p:val>
                                        </p:tav>
                                        <p:tav tm="100000">
                                          <p:val>
                                            <p:strVal val="#ppt_w"/>
                                          </p:val>
                                        </p:tav>
                                      </p:tavLst>
                                    </p:anim>
                                    <p:anim calcmode="lin" valueType="num">
                                      <p:cBhvr additive="base">
                                        <p:cTn id="78" dur="500"/>
                                        <p:tgtEl>
                                          <p:spTgt spid="947"/>
                                        </p:tgtEl>
                                        <p:attrNameLst>
                                          <p:attrName>ppt_h</p:attrName>
                                        </p:attrNameLst>
                                      </p:cBhvr>
                                      <p:tavLst>
                                        <p:tav tm="0">
                                          <p:val>
                                            <p:fltVal val="0"/>
                                          </p:val>
                                        </p:tav>
                                        <p:tav tm="100000">
                                          <p:val>
                                            <p:strVal val="#ppt_h"/>
                                          </p:val>
                                        </p:tav>
                                      </p:tavLst>
                                    </p:anim>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919"/>
                                        </p:tgtEl>
                                        <p:attrNameLst>
                                          <p:attrName>style.visibility</p:attrName>
                                        </p:attrNameLst>
                                      </p:cBhvr>
                                      <p:to>
                                        <p:strVal val="visible"/>
                                      </p:to>
                                    </p:set>
                                    <p:animEffect transition="in" filter="fade">
                                      <p:cBhvr>
                                        <p:cTn id="83" dur="2000"/>
                                        <p:tgtEl>
                                          <p:spTgt spid="919"/>
                                        </p:tgtEl>
                                      </p:cBhvr>
                                    </p:animEffect>
                                  </p:childTnLst>
                                </p:cTn>
                              </p:par>
                              <p:par>
                                <p:cTn id="84" presetID="10" presetClass="entr" presetSubtype="0" fill="hold" nodeType="withEffect">
                                  <p:stCondLst>
                                    <p:cond delay="0"/>
                                  </p:stCondLst>
                                  <p:childTnLst>
                                    <p:set>
                                      <p:cBhvr>
                                        <p:cTn id="85" dur="1" fill="hold">
                                          <p:stCondLst>
                                            <p:cond delay="0"/>
                                          </p:stCondLst>
                                        </p:cTn>
                                        <p:tgtEl>
                                          <p:spTgt spid="934"/>
                                        </p:tgtEl>
                                        <p:attrNameLst>
                                          <p:attrName>style.visibility</p:attrName>
                                        </p:attrNameLst>
                                      </p:cBhvr>
                                      <p:to>
                                        <p:strVal val="visible"/>
                                      </p:to>
                                    </p:set>
                                    <p:animEffect transition="in" filter="fade">
                                      <p:cBhvr>
                                        <p:cTn id="86" dur="1000"/>
                                        <p:tgtEl>
                                          <p:spTgt spid="934"/>
                                        </p:tgtEl>
                                      </p:cBhvr>
                                    </p:animEffect>
                                  </p:childTnLst>
                                </p:cTn>
                              </p:par>
                            </p:childTnLst>
                          </p:cTn>
                        </p:par>
                      </p:childTnLst>
                    </p:cTn>
                  </p:par>
                  <p:par>
                    <p:cTn id="87" fill="hold">
                      <p:stCondLst>
                        <p:cond delay="indefinite"/>
                      </p:stCondLst>
                      <p:childTnLst>
                        <p:par>
                          <p:cTn id="88" fill="hold">
                            <p:stCondLst>
                              <p:cond delay="0"/>
                            </p:stCondLst>
                            <p:childTnLst>
                              <p:par>
                                <p:cTn id="89" presetID="23" presetClass="entr" presetSubtype="16" fill="hold" nodeType="clickEffect">
                                  <p:stCondLst>
                                    <p:cond delay="0"/>
                                  </p:stCondLst>
                                  <p:childTnLst>
                                    <p:set>
                                      <p:cBhvr>
                                        <p:cTn id="90" dur="1" fill="hold">
                                          <p:stCondLst>
                                            <p:cond delay="0"/>
                                          </p:stCondLst>
                                        </p:cTn>
                                        <p:tgtEl>
                                          <p:spTgt spid="932"/>
                                        </p:tgtEl>
                                        <p:attrNameLst>
                                          <p:attrName>style.visibility</p:attrName>
                                        </p:attrNameLst>
                                      </p:cBhvr>
                                      <p:to>
                                        <p:strVal val="visible"/>
                                      </p:to>
                                    </p:set>
                                    <p:anim calcmode="lin" valueType="num">
                                      <p:cBhvr additive="base">
                                        <p:cTn id="91" dur="500"/>
                                        <p:tgtEl>
                                          <p:spTgt spid="932"/>
                                        </p:tgtEl>
                                        <p:attrNameLst>
                                          <p:attrName>ppt_w</p:attrName>
                                        </p:attrNameLst>
                                      </p:cBhvr>
                                      <p:tavLst>
                                        <p:tav tm="0">
                                          <p:val>
                                            <p:fltVal val="0"/>
                                          </p:val>
                                        </p:tav>
                                        <p:tav tm="100000">
                                          <p:val>
                                            <p:strVal val="#ppt_w"/>
                                          </p:val>
                                        </p:tav>
                                      </p:tavLst>
                                    </p:anim>
                                    <p:anim calcmode="lin" valueType="num">
                                      <p:cBhvr additive="base">
                                        <p:cTn id="92" dur="500"/>
                                        <p:tgtEl>
                                          <p:spTgt spid="932"/>
                                        </p:tgtEl>
                                        <p:attrNameLst>
                                          <p:attrName>ppt_h</p:attrName>
                                        </p:attrNameLst>
                                      </p:cBhvr>
                                      <p:tavLst>
                                        <p:tav tm="0">
                                          <p:val>
                                            <p:fltVal val="0"/>
                                          </p:val>
                                        </p:tav>
                                        <p:tav tm="100000">
                                          <p:val>
                                            <p:strVal val="#ppt_h"/>
                                          </p:val>
                                        </p:tav>
                                      </p:tavLst>
                                    </p:anim>
                                  </p:childTnLst>
                                </p:cTn>
                              </p:par>
                            </p:childTnLst>
                          </p:cTn>
                        </p:par>
                      </p:childTnLst>
                    </p:cTn>
                  </p:par>
                  <p:par>
                    <p:cTn id="93" fill="hold">
                      <p:stCondLst>
                        <p:cond delay="indefinite"/>
                      </p:stCondLst>
                      <p:childTnLst>
                        <p:par>
                          <p:cTn id="94" fill="hold">
                            <p:stCondLst>
                              <p:cond delay="0"/>
                            </p:stCondLst>
                            <p:childTnLst>
                              <p:par>
                                <p:cTn id="95" presetID="23" presetClass="entr" presetSubtype="16" fill="hold" nodeType="clickEffect">
                                  <p:stCondLst>
                                    <p:cond delay="0"/>
                                  </p:stCondLst>
                                  <p:childTnLst>
                                    <p:set>
                                      <p:cBhvr>
                                        <p:cTn id="96" dur="1" fill="hold">
                                          <p:stCondLst>
                                            <p:cond delay="0"/>
                                          </p:stCondLst>
                                        </p:cTn>
                                        <p:tgtEl>
                                          <p:spTgt spid="945"/>
                                        </p:tgtEl>
                                        <p:attrNameLst>
                                          <p:attrName>style.visibility</p:attrName>
                                        </p:attrNameLst>
                                      </p:cBhvr>
                                      <p:to>
                                        <p:strVal val="visible"/>
                                      </p:to>
                                    </p:set>
                                    <p:anim calcmode="lin" valueType="num">
                                      <p:cBhvr additive="base">
                                        <p:cTn id="97" dur="500"/>
                                        <p:tgtEl>
                                          <p:spTgt spid="945"/>
                                        </p:tgtEl>
                                        <p:attrNameLst>
                                          <p:attrName>ppt_w</p:attrName>
                                        </p:attrNameLst>
                                      </p:cBhvr>
                                      <p:tavLst>
                                        <p:tav tm="0">
                                          <p:val>
                                            <p:fltVal val="0"/>
                                          </p:val>
                                        </p:tav>
                                        <p:tav tm="100000">
                                          <p:val>
                                            <p:strVal val="#ppt_w"/>
                                          </p:val>
                                        </p:tav>
                                      </p:tavLst>
                                    </p:anim>
                                    <p:anim calcmode="lin" valueType="num">
                                      <p:cBhvr additive="base">
                                        <p:cTn id="98" dur="500"/>
                                        <p:tgtEl>
                                          <p:spTgt spid="945"/>
                                        </p:tgtEl>
                                        <p:attrNameLst>
                                          <p:attrName>ppt_h</p:attrName>
                                        </p:attrNameLst>
                                      </p:cBhvr>
                                      <p:tavLst>
                                        <p:tav tm="0">
                                          <p:val>
                                            <p:fltVal val="0"/>
                                          </p:val>
                                        </p:tav>
                                        <p:tav tm="100000">
                                          <p:val>
                                            <p:strVal val="#ppt_h"/>
                                          </p:val>
                                        </p:tav>
                                      </p:tavLst>
                                    </p:anim>
                                  </p:childTnLst>
                                </p:cTn>
                              </p:par>
                            </p:childTnLst>
                          </p:cTn>
                        </p:par>
                      </p:childTnLst>
                    </p:cTn>
                  </p:par>
                  <p:par>
                    <p:cTn id="99" fill="hold">
                      <p:stCondLst>
                        <p:cond delay="indefinite"/>
                      </p:stCondLst>
                      <p:childTnLst>
                        <p:par>
                          <p:cTn id="100" fill="hold">
                            <p:stCondLst>
                              <p:cond delay="0"/>
                            </p:stCondLst>
                            <p:childTnLst>
                              <p:par>
                                <p:cTn id="101" presetID="23" presetClass="entr" presetSubtype="16" fill="hold" nodeType="clickEffect">
                                  <p:stCondLst>
                                    <p:cond delay="0"/>
                                  </p:stCondLst>
                                  <p:childTnLst>
                                    <p:set>
                                      <p:cBhvr>
                                        <p:cTn id="102" dur="1" fill="hold">
                                          <p:stCondLst>
                                            <p:cond delay="0"/>
                                          </p:stCondLst>
                                        </p:cTn>
                                        <p:tgtEl>
                                          <p:spTgt spid="946"/>
                                        </p:tgtEl>
                                        <p:attrNameLst>
                                          <p:attrName>style.visibility</p:attrName>
                                        </p:attrNameLst>
                                      </p:cBhvr>
                                      <p:to>
                                        <p:strVal val="visible"/>
                                      </p:to>
                                    </p:set>
                                    <p:anim calcmode="lin" valueType="num">
                                      <p:cBhvr additive="base">
                                        <p:cTn id="103" dur="500"/>
                                        <p:tgtEl>
                                          <p:spTgt spid="946"/>
                                        </p:tgtEl>
                                        <p:attrNameLst>
                                          <p:attrName>ppt_w</p:attrName>
                                        </p:attrNameLst>
                                      </p:cBhvr>
                                      <p:tavLst>
                                        <p:tav tm="0">
                                          <p:val>
                                            <p:fltVal val="0"/>
                                          </p:val>
                                        </p:tav>
                                        <p:tav tm="100000">
                                          <p:val>
                                            <p:strVal val="#ppt_w"/>
                                          </p:val>
                                        </p:tav>
                                      </p:tavLst>
                                    </p:anim>
                                    <p:anim calcmode="lin" valueType="num">
                                      <p:cBhvr additive="base">
                                        <p:cTn id="104" dur="500"/>
                                        <p:tgtEl>
                                          <p:spTgt spid="946"/>
                                        </p:tgtEl>
                                        <p:attrNameLst>
                                          <p:attrName>ppt_h</p:attrName>
                                        </p:attrNameLst>
                                      </p:cBhvr>
                                      <p:tavLst>
                                        <p:tav tm="0">
                                          <p:val>
                                            <p:fltVal val="0"/>
                                          </p:val>
                                        </p:tav>
                                        <p:tav tm="100000">
                                          <p:val>
                                            <p:strVal val="#ppt_h"/>
                                          </p:val>
                                        </p:tav>
                                      </p:tavLst>
                                    </p:anim>
                                  </p:childTnLst>
                                </p:cTn>
                              </p:par>
                            </p:childTnLst>
                          </p:cTn>
                        </p:par>
                      </p:childTnLst>
                    </p:cTn>
                  </p:par>
                  <p:par>
                    <p:cTn id="105" fill="hold">
                      <p:stCondLst>
                        <p:cond delay="indefinite"/>
                      </p:stCondLst>
                      <p:childTnLst>
                        <p:par>
                          <p:cTn id="106" fill="hold">
                            <p:stCondLst>
                              <p:cond delay="0"/>
                            </p:stCondLst>
                            <p:childTnLst>
                              <p:par>
                                <p:cTn id="107" presetID="23" presetClass="entr" presetSubtype="16" fill="hold" nodeType="clickEffect">
                                  <p:stCondLst>
                                    <p:cond delay="0"/>
                                  </p:stCondLst>
                                  <p:childTnLst>
                                    <p:set>
                                      <p:cBhvr>
                                        <p:cTn id="108" dur="1" fill="hold">
                                          <p:stCondLst>
                                            <p:cond delay="0"/>
                                          </p:stCondLst>
                                        </p:cTn>
                                        <p:tgtEl>
                                          <p:spTgt spid="948"/>
                                        </p:tgtEl>
                                        <p:attrNameLst>
                                          <p:attrName>style.visibility</p:attrName>
                                        </p:attrNameLst>
                                      </p:cBhvr>
                                      <p:to>
                                        <p:strVal val="visible"/>
                                      </p:to>
                                    </p:set>
                                    <p:anim calcmode="lin" valueType="num">
                                      <p:cBhvr additive="base">
                                        <p:cTn id="109" dur="500"/>
                                        <p:tgtEl>
                                          <p:spTgt spid="948"/>
                                        </p:tgtEl>
                                        <p:attrNameLst>
                                          <p:attrName>ppt_w</p:attrName>
                                        </p:attrNameLst>
                                      </p:cBhvr>
                                      <p:tavLst>
                                        <p:tav tm="0">
                                          <p:val>
                                            <p:fltVal val="0"/>
                                          </p:val>
                                        </p:tav>
                                        <p:tav tm="100000">
                                          <p:val>
                                            <p:strVal val="#ppt_w"/>
                                          </p:val>
                                        </p:tav>
                                      </p:tavLst>
                                    </p:anim>
                                    <p:anim calcmode="lin" valueType="num">
                                      <p:cBhvr additive="base">
                                        <p:cTn id="110" dur="500"/>
                                        <p:tgtEl>
                                          <p:spTgt spid="948"/>
                                        </p:tgtEl>
                                        <p:attrNameLst>
                                          <p:attrName>ppt_h</p:attrName>
                                        </p:attrNameLst>
                                      </p:cBhvr>
                                      <p:tavLst>
                                        <p:tav tm="0">
                                          <p:val>
                                            <p:fltVal val="0"/>
                                          </p:val>
                                        </p:tav>
                                        <p:tav tm="100000">
                                          <p:val>
                                            <p:strVal val="#ppt_h"/>
                                          </p:val>
                                        </p:tav>
                                      </p:tavLst>
                                    </p:anim>
                                  </p:childTnLst>
                                </p:cTn>
                              </p:par>
                              <p:par>
                                <p:cTn id="111" presetID="23" presetClass="entr" presetSubtype="16" fill="hold" nodeType="withEffect">
                                  <p:stCondLst>
                                    <p:cond delay="0"/>
                                  </p:stCondLst>
                                  <p:childTnLst>
                                    <p:set>
                                      <p:cBhvr>
                                        <p:cTn id="112" dur="1" fill="hold">
                                          <p:stCondLst>
                                            <p:cond delay="0"/>
                                          </p:stCondLst>
                                        </p:cTn>
                                        <p:tgtEl>
                                          <p:spTgt spid="949"/>
                                        </p:tgtEl>
                                        <p:attrNameLst>
                                          <p:attrName>style.visibility</p:attrName>
                                        </p:attrNameLst>
                                      </p:cBhvr>
                                      <p:to>
                                        <p:strVal val="visible"/>
                                      </p:to>
                                    </p:set>
                                    <p:anim calcmode="lin" valueType="num">
                                      <p:cBhvr additive="base">
                                        <p:cTn id="113" dur="500"/>
                                        <p:tgtEl>
                                          <p:spTgt spid="949"/>
                                        </p:tgtEl>
                                        <p:attrNameLst>
                                          <p:attrName>ppt_w</p:attrName>
                                        </p:attrNameLst>
                                      </p:cBhvr>
                                      <p:tavLst>
                                        <p:tav tm="0">
                                          <p:val>
                                            <p:fltVal val="0"/>
                                          </p:val>
                                        </p:tav>
                                        <p:tav tm="100000">
                                          <p:val>
                                            <p:strVal val="#ppt_w"/>
                                          </p:val>
                                        </p:tav>
                                      </p:tavLst>
                                    </p:anim>
                                    <p:anim calcmode="lin" valueType="num">
                                      <p:cBhvr additive="base">
                                        <p:cTn id="114" dur="500"/>
                                        <p:tgtEl>
                                          <p:spTgt spid="949"/>
                                        </p:tgtEl>
                                        <p:attrNameLst>
                                          <p:attrName>ppt_h</p:attrName>
                                        </p:attrNameLst>
                                      </p:cBhvr>
                                      <p:tavLst>
                                        <p:tav tm="0">
                                          <p:val>
                                            <p:fltVal val="0"/>
                                          </p:val>
                                        </p:tav>
                                        <p:tav tm="100000">
                                          <p:val>
                                            <p:strVal val="#ppt_h"/>
                                          </p:val>
                                        </p:tav>
                                      </p:tavLst>
                                    </p:anim>
                                  </p:childTnLst>
                                </p:cTn>
                              </p:par>
                              <p:par>
                                <p:cTn id="115" presetID="23" presetClass="entr" presetSubtype="16" fill="hold" nodeType="withEffect">
                                  <p:stCondLst>
                                    <p:cond delay="0"/>
                                  </p:stCondLst>
                                  <p:childTnLst>
                                    <p:set>
                                      <p:cBhvr>
                                        <p:cTn id="116" dur="1" fill="hold">
                                          <p:stCondLst>
                                            <p:cond delay="0"/>
                                          </p:stCondLst>
                                        </p:cTn>
                                        <p:tgtEl>
                                          <p:spTgt spid="950"/>
                                        </p:tgtEl>
                                        <p:attrNameLst>
                                          <p:attrName>style.visibility</p:attrName>
                                        </p:attrNameLst>
                                      </p:cBhvr>
                                      <p:to>
                                        <p:strVal val="visible"/>
                                      </p:to>
                                    </p:set>
                                    <p:anim calcmode="lin" valueType="num">
                                      <p:cBhvr additive="base">
                                        <p:cTn id="117" dur="500"/>
                                        <p:tgtEl>
                                          <p:spTgt spid="950"/>
                                        </p:tgtEl>
                                        <p:attrNameLst>
                                          <p:attrName>ppt_w</p:attrName>
                                        </p:attrNameLst>
                                      </p:cBhvr>
                                      <p:tavLst>
                                        <p:tav tm="0">
                                          <p:val>
                                            <p:fltVal val="0"/>
                                          </p:val>
                                        </p:tav>
                                        <p:tav tm="100000">
                                          <p:val>
                                            <p:strVal val="#ppt_w"/>
                                          </p:val>
                                        </p:tav>
                                      </p:tavLst>
                                    </p:anim>
                                    <p:anim calcmode="lin" valueType="num">
                                      <p:cBhvr additive="base">
                                        <p:cTn id="118" dur="500"/>
                                        <p:tgtEl>
                                          <p:spTgt spid="950"/>
                                        </p:tgtEl>
                                        <p:attrNameLst>
                                          <p:attrName>ppt_h</p:attrName>
                                        </p:attrNameLst>
                                      </p:cBhvr>
                                      <p:tavLst>
                                        <p:tav tm="0">
                                          <p:val>
                                            <p:fltVal val="0"/>
                                          </p:val>
                                        </p:tav>
                                        <p:tav tm="100000">
                                          <p:val>
                                            <p:strVal val="#ppt_h"/>
                                          </p:val>
                                        </p:tav>
                                      </p:tavLst>
                                    </p:anim>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922"/>
                                        </p:tgtEl>
                                        <p:attrNameLst>
                                          <p:attrName>style.visibility</p:attrName>
                                        </p:attrNameLst>
                                      </p:cBhvr>
                                      <p:to>
                                        <p:strVal val="visible"/>
                                      </p:to>
                                    </p:set>
                                    <p:animEffect transition="in" filter="fade">
                                      <p:cBhvr>
                                        <p:cTn id="123" dur="1000"/>
                                        <p:tgtEl>
                                          <p:spTgt spid="922"/>
                                        </p:tgtEl>
                                      </p:cBhvr>
                                    </p:animEffect>
                                  </p:childTnLst>
                                </p:cTn>
                              </p:par>
                              <p:par>
                                <p:cTn id="124" presetID="10" presetClass="entr" presetSubtype="0" fill="hold" nodeType="withEffect">
                                  <p:stCondLst>
                                    <p:cond delay="0"/>
                                  </p:stCondLst>
                                  <p:childTnLst>
                                    <p:set>
                                      <p:cBhvr>
                                        <p:cTn id="125" dur="1" fill="hold">
                                          <p:stCondLst>
                                            <p:cond delay="0"/>
                                          </p:stCondLst>
                                        </p:cTn>
                                        <p:tgtEl>
                                          <p:spTgt spid="933"/>
                                        </p:tgtEl>
                                        <p:attrNameLst>
                                          <p:attrName>style.visibility</p:attrName>
                                        </p:attrNameLst>
                                      </p:cBhvr>
                                      <p:to>
                                        <p:strVal val="visible"/>
                                      </p:to>
                                    </p:set>
                                    <p:animEffect transition="in" filter="fade">
                                      <p:cBhvr>
                                        <p:cTn id="126" dur="1000"/>
                                        <p:tgtEl>
                                          <p:spTgt spid="933"/>
                                        </p:tgtEl>
                                      </p:cBhvr>
                                    </p:animEffect>
                                  </p:childTnLst>
                                </p:cTn>
                              </p:par>
                            </p:childTnLst>
                          </p:cTn>
                        </p:par>
                      </p:childTnLst>
                    </p:cTn>
                  </p:par>
                  <p:par>
                    <p:cTn id="127" fill="hold">
                      <p:stCondLst>
                        <p:cond delay="indefinite"/>
                      </p:stCondLst>
                      <p:childTnLst>
                        <p:par>
                          <p:cTn id="128" fill="hold">
                            <p:stCondLst>
                              <p:cond delay="0"/>
                            </p:stCondLst>
                            <p:childTnLst>
                              <p:par>
                                <p:cTn id="129" presetID="23" presetClass="entr" presetSubtype="16" fill="hold" nodeType="clickEffect">
                                  <p:stCondLst>
                                    <p:cond delay="0"/>
                                  </p:stCondLst>
                                  <p:childTnLst>
                                    <p:set>
                                      <p:cBhvr>
                                        <p:cTn id="130" dur="1" fill="hold">
                                          <p:stCondLst>
                                            <p:cond delay="0"/>
                                          </p:stCondLst>
                                        </p:cTn>
                                        <p:tgtEl>
                                          <p:spTgt spid="935"/>
                                        </p:tgtEl>
                                        <p:attrNameLst>
                                          <p:attrName>style.visibility</p:attrName>
                                        </p:attrNameLst>
                                      </p:cBhvr>
                                      <p:to>
                                        <p:strVal val="visible"/>
                                      </p:to>
                                    </p:set>
                                    <p:anim calcmode="lin" valueType="num">
                                      <p:cBhvr additive="base">
                                        <p:cTn id="131" dur="500"/>
                                        <p:tgtEl>
                                          <p:spTgt spid="935"/>
                                        </p:tgtEl>
                                        <p:attrNameLst>
                                          <p:attrName>ppt_w</p:attrName>
                                        </p:attrNameLst>
                                      </p:cBhvr>
                                      <p:tavLst>
                                        <p:tav tm="0">
                                          <p:val>
                                            <p:fltVal val="0"/>
                                          </p:val>
                                        </p:tav>
                                        <p:tav tm="100000">
                                          <p:val>
                                            <p:strVal val="#ppt_w"/>
                                          </p:val>
                                        </p:tav>
                                      </p:tavLst>
                                    </p:anim>
                                    <p:anim calcmode="lin" valueType="num">
                                      <p:cBhvr additive="base">
                                        <p:cTn id="132" dur="500"/>
                                        <p:tgtEl>
                                          <p:spTgt spid="935"/>
                                        </p:tgtEl>
                                        <p:attrNameLst>
                                          <p:attrName>ppt_h</p:attrName>
                                        </p:attrNameLst>
                                      </p:cBhvr>
                                      <p:tavLst>
                                        <p:tav tm="0">
                                          <p:val>
                                            <p:fltVal val="0"/>
                                          </p:val>
                                        </p:tav>
                                        <p:tav tm="100000">
                                          <p:val>
                                            <p:strVal val="#ppt_h"/>
                                          </p:val>
                                        </p:tav>
                                      </p:tavLst>
                                    </p:anim>
                                  </p:childTnLst>
                                </p:cTn>
                              </p:par>
                            </p:childTnLst>
                          </p:cTn>
                        </p:par>
                      </p:childTnLst>
                    </p:cTn>
                  </p:par>
                  <p:par>
                    <p:cTn id="133" fill="hold">
                      <p:stCondLst>
                        <p:cond delay="indefinite"/>
                      </p:stCondLst>
                      <p:childTnLst>
                        <p:par>
                          <p:cTn id="134" fill="hold">
                            <p:stCondLst>
                              <p:cond delay="0"/>
                            </p:stCondLst>
                            <p:childTnLst>
                              <p:par>
                                <p:cTn id="135" presetID="23" presetClass="entr" presetSubtype="16" fill="hold" nodeType="clickEffect">
                                  <p:stCondLst>
                                    <p:cond delay="0"/>
                                  </p:stCondLst>
                                  <p:childTnLst>
                                    <p:set>
                                      <p:cBhvr>
                                        <p:cTn id="136" dur="1" fill="hold">
                                          <p:stCondLst>
                                            <p:cond delay="0"/>
                                          </p:stCondLst>
                                        </p:cTn>
                                        <p:tgtEl>
                                          <p:spTgt spid="938"/>
                                        </p:tgtEl>
                                        <p:attrNameLst>
                                          <p:attrName>style.visibility</p:attrName>
                                        </p:attrNameLst>
                                      </p:cBhvr>
                                      <p:to>
                                        <p:strVal val="visible"/>
                                      </p:to>
                                    </p:set>
                                    <p:anim calcmode="lin" valueType="num">
                                      <p:cBhvr additive="base">
                                        <p:cTn id="137" dur="500"/>
                                        <p:tgtEl>
                                          <p:spTgt spid="938"/>
                                        </p:tgtEl>
                                        <p:attrNameLst>
                                          <p:attrName>ppt_w</p:attrName>
                                        </p:attrNameLst>
                                      </p:cBhvr>
                                      <p:tavLst>
                                        <p:tav tm="0">
                                          <p:val>
                                            <p:fltVal val="0"/>
                                          </p:val>
                                        </p:tav>
                                        <p:tav tm="100000">
                                          <p:val>
                                            <p:strVal val="#ppt_w"/>
                                          </p:val>
                                        </p:tav>
                                      </p:tavLst>
                                    </p:anim>
                                    <p:anim calcmode="lin" valueType="num">
                                      <p:cBhvr additive="base">
                                        <p:cTn id="138" dur="500"/>
                                        <p:tgtEl>
                                          <p:spTgt spid="938"/>
                                        </p:tgtEl>
                                        <p:attrNameLst>
                                          <p:attrName>ppt_h</p:attrName>
                                        </p:attrNameLst>
                                      </p:cBhvr>
                                      <p:tavLst>
                                        <p:tav tm="0">
                                          <p:val>
                                            <p:fltVal val="0"/>
                                          </p:val>
                                        </p:tav>
                                        <p:tav tm="100000">
                                          <p:val>
                                            <p:strVal val="#ppt_h"/>
                                          </p:val>
                                        </p:tav>
                                      </p:tavLst>
                                    </p:anim>
                                  </p:childTnLst>
                                </p:cTn>
                              </p:par>
                            </p:childTnLst>
                          </p:cTn>
                        </p:par>
                      </p:childTnLst>
                    </p:cTn>
                  </p:par>
                  <p:par>
                    <p:cTn id="139" fill="hold">
                      <p:stCondLst>
                        <p:cond delay="indefinite"/>
                      </p:stCondLst>
                      <p:childTnLst>
                        <p:par>
                          <p:cTn id="140" fill="hold">
                            <p:stCondLst>
                              <p:cond delay="0"/>
                            </p:stCondLst>
                            <p:childTnLst>
                              <p:par>
                                <p:cTn id="141" presetID="23" presetClass="entr" presetSubtype="16" fill="hold" nodeType="clickEffect">
                                  <p:stCondLst>
                                    <p:cond delay="0"/>
                                  </p:stCondLst>
                                  <p:childTnLst>
                                    <p:set>
                                      <p:cBhvr>
                                        <p:cTn id="142" dur="1" fill="hold">
                                          <p:stCondLst>
                                            <p:cond delay="0"/>
                                          </p:stCondLst>
                                        </p:cTn>
                                        <p:tgtEl>
                                          <p:spTgt spid="944"/>
                                        </p:tgtEl>
                                        <p:attrNameLst>
                                          <p:attrName>style.visibility</p:attrName>
                                        </p:attrNameLst>
                                      </p:cBhvr>
                                      <p:to>
                                        <p:strVal val="visible"/>
                                      </p:to>
                                    </p:set>
                                    <p:anim calcmode="lin" valueType="num">
                                      <p:cBhvr additive="base">
                                        <p:cTn id="143" dur="500"/>
                                        <p:tgtEl>
                                          <p:spTgt spid="944"/>
                                        </p:tgtEl>
                                        <p:attrNameLst>
                                          <p:attrName>ppt_w</p:attrName>
                                        </p:attrNameLst>
                                      </p:cBhvr>
                                      <p:tavLst>
                                        <p:tav tm="0">
                                          <p:val>
                                            <p:fltVal val="0"/>
                                          </p:val>
                                        </p:tav>
                                        <p:tav tm="100000">
                                          <p:val>
                                            <p:strVal val="#ppt_w"/>
                                          </p:val>
                                        </p:tav>
                                      </p:tavLst>
                                    </p:anim>
                                    <p:anim calcmode="lin" valueType="num">
                                      <p:cBhvr additive="base">
                                        <p:cTn id="144" dur="500"/>
                                        <p:tgtEl>
                                          <p:spTgt spid="944"/>
                                        </p:tgtEl>
                                        <p:attrNameLst>
                                          <p:attrName>ppt_h</p:attrName>
                                        </p:attrNameLst>
                                      </p:cBhvr>
                                      <p:tavLst>
                                        <p:tav tm="0">
                                          <p:val>
                                            <p:fltVal val="0"/>
                                          </p:val>
                                        </p:tav>
                                        <p:tav tm="100000">
                                          <p:val>
                                            <p:strVal val="#ppt_h"/>
                                          </p:val>
                                        </p:tav>
                                      </p:tavLst>
                                    </p:anim>
                                  </p:childTnLst>
                                </p:cTn>
                              </p:par>
                            </p:childTnLst>
                          </p:cTn>
                        </p:par>
                      </p:childTnLst>
                    </p:cTn>
                  </p:par>
                  <p:par>
                    <p:cTn id="145" fill="hold">
                      <p:stCondLst>
                        <p:cond delay="indefinite"/>
                      </p:stCondLst>
                      <p:childTnLst>
                        <p:par>
                          <p:cTn id="146" fill="hold">
                            <p:stCondLst>
                              <p:cond delay="0"/>
                            </p:stCondLst>
                            <p:childTnLst>
                              <p:par>
                                <p:cTn id="147" presetID="23" presetClass="entr" presetSubtype="16" fill="hold" nodeType="clickEffect">
                                  <p:stCondLst>
                                    <p:cond delay="0"/>
                                  </p:stCondLst>
                                  <p:childTnLst>
                                    <p:set>
                                      <p:cBhvr>
                                        <p:cTn id="148" dur="1" fill="hold">
                                          <p:stCondLst>
                                            <p:cond delay="0"/>
                                          </p:stCondLst>
                                        </p:cTn>
                                        <p:tgtEl>
                                          <p:spTgt spid="940"/>
                                        </p:tgtEl>
                                        <p:attrNameLst>
                                          <p:attrName>style.visibility</p:attrName>
                                        </p:attrNameLst>
                                      </p:cBhvr>
                                      <p:to>
                                        <p:strVal val="visible"/>
                                      </p:to>
                                    </p:set>
                                    <p:anim calcmode="lin" valueType="num">
                                      <p:cBhvr additive="base">
                                        <p:cTn id="149" dur="500"/>
                                        <p:tgtEl>
                                          <p:spTgt spid="940"/>
                                        </p:tgtEl>
                                        <p:attrNameLst>
                                          <p:attrName>ppt_w</p:attrName>
                                        </p:attrNameLst>
                                      </p:cBhvr>
                                      <p:tavLst>
                                        <p:tav tm="0">
                                          <p:val>
                                            <p:fltVal val="0"/>
                                          </p:val>
                                        </p:tav>
                                        <p:tav tm="100000">
                                          <p:val>
                                            <p:strVal val="#ppt_w"/>
                                          </p:val>
                                        </p:tav>
                                      </p:tavLst>
                                    </p:anim>
                                    <p:anim calcmode="lin" valueType="num">
                                      <p:cBhvr additive="base">
                                        <p:cTn id="150" dur="500"/>
                                        <p:tgtEl>
                                          <p:spTgt spid="940"/>
                                        </p:tgtEl>
                                        <p:attrNameLst>
                                          <p:attrName>ppt_h</p:attrName>
                                        </p:attrNameLst>
                                      </p:cBhvr>
                                      <p:tavLst>
                                        <p:tav tm="0">
                                          <p:val>
                                            <p:fltVal val="0"/>
                                          </p:val>
                                        </p:tav>
                                        <p:tav tm="100000">
                                          <p:val>
                                            <p:strVal val="#ppt_h"/>
                                          </p:val>
                                        </p:tav>
                                      </p:tavLst>
                                    </p:anim>
                                  </p:childTnLst>
                                </p:cTn>
                              </p:par>
                            </p:childTnLst>
                          </p:cTn>
                        </p:par>
                      </p:childTnLst>
                    </p:cTn>
                  </p:par>
                  <p:par>
                    <p:cTn id="151" fill="hold">
                      <p:stCondLst>
                        <p:cond delay="indefinite"/>
                      </p:stCondLst>
                      <p:childTnLst>
                        <p:par>
                          <p:cTn id="152" fill="hold">
                            <p:stCondLst>
                              <p:cond delay="0"/>
                            </p:stCondLst>
                            <p:childTnLst>
                              <p:par>
                                <p:cTn id="153" presetID="23" presetClass="entr" presetSubtype="16" fill="hold" nodeType="clickEffect">
                                  <p:stCondLst>
                                    <p:cond delay="0"/>
                                  </p:stCondLst>
                                  <p:childTnLst>
                                    <p:set>
                                      <p:cBhvr>
                                        <p:cTn id="154" dur="1" fill="hold">
                                          <p:stCondLst>
                                            <p:cond delay="0"/>
                                          </p:stCondLst>
                                        </p:cTn>
                                        <p:tgtEl>
                                          <p:spTgt spid="943"/>
                                        </p:tgtEl>
                                        <p:attrNameLst>
                                          <p:attrName>style.visibility</p:attrName>
                                        </p:attrNameLst>
                                      </p:cBhvr>
                                      <p:to>
                                        <p:strVal val="visible"/>
                                      </p:to>
                                    </p:set>
                                    <p:anim calcmode="lin" valueType="num">
                                      <p:cBhvr additive="base">
                                        <p:cTn id="155" dur="500"/>
                                        <p:tgtEl>
                                          <p:spTgt spid="943"/>
                                        </p:tgtEl>
                                        <p:attrNameLst>
                                          <p:attrName>ppt_w</p:attrName>
                                        </p:attrNameLst>
                                      </p:cBhvr>
                                      <p:tavLst>
                                        <p:tav tm="0">
                                          <p:val>
                                            <p:fltVal val="0"/>
                                          </p:val>
                                        </p:tav>
                                        <p:tav tm="100000">
                                          <p:val>
                                            <p:strVal val="#ppt_w"/>
                                          </p:val>
                                        </p:tav>
                                      </p:tavLst>
                                    </p:anim>
                                    <p:anim calcmode="lin" valueType="num">
                                      <p:cBhvr additive="base">
                                        <p:cTn id="156" dur="500"/>
                                        <p:tgtEl>
                                          <p:spTgt spid="943"/>
                                        </p:tgtEl>
                                        <p:attrNameLst>
                                          <p:attrName>ppt_h</p:attrName>
                                        </p:attrNameLst>
                                      </p:cBhvr>
                                      <p:tavLst>
                                        <p:tav tm="0">
                                          <p:val>
                                            <p:fltVal val="0"/>
                                          </p:val>
                                        </p:tav>
                                        <p:tav tm="100000">
                                          <p:val>
                                            <p:strVal val="#ppt_h"/>
                                          </p:val>
                                        </p:tav>
                                      </p:tavLst>
                                    </p:anim>
                                  </p:childTnLst>
                                </p:cTn>
                              </p:par>
                            </p:childTnLst>
                          </p:cTn>
                        </p:par>
                      </p:childTnLst>
                    </p:cTn>
                  </p:par>
                  <p:par>
                    <p:cTn id="157" fill="hold">
                      <p:stCondLst>
                        <p:cond delay="indefinite"/>
                      </p:stCondLst>
                      <p:childTnLst>
                        <p:par>
                          <p:cTn id="158" fill="hold">
                            <p:stCondLst>
                              <p:cond delay="0"/>
                            </p:stCondLst>
                            <p:childTnLst>
                              <p:par>
                                <p:cTn id="159" presetID="23" presetClass="entr" presetSubtype="16" fill="hold" nodeType="clickEffect">
                                  <p:stCondLst>
                                    <p:cond delay="0"/>
                                  </p:stCondLst>
                                  <p:childTnLst>
                                    <p:set>
                                      <p:cBhvr>
                                        <p:cTn id="160" dur="1" fill="hold">
                                          <p:stCondLst>
                                            <p:cond delay="0"/>
                                          </p:stCondLst>
                                        </p:cTn>
                                        <p:tgtEl>
                                          <p:spTgt spid="951"/>
                                        </p:tgtEl>
                                        <p:attrNameLst>
                                          <p:attrName>style.visibility</p:attrName>
                                        </p:attrNameLst>
                                      </p:cBhvr>
                                      <p:to>
                                        <p:strVal val="visible"/>
                                      </p:to>
                                    </p:set>
                                    <p:anim calcmode="lin" valueType="num">
                                      <p:cBhvr additive="base">
                                        <p:cTn id="161" dur="500"/>
                                        <p:tgtEl>
                                          <p:spTgt spid="951"/>
                                        </p:tgtEl>
                                        <p:attrNameLst>
                                          <p:attrName>ppt_w</p:attrName>
                                        </p:attrNameLst>
                                      </p:cBhvr>
                                      <p:tavLst>
                                        <p:tav tm="0">
                                          <p:val>
                                            <p:fltVal val="0"/>
                                          </p:val>
                                        </p:tav>
                                        <p:tav tm="100000">
                                          <p:val>
                                            <p:strVal val="#ppt_w"/>
                                          </p:val>
                                        </p:tav>
                                      </p:tavLst>
                                    </p:anim>
                                    <p:anim calcmode="lin" valueType="num">
                                      <p:cBhvr additive="base">
                                        <p:cTn id="162" dur="500"/>
                                        <p:tgtEl>
                                          <p:spTgt spid="951"/>
                                        </p:tgtEl>
                                        <p:attrNameLst>
                                          <p:attrName>ppt_h</p:attrName>
                                        </p:attrNameLst>
                                      </p:cBhvr>
                                      <p:tavLst>
                                        <p:tav tm="0">
                                          <p:val>
                                            <p:fltVal val="0"/>
                                          </p:val>
                                        </p:tav>
                                        <p:tav tm="100000">
                                          <p:val>
                                            <p:strVal val="#ppt_h"/>
                                          </p:val>
                                        </p:tav>
                                      </p:tavLst>
                                    </p:anim>
                                  </p:childTnLst>
                                </p:cTn>
                              </p:par>
                              <p:par>
                                <p:cTn id="163" presetID="23" presetClass="entr" presetSubtype="16" fill="hold" nodeType="withEffect">
                                  <p:stCondLst>
                                    <p:cond delay="0"/>
                                  </p:stCondLst>
                                  <p:childTnLst>
                                    <p:set>
                                      <p:cBhvr>
                                        <p:cTn id="164" dur="1" fill="hold">
                                          <p:stCondLst>
                                            <p:cond delay="0"/>
                                          </p:stCondLst>
                                        </p:cTn>
                                        <p:tgtEl>
                                          <p:spTgt spid="952"/>
                                        </p:tgtEl>
                                        <p:attrNameLst>
                                          <p:attrName>style.visibility</p:attrName>
                                        </p:attrNameLst>
                                      </p:cBhvr>
                                      <p:to>
                                        <p:strVal val="visible"/>
                                      </p:to>
                                    </p:set>
                                    <p:anim calcmode="lin" valueType="num">
                                      <p:cBhvr additive="base">
                                        <p:cTn id="165" dur="500"/>
                                        <p:tgtEl>
                                          <p:spTgt spid="952"/>
                                        </p:tgtEl>
                                        <p:attrNameLst>
                                          <p:attrName>ppt_w</p:attrName>
                                        </p:attrNameLst>
                                      </p:cBhvr>
                                      <p:tavLst>
                                        <p:tav tm="0">
                                          <p:val>
                                            <p:fltVal val="0"/>
                                          </p:val>
                                        </p:tav>
                                        <p:tav tm="100000">
                                          <p:val>
                                            <p:strVal val="#ppt_w"/>
                                          </p:val>
                                        </p:tav>
                                      </p:tavLst>
                                    </p:anim>
                                    <p:anim calcmode="lin" valueType="num">
                                      <p:cBhvr additive="base">
                                        <p:cTn id="166" dur="500"/>
                                        <p:tgtEl>
                                          <p:spTgt spid="952"/>
                                        </p:tgtEl>
                                        <p:attrNameLst>
                                          <p:attrName>ppt_h</p:attrName>
                                        </p:attrNameLst>
                                      </p:cBhvr>
                                      <p:tavLst>
                                        <p:tav tm="0">
                                          <p:val>
                                            <p:fltVal val="0"/>
                                          </p:val>
                                        </p:tav>
                                        <p:tav tm="100000">
                                          <p:val>
                                            <p:strVal val="#ppt_h"/>
                                          </p:val>
                                        </p:tav>
                                      </p:tavLst>
                                    </p:anim>
                                  </p:childTnLst>
                                </p:cTn>
                              </p:par>
                              <p:par>
                                <p:cTn id="167" presetID="23" presetClass="entr" presetSubtype="16" fill="hold" nodeType="withEffect">
                                  <p:stCondLst>
                                    <p:cond delay="0"/>
                                  </p:stCondLst>
                                  <p:childTnLst>
                                    <p:set>
                                      <p:cBhvr>
                                        <p:cTn id="168" dur="1" fill="hold">
                                          <p:stCondLst>
                                            <p:cond delay="0"/>
                                          </p:stCondLst>
                                        </p:cTn>
                                        <p:tgtEl>
                                          <p:spTgt spid="953"/>
                                        </p:tgtEl>
                                        <p:attrNameLst>
                                          <p:attrName>style.visibility</p:attrName>
                                        </p:attrNameLst>
                                      </p:cBhvr>
                                      <p:to>
                                        <p:strVal val="visible"/>
                                      </p:to>
                                    </p:set>
                                    <p:anim calcmode="lin" valueType="num">
                                      <p:cBhvr additive="base">
                                        <p:cTn id="169" dur="500"/>
                                        <p:tgtEl>
                                          <p:spTgt spid="953"/>
                                        </p:tgtEl>
                                        <p:attrNameLst>
                                          <p:attrName>ppt_w</p:attrName>
                                        </p:attrNameLst>
                                      </p:cBhvr>
                                      <p:tavLst>
                                        <p:tav tm="0">
                                          <p:val>
                                            <p:fltVal val="0"/>
                                          </p:val>
                                        </p:tav>
                                        <p:tav tm="100000">
                                          <p:val>
                                            <p:strVal val="#ppt_w"/>
                                          </p:val>
                                        </p:tav>
                                      </p:tavLst>
                                    </p:anim>
                                    <p:anim calcmode="lin" valueType="num">
                                      <p:cBhvr additive="base">
                                        <p:cTn id="170" dur="500"/>
                                        <p:tgtEl>
                                          <p:spTgt spid="953"/>
                                        </p:tgtEl>
                                        <p:attrNameLst>
                                          <p:attrName>ppt_h</p:attrName>
                                        </p:attrNameLst>
                                      </p:cBhvr>
                                      <p:tavLst>
                                        <p:tav tm="0">
                                          <p:val>
                                            <p:fltVal val="0"/>
                                          </p:val>
                                        </p:tav>
                                        <p:tav tm="100000">
                                          <p:val>
                                            <p:strVal val="#ppt_h"/>
                                          </p:val>
                                        </p:tav>
                                      </p:tavLst>
                                    </p:anim>
                                  </p:childTnLst>
                                </p:cTn>
                              </p:par>
                              <p:par>
                                <p:cTn id="171" presetID="23" presetClass="entr" presetSubtype="16" fill="hold" nodeType="withEffect">
                                  <p:stCondLst>
                                    <p:cond delay="0"/>
                                  </p:stCondLst>
                                  <p:childTnLst>
                                    <p:set>
                                      <p:cBhvr>
                                        <p:cTn id="172" dur="1" fill="hold">
                                          <p:stCondLst>
                                            <p:cond delay="0"/>
                                          </p:stCondLst>
                                        </p:cTn>
                                        <p:tgtEl>
                                          <p:spTgt spid="954"/>
                                        </p:tgtEl>
                                        <p:attrNameLst>
                                          <p:attrName>style.visibility</p:attrName>
                                        </p:attrNameLst>
                                      </p:cBhvr>
                                      <p:to>
                                        <p:strVal val="visible"/>
                                      </p:to>
                                    </p:set>
                                    <p:anim calcmode="lin" valueType="num">
                                      <p:cBhvr additive="base">
                                        <p:cTn id="173" dur="500"/>
                                        <p:tgtEl>
                                          <p:spTgt spid="954"/>
                                        </p:tgtEl>
                                        <p:attrNameLst>
                                          <p:attrName>ppt_w</p:attrName>
                                        </p:attrNameLst>
                                      </p:cBhvr>
                                      <p:tavLst>
                                        <p:tav tm="0">
                                          <p:val>
                                            <p:fltVal val="0"/>
                                          </p:val>
                                        </p:tav>
                                        <p:tav tm="100000">
                                          <p:val>
                                            <p:strVal val="#ppt_w"/>
                                          </p:val>
                                        </p:tav>
                                      </p:tavLst>
                                    </p:anim>
                                    <p:anim calcmode="lin" valueType="num">
                                      <p:cBhvr additive="base">
                                        <p:cTn id="174" dur="500"/>
                                        <p:tgtEl>
                                          <p:spTgt spid="9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grpSp>
        <p:nvGrpSpPr>
          <p:cNvPr id="959" name="Google Shape;959;p37"/>
          <p:cNvGrpSpPr/>
          <p:nvPr/>
        </p:nvGrpSpPr>
        <p:grpSpPr>
          <a:xfrm>
            <a:off x="9055676" y="0"/>
            <a:ext cx="3136324" cy="6858000"/>
            <a:chOff x="9055676" y="0"/>
            <a:chExt cx="3136324" cy="6858000"/>
          </a:xfrm>
        </p:grpSpPr>
        <p:sp>
          <p:nvSpPr>
            <p:cNvPr id="960" name="Google Shape;960;p37"/>
            <p:cNvSpPr/>
            <p:nvPr/>
          </p:nvSpPr>
          <p:spPr>
            <a:xfrm>
              <a:off x="9221932" y="0"/>
              <a:ext cx="2970068" cy="6858000"/>
            </a:xfrm>
            <a:prstGeom prst="rect">
              <a:avLst/>
            </a:prstGeom>
            <a:solidFill>
              <a:srgbClr val="1E4E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961" name="Google Shape;961;p37"/>
            <p:cNvSpPr/>
            <p:nvPr/>
          </p:nvSpPr>
          <p:spPr>
            <a:xfrm>
              <a:off x="9055676" y="0"/>
              <a:ext cx="166255"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962" name="Google Shape;962;p37"/>
            <p:cNvSpPr/>
            <p:nvPr/>
          </p:nvSpPr>
          <p:spPr>
            <a:xfrm>
              <a:off x="9221932" y="0"/>
              <a:ext cx="114301" cy="6858000"/>
            </a:xfrm>
            <a:prstGeom prst="rect">
              <a:avLst/>
            </a:prstGeom>
            <a:solidFill>
              <a:srgbClr val="FFD3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963" name="Google Shape;963;p37"/>
            <p:cNvSpPr/>
            <p:nvPr/>
          </p:nvSpPr>
          <p:spPr>
            <a:xfrm>
              <a:off x="9336233" y="0"/>
              <a:ext cx="150667"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964" name="Google Shape;964;p37"/>
            <p:cNvSpPr/>
            <p:nvPr/>
          </p:nvSpPr>
          <p:spPr>
            <a:xfrm>
              <a:off x="9336233" y="0"/>
              <a:ext cx="5715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grpSp>
      <p:sp>
        <p:nvSpPr>
          <p:cNvPr id="965" name="Google Shape;965;p37"/>
          <p:cNvSpPr/>
          <p:nvPr/>
        </p:nvSpPr>
        <p:spPr>
          <a:xfrm>
            <a:off x="9962284" y="488306"/>
            <a:ext cx="1754331" cy="25853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cap="none">
                <a:solidFill>
                  <a:srgbClr val="D5DBE5"/>
                </a:solidFill>
                <a:latin typeface="Calibri" panose="020F0502020204030204"/>
                <a:ea typeface="Calibri" panose="020F0502020204030204"/>
                <a:cs typeface="Calibri" panose="020F0502020204030204"/>
                <a:sym typeface="Calibri" panose="020F0502020204030204"/>
              </a:rPr>
              <a:t>III. ÔN TẬP</a:t>
            </a:r>
          </a:p>
        </p:txBody>
      </p:sp>
      <p:grpSp>
        <p:nvGrpSpPr>
          <p:cNvPr id="969" name="Google Shape;969;p37"/>
          <p:cNvGrpSpPr/>
          <p:nvPr/>
        </p:nvGrpSpPr>
        <p:grpSpPr>
          <a:xfrm>
            <a:off x="304800" y="457200"/>
            <a:ext cx="5029200" cy="519113"/>
            <a:chOff x="240" y="2928"/>
            <a:chExt cx="3168" cy="327"/>
          </a:xfrm>
        </p:grpSpPr>
        <p:sp>
          <p:nvSpPr>
            <p:cNvPr id="970" name="Google Shape;970;p37"/>
            <p:cNvSpPr txBox="1"/>
            <p:nvPr/>
          </p:nvSpPr>
          <p:spPr>
            <a:xfrm>
              <a:off x="240" y="2928"/>
              <a:ext cx="316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f) Cu  +  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000" b="1">
                  <a:solidFill>
                    <a:schemeClr val="dk1"/>
                  </a:solidFill>
                  <a:latin typeface="Arial" panose="020B0604020202020204"/>
                  <a:ea typeface="Arial" panose="020B0604020202020204"/>
                  <a:cs typeface="Arial" panose="020B0604020202020204"/>
                  <a:sym typeface="Arial" panose="020B0604020202020204"/>
                </a:rPr>
                <a:t>đ,nóng</a:t>
              </a:r>
              <a:r>
                <a:rPr lang="en-US" sz="2800" b="1">
                  <a:solidFill>
                    <a:schemeClr val="dk1"/>
                  </a:solidFill>
                  <a:latin typeface="Arial" panose="020B0604020202020204"/>
                  <a:ea typeface="Arial" panose="020B0604020202020204"/>
                  <a:cs typeface="Arial" panose="020B0604020202020204"/>
                  <a:sym typeface="Arial" panose="020B0604020202020204"/>
                </a:rPr>
                <a:t>   </a:t>
              </a:r>
            </a:p>
          </p:txBody>
        </p:sp>
        <p:cxnSp>
          <p:nvCxnSpPr>
            <p:cNvPr id="971" name="Google Shape;971;p37"/>
            <p:cNvCxnSpPr/>
            <p:nvPr/>
          </p:nvCxnSpPr>
          <p:spPr>
            <a:xfrm>
              <a:off x="2448" y="3072"/>
              <a:ext cx="672" cy="0"/>
            </a:xfrm>
            <a:prstGeom prst="straightConnector1">
              <a:avLst/>
            </a:prstGeom>
            <a:noFill/>
            <a:ln w="38100" cap="flat" cmpd="sng">
              <a:solidFill>
                <a:schemeClr val="dk1"/>
              </a:solidFill>
              <a:prstDash val="solid"/>
              <a:round/>
              <a:headEnd type="none" w="med" len="med"/>
              <a:tailEnd type="triangle" w="med" len="med"/>
            </a:ln>
          </p:spPr>
        </p:cxnSp>
      </p:grpSp>
      <p:grpSp>
        <p:nvGrpSpPr>
          <p:cNvPr id="972" name="Google Shape;972;p37"/>
          <p:cNvGrpSpPr/>
          <p:nvPr/>
        </p:nvGrpSpPr>
        <p:grpSpPr>
          <a:xfrm>
            <a:off x="304800" y="1752600"/>
            <a:ext cx="8077200" cy="519113"/>
            <a:chOff x="144" y="2256"/>
            <a:chExt cx="5088" cy="327"/>
          </a:xfrm>
        </p:grpSpPr>
        <p:sp>
          <p:nvSpPr>
            <p:cNvPr id="973" name="Google Shape;973;p37"/>
            <p:cNvSpPr txBox="1"/>
            <p:nvPr/>
          </p:nvSpPr>
          <p:spPr>
            <a:xfrm>
              <a:off x="144" y="2256"/>
              <a:ext cx="508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g) S  +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4</a:t>
              </a:r>
              <a:r>
                <a:rPr lang="en-US" sz="2000" b="1">
                  <a:solidFill>
                    <a:schemeClr val="dk1"/>
                  </a:solidFill>
                  <a:latin typeface="Arial" panose="020B0604020202020204"/>
                  <a:ea typeface="Arial" panose="020B0604020202020204"/>
                  <a:cs typeface="Arial" panose="020B0604020202020204"/>
                  <a:sym typeface="Arial" panose="020B0604020202020204"/>
                </a:rPr>
                <a:t>đ,nóng</a:t>
              </a:r>
              <a:r>
                <a:rPr 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SO</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  + ………..</a:t>
              </a:r>
            </a:p>
          </p:txBody>
        </p:sp>
        <p:cxnSp>
          <p:nvCxnSpPr>
            <p:cNvPr id="974" name="Google Shape;974;p37"/>
            <p:cNvCxnSpPr/>
            <p:nvPr/>
          </p:nvCxnSpPr>
          <p:spPr>
            <a:xfrm>
              <a:off x="2352" y="2448"/>
              <a:ext cx="864" cy="0"/>
            </a:xfrm>
            <a:prstGeom prst="straightConnector1">
              <a:avLst/>
            </a:prstGeom>
            <a:noFill/>
            <a:ln w="38100" cap="flat" cmpd="sng">
              <a:solidFill>
                <a:schemeClr val="dk1"/>
              </a:solidFill>
              <a:prstDash val="solid"/>
              <a:round/>
              <a:headEnd type="none" w="med" len="med"/>
              <a:tailEnd type="triangle" w="med" len="med"/>
            </a:ln>
          </p:spPr>
        </p:cxnSp>
      </p:grpSp>
      <p:sp>
        <p:nvSpPr>
          <p:cNvPr id="975" name="Google Shape;975;p37"/>
          <p:cNvSpPr txBox="1"/>
          <p:nvPr/>
        </p:nvSpPr>
        <p:spPr>
          <a:xfrm>
            <a:off x="4800600" y="457200"/>
            <a:ext cx="1600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6600"/>
                </a:solidFill>
                <a:latin typeface="Arial" panose="020B0604020202020204"/>
                <a:ea typeface="Arial" panose="020B0604020202020204"/>
                <a:cs typeface="Arial" panose="020B0604020202020204"/>
                <a:sym typeface="Arial" panose="020B0604020202020204"/>
              </a:rPr>
              <a:t>CuSO</a:t>
            </a:r>
            <a:r>
              <a:rPr lang="en-US" sz="2800" b="1" baseline="-25000">
                <a:solidFill>
                  <a:srgbClr val="006600"/>
                </a:solidFill>
                <a:latin typeface="Arial" panose="020B0604020202020204"/>
                <a:ea typeface="Arial" panose="020B0604020202020204"/>
                <a:cs typeface="Arial" panose="020B0604020202020204"/>
                <a:sym typeface="Arial" panose="020B0604020202020204"/>
              </a:rPr>
              <a:t>4</a:t>
            </a:r>
            <a:endParaRPr sz="2800" b="1">
              <a:solidFill>
                <a:srgbClr val="006600"/>
              </a:solidFill>
              <a:latin typeface="Arial" panose="020B0604020202020204"/>
              <a:ea typeface="Arial" panose="020B0604020202020204"/>
              <a:cs typeface="Arial" panose="020B0604020202020204"/>
              <a:sym typeface="Arial" panose="020B0604020202020204"/>
            </a:endParaRPr>
          </a:p>
        </p:txBody>
      </p:sp>
      <p:sp>
        <p:nvSpPr>
          <p:cNvPr id="976" name="Google Shape;976;p37"/>
          <p:cNvSpPr txBox="1"/>
          <p:nvPr/>
        </p:nvSpPr>
        <p:spPr>
          <a:xfrm>
            <a:off x="6172200" y="457200"/>
            <a:ext cx="1447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00FF"/>
                </a:solidFill>
                <a:latin typeface="Arial" panose="020B0604020202020204"/>
                <a:ea typeface="Arial" panose="020B0604020202020204"/>
                <a:cs typeface="Arial" panose="020B0604020202020204"/>
                <a:sym typeface="Arial" panose="020B0604020202020204"/>
              </a:rPr>
              <a:t>+ SO</a:t>
            </a:r>
            <a:r>
              <a:rPr lang="en-US" sz="2800" b="1" baseline="-25000">
                <a:solidFill>
                  <a:srgbClr val="FF00FF"/>
                </a:solidFill>
                <a:latin typeface="Arial" panose="020B0604020202020204"/>
                <a:ea typeface="Arial" panose="020B0604020202020204"/>
                <a:cs typeface="Arial" panose="020B0604020202020204"/>
                <a:sym typeface="Arial" panose="020B0604020202020204"/>
              </a:rPr>
              <a:t>2</a:t>
            </a:r>
            <a:endParaRPr sz="2800" b="1">
              <a:solidFill>
                <a:srgbClr val="FF00FF"/>
              </a:solidFill>
              <a:latin typeface="Arial" panose="020B0604020202020204"/>
              <a:ea typeface="Arial" panose="020B0604020202020204"/>
              <a:cs typeface="Arial" panose="020B0604020202020204"/>
              <a:sym typeface="Arial" panose="020B0604020202020204"/>
            </a:endParaRPr>
          </a:p>
        </p:txBody>
      </p:sp>
      <p:sp>
        <p:nvSpPr>
          <p:cNvPr id="977" name="Google Shape;977;p37"/>
          <p:cNvSpPr txBox="1"/>
          <p:nvPr/>
        </p:nvSpPr>
        <p:spPr>
          <a:xfrm>
            <a:off x="7239000" y="457200"/>
            <a:ext cx="1676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978" name="Google Shape;978;p37"/>
          <p:cNvSpPr txBox="1"/>
          <p:nvPr/>
        </p:nvSpPr>
        <p:spPr>
          <a:xfrm>
            <a:off x="6629400" y="1600200"/>
            <a:ext cx="16764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Arial" panose="020B0604020202020204"/>
                <a:ea typeface="Arial" panose="020B0604020202020204"/>
                <a:cs typeface="Arial" panose="020B0604020202020204"/>
                <a:sym typeface="Arial" panose="020B0604020202020204"/>
              </a:rPr>
              <a:t> </a:t>
            </a:r>
            <a:r>
              <a:rPr lang="en-US" sz="2800" b="1">
                <a:solidFill>
                  <a:srgbClr val="0000FF"/>
                </a:solidFill>
                <a:latin typeface="Arial" panose="020B0604020202020204"/>
                <a:ea typeface="Arial" panose="020B0604020202020204"/>
                <a:cs typeface="Arial" panose="020B0604020202020204"/>
                <a:sym typeface="Arial" panose="020B0604020202020204"/>
              </a:rPr>
              <a:t> </a:t>
            </a:r>
            <a:r>
              <a:rPr lang="en-US" sz="2800" b="1">
                <a:solidFill>
                  <a:schemeClr val="dk1"/>
                </a:solidFill>
                <a:latin typeface="Arial" panose="020B0604020202020204"/>
                <a:ea typeface="Arial" panose="020B0604020202020204"/>
                <a:cs typeface="Arial" panose="020B0604020202020204"/>
                <a:sym typeface="Arial" panose="020B0604020202020204"/>
              </a:rPr>
              <a:t>H</a:t>
            </a:r>
            <a:r>
              <a:rPr lang="en-US" sz="2800" b="1" baseline="-25000">
                <a:solidFill>
                  <a:schemeClr val="dk1"/>
                </a:solidFill>
                <a:latin typeface="Arial" panose="020B0604020202020204"/>
                <a:ea typeface="Arial" panose="020B0604020202020204"/>
                <a:cs typeface="Arial" panose="020B0604020202020204"/>
                <a:sym typeface="Arial" panose="020B0604020202020204"/>
              </a:rPr>
              <a:t>2</a:t>
            </a:r>
            <a:r>
              <a:rPr lang="en-US" sz="2800" b="1">
                <a:solidFill>
                  <a:schemeClr val="dk1"/>
                </a:solidFill>
                <a:latin typeface="Arial" panose="020B0604020202020204"/>
                <a:ea typeface="Arial" panose="020B0604020202020204"/>
                <a:cs typeface="Arial" panose="020B0604020202020204"/>
                <a:sym typeface="Arial" panose="020B0604020202020204"/>
              </a:rPr>
              <a:t>O</a:t>
            </a:r>
          </a:p>
        </p:txBody>
      </p:sp>
      <p:sp>
        <p:nvSpPr>
          <p:cNvPr id="979" name="Google Shape;979;p37"/>
          <p:cNvSpPr txBox="1"/>
          <p:nvPr/>
        </p:nvSpPr>
        <p:spPr>
          <a:xfrm>
            <a:off x="609600" y="136525"/>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0</a:t>
            </a:r>
          </a:p>
        </p:txBody>
      </p:sp>
      <p:sp>
        <p:nvSpPr>
          <p:cNvPr id="980" name="Google Shape;980;p37"/>
          <p:cNvSpPr txBox="1"/>
          <p:nvPr/>
        </p:nvSpPr>
        <p:spPr>
          <a:xfrm>
            <a:off x="4800600" y="2286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+2</a:t>
            </a:r>
          </a:p>
        </p:txBody>
      </p:sp>
      <p:sp>
        <p:nvSpPr>
          <p:cNvPr id="981" name="Google Shape;981;p37"/>
          <p:cNvSpPr txBox="1"/>
          <p:nvPr/>
        </p:nvSpPr>
        <p:spPr>
          <a:xfrm>
            <a:off x="1981200" y="212725"/>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+6</a:t>
            </a:r>
          </a:p>
        </p:txBody>
      </p:sp>
      <p:sp>
        <p:nvSpPr>
          <p:cNvPr id="982" name="Google Shape;982;p37"/>
          <p:cNvSpPr txBox="1"/>
          <p:nvPr/>
        </p:nvSpPr>
        <p:spPr>
          <a:xfrm>
            <a:off x="6477000" y="212725"/>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+4</a:t>
            </a:r>
          </a:p>
        </p:txBody>
      </p:sp>
      <p:sp>
        <p:nvSpPr>
          <p:cNvPr id="983" name="Google Shape;983;p37"/>
          <p:cNvSpPr txBox="1"/>
          <p:nvPr/>
        </p:nvSpPr>
        <p:spPr>
          <a:xfrm>
            <a:off x="685800" y="1447800"/>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0</a:t>
            </a:r>
          </a:p>
        </p:txBody>
      </p:sp>
      <p:sp>
        <p:nvSpPr>
          <p:cNvPr id="984" name="Google Shape;984;p37"/>
          <p:cNvSpPr txBox="1"/>
          <p:nvPr/>
        </p:nvSpPr>
        <p:spPr>
          <a:xfrm>
            <a:off x="1905000" y="1431925"/>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+6</a:t>
            </a:r>
          </a:p>
        </p:txBody>
      </p:sp>
      <p:sp>
        <p:nvSpPr>
          <p:cNvPr id="985" name="Google Shape;985;p37"/>
          <p:cNvSpPr txBox="1"/>
          <p:nvPr/>
        </p:nvSpPr>
        <p:spPr>
          <a:xfrm>
            <a:off x="5410200" y="1508125"/>
            <a:ext cx="7620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0000"/>
                </a:solidFill>
                <a:latin typeface="Arial" panose="020B0604020202020204"/>
                <a:ea typeface="Arial" panose="020B0604020202020204"/>
                <a:cs typeface="Arial" panose="020B0604020202020204"/>
                <a:sym typeface="Arial" panose="020B0604020202020204"/>
              </a:rPr>
              <a:t>+4</a:t>
            </a:r>
          </a:p>
        </p:txBody>
      </p:sp>
      <p:sp>
        <p:nvSpPr>
          <p:cNvPr id="1007" name="Google Shape;1007;p37"/>
          <p:cNvSpPr txBox="1"/>
          <p:nvPr/>
        </p:nvSpPr>
        <p:spPr>
          <a:xfrm>
            <a:off x="1447800" y="471488"/>
            <a:ext cx="10668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1008" name="Google Shape;1008;p37"/>
          <p:cNvSpPr txBox="1"/>
          <p:nvPr/>
        </p:nvSpPr>
        <p:spPr>
          <a:xfrm>
            <a:off x="7467600" y="471488"/>
            <a:ext cx="1066800" cy="5191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1009" name="Google Shape;1009;p37"/>
          <p:cNvSpPr txBox="1"/>
          <p:nvPr/>
        </p:nvSpPr>
        <p:spPr>
          <a:xfrm>
            <a:off x="1447800" y="1752600"/>
            <a:ext cx="1066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1010" name="Google Shape;1010;p37"/>
          <p:cNvSpPr txBox="1"/>
          <p:nvPr/>
        </p:nvSpPr>
        <p:spPr>
          <a:xfrm>
            <a:off x="6553200" y="1600200"/>
            <a:ext cx="1066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2</a:t>
            </a:r>
          </a:p>
        </p:txBody>
      </p:sp>
      <p:sp>
        <p:nvSpPr>
          <p:cNvPr id="1011" name="Google Shape;1011;p37"/>
          <p:cNvSpPr txBox="1"/>
          <p:nvPr/>
        </p:nvSpPr>
        <p:spPr>
          <a:xfrm>
            <a:off x="5105400" y="1752600"/>
            <a:ext cx="10668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FF"/>
                </a:solidFill>
                <a:latin typeface="Arial" panose="020B0604020202020204"/>
                <a:ea typeface="Arial" panose="020B0604020202020204"/>
                <a:cs typeface="Arial" panose="020B0604020202020204"/>
                <a:sym typeface="Arial" panose="020B0604020202020204"/>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9"/>
                                        </p:tgtEl>
                                        <p:attrNameLst>
                                          <p:attrName>style.visibility</p:attrName>
                                        </p:attrNameLst>
                                      </p:cBhvr>
                                      <p:to>
                                        <p:strVal val="visible"/>
                                      </p:to>
                                    </p:set>
                                    <p:animEffect transition="in" filter="fade">
                                      <p:cBhvr>
                                        <p:cTn id="7" dur="1000"/>
                                        <p:tgtEl>
                                          <p:spTgt spid="969"/>
                                        </p:tgtEl>
                                      </p:cBhvr>
                                    </p:animEffect>
                                  </p:childTnLst>
                                </p:cTn>
                              </p:par>
                              <p:par>
                                <p:cTn id="8" presetID="10" presetClass="entr" presetSubtype="0" fill="hold" nodeType="withEffect">
                                  <p:stCondLst>
                                    <p:cond delay="0"/>
                                  </p:stCondLst>
                                  <p:childTnLst>
                                    <p:set>
                                      <p:cBhvr>
                                        <p:cTn id="9" dur="1" fill="hold">
                                          <p:stCondLst>
                                            <p:cond delay="0"/>
                                          </p:stCondLst>
                                        </p:cTn>
                                        <p:tgtEl>
                                          <p:spTgt spid="977"/>
                                        </p:tgtEl>
                                        <p:attrNameLst>
                                          <p:attrName>style.visibility</p:attrName>
                                        </p:attrNameLst>
                                      </p:cBhvr>
                                      <p:to>
                                        <p:strVal val="visible"/>
                                      </p:to>
                                    </p:set>
                                    <p:animEffect transition="in" filter="fade">
                                      <p:cBhvr>
                                        <p:cTn id="10" dur="1000"/>
                                        <p:tgtEl>
                                          <p:spTgt spid="977"/>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975"/>
                                        </p:tgtEl>
                                        <p:attrNameLst>
                                          <p:attrName>style.visibility</p:attrName>
                                        </p:attrNameLst>
                                      </p:cBhvr>
                                      <p:to>
                                        <p:strVal val="visible"/>
                                      </p:to>
                                    </p:set>
                                    <p:anim calcmode="lin" valueType="num">
                                      <p:cBhvr additive="base">
                                        <p:cTn id="15" dur="500"/>
                                        <p:tgtEl>
                                          <p:spTgt spid="975"/>
                                        </p:tgtEl>
                                        <p:attrNameLst>
                                          <p:attrName>ppt_w</p:attrName>
                                        </p:attrNameLst>
                                      </p:cBhvr>
                                      <p:tavLst>
                                        <p:tav tm="0">
                                          <p:val>
                                            <p:fltVal val="0"/>
                                          </p:val>
                                        </p:tav>
                                        <p:tav tm="100000">
                                          <p:val>
                                            <p:strVal val="#ppt_w"/>
                                          </p:val>
                                        </p:tav>
                                      </p:tavLst>
                                    </p:anim>
                                    <p:anim calcmode="lin" valueType="num">
                                      <p:cBhvr additive="base">
                                        <p:cTn id="16" dur="500"/>
                                        <p:tgtEl>
                                          <p:spTgt spid="975"/>
                                        </p:tgtEl>
                                        <p:attrNameLst>
                                          <p:attrName>ppt_h</p:attrName>
                                        </p:attrNameLst>
                                      </p:cBhvr>
                                      <p:tavLst>
                                        <p:tav tm="0">
                                          <p:val>
                                            <p:fltVal val="0"/>
                                          </p:val>
                                        </p:tav>
                                        <p:tav tm="100000">
                                          <p:val>
                                            <p:strVal val="#ppt_h"/>
                                          </p:val>
                                        </p:tav>
                                      </p:tavLst>
                                    </p:anim>
                                  </p:childTnLst>
                                </p:cTn>
                              </p:par>
                            </p:childTnLst>
                          </p:cTn>
                        </p:par>
                        <p:par>
                          <p:cTn id="17" fill="hold">
                            <p:stCondLst>
                              <p:cond delay="500"/>
                            </p:stCondLst>
                            <p:childTnLst>
                              <p:par>
                                <p:cTn id="18" presetID="23" presetClass="entr" presetSubtype="16" fill="hold" nodeType="afterEffect">
                                  <p:stCondLst>
                                    <p:cond delay="0"/>
                                  </p:stCondLst>
                                  <p:childTnLst>
                                    <p:set>
                                      <p:cBhvr>
                                        <p:cTn id="19" dur="1" fill="hold">
                                          <p:stCondLst>
                                            <p:cond delay="0"/>
                                          </p:stCondLst>
                                        </p:cTn>
                                        <p:tgtEl>
                                          <p:spTgt spid="976"/>
                                        </p:tgtEl>
                                        <p:attrNameLst>
                                          <p:attrName>style.visibility</p:attrName>
                                        </p:attrNameLst>
                                      </p:cBhvr>
                                      <p:to>
                                        <p:strVal val="visible"/>
                                      </p:to>
                                    </p:set>
                                    <p:anim calcmode="lin" valueType="num">
                                      <p:cBhvr additive="base">
                                        <p:cTn id="20" dur="500"/>
                                        <p:tgtEl>
                                          <p:spTgt spid="976"/>
                                        </p:tgtEl>
                                        <p:attrNameLst>
                                          <p:attrName>ppt_w</p:attrName>
                                        </p:attrNameLst>
                                      </p:cBhvr>
                                      <p:tavLst>
                                        <p:tav tm="0">
                                          <p:val>
                                            <p:fltVal val="0"/>
                                          </p:val>
                                        </p:tav>
                                        <p:tav tm="100000">
                                          <p:val>
                                            <p:strVal val="#ppt_w"/>
                                          </p:val>
                                        </p:tav>
                                      </p:tavLst>
                                    </p:anim>
                                    <p:anim calcmode="lin" valueType="num">
                                      <p:cBhvr additive="base">
                                        <p:cTn id="21" dur="500"/>
                                        <p:tgtEl>
                                          <p:spTgt spid="976"/>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nodeType="clickEffect">
                                  <p:stCondLst>
                                    <p:cond delay="0"/>
                                  </p:stCondLst>
                                  <p:childTnLst>
                                    <p:set>
                                      <p:cBhvr>
                                        <p:cTn id="25" dur="1" fill="hold">
                                          <p:stCondLst>
                                            <p:cond delay="0"/>
                                          </p:stCondLst>
                                        </p:cTn>
                                        <p:tgtEl>
                                          <p:spTgt spid="979"/>
                                        </p:tgtEl>
                                        <p:attrNameLst>
                                          <p:attrName>style.visibility</p:attrName>
                                        </p:attrNameLst>
                                      </p:cBhvr>
                                      <p:to>
                                        <p:strVal val="visible"/>
                                      </p:to>
                                    </p:set>
                                    <p:anim calcmode="lin" valueType="num">
                                      <p:cBhvr additive="base">
                                        <p:cTn id="26" dur="500"/>
                                        <p:tgtEl>
                                          <p:spTgt spid="979"/>
                                        </p:tgtEl>
                                        <p:attrNameLst>
                                          <p:attrName>ppt_w</p:attrName>
                                        </p:attrNameLst>
                                      </p:cBhvr>
                                      <p:tavLst>
                                        <p:tav tm="0">
                                          <p:val>
                                            <p:fltVal val="0"/>
                                          </p:val>
                                        </p:tav>
                                        <p:tav tm="100000">
                                          <p:val>
                                            <p:strVal val="#ppt_w"/>
                                          </p:val>
                                        </p:tav>
                                      </p:tavLst>
                                    </p:anim>
                                    <p:anim calcmode="lin" valueType="num">
                                      <p:cBhvr additive="base">
                                        <p:cTn id="27" dur="500"/>
                                        <p:tgtEl>
                                          <p:spTgt spid="979"/>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981"/>
                                        </p:tgtEl>
                                        <p:attrNameLst>
                                          <p:attrName>style.visibility</p:attrName>
                                        </p:attrNameLst>
                                      </p:cBhvr>
                                      <p:to>
                                        <p:strVal val="visible"/>
                                      </p:to>
                                    </p:set>
                                    <p:anim calcmode="lin" valueType="num">
                                      <p:cBhvr additive="base">
                                        <p:cTn id="32" dur="500"/>
                                        <p:tgtEl>
                                          <p:spTgt spid="981"/>
                                        </p:tgtEl>
                                        <p:attrNameLst>
                                          <p:attrName>ppt_w</p:attrName>
                                        </p:attrNameLst>
                                      </p:cBhvr>
                                      <p:tavLst>
                                        <p:tav tm="0">
                                          <p:val>
                                            <p:fltVal val="0"/>
                                          </p:val>
                                        </p:tav>
                                        <p:tav tm="100000">
                                          <p:val>
                                            <p:strVal val="#ppt_w"/>
                                          </p:val>
                                        </p:tav>
                                      </p:tavLst>
                                    </p:anim>
                                    <p:anim calcmode="lin" valueType="num">
                                      <p:cBhvr additive="base">
                                        <p:cTn id="33" dur="500"/>
                                        <p:tgtEl>
                                          <p:spTgt spid="981"/>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nodeType="clickEffect">
                                  <p:stCondLst>
                                    <p:cond delay="0"/>
                                  </p:stCondLst>
                                  <p:childTnLst>
                                    <p:set>
                                      <p:cBhvr>
                                        <p:cTn id="37" dur="1" fill="hold">
                                          <p:stCondLst>
                                            <p:cond delay="0"/>
                                          </p:stCondLst>
                                        </p:cTn>
                                        <p:tgtEl>
                                          <p:spTgt spid="980"/>
                                        </p:tgtEl>
                                        <p:attrNameLst>
                                          <p:attrName>style.visibility</p:attrName>
                                        </p:attrNameLst>
                                      </p:cBhvr>
                                      <p:to>
                                        <p:strVal val="visible"/>
                                      </p:to>
                                    </p:set>
                                    <p:anim calcmode="lin" valueType="num">
                                      <p:cBhvr additive="base">
                                        <p:cTn id="38" dur="500"/>
                                        <p:tgtEl>
                                          <p:spTgt spid="980"/>
                                        </p:tgtEl>
                                        <p:attrNameLst>
                                          <p:attrName>ppt_w</p:attrName>
                                        </p:attrNameLst>
                                      </p:cBhvr>
                                      <p:tavLst>
                                        <p:tav tm="0">
                                          <p:val>
                                            <p:fltVal val="0"/>
                                          </p:val>
                                        </p:tav>
                                        <p:tav tm="100000">
                                          <p:val>
                                            <p:strVal val="#ppt_w"/>
                                          </p:val>
                                        </p:tav>
                                      </p:tavLst>
                                    </p:anim>
                                    <p:anim calcmode="lin" valueType="num">
                                      <p:cBhvr additive="base">
                                        <p:cTn id="39" dur="500"/>
                                        <p:tgtEl>
                                          <p:spTgt spid="980"/>
                                        </p:tgtEl>
                                        <p:attrNameLst>
                                          <p:attrName>ppt_h</p:attrName>
                                        </p:attrNameLst>
                                      </p:cBhvr>
                                      <p:tavLst>
                                        <p:tav tm="0">
                                          <p:val>
                                            <p:flt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nodeType="clickEffect">
                                  <p:stCondLst>
                                    <p:cond delay="0"/>
                                  </p:stCondLst>
                                  <p:childTnLst>
                                    <p:set>
                                      <p:cBhvr>
                                        <p:cTn id="43" dur="1" fill="hold">
                                          <p:stCondLst>
                                            <p:cond delay="0"/>
                                          </p:stCondLst>
                                        </p:cTn>
                                        <p:tgtEl>
                                          <p:spTgt spid="982"/>
                                        </p:tgtEl>
                                        <p:attrNameLst>
                                          <p:attrName>style.visibility</p:attrName>
                                        </p:attrNameLst>
                                      </p:cBhvr>
                                      <p:to>
                                        <p:strVal val="visible"/>
                                      </p:to>
                                    </p:set>
                                    <p:anim calcmode="lin" valueType="num">
                                      <p:cBhvr additive="base">
                                        <p:cTn id="44" dur="500"/>
                                        <p:tgtEl>
                                          <p:spTgt spid="982"/>
                                        </p:tgtEl>
                                        <p:attrNameLst>
                                          <p:attrName>ppt_w</p:attrName>
                                        </p:attrNameLst>
                                      </p:cBhvr>
                                      <p:tavLst>
                                        <p:tav tm="0">
                                          <p:val>
                                            <p:fltVal val="0"/>
                                          </p:val>
                                        </p:tav>
                                        <p:tav tm="100000">
                                          <p:val>
                                            <p:strVal val="#ppt_w"/>
                                          </p:val>
                                        </p:tav>
                                      </p:tavLst>
                                    </p:anim>
                                    <p:anim calcmode="lin" valueType="num">
                                      <p:cBhvr additive="base">
                                        <p:cTn id="45" dur="500"/>
                                        <p:tgtEl>
                                          <p:spTgt spid="982"/>
                                        </p:tgtEl>
                                        <p:attrNameLst>
                                          <p:attrName>ppt_h</p:attrName>
                                        </p:attrNameLst>
                                      </p:cBhvr>
                                      <p:tavLst>
                                        <p:tav tm="0">
                                          <p:val>
                                            <p:flt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1007"/>
                                        </p:tgtEl>
                                        <p:attrNameLst>
                                          <p:attrName>style.visibility</p:attrName>
                                        </p:attrNameLst>
                                      </p:cBhvr>
                                      <p:to>
                                        <p:strVal val="visible"/>
                                      </p:to>
                                    </p:set>
                                    <p:anim calcmode="lin" valueType="num">
                                      <p:cBhvr additive="base">
                                        <p:cTn id="50" dur="500"/>
                                        <p:tgtEl>
                                          <p:spTgt spid="1007"/>
                                        </p:tgtEl>
                                        <p:attrNameLst>
                                          <p:attrName>ppt_w</p:attrName>
                                        </p:attrNameLst>
                                      </p:cBhvr>
                                      <p:tavLst>
                                        <p:tav tm="0">
                                          <p:val>
                                            <p:fltVal val="0"/>
                                          </p:val>
                                        </p:tav>
                                        <p:tav tm="100000">
                                          <p:val>
                                            <p:strVal val="#ppt_w"/>
                                          </p:val>
                                        </p:tav>
                                      </p:tavLst>
                                    </p:anim>
                                    <p:anim calcmode="lin" valueType="num">
                                      <p:cBhvr additive="base">
                                        <p:cTn id="51" dur="500"/>
                                        <p:tgtEl>
                                          <p:spTgt spid="1007"/>
                                        </p:tgtEl>
                                        <p:attrNameLst>
                                          <p:attrName>ppt_h</p:attrName>
                                        </p:attrNameLst>
                                      </p:cBhvr>
                                      <p:tavLst>
                                        <p:tav tm="0">
                                          <p:val>
                                            <p:fltVal val="0"/>
                                          </p:val>
                                        </p:tav>
                                        <p:tav tm="100000">
                                          <p:val>
                                            <p:strVal val="#ppt_h"/>
                                          </p:val>
                                        </p:tav>
                                      </p:tavLst>
                                    </p:anim>
                                  </p:childTnLst>
                                </p:cTn>
                              </p:par>
                              <p:par>
                                <p:cTn id="52" presetID="23" presetClass="entr" presetSubtype="16" fill="hold" nodeType="withEffect">
                                  <p:stCondLst>
                                    <p:cond delay="0"/>
                                  </p:stCondLst>
                                  <p:childTnLst>
                                    <p:set>
                                      <p:cBhvr>
                                        <p:cTn id="53" dur="1" fill="hold">
                                          <p:stCondLst>
                                            <p:cond delay="0"/>
                                          </p:stCondLst>
                                        </p:cTn>
                                        <p:tgtEl>
                                          <p:spTgt spid="1008"/>
                                        </p:tgtEl>
                                        <p:attrNameLst>
                                          <p:attrName>style.visibility</p:attrName>
                                        </p:attrNameLst>
                                      </p:cBhvr>
                                      <p:to>
                                        <p:strVal val="visible"/>
                                      </p:to>
                                    </p:set>
                                    <p:anim calcmode="lin" valueType="num">
                                      <p:cBhvr additive="base">
                                        <p:cTn id="54" dur="500"/>
                                        <p:tgtEl>
                                          <p:spTgt spid="1008"/>
                                        </p:tgtEl>
                                        <p:attrNameLst>
                                          <p:attrName>ppt_w</p:attrName>
                                        </p:attrNameLst>
                                      </p:cBhvr>
                                      <p:tavLst>
                                        <p:tav tm="0">
                                          <p:val>
                                            <p:fltVal val="0"/>
                                          </p:val>
                                        </p:tav>
                                        <p:tav tm="100000">
                                          <p:val>
                                            <p:strVal val="#ppt_w"/>
                                          </p:val>
                                        </p:tav>
                                      </p:tavLst>
                                    </p:anim>
                                    <p:anim calcmode="lin" valueType="num">
                                      <p:cBhvr additive="base">
                                        <p:cTn id="55" dur="500"/>
                                        <p:tgtEl>
                                          <p:spTgt spid="1008"/>
                                        </p:tgtEl>
                                        <p:attrNameLst>
                                          <p:attrName>ppt_h</p:attrName>
                                        </p:attrNameLst>
                                      </p:cBhvr>
                                      <p:tavLst>
                                        <p:tav tm="0">
                                          <p:val>
                                            <p:fltVal val="0"/>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972"/>
                                        </p:tgtEl>
                                        <p:attrNameLst>
                                          <p:attrName>style.visibility</p:attrName>
                                        </p:attrNameLst>
                                      </p:cBhvr>
                                      <p:to>
                                        <p:strVal val="visible"/>
                                      </p:to>
                                    </p:set>
                                    <p:animEffect transition="in" filter="fade">
                                      <p:cBhvr>
                                        <p:cTn id="60" dur="1000"/>
                                        <p:tgtEl>
                                          <p:spTgt spid="972"/>
                                        </p:tgtEl>
                                      </p:cBhvr>
                                    </p:animEffect>
                                  </p:childTnLst>
                                </p:cTn>
                              </p:par>
                              <p:par>
                                <p:cTn id="61" presetID="10" presetClass="entr" presetSubtype="0" fill="hold" nodeType="withEffect">
                                  <p:stCondLst>
                                    <p:cond delay="0"/>
                                  </p:stCondLst>
                                  <p:childTnLst>
                                    <p:set>
                                      <p:cBhvr>
                                        <p:cTn id="62" dur="1" fill="hold">
                                          <p:stCondLst>
                                            <p:cond delay="0"/>
                                          </p:stCondLst>
                                        </p:cTn>
                                        <p:tgtEl>
                                          <p:spTgt spid="978"/>
                                        </p:tgtEl>
                                        <p:attrNameLst>
                                          <p:attrName>style.visibility</p:attrName>
                                        </p:attrNameLst>
                                      </p:cBhvr>
                                      <p:to>
                                        <p:strVal val="visible"/>
                                      </p:to>
                                    </p:set>
                                    <p:animEffect transition="in" filter="fade">
                                      <p:cBhvr>
                                        <p:cTn id="63" dur="1000"/>
                                        <p:tgtEl>
                                          <p:spTgt spid="978"/>
                                        </p:tgtEl>
                                      </p:cBhvr>
                                    </p:animEffect>
                                  </p:childTnLst>
                                </p:cTn>
                              </p:par>
                            </p:childTnLst>
                          </p:cTn>
                        </p:par>
                      </p:childTnLst>
                    </p:cTn>
                  </p:par>
                  <p:par>
                    <p:cTn id="64" fill="hold">
                      <p:stCondLst>
                        <p:cond delay="indefinite"/>
                      </p:stCondLst>
                      <p:childTnLst>
                        <p:par>
                          <p:cTn id="65" fill="hold">
                            <p:stCondLst>
                              <p:cond delay="0"/>
                            </p:stCondLst>
                            <p:childTnLst>
                              <p:par>
                                <p:cTn id="66" presetID="23" presetClass="entr" presetSubtype="16" fill="hold" nodeType="clickEffect">
                                  <p:stCondLst>
                                    <p:cond delay="0"/>
                                  </p:stCondLst>
                                  <p:childTnLst>
                                    <p:set>
                                      <p:cBhvr>
                                        <p:cTn id="67" dur="1" fill="hold">
                                          <p:stCondLst>
                                            <p:cond delay="0"/>
                                          </p:stCondLst>
                                        </p:cTn>
                                        <p:tgtEl>
                                          <p:spTgt spid="983"/>
                                        </p:tgtEl>
                                        <p:attrNameLst>
                                          <p:attrName>style.visibility</p:attrName>
                                        </p:attrNameLst>
                                      </p:cBhvr>
                                      <p:to>
                                        <p:strVal val="visible"/>
                                      </p:to>
                                    </p:set>
                                    <p:anim calcmode="lin" valueType="num">
                                      <p:cBhvr additive="base">
                                        <p:cTn id="68" dur="500"/>
                                        <p:tgtEl>
                                          <p:spTgt spid="983"/>
                                        </p:tgtEl>
                                        <p:attrNameLst>
                                          <p:attrName>ppt_w</p:attrName>
                                        </p:attrNameLst>
                                      </p:cBhvr>
                                      <p:tavLst>
                                        <p:tav tm="0">
                                          <p:val>
                                            <p:fltVal val="0"/>
                                          </p:val>
                                        </p:tav>
                                        <p:tav tm="100000">
                                          <p:val>
                                            <p:strVal val="#ppt_w"/>
                                          </p:val>
                                        </p:tav>
                                      </p:tavLst>
                                    </p:anim>
                                    <p:anim calcmode="lin" valueType="num">
                                      <p:cBhvr additive="base">
                                        <p:cTn id="69" dur="500"/>
                                        <p:tgtEl>
                                          <p:spTgt spid="983"/>
                                        </p:tgtEl>
                                        <p:attrNameLst>
                                          <p:attrName>ppt_h</p:attrName>
                                        </p:attrNameLst>
                                      </p:cBhvr>
                                      <p:tavLst>
                                        <p:tav tm="0">
                                          <p:val>
                                            <p:fltVal val="0"/>
                                          </p:val>
                                        </p:tav>
                                        <p:tav tm="100000">
                                          <p:val>
                                            <p:strVal val="#ppt_h"/>
                                          </p:val>
                                        </p:tav>
                                      </p:tavLst>
                                    </p:anim>
                                  </p:childTnLst>
                                </p:cTn>
                              </p:par>
                            </p:childTnLst>
                          </p:cTn>
                        </p:par>
                      </p:childTnLst>
                    </p:cTn>
                  </p:par>
                  <p:par>
                    <p:cTn id="70" fill="hold">
                      <p:stCondLst>
                        <p:cond delay="indefinite"/>
                      </p:stCondLst>
                      <p:childTnLst>
                        <p:par>
                          <p:cTn id="71" fill="hold">
                            <p:stCondLst>
                              <p:cond delay="0"/>
                            </p:stCondLst>
                            <p:childTnLst>
                              <p:par>
                                <p:cTn id="72" presetID="23" presetClass="entr" presetSubtype="16" fill="hold" nodeType="clickEffect">
                                  <p:stCondLst>
                                    <p:cond delay="0"/>
                                  </p:stCondLst>
                                  <p:childTnLst>
                                    <p:set>
                                      <p:cBhvr>
                                        <p:cTn id="73" dur="1" fill="hold">
                                          <p:stCondLst>
                                            <p:cond delay="0"/>
                                          </p:stCondLst>
                                        </p:cTn>
                                        <p:tgtEl>
                                          <p:spTgt spid="984"/>
                                        </p:tgtEl>
                                        <p:attrNameLst>
                                          <p:attrName>style.visibility</p:attrName>
                                        </p:attrNameLst>
                                      </p:cBhvr>
                                      <p:to>
                                        <p:strVal val="visible"/>
                                      </p:to>
                                    </p:set>
                                    <p:anim calcmode="lin" valueType="num">
                                      <p:cBhvr additive="base">
                                        <p:cTn id="74" dur="500"/>
                                        <p:tgtEl>
                                          <p:spTgt spid="984"/>
                                        </p:tgtEl>
                                        <p:attrNameLst>
                                          <p:attrName>ppt_w</p:attrName>
                                        </p:attrNameLst>
                                      </p:cBhvr>
                                      <p:tavLst>
                                        <p:tav tm="0">
                                          <p:val>
                                            <p:fltVal val="0"/>
                                          </p:val>
                                        </p:tav>
                                        <p:tav tm="100000">
                                          <p:val>
                                            <p:strVal val="#ppt_w"/>
                                          </p:val>
                                        </p:tav>
                                      </p:tavLst>
                                    </p:anim>
                                    <p:anim calcmode="lin" valueType="num">
                                      <p:cBhvr additive="base">
                                        <p:cTn id="75" dur="500"/>
                                        <p:tgtEl>
                                          <p:spTgt spid="984"/>
                                        </p:tgtEl>
                                        <p:attrNameLst>
                                          <p:attrName>ppt_h</p:attrName>
                                        </p:attrNameLst>
                                      </p:cBhvr>
                                      <p:tavLst>
                                        <p:tav tm="0">
                                          <p:val>
                                            <p:fltVal val="0"/>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23" presetClass="entr" presetSubtype="16" fill="hold" nodeType="clickEffect">
                                  <p:stCondLst>
                                    <p:cond delay="0"/>
                                  </p:stCondLst>
                                  <p:childTnLst>
                                    <p:set>
                                      <p:cBhvr>
                                        <p:cTn id="79" dur="1" fill="hold">
                                          <p:stCondLst>
                                            <p:cond delay="0"/>
                                          </p:stCondLst>
                                        </p:cTn>
                                        <p:tgtEl>
                                          <p:spTgt spid="985"/>
                                        </p:tgtEl>
                                        <p:attrNameLst>
                                          <p:attrName>style.visibility</p:attrName>
                                        </p:attrNameLst>
                                      </p:cBhvr>
                                      <p:to>
                                        <p:strVal val="visible"/>
                                      </p:to>
                                    </p:set>
                                    <p:anim calcmode="lin" valueType="num">
                                      <p:cBhvr additive="base">
                                        <p:cTn id="80" dur="500"/>
                                        <p:tgtEl>
                                          <p:spTgt spid="985"/>
                                        </p:tgtEl>
                                        <p:attrNameLst>
                                          <p:attrName>ppt_w</p:attrName>
                                        </p:attrNameLst>
                                      </p:cBhvr>
                                      <p:tavLst>
                                        <p:tav tm="0">
                                          <p:val>
                                            <p:fltVal val="0"/>
                                          </p:val>
                                        </p:tav>
                                        <p:tav tm="100000">
                                          <p:val>
                                            <p:strVal val="#ppt_w"/>
                                          </p:val>
                                        </p:tav>
                                      </p:tavLst>
                                    </p:anim>
                                    <p:anim calcmode="lin" valueType="num">
                                      <p:cBhvr additive="base">
                                        <p:cTn id="81" dur="500"/>
                                        <p:tgtEl>
                                          <p:spTgt spid="985"/>
                                        </p:tgtEl>
                                        <p:attrNameLst>
                                          <p:attrName>ppt_h</p:attrName>
                                        </p:attrNameLst>
                                      </p:cBhvr>
                                      <p:tavLst>
                                        <p:tav tm="0">
                                          <p:val>
                                            <p:fltVal val="0"/>
                                          </p:val>
                                        </p:tav>
                                        <p:tav tm="100000">
                                          <p:val>
                                            <p:strVal val="#ppt_h"/>
                                          </p:val>
                                        </p:tav>
                                      </p:tavLst>
                                    </p:anim>
                                  </p:childTnLst>
                                </p:cTn>
                              </p:par>
                            </p:childTnLst>
                          </p:cTn>
                        </p:par>
                      </p:childTnLst>
                    </p:cTn>
                  </p:par>
                  <p:par>
                    <p:cTn id="82" fill="hold">
                      <p:stCondLst>
                        <p:cond delay="indefinite"/>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1009"/>
                                        </p:tgtEl>
                                        <p:attrNameLst>
                                          <p:attrName>style.visibility</p:attrName>
                                        </p:attrNameLst>
                                      </p:cBhvr>
                                      <p:to>
                                        <p:strVal val="visible"/>
                                      </p:to>
                                    </p:set>
                                    <p:anim calcmode="lin" valueType="num">
                                      <p:cBhvr additive="base">
                                        <p:cTn id="86" dur="500"/>
                                        <p:tgtEl>
                                          <p:spTgt spid="1009"/>
                                        </p:tgtEl>
                                        <p:attrNameLst>
                                          <p:attrName>ppt_w</p:attrName>
                                        </p:attrNameLst>
                                      </p:cBhvr>
                                      <p:tavLst>
                                        <p:tav tm="0">
                                          <p:val>
                                            <p:fltVal val="0"/>
                                          </p:val>
                                        </p:tav>
                                        <p:tav tm="100000">
                                          <p:val>
                                            <p:strVal val="#ppt_w"/>
                                          </p:val>
                                        </p:tav>
                                      </p:tavLst>
                                    </p:anim>
                                    <p:anim calcmode="lin" valueType="num">
                                      <p:cBhvr additive="base">
                                        <p:cTn id="87" dur="500"/>
                                        <p:tgtEl>
                                          <p:spTgt spid="1009"/>
                                        </p:tgtEl>
                                        <p:attrNameLst>
                                          <p:attrName>ppt_h</p:attrName>
                                        </p:attrNameLst>
                                      </p:cBhvr>
                                      <p:tavLst>
                                        <p:tav tm="0">
                                          <p:val>
                                            <p:fltVal val="0"/>
                                          </p:val>
                                        </p:tav>
                                        <p:tav tm="100000">
                                          <p:val>
                                            <p:strVal val="#ppt_h"/>
                                          </p:val>
                                        </p:tav>
                                      </p:tavLst>
                                    </p:anim>
                                  </p:childTnLst>
                                </p:cTn>
                              </p:par>
                              <p:par>
                                <p:cTn id="88" presetID="23" presetClass="entr" presetSubtype="16" fill="hold" nodeType="withEffect">
                                  <p:stCondLst>
                                    <p:cond delay="0"/>
                                  </p:stCondLst>
                                  <p:childTnLst>
                                    <p:set>
                                      <p:cBhvr>
                                        <p:cTn id="89" dur="1" fill="hold">
                                          <p:stCondLst>
                                            <p:cond delay="0"/>
                                          </p:stCondLst>
                                        </p:cTn>
                                        <p:tgtEl>
                                          <p:spTgt spid="1011"/>
                                        </p:tgtEl>
                                        <p:attrNameLst>
                                          <p:attrName>style.visibility</p:attrName>
                                        </p:attrNameLst>
                                      </p:cBhvr>
                                      <p:to>
                                        <p:strVal val="visible"/>
                                      </p:to>
                                    </p:set>
                                    <p:anim calcmode="lin" valueType="num">
                                      <p:cBhvr additive="base">
                                        <p:cTn id="90" dur="500"/>
                                        <p:tgtEl>
                                          <p:spTgt spid="1011"/>
                                        </p:tgtEl>
                                        <p:attrNameLst>
                                          <p:attrName>ppt_w</p:attrName>
                                        </p:attrNameLst>
                                      </p:cBhvr>
                                      <p:tavLst>
                                        <p:tav tm="0">
                                          <p:val>
                                            <p:fltVal val="0"/>
                                          </p:val>
                                        </p:tav>
                                        <p:tav tm="100000">
                                          <p:val>
                                            <p:strVal val="#ppt_w"/>
                                          </p:val>
                                        </p:tav>
                                      </p:tavLst>
                                    </p:anim>
                                    <p:anim calcmode="lin" valueType="num">
                                      <p:cBhvr additive="base">
                                        <p:cTn id="91" dur="500"/>
                                        <p:tgtEl>
                                          <p:spTgt spid="1011"/>
                                        </p:tgtEl>
                                        <p:attrNameLst>
                                          <p:attrName>ppt_h</p:attrName>
                                        </p:attrNameLst>
                                      </p:cBhvr>
                                      <p:tavLst>
                                        <p:tav tm="0">
                                          <p:val>
                                            <p:fltVal val="0"/>
                                          </p:val>
                                        </p:tav>
                                        <p:tav tm="100000">
                                          <p:val>
                                            <p:strVal val="#ppt_h"/>
                                          </p:val>
                                        </p:tav>
                                      </p:tavLst>
                                    </p:anim>
                                  </p:childTnLst>
                                </p:cTn>
                              </p:par>
                              <p:par>
                                <p:cTn id="92" presetID="23" presetClass="entr" presetSubtype="16" fill="hold" nodeType="withEffect">
                                  <p:stCondLst>
                                    <p:cond delay="0"/>
                                  </p:stCondLst>
                                  <p:childTnLst>
                                    <p:set>
                                      <p:cBhvr>
                                        <p:cTn id="93" dur="1" fill="hold">
                                          <p:stCondLst>
                                            <p:cond delay="0"/>
                                          </p:stCondLst>
                                        </p:cTn>
                                        <p:tgtEl>
                                          <p:spTgt spid="1010"/>
                                        </p:tgtEl>
                                        <p:attrNameLst>
                                          <p:attrName>style.visibility</p:attrName>
                                        </p:attrNameLst>
                                      </p:cBhvr>
                                      <p:to>
                                        <p:strVal val="visible"/>
                                      </p:to>
                                    </p:set>
                                    <p:anim calcmode="lin" valueType="num">
                                      <p:cBhvr additive="base">
                                        <p:cTn id="94" dur="500"/>
                                        <p:tgtEl>
                                          <p:spTgt spid="1010"/>
                                        </p:tgtEl>
                                        <p:attrNameLst>
                                          <p:attrName>ppt_w</p:attrName>
                                        </p:attrNameLst>
                                      </p:cBhvr>
                                      <p:tavLst>
                                        <p:tav tm="0">
                                          <p:val>
                                            <p:fltVal val="0"/>
                                          </p:val>
                                        </p:tav>
                                        <p:tav tm="100000">
                                          <p:val>
                                            <p:strVal val="#ppt_w"/>
                                          </p:val>
                                        </p:tav>
                                      </p:tavLst>
                                    </p:anim>
                                    <p:anim calcmode="lin" valueType="num">
                                      <p:cBhvr additive="base">
                                        <p:cTn id="95" dur="500"/>
                                        <p:tgtEl>
                                          <p:spTgt spid="10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sp>
        <p:nvSpPr>
          <p:cNvPr id="28" name="TextBox 27"/>
          <p:cNvSpPr txBox="1"/>
          <p:nvPr/>
        </p:nvSpPr>
        <p:spPr>
          <a:xfrm>
            <a:off x="551180" y="188595"/>
            <a:ext cx="9738360" cy="645160"/>
          </a:xfrm>
          <a:prstGeom prst="rect">
            <a:avLst/>
          </a:prstGeom>
          <a:noFill/>
        </p:spPr>
        <p:txBody>
          <a:bodyPr wrap="none" rtlCol="0">
            <a:spAutoFit/>
          </a:bodyPr>
          <a:lstStyle/>
          <a:p>
            <a:pPr algn="ctr"/>
            <a:r>
              <a:rPr lang="vi-VN" altLang="en-US" sz="3600">
                <a:solidFill>
                  <a:srgbClr val="C00000"/>
                </a:solidFill>
                <a:latin typeface="Rockwell" panose="02060603020205020403"/>
                <a:ea typeface="Rockwell" panose="02060603020205020403"/>
                <a:cs typeface="Rockwell" panose="02060603020205020403"/>
                <a:sym typeface="Rockwell" panose="02060603020205020403"/>
              </a:rPr>
              <a:t>1</a:t>
            </a:r>
            <a:r>
              <a:rPr lang="en-US" sz="3600">
                <a:solidFill>
                  <a:srgbClr val="C00000"/>
                </a:solidFill>
                <a:latin typeface="Rockwell" panose="02060603020205020403"/>
                <a:ea typeface="Rockwell" panose="02060603020205020403"/>
                <a:cs typeface="Rockwell" panose="02060603020205020403"/>
                <a:sym typeface="Rockwell" panose="02060603020205020403"/>
              </a:rPr>
              <a:t>. CẤU TẠO PHÂN TỬ</a:t>
            </a:r>
            <a:r>
              <a:rPr lang="vi-VN" altLang="en-US" sz="3600">
                <a:solidFill>
                  <a:srgbClr val="C00000"/>
                </a:solidFill>
                <a:latin typeface="Rockwell" panose="02060603020205020403"/>
                <a:ea typeface="Rockwell" panose="02060603020205020403"/>
                <a:cs typeface="Rockwell" panose="02060603020205020403"/>
                <a:sym typeface="Rockwell" panose="02060603020205020403"/>
              </a:rPr>
              <a:t> VÀ TÍNH CHẤT VẬT LÝ</a:t>
            </a:r>
            <a:endParaRPr lang="vi-VN" altLang="en-US" sz="3600" b="1">
              <a:solidFill>
                <a:srgbClr val="C00000"/>
              </a:solidFill>
              <a:latin typeface="Rockwell" panose="02060603020205020403"/>
              <a:ea typeface="Rockwell" panose="02060603020205020403"/>
              <a:cs typeface="Rockwell" panose="02060603020205020403"/>
              <a:sym typeface="Rockwell" panose="02060603020205020403"/>
            </a:endParaRPr>
          </a:p>
        </p:txBody>
      </p:sp>
      <p:grpSp>
        <p:nvGrpSpPr>
          <p:cNvPr id="30" name="Group 29"/>
          <p:cNvGrpSpPr/>
          <p:nvPr/>
        </p:nvGrpSpPr>
        <p:grpSpPr>
          <a:xfrm>
            <a:off x="904015" y="1105027"/>
            <a:ext cx="10602185" cy="696186"/>
            <a:chOff x="281715" y="1701927"/>
            <a:chExt cx="10602185" cy="696186"/>
          </a:xfrm>
        </p:grpSpPr>
        <p:sp>
          <p:nvSpPr>
            <p:cNvPr id="5" name="TextBox 4"/>
            <p:cNvSpPr txBox="1"/>
            <p:nvPr/>
          </p:nvSpPr>
          <p:spPr>
            <a:xfrm>
              <a:off x="985918" y="1795720"/>
              <a:ext cx="9897982" cy="508601"/>
            </a:xfrm>
            <a:prstGeom prst="rect">
              <a:avLst/>
            </a:prstGeom>
            <a:noFill/>
          </p:spPr>
          <p:txBody>
            <a:bodyPr wrap="square" rtlCol="0">
              <a:spAutoFit/>
            </a:bodyPr>
            <a:lstStyle/>
            <a:p>
              <a:pPr algn="just">
                <a:lnSpc>
                  <a:spcPct val="125000"/>
                </a:lnSpc>
              </a:pPr>
              <a:r>
                <a:rPr lang="vi-VN" sz="2400"/>
                <a:t>Sulfuric acid </a:t>
              </a:r>
              <a:r>
                <a:rPr lang="vi-VN" sz="2400" b="1"/>
                <a:t>tan tốt trong nước</a:t>
              </a:r>
              <a:r>
                <a:rPr lang="vi-VN" sz="2400"/>
                <a:t>. Quá trình hòa tan tỏa lượng nhiệt lớn.</a:t>
              </a: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715" y="1701927"/>
              <a:ext cx="696186" cy="696186"/>
            </a:xfrm>
            <a:prstGeom prst="rect">
              <a:avLst/>
            </a:prstGeom>
          </p:spPr>
        </p:pic>
      </p:grpSp>
      <p:grpSp>
        <p:nvGrpSpPr>
          <p:cNvPr id="31" name="Group 30"/>
          <p:cNvGrpSpPr/>
          <p:nvPr/>
        </p:nvGrpSpPr>
        <p:grpSpPr>
          <a:xfrm>
            <a:off x="475037" y="1997947"/>
            <a:ext cx="11241926" cy="1208341"/>
            <a:chOff x="475037" y="1997947"/>
            <a:chExt cx="11241926" cy="1208341"/>
          </a:xfrm>
        </p:grpSpPr>
        <p:grpSp>
          <p:nvGrpSpPr>
            <p:cNvPr id="35" name="Group 34"/>
            <p:cNvGrpSpPr/>
            <p:nvPr/>
          </p:nvGrpSpPr>
          <p:grpSpPr>
            <a:xfrm>
              <a:off x="1181100" y="1997947"/>
              <a:ext cx="9829800" cy="1208341"/>
              <a:chOff x="1181100" y="1997947"/>
              <a:chExt cx="9829800" cy="1208341"/>
            </a:xfrm>
          </p:grpSpPr>
          <p:sp>
            <p:nvSpPr>
              <p:cNvPr id="33" name="Rectangle: Rounded Corners 32"/>
              <p:cNvSpPr/>
              <p:nvPr/>
            </p:nvSpPr>
            <p:spPr>
              <a:xfrm>
                <a:off x="1181100" y="1997947"/>
                <a:ext cx="9829800" cy="1208341"/>
              </a:xfrm>
              <a:prstGeom prst="roundRect">
                <a:avLst/>
              </a:prstGeom>
              <a:solidFill>
                <a:srgbClr val="E5FFCB"/>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TextBox 33"/>
              <p:cNvSpPr txBox="1"/>
              <p:nvPr/>
            </p:nvSpPr>
            <p:spPr>
              <a:xfrm>
                <a:off x="1242259" y="2116984"/>
                <a:ext cx="9707482" cy="970266"/>
              </a:xfrm>
              <a:prstGeom prst="rect">
                <a:avLst/>
              </a:prstGeom>
              <a:noFill/>
            </p:spPr>
            <p:txBody>
              <a:bodyPr wrap="square" rtlCol="0">
                <a:spAutoFit/>
              </a:bodyPr>
              <a:lstStyle/>
              <a:p>
                <a:pPr algn="ctr">
                  <a:lnSpc>
                    <a:spcPct val="125000"/>
                  </a:lnSpc>
                </a:pPr>
                <a:r>
                  <a:rPr lang="en-US" sz="2400"/>
                  <a:t>Vì vậy, để đảm bảo an toàn khi pha loãng dung dịch sulfuric acid đặc, phải cho từ từ acid đặc vào nước, không được cho nước vào acid.</a:t>
                </a:r>
                <a:endParaRPr lang="vi-VN" sz="2400"/>
              </a:p>
            </p:txBody>
          </p:sp>
        </p:grpSp>
        <p:sp>
          <p:nvSpPr>
            <p:cNvPr id="36" name="Isosceles Triangle 35"/>
            <p:cNvSpPr/>
            <p:nvPr/>
          </p:nvSpPr>
          <p:spPr>
            <a:xfrm rot="5400000">
              <a:off x="435321" y="2353892"/>
              <a:ext cx="575882" cy="496450"/>
            </a:xfrm>
            <a:prstGeom prst="triangl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7" name="Isosceles Triangle 36"/>
            <p:cNvSpPr/>
            <p:nvPr/>
          </p:nvSpPr>
          <p:spPr>
            <a:xfrm rot="16200000" flipH="1">
              <a:off x="11180797" y="2353892"/>
              <a:ext cx="575882" cy="496450"/>
            </a:xfrm>
            <a:prstGeom prst="triangl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2274" y="3429000"/>
            <a:ext cx="4324514" cy="3162301"/>
          </a:xfrm>
          <a:prstGeom prst="rect">
            <a:avLst/>
          </a:prstGeom>
          <a:ln w="38100">
            <a:solidFill>
              <a:srgbClr val="002060"/>
            </a:solidFill>
          </a:ln>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a:blip r:embed="rId5">
            <a:lum contrast="18000"/>
          </a:blip>
          <a:stretch>
            <a:fillRect/>
          </a:stretch>
        </p:blipFill>
        <p:spPr>
          <a:xfrm>
            <a:off x="6073140" y="3284855"/>
            <a:ext cx="5273040" cy="323024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randombar(horizontal)">
                                      <p:cBhvr>
                                        <p:cTn id="17" dur="500"/>
                                        <p:tgtEl>
                                          <p:spTgt spid="307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ox(in)">
                                      <p:cBhvr>
                                        <p:cTn id="22"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182213" y="4639237"/>
            <a:ext cx="1714775" cy="1714775"/>
          </a:xfrm>
          <a:prstGeom prst="rect">
            <a:avLst/>
          </a:prstGeom>
        </p:spPr>
      </p:pic>
      <p:grpSp>
        <p:nvGrpSpPr>
          <p:cNvPr id="32" name="Group 31"/>
          <p:cNvGrpSpPr/>
          <p:nvPr/>
        </p:nvGrpSpPr>
        <p:grpSpPr>
          <a:xfrm>
            <a:off x="705786" y="311150"/>
            <a:ext cx="3370914" cy="920492"/>
            <a:chOff x="705786" y="311150"/>
            <a:chExt cx="3370914" cy="920492"/>
          </a:xfrm>
        </p:grpSpPr>
        <p:sp>
          <p:nvSpPr>
            <p:cNvPr id="34" name="Rectangle: Rounded Corners 33"/>
            <p:cNvSpPr/>
            <p:nvPr/>
          </p:nvSpPr>
          <p:spPr>
            <a:xfrm>
              <a:off x="1088312" y="389709"/>
              <a:ext cx="2988388" cy="718924"/>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TextBox 35"/>
            <p:cNvSpPr txBox="1"/>
            <p:nvPr/>
          </p:nvSpPr>
          <p:spPr>
            <a:xfrm>
              <a:off x="1690132" y="509786"/>
              <a:ext cx="2266825" cy="523220"/>
            </a:xfrm>
            <a:prstGeom prst="rect">
              <a:avLst/>
            </a:prstGeom>
            <a:noFill/>
          </p:spPr>
          <p:txBody>
            <a:bodyPr wrap="square" rtlCol="0">
              <a:spAutoFit/>
            </a:bodyPr>
            <a:lstStyle/>
            <a:p>
              <a:r>
                <a:rPr lang="en-US" sz="2800" b="1">
                  <a:solidFill>
                    <a:schemeClr val="bg1"/>
                  </a:solidFill>
                </a:rPr>
                <a:t>EM CÓ BIẾT</a:t>
              </a:r>
            </a:p>
          </p:txBody>
        </p:sp>
        <p:grpSp>
          <p:nvGrpSpPr>
            <p:cNvPr id="37" name="Group 36"/>
            <p:cNvGrpSpPr/>
            <p:nvPr/>
          </p:nvGrpSpPr>
          <p:grpSpPr>
            <a:xfrm>
              <a:off x="705786" y="311150"/>
              <a:ext cx="920492" cy="920492"/>
              <a:chOff x="383897" y="299737"/>
              <a:chExt cx="833552" cy="833552"/>
            </a:xfrm>
          </p:grpSpPr>
          <p:sp>
            <p:nvSpPr>
              <p:cNvPr id="38" name="Oval 37"/>
              <p:cNvSpPr/>
              <p:nvPr/>
            </p:nvSpPr>
            <p:spPr>
              <a:xfrm>
                <a:off x="383897" y="299737"/>
                <a:ext cx="833552" cy="833552"/>
              </a:xfrm>
              <a:prstGeom prst="ellipse">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882" y="401866"/>
                <a:ext cx="603416" cy="603414"/>
              </a:xfrm>
              <a:prstGeom prst="rect">
                <a:avLst/>
              </a:prstGeom>
            </p:spPr>
          </p:pic>
        </p:grpSp>
      </p:grpSp>
      <p:grpSp>
        <p:nvGrpSpPr>
          <p:cNvPr id="46" name="Group 45"/>
          <p:cNvGrpSpPr/>
          <p:nvPr/>
        </p:nvGrpSpPr>
        <p:grpSpPr>
          <a:xfrm>
            <a:off x="705786" y="998220"/>
            <a:ext cx="11101404" cy="3100705"/>
            <a:chOff x="2148589" y="897764"/>
            <a:chExt cx="9130290" cy="2344965"/>
          </a:xfrm>
        </p:grpSpPr>
        <p:sp>
          <p:nvSpPr>
            <p:cNvPr id="48" name="Rectangle: Rounded Corners 47"/>
            <p:cNvSpPr/>
            <p:nvPr/>
          </p:nvSpPr>
          <p:spPr>
            <a:xfrm rot="21540000">
              <a:off x="2218775" y="897764"/>
              <a:ext cx="8986486" cy="2344965"/>
            </a:xfrm>
            <a:prstGeom prst="roundRect">
              <a:avLst>
                <a:gd name="adj" fmla="val 6233"/>
              </a:avLst>
            </a:prstGeom>
            <a:solidFill>
              <a:srgbClr val="B6C2F6"/>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Rectangle: Rounded Corners 48"/>
            <p:cNvSpPr/>
            <p:nvPr/>
          </p:nvSpPr>
          <p:spPr>
            <a:xfrm>
              <a:off x="2148589" y="1125769"/>
              <a:ext cx="9130290" cy="1889874"/>
            </a:xfrm>
            <a:prstGeom prst="roundRect">
              <a:avLst>
                <a:gd name="adj" fmla="val 9851"/>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0" name="TextBox 49"/>
            <p:cNvSpPr txBox="1"/>
            <p:nvPr/>
          </p:nvSpPr>
          <p:spPr>
            <a:xfrm>
              <a:off x="2318140" y="1230700"/>
              <a:ext cx="8791188" cy="1632303"/>
            </a:xfrm>
            <a:prstGeom prst="rect">
              <a:avLst/>
            </a:prstGeom>
            <a:noFill/>
          </p:spPr>
          <p:txBody>
            <a:bodyPr wrap="square" rtlCol="0">
              <a:spAutoFit/>
            </a:bodyPr>
            <a:lstStyle/>
            <a:p>
              <a:pPr algn="just">
                <a:lnSpc>
                  <a:spcPct val="120000"/>
                </a:lnSpc>
              </a:pPr>
              <a:r>
                <a:rPr lang="en-US" sz="2800">
                  <a:latin typeface="+mj-lt"/>
                </a:rPr>
                <a:t>Biến thiên enthalpy chuẩn của quá trình hòa tan sulfuric acid trong nước khoảng </a:t>
              </a:r>
              <a:r>
                <a:rPr lang="en-US" sz="2800">
                  <a:latin typeface="+mj-lt"/>
                  <a:ea typeface="Yu Gothic UI" panose="020B0500000000000000" pitchFamily="34" charset="-128"/>
                </a:rPr>
                <a:t>–96 kJ mol</a:t>
              </a:r>
              <a:r>
                <a:rPr lang="en-US" sz="2800" baseline="30000">
                  <a:latin typeface="+mj-lt"/>
                  <a:ea typeface="Yu Gothic UI" panose="020B0500000000000000" pitchFamily="34" charset="-128"/>
                </a:rPr>
                <a:t>–1</a:t>
              </a:r>
              <a:r>
                <a:rPr lang="en-US" sz="2800">
                  <a:latin typeface="+mj-lt"/>
                  <a:ea typeface="Yu Gothic UI" panose="020B0500000000000000" pitchFamily="34" charset="-128"/>
                </a:rPr>
                <a:t>. Khi cho khoảng 10 mL dung dịch sulfuric acid 98% vào cốc chứa 100 mL nước cất ở 25 </a:t>
              </a:r>
              <a:r>
                <a:rPr lang="en-US" sz="2800" baseline="30000">
                  <a:latin typeface="+mj-lt"/>
                  <a:ea typeface="Yu Gothic UI" panose="020B0500000000000000" pitchFamily="34" charset="-128"/>
                </a:rPr>
                <a:t>o</a:t>
              </a:r>
              <a:r>
                <a:rPr lang="en-US" sz="2800">
                  <a:latin typeface="+mj-lt"/>
                  <a:ea typeface="Yu Gothic UI" panose="020B0500000000000000" pitchFamily="34" charset="-128"/>
                </a:rPr>
                <a:t>C thì sẽ thu được cốc dung dịch sulfuric acid có nhiệt độ khoảng 60 </a:t>
              </a:r>
              <a:r>
                <a:rPr lang="en-US" sz="2800" baseline="30000">
                  <a:latin typeface="+mj-lt"/>
                  <a:ea typeface="Yu Gothic UI" panose="020B0500000000000000" pitchFamily="34" charset="-128"/>
                </a:rPr>
                <a:t>o</a:t>
              </a:r>
              <a:r>
                <a:rPr lang="en-US" sz="2800">
                  <a:latin typeface="+mj-lt"/>
                  <a:ea typeface="Yu Gothic UI" panose="020B0500000000000000" pitchFamily="34" charset="-128"/>
                </a:rPr>
                <a:t>C.</a:t>
              </a:r>
              <a:endParaRPr lang="en-US" sz="2800" baseline="30000">
                <a:latin typeface="+mj-lt"/>
                <a:ea typeface="Yu Gothic UI" panose="020B0500000000000000" pitchFamily="34" charset="-128"/>
              </a:endParaRPr>
            </a:p>
          </p:txBody>
        </p:sp>
      </p:gr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0" y="4293870"/>
            <a:ext cx="3141980" cy="2297430"/>
          </a:xfrm>
          <a:prstGeom prst="rect">
            <a:avLst/>
          </a:prstGeom>
          <a:ln w="38100">
            <a:solidFill>
              <a:srgbClr val="002060"/>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3" name="Google Shape;353;p15"/>
          <p:cNvSpPr txBox="1"/>
          <p:nvPr/>
        </p:nvSpPr>
        <p:spPr>
          <a:xfrm>
            <a:off x="434310" y="172549"/>
            <a:ext cx="10044528" cy="11079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altLang="en-US" sz="6600">
                <a:solidFill>
                  <a:srgbClr val="C00000"/>
                </a:solidFill>
                <a:latin typeface="Calibri" panose="020F0502020204030204"/>
                <a:ea typeface="Calibri" panose="020F0502020204030204"/>
                <a:cs typeface="Calibri" panose="020F0502020204030204"/>
                <a:sym typeface="Calibri" panose="020F0502020204030204"/>
              </a:rPr>
              <a:t>2</a:t>
            </a:r>
            <a:r>
              <a:rPr lang="en-US" sz="6600">
                <a:solidFill>
                  <a:srgbClr val="C00000"/>
                </a:solidFill>
                <a:latin typeface="Calibri" panose="020F0502020204030204"/>
                <a:ea typeface="Calibri" panose="020F0502020204030204"/>
                <a:cs typeface="Calibri" panose="020F0502020204030204"/>
                <a:sym typeface="Calibri" panose="020F0502020204030204"/>
              </a:rPr>
              <a:t>. TÍNH CHẤT HÓA HỌC</a:t>
            </a:r>
          </a:p>
        </p:txBody>
      </p:sp>
      <p:grpSp>
        <p:nvGrpSpPr>
          <p:cNvPr id="2" name="Group 1">
            <a:extLst>
              <a:ext uri="{FF2B5EF4-FFF2-40B4-BE49-F238E27FC236}">
                <a16:creationId xmlns:a16="http://schemas.microsoft.com/office/drawing/2014/main" id="{87278524-2264-220B-EC7B-618783B67324}"/>
              </a:ext>
            </a:extLst>
          </p:cNvPr>
          <p:cNvGrpSpPr/>
          <p:nvPr/>
        </p:nvGrpSpPr>
        <p:grpSpPr>
          <a:xfrm>
            <a:off x="3156604" y="2045726"/>
            <a:ext cx="4599940" cy="3412490"/>
            <a:chOff x="3429000" y="1916584"/>
            <a:chExt cx="5250868" cy="4286423"/>
          </a:xfrm>
        </p:grpSpPr>
        <p:pic>
          <p:nvPicPr>
            <p:cNvPr id="3" name="Picture 2">
              <a:extLst>
                <a:ext uri="{FF2B5EF4-FFF2-40B4-BE49-F238E27FC236}">
                  <a16:creationId xmlns:a16="http://schemas.microsoft.com/office/drawing/2014/main" id="{71626785-08B9-7FDB-E5DB-4B4DC7AD914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1916584"/>
              <a:ext cx="5250868" cy="42864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E65CC22-A2BE-5FED-7C11-CA77C51AF1D6}"/>
                </a:ext>
              </a:extLst>
            </p:cNvPr>
            <p:cNvSpPr txBox="1">
              <a:spLocks noChangeAspect="1"/>
            </p:cNvSpPr>
            <p:nvPr>
              <p:custDataLst>
                <p:tags r:id="rId1"/>
              </p:custDataLst>
            </p:nvPr>
          </p:nvSpPr>
          <p:spPr>
            <a:xfrm>
              <a:off x="4436354" y="2524084"/>
              <a:ext cx="384711" cy="416267"/>
            </a:xfrm>
            <a:custGeom>
              <a:avLst/>
              <a:gdLst/>
              <a:ahLst/>
              <a:cxnLst/>
              <a:rect l="l" t="t" r="r" b="b"/>
              <a:pathLst>
                <a:path w="384711" h="416267">
                  <a:moveTo>
                    <a:pt x="192905" y="45825"/>
                  </a:moveTo>
                  <a:cubicBezTo>
                    <a:pt x="155220" y="45825"/>
                    <a:pt x="122795" y="58767"/>
                    <a:pt x="95629" y="84653"/>
                  </a:cubicBezTo>
                  <a:cubicBezTo>
                    <a:pt x="68463" y="110538"/>
                    <a:pt x="54880" y="153756"/>
                    <a:pt x="54880" y="214307"/>
                  </a:cubicBezTo>
                  <a:cubicBezTo>
                    <a:pt x="54880" y="262785"/>
                    <a:pt x="67914" y="300973"/>
                    <a:pt x="93983" y="328870"/>
                  </a:cubicBezTo>
                  <a:cubicBezTo>
                    <a:pt x="120051" y="356768"/>
                    <a:pt x="152750" y="370716"/>
                    <a:pt x="192081" y="370716"/>
                  </a:cubicBezTo>
                  <a:cubicBezTo>
                    <a:pt x="232144" y="370716"/>
                    <a:pt x="265118" y="356631"/>
                    <a:pt x="291003" y="328459"/>
                  </a:cubicBezTo>
                  <a:cubicBezTo>
                    <a:pt x="316888" y="300287"/>
                    <a:pt x="329831" y="260315"/>
                    <a:pt x="329831" y="208545"/>
                  </a:cubicBezTo>
                  <a:cubicBezTo>
                    <a:pt x="329831" y="175800"/>
                    <a:pt x="324297" y="147216"/>
                    <a:pt x="313230" y="122794"/>
                  </a:cubicBezTo>
                  <a:cubicBezTo>
                    <a:pt x="302162" y="98373"/>
                    <a:pt x="285972" y="79439"/>
                    <a:pt x="264661" y="65993"/>
                  </a:cubicBezTo>
                  <a:cubicBezTo>
                    <a:pt x="243349" y="52548"/>
                    <a:pt x="219430" y="45825"/>
                    <a:pt x="192905" y="45825"/>
                  </a:cubicBezTo>
                  <a:close/>
                  <a:moveTo>
                    <a:pt x="192630" y="0"/>
                  </a:moveTo>
                  <a:cubicBezTo>
                    <a:pt x="229766" y="0"/>
                    <a:pt x="263243" y="8872"/>
                    <a:pt x="293061" y="26617"/>
                  </a:cubicBezTo>
                  <a:cubicBezTo>
                    <a:pt x="322879" y="44361"/>
                    <a:pt x="345609" y="69103"/>
                    <a:pt x="361250" y="100842"/>
                  </a:cubicBezTo>
                  <a:cubicBezTo>
                    <a:pt x="376891" y="132581"/>
                    <a:pt x="384711" y="168574"/>
                    <a:pt x="384711" y="208819"/>
                  </a:cubicBezTo>
                  <a:cubicBezTo>
                    <a:pt x="384711" y="249614"/>
                    <a:pt x="376479" y="286109"/>
                    <a:pt x="360015" y="318306"/>
                  </a:cubicBezTo>
                  <a:cubicBezTo>
                    <a:pt x="343551" y="350502"/>
                    <a:pt x="320227" y="374878"/>
                    <a:pt x="290043" y="391434"/>
                  </a:cubicBezTo>
                  <a:cubicBezTo>
                    <a:pt x="259859" y="407989"/>
                    <a:pt x="227296" y="416267"/>
                    <a:pt x="192356" y="416267"/>
                  </a:cubicBezTo>
                  <a:cubicBezTo>
                    <a:pt x="154488" y="416267"/>
                    <a:pt x="120645" y="407120"/>
                    <a:pt x="90827" y="388827"/>
                  </a:cubicBezTo>
                  <a:cubicBezTo>
                    <a:pt x="61009" y="370534"/>
                    <a:pt x="38416" y="345563"/>
                    <a:pt x="23050" y="313915"/>
                  </a:cubicBezTo>
                  <a:cubicBezTo>
                    <a:pt x="7683" y="282268"/>
                    <a:pt x="0" y="248791"/>
                    <a:pt x="0" y="213484"/>
                  </a:cubicBezTo>
                  <a:cubicBezTo>
                    <a:pt x="0" y="146713"/>
                    <a:pt x="17928" y="94440"/>
                    <a:pt x="53783" y="56664"/>
                  </a:cubicBezTo>
                  <a:cubicBezTo>
                    <a:pt x="89638" y="18888"/>
                    <a:pt x="135920" y="0"/>
                    <a:pt x="192630" y="0"/>
                  </a:cubicBezTo>
                  <a:close/>
                </a:path>
              </a:pathLst>
            </a:custGeom>
            <a:solidFill>
              <a:sysClr val="window" lastClr="FFFFFF"/>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prstClr val="white"/>
                </a:solidFill>
                <a:effectLst/>
                <a:uLnTx/>
                <a:uFillTx/>
              </a:endParaRPr>
            </a:p>
          </p:txBody>
        </p:sp>
        <p:sp>
          <p:nvSpPr>
            <p:cNvPr id="5" name="TextBox 4">
              <a:extLst>
                <a:ext uri="{FF2B5EF4-FFF2-40B4-BE49-F238E27FC236}">
                  <a16:creationId xmlns:a16="http://schemas.microsoft.com/office/drawing/2014/main" id="{A9BEEB0A-EEFD-1498-1E13-53E51FF4115C}"/>
                </a:ext>
              </a:extLst>
            </p:cNvPr>
            <p:cNvSpPr txBox="1">
              <a:spLocks noChangeAspect="1"/>
            </p:cNvSpPr>
            <p:nvPr>
              <p:custDataLst>
                <p:tags r:id="rId2"/>
              </p:custDataLst>
            </p:nvPr>
          </p:nvSpPr>
          <p:spPr>
            <a:xfrm>
              <a:off x="5963716" y="3434119"/>
              <a:ext cx="320227" cy="415993"/>
            </a:xfrm>
            <a:custGeom>
              <a:avLst/>
              <a:gdLst/>
              <a:ahLst/>
              <a:cxnLst/>
              <a:rect l="l" t="t" r="r" b="b"/>
              <a:pathLst>
                <a:path w="320227" h="415993">
                  <a:moveTo>
                    <a:pt x="156958" y="0"/>
                  </a:moveTo>
                  <a:cubicBezTo>
                    <a:pt x="186776" y="0"/>
                    <a:pt x="213073" y="4802"/>
                    <a:pt x="235849" y="14406"/>
                  </a:cubicBezTo>
                  <a:cubicBezTo>
                    <a:pt x="258624" y="24010"/>
                    <a:pt x="276140" y="38142"/>
                    <a:pt x="288397" y="56801"/>
                  </a:cubicBezTo>
                  <a:cubicBezTo>
                    <a:pt x="300653" y="75460"/>
                    <a:pt x="307239" y="96589"/>
                    <a:pt x="308153" y="120188"/>
                  </a:cubicBezTo>
                  <a:lnTo>
                    <a:pt x="257115" y="124030"/>
                  </a:lnTo>
                  <a:cubicBezTo>
                    <a:pt x="254371" y="98602"/>
                    <a:pt x="245087" y="79394"/>
                    <a:pt x="229263" y="66405"/>
                  </a:cubicBezTo>
                  <a:cubicBezTo>
                    <a:pt x="213439" y="53417"/>
                    <a:pt x="190069" y="46923"/>
                    <a:pt x="159153" y="46923"/>
                  </a:cubicBezTo>
                  <a:cubicBezTo>
                    <a:pt x="126957" y="46923"/>
                    <a:pt x="103495" y="52822"/>
                    <a:pt x="88769" y="64622"/>
                  </a:cubicBezTo>
                  <a:cubicBezTo>
                    <a:pt x="74043" y="76421"/>
                    <a:pt x="66680" y="90644"/>
                    <a:pt x="66680" y="107291"/>
                  </a:cubicBezTo>
                  <a:cubicBezTo>
                    <a:pt x="66680" y="121743"/>
                    <a:pt x="71894" y="133634"/>
                    <a:pt x="82321" y="142963"/>
                  </a:cubicBezTo>
                  <a:cubicBezTo>
                    <a:pt x="92565" y="152293"/>
                    <a:pt x="119319" y="161851"/>
                    <a:pt x="162583" y="171638"/>
                  </a:cubicBezTo>
                  <a:cubicBezTo>
                    <a:pt x="205847" y="181425"/>
                    <a:pt x="235528" y="189978"/>
                    <a:pt x="251627" y="197295"/>
                  </a:cubicBezTo>
                  <a:cubicBezTo>
                    <a:pt x="275042" y="208088"/>
                    <a:pt x="292330" y="221762"/>
                    <a:pt x="303489" y="238318"/>
                  </a:cubicBezTo>
                  <a:cubicBezTo>
                    <a:pt x="314648" y="254874"/>
                    <a:pt x="320227" y="273945"/>
                    <a:pt x="320227" y="295531"/>
                  </a:cubicBezTo>
                  <a:cubicBezTo>
                    <a:pt x="320227" y="316934"/>
                    <a:pt x="314099" y="337103"/>
                    <a:pt x="301842" y="356036"/>
                  </a:cubicBezTo>
                  <a:cubicBezTo>
                    <a:pt x="289586" y="374970"/>
                    <a:pt x="271978" y="389696"/>
                    <a:pt x="249020" y="400215"/>
                  </a:cubicBezTo>
                  <a:cubicBezTo>
                    <a:pt x="226062" y="410734"/>
                    <a:pt x="200222" y="415993"/>
                    <a:pt x="171501" y="415993"/>
                  </a:cubicBezTo>
                  <a:cubicBezTo>
                    <a:pt x="135097" y="415993"/>
                    <a:pt x="104593" y="410688"/>
                    <a:pt x="79988" y="400078"/>
                  </a:cubicBezTo>
                  <a:cubicBezTo>
                    <a:pt x="55384" y="389468"/>
                    <a:pt x="36084" y="373507"/>
                    <a:pt x="22090" y="352195"/>
                  </a:cubicBezTo>
                  <a:cubicBezTo>
                    <a:pt x="8095" y="330883"/>
                    <a:pt x="732" y="306781"/>
                    <a:pt x="0" y="279890"/>
                  </a:cubicBezTo>
                  <a:lnTo>
                    <a:pt x="50216" y="275499"/>
                  </a:lnTo>
                  <a:cubicBezTo>
                    <a:pt x="52594" y="295622"/>
                    <a:pt x="58128" y="312132"/>
                    <a:pt x="66817" y="325029"/>
                  </a:cubicBezTo>
                  <a:cubicBezTo>
                    <a:pt x="75506" y="337926"/>
                    <a:pt x="88998" y="348353"/>
                    <a:pt x="107291" y="356311"/>
                  </a:cubicBezTo>
                  <a:cubicBezTo>
                    <a:pt x="125585" y="364268"/>
                    <a:pt x="146165" y="368247"/>
                    <a:pt x="169032" y="368247"/>
                  </a:cubicBezTo>
                  <a:cubicBezTo>
                    <a:pt x="189337" y="368247"/>
                    <a:pt x="207265" y="365229"/>
                    <a:pt x="222814" y="359192"/>
                  </a:cubicBezTo>
                  <a:cubicBezTo>
                    <a:pt x="238364" y="353155"/>
                    <a:pt x="249935" y="344877"/>
                    <a:pt x="257526" y="334359"/>
                  </a:cubicBezTo>
                  <a:cubicBezTo>
                    <a:pt x="265118" y="323840"/>
                    <a:pt x="268914" y="312361"/>
                    <a:pt x="268914" y="299921"/>
                  </a:cubicBezTo>
                  <a:cubicBezTo>
                    <a:pt x="268914" y="287299"/>
                    <a:pt x="265255" y="276277"/>
                    <a:pt x="257938" y="266856"/>
                  </a:cubicBezTo>
                  <a:cubicBezTo>
                    <a:pt x="250621" y="257435"/>
                    <a:pt x="238547" y="249523"/>
                    <a:pt x="221717" y="243120"/>
                  </a:cubicBezTo>
                  <a:cubicBezTo>
                    <a:pt x="210924" y="238913"/>
                    <a:pt x="187051" y="232373"/>
                    <a:pt x="150098" y="223500"/>
                  </a:cubicBezTo>
                  <a:cubicBezTo>
                    <a:pt x="113145" y="214628"/>
                    <a:pt x="87260" y="206259"/>
                    <a:pt x="72442" y="198393"/>
                  </a:cubicBezTo>
                  <a:cubicBezTo>
                    <a:pt x="53234" y="188331"/>
                    <a:pt x="38920" y="175846"/>
                    <a:pt x="29498" y="160937"/>
                  </a:cubicBezTo>
                  <a:cubicBezTo>
                    <a:pt x="20077" y="146027"/>
                    <a:pt x="15367" y="129335"/>
                    <a:pt x="15367" y="110858"/>
                  </a:cubicBezTo>
                  <a:cubicBezTo>
                    <a:pt x="15367" y="90553"/>
                    <a:pt x="21129" y="71573"/>
                    <a:pt x="32654" y="53920"/>
                  </a:cubicBezTo>
                  <a:cubicBezTo>
                    <a:pt x="44179" y="36267"/>
                    <a:pt x="61009" y="22867"/>
                    <a:pt x="83144" y="13720"/>
                  </a:cubicBezTo>
                  <a:cubicBezTo>
                    <a:pt x="105279" y="4573"/>
                    <a:pt x="129884" y="0"/>
                    <a:pt x="156958" y="0"/>
                  </a:cubicBez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ysClr val="windowText" lastClr="000000"/>
                </a:solidFill>
                <a:effectLst/>
                <a:uLnTx/>
                <a:uFillTx/>
              </a:endParaRPr>
            </a:p>
          </p:txBody>
        </p:sp>
        <p:sp>
          <p:nvSpPr>
            <p:cNvPr id="6" name="TextBox 5">
              <a:extLst>
                <a:ext uri="{FF2B5EF4-FFF2-40B4-BE49-F238E27FC236}">
                  <a16:creationId xmlns:a16="http://schemas.microsoft.com/office/drawing/2014/main" id="{622425E8-AE95-586B-0053-A39714FB9425}"/>
                </a:ext>
              </a:extLst>
            </p:cNvPr>
            <p:cNvSpPr txBox="1">
              <a:spLocks noChangeAspect="1"/>
            </p:cNvSpPr>
            <p:nvPr>
              <p:custDataLst>
                <p:tags r:id="rId3"/>
              </p:custDataLst>
            </p:nvPr>
          </p:nvSpPr>
          <p:spPr>
            <a:xfrm>
              <a:off x="7540897" y="2737444"/>
              <a:ext cx="384711" cy="416267"/>
            </a:xfrm>
            <a:custGeom>
              <a:avLst/>
              <a:gdLst/>
              <a:ahLst/>
              <a:cxnLst/>
              <a:rect l="l" t="t" r="r" b="b"/>
              <a:pathLst>
                <a:path w="384711" h="416267">
                  <a:moveTo>
                    <a:pt x="192905" y="45825"/>
                  </a:moveTo>
                  <a:cubicBezTo>
                    <a:pt x="155220" y="45825"/>
                    <a:pt x="122795" y="58767"/>
                    <a:pt x="95629" y="84653"/>
                  </a:cubicBezTo>
                  <a:cubicBezTo>
                    <a:pt x="68463" y="110538"/>
                    <a:pt x="54880" y="153756"/>
                    <a:pt x="54880" y="214307"/>
                  </a:cubicBezTo>
                  <a:cubicBezTo>
                    <a:pt x="54880" y="262785"/>
                    <a:pt x="67914" y="300973"/>
                    <a:pt x="93983" y="328870"/>
                  </a:cubicBezTo>
                  <a:cubicBezTo>
                    <a:pt x="120051" y="356768"/>
                    <a:pt x="152750" y="370716"/>
                    <a:pt x="192081" y="370716"/>
                  </a:cubicBezTo>
                  <a:cubicBezTo>
                    <a:pt x="232144" y="370716"/>
                    <a:pt x="265118" y="356631"/>
                    <a:pt x="291003" y="328459"/>
                  </a:cubicBezTo>
                  <a:cubicBezTo>
                    <a:pt x="316888" y="300287"/>
                    <a:pt x="329831" y="260315"/>
                    <a:pt x="329831" y="208545"/>
                  </a:cubicBezTo>
                  <a:cubicBezTo>
                    <a:pt x="329831" y="175800"/>
                    <a:pt x="324297" y="147216"/>
                    <a:pt x="313230" y="122794"/>
                  </a:cubicBezTo>
                  <a:cubicBezTo>
                    <a:pt x="302162" y="98373"/>
                    <a:pt x="285972" y="79439"/>
                    <a:pt x="264661" y="65993"/>
                  </a:cubicBezTo>
                  <a:cubicBezTo>
                    <a:pt x="243349" y="52548"/>
                    <a:pt x="219430" y="45825"/>
                    <a:pt x="192905" y="45825"/>
                  </a:cubicBezTo>
                  <a:close/>
                  <a:moveTo>
                    <a:pt x="192630" y="0"/>
                  </a:moveTo>
                  <a:cubicBezTo>
                    <a:pt x="229766" y="0"/>
                    <a:pt x="263243" y="8872"/>
                    <a:pt x="293061" y="26617"/>
                  </a:cubicBezTo>
                  <a:cubicBezTo>
                    <a:pt x="322879" y="44361"/>
                    <a:pt x="345609" y="69103"/>
                    <a:pt x="361250" y="100842"/>
                  </a:cubicBezTo>
                  <a:cubicBezTo>
                    <a:pt x="376891" y="132581"/>
                    <a:pt x="384711" y="168574"/>
                    <a:pt x="384711" y="208819"/>
                  </a:cubicBezTo>
                  <a:cubicBezTo>
                    <a:pt x="384711" y="249614"/>
                    <a:pt x="376479" y="286109"/>
                    <a:pt x="360015" y="318306"/>
                  </a:cubicBezTo>
                  <a:cubicBezTo>
                    <a:pt x="343551" y="350502"/>
                    <a:pt x="320227" y="374878"/>
                    <a:pt x="290043" y="391434"/>
                  </a:cubicBezTo>
                  <a:cubicBezTo>
                    <a:pt x="259859" y="407989"/>
                    <a:pt x="227296" y="416267"/>
                    <a:pt x="192356" y="416267"/>
                  </a:cubicBezTo>
                  <a:cubicBezTo>
                    <a:pt x="154488" y="416267"/>
                    <a:pt x="120645" y="407120"/>
                    <a:pt x="90827" y="388827"/>
                  </a:cubicBezTo>
                  <a:cubicBezTo>
                    <a:pt x="61009" y="370534"/>
                    <a:pt x="38416" y="345563"/>
                    <a:pt x="23050" y="313915"/>
                  </a:cubicBezTo>
                  <a:cubicBezTo>
                    <a:pt x="7683" y="282268"/>
                    <a:pt x="0" y="248791"/>
                    <a:pt x="0" y="213484"/>
                  </a:cubicBezTo>
                  <a:cubicBezTo>
                    <a:pt x="0" y="146713"/>
                    <a:pt x="17928" y="94440"/>
                    <a:pt x="53783" y="56664"/>
                  </a:cubicBezTo>
                  <a:cubicBezTo>
                    <a:pt x="89638" y="18888"/>
                    <a:pt x="135920" y="0"/>
                    <a:pt x="192630" y="0"/>
                  </a:cubicBezTo>
                  <a:close/>
                </a:path>
              </a:pathLst>
            </a:custGeom>
            <a:solidFill>
              <a:sysClr val="window" lastClr="FFFFFF"/>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prstClr val="white"/>
                </a:solidFill>
                <a:effectLst/>
                <a:uLnTx/>
                <a:uFillTx/>
              </a:endParaRPr>
            </a:p>
          </p:txBody>
        </p:sp>
        <p:sp>
          <p:nvSpPr>
            <p:cNvPr id="7" name="TextBox 6">
              <a:extLst>
                <a:ext uri="{FF2B5EF4-FFF2-40B4-BE49-F238E27FC236}">
                  <a16:creationId xmlns:a16="http://schemas.microsoft.com/office/drawing/2014/main" id="{4AAFC830-0585-576B-AEE0-1FCDA3236452}"/>
                </a:ext>
              </a:extLst>
            </p:cNvPr>
            <p:cNvSpPr txBox="1">
              <a:spLocks noChangeAspect="1"/>
            </p:cNvSpPr>
            <p:nvPr>
              <p:custDataLst>
                <p:tags r:id="rId4"/>
              </p:custDataLst>
            </p:nvPr>
          </p:nvSpPr>
          <p:spPr>
            <a:xfrm>
              <a:off x="6642688" y="5003814"/>
              <a:ext cx="384711" cy="416267"/>
            </a:xfrm>
            <a:custGeom>
              <a:avLst/>
              <a:gdLst/>
              <a:ahLst/>
              <a:cxnLst/>
              <a:rect l="l" t="t" r="r" b="b"/>
              <a:pathLst>
                <a:path w="384711" h="416267">
                  <a:moveTo>
                    <a:pt x="192905" y="45825"/>
                  </a:moveTo>
                  <a:cubicBezTo>
                    <a:pt x="155220" y="45825"/>
                    <a:pt x="122795" y="58767"/>
                    <a:pt x="95629" y="84653"/>
                  </a:cubicBezTo>
                  <a:cubicBezTo>
                    <a:pt x="68463" y="110538"/>
                    <a:pt x="54880" y="153756"/>
                    <a:pt x="54880" y="214308"/>
                  </a:cubicBezTo>
                  <a:cubicBezTo>
                    <a:pt x="54880" y="262785"/>
                    <a:pt x="67914" y="300973"/>
                    <a:pt x="93983" y="328870"/>
                  </a:cubicBezTo>
                  <a:cubicBezTo>
                    <a:pt x="120051" y="356768"/>
                    <a:pt x="152750" y="370717"/>
                    <a:pt x="192081" y="370717"/>
                  </a:cubicBezTo>
                  <a:cubicBezTo>
                    <a:pt x="232144" y="370717"/>
                    <a:pt x="265118" y="356631"/>
                    <a:pt x="291003" y="328459"/>
                  </a:cubicBezTo>
                  <a:cubicBezTo>
                    <a:pt x="316888" y="300287"/>
                    <a:pt x="329831" y="260316"/>
                    <a:pt x="329831" y="208545"/>
                  </a:cubicBezTo>
                  <a:cubicBezTo>
                    <a:pt x="329831" y="175800"/>
                    <a:pt x="324297" y="147216"/>
                    <a:pt x="313230" y="122794"/>
                  </a:cubicBezTo>
                  <a:cubicBezTo>
                    <a:pt x="302162" y="98373"/>
                    <a:pt x="285972" y="79439"/>
                    <a:pt x="264661" y="65993"/>
                  </a:cubicBezTo>
                  <a:cubicBezTo>
                    <a:pt x="243349" y="52548"/>
                    <a:pt x="219430" y="45825"/>
                    <a:pt x="192905" y="45825"/>
                  </a:cubicBezTo>
                  <a:close/>
                  <a:moveTo>
                    <a:pt x="192630" y="0"/>
                  </a:moveTo>
                  <a:cubicBezTo>
                    <a:pt x="229766" y="0"/>
                    <a:pt x="263243" y="8872"/>
                    <a:pt x="293061" y="26617"/>
                  </a:cubicBezTo>
                  <a:cubicBezTo>
                    <a:pt x="322879" y="44361"/>
                    <a:pt x="345609" y="69103"/>
                    <a:pt x="361250" y="100842"/>
                  </a:cubicBezTo>
                  <a:cubicBezTo>
                    <a:pt x="376891" y="132582"/>
                    <a:pt x="384711" y="168574"/>
                    <a:pt x="384711" y="208819"/>
                  </a:cubicBezTo>
                  <a:cubicBezTo>
                    <a:pt x="384711" y="249614"/>
                    <a:pt x="376479" y="286109"/>
                    <a:pt x="360015" y="318306"/>
                  </a:cubicBezTo>
                  <a:cubicBezTo>
                    <a:pt x="343551" y="350502"/>
                    <a:pt x="320227" y="374878"/>
                    <a:pt x="290043" y="391434"/>
                  </a:cubicBezTo>
                  <a:cubicBezTo>
                    <a:pt x="259859" y="407989"/>
                    <a:pt x="227296" y="416267"/>
                    <a:pt x="192356" y="416267"/>
                  </a:cubicBezTo>
                  <a:cubicBezTo>
                    <a:pt x="154488" y="416267"/>
                    <a:pt x="120645" y="407121"/>
                    <a:pt x="90827" y="388827"/>
                  </a:cubicBezTo>
                  <a:cubicBezTo>
                    <a:pt x="61009" y="370534"/>
                    <a:pt x="38416" y="345563"/>
                    <a:pt x="23050" y="313915"/>
                  </a:cubicBezTo>
                  <a:cubicBezTo>
                    <a:pt x="7683" y="282268"/>
                    <a:pt x="0" y="248791"/>
                    <a:pt x="0" y="213484"/>
                  </a:cubicBezTo>
                  <a:cubicBezTo>
                    <a:pt x="0" y="146713"/>
                    <a:pt x="17928" y="94440"/>
                    <a:pt x="53783" y="56664"/>
                  </a:cubicBezTo>
                  <a:cubicBezTo>
                    <a:pt x="89638" y="18888"/>
                    <a:pt x="135920" y="0"/>
                    <a:pt x="192630" y="0"/>
                  </a:cubicBezTo>
                  <a:close/>
                </a:path>
              </a:pathLst>
            </a:custGeom>
            <a:solidFill>
              <a:sysClr val="window" lastClr="FFFFFF"/>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prstClr val="white"/>
                </a:solidFill>
                <a:effectLst/>
                <a:uLnTx/>
                <a:uFillTx/>
              </a:endParaRPr>
            </a:p>
          </p:txBody>
        </p:sp>
        <p:sp>
          <p:nvSpPr>
            <p:cNvPr id="8" name="TextBox 7">
              <a:extLst>
                <a:ext uri="{FF2B5EF4-FFF2-40B4-BE49-F238E27FC236}">
                  <a16:creationId xmlns:a16="http://schemas.microsoft.com/office/drawing/2014/main" id="{13CCEB31-B2DC-420E-B335-9A79C5503D5C}"/>
                </a:ext>
              </a:extLst>
            </p:cNvPr>
            <p:cNvSpPr txBox="1">
              <a:spLocks noChangeAspect="1"/>
            </p:cNvSpPr>
            <p:nvPr>
              <p:custDataLst>
                <p:tags r:id="rId5"/>
              </p:custDataLst>
            </p:nvPr>
          </p:nvSpPr>
          <p:spPr>
            <a:xfrm>
              <a:off x="5145206" y="5008017"/>
              <a:ext cx="384711" cy="416267"/>
            </a:xfrm>
            <a:custGeom>
              <a:avLst/>
              <a:gdLst/>
              <a:ahLst/>
              <a:cxnLst/>
              <a:rect l="l" t="t" r="r" b="b"/>
              <a:pathLst>
                <a:path w="384711" h="416267">
                  <a:moveTo>
                    <a:pt x="192905" y="45825"/>
                  </a:moveTo>
                  <a:cubicBezTo>
                    <a:pt x="155220" y="45825"/>
                    <a:pt x="122795" y="58767"/>
                    <a:pt x="95629" y="84653"/>
                  </a:cubicBezTo>
                  <a:cubicBezTo>
                    <a:pt x="68463" y="110538"/>
                    <a:pt x="54880" y="153756"/>
                    <a:pt x="54880" y="214308"/>
                  </a:cubicBezTo>
                  <a:cubicBezTo>
                    <a:pt x="54880" y="262785"/>
                    <a:pt x="67914" y="300973"/>
                    <a:pt x="93983" y="328870"/>
                  </a:cubicBezTo>
                  <a:cubicBezTo>
                    <a:pt x="120051" y="356768"/>
                    <a:pt x="152750" y="370717"/>
                    <a:pt x="192081" y="370717"/>
                  </a:cubicBezTo>
                  <a:cubicBezTo>
                    <a:pt x="232144" y="370717"/>
                    <a:pt x="265118" y="356631"/>
                    <a:pt x="291003" y="328459"/>
                  </a:cubicBezTo>
                  <a:cubicBezTo>
                    <a:pt x="316888" y="300287"/>
                    <a:pt x="329831" y="260316"/>
                    <a:pt x="329831" y="208545"/>
                  </a:cubicBezTo>
                  <a:cubicBezTo>
                    <a:pt x="329831" y="175800"/>
                    <a:pt x="324297" y="147216"/>
                    <a:pt x="313230" y="122794"/>
                  </a:cubicBezTo>
                  <a:cubicBezTo>
                    <a:pt x="302162" y="98373"/>
                    <a:pt x="285972" y="79439"/>
                    <a:pt x="264661" y="65993"/>
                  </a:cubicBezTo>
                  <a:cubicBezTo>
                    <a:pt x="243349" y="52548"/>
                    <a:pt x="219430" y="45825"/>
                    <a:pt x="192905" y="45825"/>
                  </a:cubicBezTo>
                  <a:close/>
                  <a:moveTo>
                    <a:pt x="192630" y="0"/>
                  </a:moveTo>
                  <a:cubicBezTo>
                    <a:pt x="229766" y="0"/>
                    <a:pt x="263243" y="8872"/>
                    <a:pt x="293061" y="26617"/>
                  </a:cubicBezTo>
                  <a:cubicBezTo>
                    <a:pt x="322879" y="44361"/>
                    <a:pt x="345609" y="69103"/>
                    <a:pt x="361250" y="100842"/>
                  </a:cubicBezTo>
                  <a:cubicBezTo>
                    <a:pt x="376891" y="132582"/>
                    <a:pt x="384711" y="168574"/>
                    <a:pt x="384711" y="208819"/>
                  </a:cubicBezTo>
                  <a:cubicBezTo>
                    <a:pt x="384711" y="249614"/>
                    <a:pt x="376479" y="286109"/>
                    <a:pt x="360015" y="318306"/>
                  </a:cubicBezTo>
                  <a:cubicBezTo>
                    <a:pt x="343551" y="350502"/>
                    <a:pt x="320227" y="374878"/>
                    <a:pt x="290043" y="391434"/>
                  </a:cubicBezTo>
                  <a:cubicBezTo>
                    <a:pt x="259859" y="407989"/>
                    <a:pt x="227296" y="416267"/>
                    <a:pt x="192356" y="416267"/>
                  </a:cubicBezTo>
                  <a:cubicBezTo>
                    <a:pt x="154488" y="416267"/>
                    <a:pt x="120645" y="407121"/>
                    <a:pt x="90827" y="388827"/>
                  </a:cubicBezTo>
                  <a:cubicBezTo>
                    <a:pt x="61009" y="370534"/>
                    <a:pt x="38416" y="345563"/>
                    <a:pt x="23050" y="313915"/>
                  </a:cubicBezTo>
                  <a:cubicBezTo>
                    <a:pt x="7683" y="282268"/>
                    <a:pt x="0" y="248791"/>
                    <a:pt x="0" y="213484"/>
                  </a:cubicBezTo>
                  <a:cubicBezTo>
                    <a:pt x="0" y="146713"/>
                    <a:pt x="17928" y="94440"/>
                    <a:pt x="53783" y="56664"/>
                  </a:cubicBezTo>
                  <a:cubicBezTo>
                    <a:pt x="89638" y="18888"/>
                    <a:pt x="135920" y="0"/>
                    <a:pt x="192630" y="0"/>
                  </a:cubicBezTo>
                  <a:close/>
                </a:path>
              </a:pathLst>
            </a:custGeom>
            <a:solidFill>
              <a:sysClr val="window" lastClr="FFFFFF"/>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prstClr val="white"/>
                </a:solidFill>
                <a:effectLst/>
                <a:uLnTx/>
                <a:uFillTx/>
              </a:endParaRPr>
            </a:p>
          </p:txBody>
        </p:sp>
        <p:sp>
          <p:nvSpPr>
            <p:cNvPr id="9" name="TextBox 8">
              <a:extLst>
                <a:ext uri="{FF2B5EF4-FFF2-40B4-BE49-F238E27FC236}">
                  <a16:creationId xmlns:a16="http://schemas.microsoft.com/office/drawing/2014/main" id="{6F3E8657-F2F2-6EC3-148E-7B77161FF31B}"/>
                </a:ext>
              </a:extLst>
            </p:cNvPr>
            <p:cNvSpPr txBox="1">
              <a:spLocks noChangeAspect="1"/>
            </p:cNvSpPr>
            <p:nvPr>
              <p:custDataLst>
                <p:tags r:id="rId6"/>
              </p:custDataLst>
            </p:nvPr>
          </p:nvSpPr>
          <p:spPr>
            <a:xfrm>
              <a:off x="3862273" y="5330942"/>
              <a:ext cx="315562" cy="402273"/>
            </a:xfrm>
            <a:custGeom>
              <a:avLst/>
              <a:gdLst/>
              <a:ahLst/>
              <a:cxnLst/>
              <a:rect l="l" t="t" r="r" b="b"/>
              <a:pathLst>
                <a:path w="315562" h="402273">
                  <a:moveTo>
                    <a:pt x="0" y="0"/>
                  </a:moveTo>
                  <a:lnTo>
                    <a:pt x="53234" y="0"/>
                  </a:lnTo>
                  <a:lnTo>
                    <a:pt x="53234" y="165190"/>
                  </a:lnTo>
                  <a:lnTo>
                    <a:pt x="262328" y="165190"/>
                  </a:lnTo>
                  <a:lnTo>
                    <a:pt x="262328" y="0"/>
                  </a:lnTo>
                  <a:lnTo>
                    <a:pt x="315562" y="0"/>
                  </a:lnTo>
                  <a:lnTo>
                    <a:pt x="315562" y="402273"/>
                  </a:lnTo>
                  <a:lnTo>
                    <a:pt x="262328" y="402273"/>
                  </a:lnTo>
                  <a:lnTo>
                    <a:pt x="262328" y="212662"/>
                  </a:lnTo>
                  <a:lnTo>
                    <a:pt x="53234" y="212662"/>
                  </a:lnTo>
                  <a:lnTo>
                    <a:pt x="53234" y="402273"/>
                  </a:lnTo>
                  <a:lnTo>
                    <a:pt x="0" y="402273"/>
                  </a:ln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ysClr val="windowText" lastClr="000000"/>
                </a:solidFill>
                <a:effectLst/>
                <a:uLnTx/>
                <a:uFillTx/>
              </a:endParaRPr>
            </a:p>
          </p:txBody>
        </p:sp>
        <p:sp>
          <p:nvSpPr>
            <p:cNvPr id="10" name="TextBox 9">
              <a:extLst>
                <a:ext uri="{FF2B5EF4-FFF2-40B4-BE49-F238E27FC236}">
                  <a16:creationId xmlns:a16="http://schemas.microsoft.com/office/drawing/2014/main" id="{CBA46FC7-92EE-E664-4A3A-9D47E8CD8877}"/>
                </a:ext>
              </a:extLst>
            </p:cNvPr>
            <p:cNvSpPr txBox="1">
              <a:spLocks noChangeAspect="1"/>
            </p:cNvSpPr>
            <p:nvPr>
              <p:custDataLst>
                <p:tags r:id="rId7"/>
              </p:custDataLst>
            </p:nvPr>
          </p:nvSpPr>
          <p:spPr>
            <a:xfrm>
              <a:off x="7870393" y="5330942"/>
              <a:ext cx="315562" cy="402273"/>
            </a:xfrm>
            <a:custGeom>
              <a:avLst/>
              <a:gdLst/>
              <a:ahLst/>
              <a:cxnLst/>
              <a:rect l="l" t="t" r="r" b="b"/>
              <a:pathLst>
                <a:path w="315562" h="402273">
                  <a:moveTo>
                    <a:pt x="0" y="0"/>
                  </a:moveTo>
                  <a:lnTo>
                    <a:pt x="53234" y="0"/>
                  </a:lnTo>
                  <a:lnTo>
                    <a:pt x="53234" y="165190"/>
                  </a:lnTo>
                  <a:lnTo>
                    <a:pt x="262328" y="165190"/>
                  </a:lnTo>
                  <a:lnTo>
                    <a:pt x="262328" y="0"/>
                  </a:lnTo>
                  <a:lnTo>
                    <a:pt x="315562" y="0"/>
                  </a:lnTo>
                  <a:lnTo>
                    <a:pt x="315562" y="402273"/>
                  </a:lnTo>
                  <a:lnTo>
                    <a:pt x="262328" y="402273"/>
                  </a:lnTo>
                  <a:lnTo>
                    <a:pt x="262328" y="212662"/>
                  </a:lnTo>
                  <a:lnTo>
                    <a:pt x="53234" y="212662"/>
                  </a:lnTo>
                  <a:lnTo>
                    <a:pt x="53234" y="402273"/>
                  </a:lnTo>
                  <a:lnTo>
                    <a:pt x="0" y="402273"/>
                  </a:lnTo>
                  <a:close/>
                </a:path>
              </a:pathLst>
            </a:custGeom>
            <a:solidFill>
              <a:sysClr val="windowText" lastClr="000000"/>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a:ln>
                  <a:noFill/>
                </a:ln>
                <a:solidFill>
                  <a:sysClr val="windowText" lastClr="000000"/>
                </a:solidFill>
                <a:effectLst/>
                <a:uLnTx/>
                <a:uFillTx/>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endParaRPr lang="en-US" sz="1800"/>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endParaRPr lang="en-US" sz="1800"/>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endParaRPr lang="en-US" sz="1800"/>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endParaRPr lang="en-US" sz="1800"/>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endParaRPr lang="en-US" sz="1800"/>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endParaRPr lang="en-US" sz="1800"/>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endParaRPr lang="en-US" sz="1800"/>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endParaRPr lang="en-US" sz="1800"/>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endParaRPr lang="en-US" sz="1800"/>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endParaRPr lang="en-US" sz="1800"/>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endParaRPr lang="en-US" sz="1800"/>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endParaRPr lang="en-US" sz="1800"/>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8" name="TextBox 27"/>
          <p:cNvSpPr txBox="1"/>
          <p:nvPr/>
        </p:nvSpPr>
        <p:spPr>
          <a:xfrm>
            <a:off x="335598" y="620395"/>
            <a:ext cx="8999855" cy="583565"/>
          </a:xfrm>
          <a:prstGeom prst="rect">
            <a:avLst/>
          </a:prstGeom>
          <a:noFill/>
        </p:spPr>
        <p:txBody>
          <a:bodyPr wrap="none" rtlCol="0">
            <a:spAutoFit/>
          </a:bodyPr>
          <a:lstStyle/>
          <a:p>
            <a:pPr algn="ctr"/>
            <a:r>
              <a:rPr lang="vi-VN" altLang="en-US" sz="3200">
                <a:solidFill>
                  <a:srgbClr val="C00000"/>
                </a:solidFill>
                <a:latin typeface="Rockwell" panose="02060603020205020403"/>
                <a:ea typeface="Rockwell" panose="02060603020205020403"/>
                <a:cs typeface="Rockwell" panose="02060603020205020403"/>
                <a:sym typeface="Rockwell" panose="02060603020205020403"/>
              </a:rPr>
              <a:t>2</a:t>
            </a:r>
            <a:r>
              <a:rPr lang="en-US" sz="3200">
                <a:solidFill>
                  <a:srgbClr val="C00000"/>
                </a:solidFill>
                <a:latin typeface="Rockwell" panose="02060603020205020403"/>
                <a:ea typeface="Rockwell" panose="02060603020205020403"/>
                <a:cs typeface="Rockwell" panose="02060603020205020403"/>
                <a:sym typeface="Rockwell" panose="02060603020205020403"/>
              </a:rPr>
              <a:t>. </a:t>
            </a:r>
            <a:r>
              <a:rPr lang="vi-VN" altLang="en-US" sz="3200">
                <a:solidFill>
                  <a:srgbClr val="C00000"/>
                </a:solidFill>
                <a:latin typeface="Rockwell" panose="02060603020205020403"/>
                <a:ea typeface="Rockwell" panose="02060603020205020403"/>
                <a:cs typeface="Rockwell" panose="02060603020205020403"/>
                <a:sym typeface="Rockwell" panose="02060603020205020403"/>
              </a:rPr>
              <a:t>TÍNH CHẤT HÓA HỌC</a:t>
            </a:r>
            <a:r>
              <a:rPr lang="en-US" sz="3200" b="1">
                <a:solidFill>
                  <a:schemeClr val="bg1"/>
                </a:solidFill>
              </a:rPr>
              <a:t>TÍNH CHẤT HÓA HỌC</a:t>
            </a:r>
          </a:p>
        </p:txBody>
      </p:sp>
      <p:sp>
        <p:nvSpPr>
          <p:cNvPr id="34" name="Rectangle: Rounded Corners 33"/>
          <p:cNvSpPr/>
          <p:nvPr/>
        </p:nvSpPr>
        <p:spPr>
          <a:xfrm>
            <a:off x="5010150" y="1286479"/>
            <a:ext cx="2700159" cy="547309"/>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TextBox 34"/>
          <p:cNvSpPr txBox="1"/>
          <p:nvPr/>
        </p:nvSpPr>
        <p:spPr>
          <a:xfrm>
            <a:off x="5414002" y="1338952"/>
            <a:ext cx="2236339" cy="461665"/>
          </a:xfrm>
          <a:prstGeom prst="rect">
            <a:avLst/>
          </a:prstGeom>
          <a:noFill/>
        </p:spPr>
        <p:txBody>
          <a:bodyPr wrap="square" rtlCol="0">
            <a:spAutoFit/>
          </a:bodyPr>
          <a:lstStyle/>
          <a:p>
            <a:r>
              <a:rPr lang="en-US" sz="2400" b="1">
                <a:solidFill>
                  <a:schemeClr val="bg1"/>
                </a:solidFill>
              </a:rPr>
              <a:t>THÍ NGHIỆM 1</a:t>
            </a:r>
          </a:p>
        </p:txBody>
      </p:sp>
      <p:grpSp>
        <p:nvGrpSpPr>
          <p:cNvPr id="31" name="Group 30"/>
          <p:cNvGrpSpPr/>
          <p:nvPr/>
        </p:nvGrpSpPr>
        <p:grpSpPr>
          <a:xfrm>
            <a:off x="788619" y="2264974"/>
            <a:ext cx="10555655" cy="902970"/>
            <a:chOff x="788619" y="2264974"/>
            <a:chExt cx="10555655" cy="902970"/>
          </a:xfrm>
        </p:grpSpPr>
        <p:grpSp>
          <p:nvGrpSpPr>
            <p:cNvPr id="40" name="Group 39"/>
            <p:cNvGrpSpPr/>
            <p:nvPr/>
          </p:nvGrpSpPr>
          <p:grpSpPr>
            <a:xfrm>
              <a:off x="788619" y="2425061"/>
              <a:ext cx="1798371" cy="547309"/>
              <a:chOff x="2369769" y="2562346"/>
              <a:chExt cx="1798371" cy="547309"/>
            </a:xfrm>
          </p:grpSpPr>
          <p:sp>
            <p:nvSpPr>
              <p:cNvPr id="38" name="Rectangle: Rounded Corners 37"/>
              <p:cNvSpPr/>
              <p:nvPr/>
            </p:nvSpPr>
            <p:spPr>
              <a:xfrm>
                <a:off x="2369769" y="2562346"/>
                <a:ext cx="1798371" cy="547309"/>
              </a:xfrm>
              <a:prstGeom prst="round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9" name="TextBox 38"/>
              <p:cNvSpPr txBox="1"/>
              <p:nvPr/>
            </p:nvSpPr>
            <p:spPr>
              <a:xfrm>
                <a:off x="2431732" y="2623732"/>
                <a:ext cx="1674444" cy="430887"/>
              </a:xfrm>
              <a:prstGeom prst="rect">
                <a:avLst/>
              </a:prstGeom>
              <a:noFill/>
            </p:spPr>
            <p:txBody>
              <a:bodyPr wrap="square" rtlCol="0">
                <a:spAutoFit/>
              </a:bodyPr>
              <a:lstStyle/>
              <a:p>
                <a:r>
                  <a:rPr lang="en-US" sz="2200" b="1">
                    <a:solidFill>
                      <a:schemeClr val="bg1"/>
                    </a:solidFill>
                  </a:rPr>
                  <a:t>CHUẨN BỊ:</a:t>
                </a:r>
              </a:p>
            </p:txBody>
          </p:sp>
        </p:grpSp>
        <p:sp>
          <p:nvSpPr>
            <p:cNvPr id="41" name="TextBox 40"/>
            <p:cNvSpPr txBox="1"/>
            <p:nvPr/>
          </p:nvSpPr>
          <p:spPr>
            <a:xfrm>
              <a:off x="2674903" y="2264974"/>
              <a:ext cx="8669371" cy="902970"/>
            </a:xfrm>
            <a:prstGeom prst="rect">
              <a:avLst/>
            </a:prstGeom>
            <a:noFill/>
          </p:spPr>
          <p:txBody>
            <a:bodyPr wrap="square" rtlCol="0">
              <a:spAutoFit/>
            </a:bodyPr>
            <a:lstStyle/>
            <a:p>
              <a:pPr>
                <a:lnSpc>
                  <a:spcPct val="120000"/>
                </a:lnSpc>
              </a:pPr>
              <a:r>
                <a:rPr lang="en-US" sz="2200">
                  <a:latin typeface="Times New Roman" panose="02020603050405020304" charset="0"/>
                  <a:cs typeface="Times New Roman" panose="02020603050405020304" charset="0"/>
                </a:rPr>
                <a:t>Kim loại đồng dạng mảnh hoặc sợi, dung dịch sulfuric acid loãng và dung dịch sulfuric acid đặc, ống nghiệm, bông tẩm kiềm, đèn cồn.</a:t>
              </a:r>
            </a:p>
          </p:txBody>
        </p:sp>
      </p:grpSp>
      <p:pic>
        <p:nvPicPr>
          <p:cNvPr id="5" name="Picture 4"/>
          <p:cNvPicPr>
            <a:picLocks noChangeAspect="1"/>
          </p:cNvPicPr>
          <p:nvPr/>
        </p:nvPicPr>
        <p:blipFill>
          <a:blip r:embed="rId3"/>
          <a:stretch>
            <a:fillRect/>
          </a:stretch>
        </p:blipFill>
        <p:spPr>
          <a:xfrm>
            <a:off x="2495550" y="3473450"/>
            <a:ext cx="2461895" cy="1846580"/>
          </a:xfrm>
          <a:prstGeom prst="rect">
            <a:avLst/>
          </a:prstGeom>
          <a:ln w="28575">
            <a:solidFill>
              <a:schemeClr val="tx1"/>
            </a:solidFill>
          </a:ln>
        </p:spPr>
      </p:pic>
      <p:pic>
        <p:nvPicPr>
          <p:cNvPr id="26" name="Picture 25"/>
          <p:cNvPicPr>
            <a:picLocks noChangeAspect="1"/>
          </p:cNvPicPr>
          <p:nvPr/>
        </p:nvPicPr>
        <p:blipFill>
          <a:blip r:embed="rId4"/>
          <a:stretch>
            <a:fillRect/>
          </a:stretch>
        </p:blipFill>
        <p:spPr>
          <a:xfrm>
            <a:off x="5557520" y="3473450"/>
            <a:ext cx="3332480" cy="1749425"/>
          </a:xfrm>
          <a:prstGeom prst="rect">
            <a:avLst/>
          </a:prstGeom>
          <a:ln w="28575">
            <a:solidFill>
              <a:schemeClr val="tx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p:cNvSpPr/>
          <p:nvPr/>
        </p:nvSpPr>
        <p:spPr>
          <a:xfrm rot="21404883">
            <a:off x="3250102" y="6345785"/>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sym typeface="Arial" panose="020B0604020202020204"/>
            </a:endParaRPr>
          </a:p>
        </p:txBody>
      </p:sp>
      <p:sp>
        <p:nvSpPr>
          <p:cNvPr id="3" name="Freeform: Shape 2"/>
          <p:cNvSpPr/>
          <p:nvPr/>
        </p:nvSpPr>
        <p:spPr>
          <a:xfrm rot="21205678">
            <a:off x="8432054" y="610140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sym typeface="Arial" panose="020B0604020202020204"/>
            </a:endParaRPr>
          </a:p>
        </p:txBody>
      </p:sp>
      <p:grpSp>
        <p:nvGrpSpPr>
          <p:cNvPr id="6" name="Graphic 4"/>
          <p:cNvGrpSpPr/>
          <p:nvPr/>
        </p:nvGrpSpPr>
        <p:grpSpPr>
          <a:xfrm rot="21007960">
            <a:off x="11629852" y="5199498"/>
            <a:ext cx="1237043" cy="1830368"/>
            <a:chOff x="11480800" y="4649787"/>
            <a:chExt cx="1590698" cy="2353647"/>
          </a:xfrm>
        </p:grpSpPr>
        <p:sp>
          <p:nvSpPr>
            <p:cNvPr id="7" name="Freeform: Shape 6"/>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 name="Freeform: Shape 7"/>
            <p:cNvSpPr/>
            <p:nvPr/>
          </p:nvSpPr>
          <p:spPr>
            <a:xfrm>
              <a:off x="11480800" y="5182073"/>
              <a:ext cx="1590698" cy="1821360"/>
            </a:xfrm>
            <a:custGeom>
              <a:avLst/>
              <a:gdLst>
                <a:gd name="connsiteX0" fmla="*/ 23931 w 1590698"/>
                <a:gd name="connsiteY0" fmla="*/ 1372477 h 1821360"/>
                <a:gd name="connsiteX1" fmla="*/ 614623 w 1590698"/>
                <a:gd name="connsiteY1" fmla="*/ 0 h 1821360"/>
                <a:gd name="connsiteX2" fmla="*/ 978563 w 1590698"/>
                <a:gd name="connsiteY2" fmla="*/ 0 h 1821360"/>
                <a:gd name="connsiteX3" fmla="*/ 1579800 w 1590698"/>
                <a:gd name="connsiteY3" fmla="*/ 1396882 h 1821360"/>
                <a:gd name="connsiteX4" fmla="*/ 1578141 w 1590698"/>
                <a:gd name="connsiteY4" fmla="*/ 1396882 h 1821360"/>
                <a:gd name="connsiteX5" fmla="*/ 1590699 w 1590698"/>
                <a:gd name="connsiteY5" fmla="*/ 1459198 h 1821360"/>
                <a:gd name="connsiteX6" fmla="*/ 795409 w 1590698"/>
                <a:gd name="connsiteY6" fmla="*/ 1821361 h 1821360"/>
                <a:gd name="connsiteX7" fmla="*/ 0 w 1590698"/>
                <a:gd name="connsiteY7" fmla="*/ 1459198 h 1821360"/>
                <a:gd name="connsiteX8" fmla="*/ 23931 w 1590698"/>
                <a:gd name="connsiteY8" fmla="*/ 1372477 h 182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98" h="1821360">
                  <a:moveTo>
                    <a:pt x="23931" y="1372477"/>
                  </a:moveTo>
                  <a:lnTo>
                    <a:pt x="614623" y="0"/>
                  </a:lnTo>
                  <a:lnTo>
                    <a:pt x="978563" y="0"/>
                  </a:lnTo>
                  <a:lnTo>
                    <a:pt x="1579800" y="1396882"/>
                  </a:lnTo>
                  <a:lnTo>
                    <a:pt x="1578141" y="1396882"/>
                  </a:lnTo>
                  <a:cubicBezTo>
                    <a:pt x="1585841" y="1417141"/>
                    <a:pt x="1590699" y="1437873"/>
                    <a:pt x="1590699" y="1459198"/>
                  </a:cubicBezTo>
                  <a:cubicBezTo>
                    <a:pt x="1590699" y="1659175"/>
                    <a:pt x="1234577" y="1821361"/>
                    <a:pt x="795409" y="1821361"/>
                  </a:cubicBezTo>
                  <a:cubicBezTo>
                    <a:pt x="356121" y="1821361"/>
                    <a:pt x="0" y="1659175"/>
                    <a:pt x="0" y="1459198"/>
                  </a:cubicBezTo>
                  <a:cubicBezTo>
                    <a:pt x="0" y="1429225"/>
                    <a:pt x="8885" y="1400318"/>
                    <a:pt x="23931" y="1372477"/>
                  </a:cubicBezTo>
                  <a:close/>
                </a:path>
              </a:pathLst>
            </a:custGeom>
            <a:solidFill>
              <a:srgbClr val="FDFEFF"/>
            </a:solidFill>
            <a:ln w="118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 name="Freeform: Shape 8"/>
            <p:cNvSpPr/>
            <p:nvPr/>
          </p:nvSpPr>
          <p:spPr>
            <a:xfrm>
              <a:off x="11534230" y="6149619"/>
              <a:ext cx="1483483" cy="800503"/>
            </a:xfrm>
            <a:custGeom>
              <a:avLst/>
              <a:gdLst>
                <a:gd name="connsiteX0" fmla="*/ 202702 w 1483483"/>
                <a:gd name="connsiteY0" fmla="*/ 0 h 800503"/>
                <a:gd name="connsiteX1" fmla="*/ 1282795 w 1483483"/>
                <a:gd name="connsiteY1" fmla="*/ 0 h 800503"/>
                <a:gd name="connsiteX2" fmla="*/ 1471755 w 1483483"/>
                <a:gd name="connsiteY2" fmla="*/ 438221 h 800503"/>
                <a:gd name="connsiteX3" fmla="*/ 1474480 w 1483483"/>
                <a:gd name="connsiteY3" fmla="*/ 448410 h 800503"/>
                <a:gd name="connsiteX4" fmla="*/ 1483483 w 1483483"/>
                <a:gd name="connsiteY4" fmla="*/ 491770 h 800503"/>
                <a:gd name="connsiteX5" fmla="*/ 741742 w 1483483"/>
                <a:gd name="connsiteY5" fmla="*/ 800503 h 800503"/>
                <a:gd name="connsiteX6" fmla="*/ 0 w 1483483"/>
                <a:gd name="connsiteY6" fmla="*/ 491770 h 800503"/>
                <a:gd name="connsiteX7" fmla="*/ 19548 w 1483483"/>
                <a:gd name="connsiteY7" fmla="*/ 426137 h 800503"/>
                <a:gd name="connsiteX8" fmla="*/ 202702 w 1483483"/>
                <a:gd name="connsiteY8" fmla="*/ 0 h 80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483" h="800503">
                  <a:moveTo>
                    <a:pt x="202702" y="0"/>
                  </a:moveTo>
                  <a:lnTo>
                    <a:pt x="1282795" y="0"/>
                  </a:lnTo>
                  <a:lnTo>
                    <a:pt x="1471755" y="438221"/>
                  </a:lnTo>
                  <a:cubicBezTo>
                    <a:pt x="1472347" y="441657"/>
                    <a:pt x="1473295" y="445093"/>
                    <a:pt x="1474480" y="448410"/>
                  </a:cubicBezTo>
                  <a:cubicBezTo>
                    <a:pt x="1480521" y="464403"/>
                    <a:pt x="1483483" y="478501"/>
                    <a:pt x="1483483" y="491770"/>
                  </a:cubicBezTo>
                  <a:cubicBezTo>
                    <a:pt x="1483483" y="637844"/>
                    <a:pt x="1178896" y="800503"/>
                    <a:pt x="741742" y="800503"/>
                  </a:cubicBezTo>
                  <a:cubicBezTo>
                    <a:pt x="304587" y="800503"/>
                    <a:pt x="0" y="637844"/>
                    <a:pt x="0" y="491770"/>
                  </a:cubicBezTo>
                  <a:cubicBezTo>
                    <a:pt x="0" y="472222"/>
                    <a:pt x="5687" y="452201"/>
                    <a:pt x="19548" y="426137"/>
                  </a:cubicBezTo>
                  <a:lnTo>
                    <a:pt x="202702" y="0"/>
                  </a:lnTo>
                  <a:close/>
                </a:path>
              </a:pathLst>
            </a:custGeom>
            <a:solidFill>
              <a:srgbClr val="E0925C"/>
            </a:solidFill>
            <a:ln w="118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 name="Freeform: Shape 9"/>
            <p:cNvSpPr/>
            <p:nvPr/>
          </p:nvSpPr>
          <p:spPr>
            <a:xfrm>
              <a:off x="11733141" y="6008166"/>
              <a:ext cx="1085897" cy="300203"/>
            </a:xfrm>
            <a:custGeom>
              <a:avLst/>
              <a:gdLst>
                <a:gd name="connsiteX0" fmla="*/ 1085897 w 1085897"/>
                <a:gd name="connsiteY0" fmla="*/ 150102 h 300203"/>
                <a:gd name="connsiteX1" fmla="*/ 542949 w 1085897"/>
                <a:gd name="connsiteY1" fmla="*/ 300204 h 300203"/>
                <a:gd name="connsiteX2" fmla="*/ 0 w 1085897"/>
                <a:gd name="connsiteY2" fmla="*/ 150102 h 300203"/>
                <a:gd name="connsiteX3" fmla="*/ 542949 w 1085897"/>
                <a:gd name="connsiteY3" fmla="*/ 0 h 300203"/>
                <a:gd name="connsiteX4" fmla="*/ 1085897 w 1085897"/>
                <a:gd name="connsiteY4" fmla="*/ 150102 h 300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97" h="300203">
                  <a:moveTo>
                    <a:pt x="1085897" y="150102"/>
                  </a:moveTo>
                  <a:cubicBezTo>
                    <a:pt x="1085897" y="233001"/>
                    <a:pt x="842811" y="300204"/>
                    <a:pt x="542949" y="300204"/>
                  </a:cubicBezTo>
                  <a:cubicBezTo>
                    <a:pt x="243086" y="300204"/>
                    <a:pt x="0" y="233001"/>
                    <a:pt x="0" y="150102"/>
                  </a:cubicBezTo>
                  <a:cubicBezTo>
                    <a:pt x="0" y="67203"/>
                    <a:pt x="243086" y="0"/>
                    <a:pt x="542949" y="0"/>
                  </a:cubicBezTo>
                  <a:cubicBezTo>
                    <a:pt x="842811" y="0"/>
                    <a:pt x="1085897" y="67203"/>
                    <a:pt x="1085897" y="150102"/>
                  </a:cubicBezTo>
                  <a:close/>
                </a:path>
              </a:pathLst>
            </a:custGeom>
            <a:solidFill>
              <a:srgbClr val="FFB785"/>
            </a:solidFill>
            <a:ln w="118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 name="Freeform: Shape 10"/>
            <p:cNvSpPr/>
            <p:nvPr/>
          </p:nvSpPr>
          <p:spPr>
            <a:xfrm>
              <a:off x="12655076" y="6379807"/>
              <a:ext cx="115152" cy="114916"/>
            </a:xfrm>
            <a:custGeom>
              <a:avLst/>
              <a:gdLst>
                <a:gd name="connsiteX0" fmla="*/ 0 w 115152"/>
                <a:gd name="connsiteY0" fmla="*/ 57458 h 114916"/>
                <a:gd name="connsiteX1" fmla="*/ 57577 w 115152"/>
                <a:gd name="connsiteY1" fmla="*/ 114916 h 114916"/>
                <a:gd name="connsiteX2" fmla="*/ 115153 w 115152"/>
                <a:gd name="connsiteY2" fmla="*/ 57458 h 114916"/>
                <a:gd name="connsiteX3" fmla="*/ 57577 w 115152"/>
                <a:gd name="connsiteY3" fmla="*/ 0 h 114916"/>
                <a:gd name="connsiteX4" fmla="*/ 0 w 115152"/>
                <a:gd name="connsiteY4" fmla="*/ 57458 h 11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52" h="114916">
                  <a:moveTo>
                    <a:pt x="0" y="57458"/>
                  </a:moveTo>
                  <a:cubicBezTo>
                    <a:pt x="0" y="89208"/>
                    <a:pt x="25826" y="114916"/>
                    <a:pt x="57577" y="114916"/>
                  </a:cubicBezTo>
                  <a:cubicBezTo>
                    <a:pt x="89327" y="114916"/>
                    <a:pt x="115153" y="89208"/>
                    <a:pt x="115153" y="57458"/>
                  </a:cubicBezTo>
                  <a:cubicBezTo>
                    <a:pt x="115153" y="25708"/>
                    <a:pt x="89327" y="0"/>
                    <a:pt x="57577" y="0"/>
                  </a:cubicBezTo>
                  <a:cubicBezTo>
                    <a:pt x="25826" y="0"/>
                    <a:pt x="0" y="25708"/>
                    <a:pt x="0" y="57458"/>
                  </a:cubicBezTo>
                  <a:close/>
                </a:path>
              </a:pathLst>
            </a:custGeom>
            <a:solidFill>
              <a:srgbClr val="FDFEFF">
                <a:alpha val="36000"/>
              </a:srgbClr>
            </a:solidFill>
            <a:ln w="118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Freeform: Shape 11"/>
            <p:cNvSpPr/>
            <p:nvPr/>
          </p:nvSpPr>
          <p:spPr>
            <a:xfrm>
              <a:off x="12455216" y="6609758"/>
              <a:ext cx="165858" cy="165384"/>
            </a:xfrm>
            <a:custGeom>
              <a:avLst/>
              <a:gdLst>
                <a:gd name="connsiteX0" fmla="*/ 165858 w 165858"/>
                <a:gd name="connsiteY0" fmla="*/ 82692 h 165384"/>
                <a:gd name="connsiteX1" fmla="*/ 82929 w 165858"/>
                <a:gd name="connsiteY1" fmla="*/ 165384 h 165384"/>
                <a:gd name="connsiteX2" fmla="*/ 0 w 165858"/>
                <a:gd name="connsiteY2" fmla="*/ 82692 h 165384"/>
                <a:gd name="connsiteX3" fmla="*/ 82929 w 165858"/>
                <a:gd name="connsiteY3" fmla="*/ 0 h 165384"/>
                <a:gd name="connsiteX4" fmla="*/ 165858 w 165858"/>
                <a:gd name="connsiteY4" fmla="*/ 82692 h 165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58" h="165384">
                  <a:moveTo>
                    <a:pt x="165858" y="82692"/>
                  </a:moveTo>
                  <a:cubicBezTo>
                    <a:pt x="165858" y="128362"/>
                    <a:pt x="128730" y="165384"/>
                    <a:pt x="82929" y="165384"/>
                  </a:cubicBezTo>
                  <a:cubicBezTo>
                    <a:pt x="37129" y="165384"/>
                    <a:pt x="0" y="128362"/>
                    <a:pt x="0" y="82692"/>
                  </a:cubicBezTo>
                  <a:cubicBezTo>
                    <a:pt x="0" y="37023"/>
                    <a:pt x="37129" y="0"/>
                    <a:pt x="82929" y="0"/>
                  </a:cubicBezTo>
                  <a:cubicBezTo>
                    <a:pt x="128730" y="0"/>
                    <a:pt x="165858" y="37023"/>
                    <a:pt x="165858" y="82692"/>
                  </a:cubicBezTo>
                  <a:close/>
                </a:path>
              </a:pathLst>
            </a:custGeom>
            <a:solidFill>
              <a:srgbClr val="FDFEFF">
                <a:alpha val="36000"/>
              </a:srgbClr>
            </a:solidFill>
            <a:ln w="118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Freeform: Shape 12"/>
            <p:cNvSpPr/>
            <p:nvPr/>
          </p:nvSpPr>
          <p:spPr>
            <a:xfrm rot="-10800000">
              <a:off x="12093503" y="4736569"/>
              <a:ext cx="365125" cy="545673"/>
            </a:xfrm>
            <a:custGeom>
              <a:avLst/>
              <a:gdLst>
                <a:gd name="connsiteX0" fmla="*/ 0 w 365125"/>
                <a:gd name="connsiteY0" fmla="*/ 0 h 545673"/>
                <a:gd name="connsiteX1" fmla="*/ 365125 w 365125"/>
                <a:gd name="connsiteY1" fmla="*/ 0 h 545673"/>
                <a:gd name="connsiteX2" fmla="*/ 365125 w 365125"/>
                <a:gd name="connsiteY2" fmla="*/ 545674 h 545673"/>
                <a:gd name="connsiteX3" fmla="*/ 0 w 365125"/>
                <a:gd name="connsiteY3" fmla="*/ 545674 h 545673"/>
              </a:gdLst>
              <a:ahLst/>
              <a:cxnLst>
                <a:cxn ang="0">
                  <a:pos x="connsiteX0" y="connsiteY0"/>
                </a:cxn>
                <a:cxn ang="0">
                  <a:pos x="connsiteX1" y="connsiteY1"/>
                </a:cxn>
                <a:cxn ang="0">
                  <a:pos x="connsiteX2" y="connsiteY2"/>
                </a:cxn>
                <a:cxn ang="0">
                  <a:pos x="connsiteX3" y="connsiteY3"/>
                </a:cxn>
              </a:cxnLst>
              <a:rect l="l" t="t" r="r" b="b"/>
              <a:pathLst>
                <a:path w="365125" h="545673">
                  <a:moveTo>
                    <a:pt x="0" y="0"/>
                  </a:moveTo>
                  <a:lnTo>
                    <a:pt x="365125" y="0"/>
                  </a:lnTo>
                  <a:lnTo>
                    <a:pt x="365125" y="545674"/>
                  </a:lnTo>
                  <a:lnTo>
                    <a:pt x="0" y="545674"/>
                  </a:lnTo>
                  <a:close/>
                </a:path>
              </a:pathLst>
            </a:custGeom>
            <a:solidFill>
              <a:srgbClr val="FDFEFF"/>
            </a:solidFill>
            <a:ln w="118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Freeform: Shape 13"/>
            <p:cNvSpPr/>
            <p:nvPr/>
          </p:nvSpPr>
          <p:spPr>
            <a:xfrm>
              <a:off x="11480800" y="4736507"/>
              <a:ext cx="1328761" cy="2266927"/>
            </a:xfrm>
            <a:custGeom>
              <a:avLst/>
              <a:gdLst>
                <a:gd name="connsiteX0" fmla="*/ 23931 w 1328761"/>
                <a:gd name="connsiteY0" fmla="*/ 1818044 h 2266927"/>
                <a:gd name="connsiteX1" fmla="*/ 612846 w 1328761"/>
                <a:gd name="connsiteY1" fmla="*/ 449831 h 2266927"/>
                <a:gd name="connsiteX2" fmla="*/ 612846 w 1328761"/>
                <a:gd name="connsiteY2" fmla="*/ 0 h 2266927"/>
                <a:gd name="connsiteX3" fmla="*/ 762948 w 1328761"/>
                <a:gd name="connsiteY3" fmla="*/ 0 h 2266927"/>
                <a:gd name="connsiteX4" fmla="*/ 762948 w 1328761"/>
                <a:gd name="connsiteY4" fmla="*/ 445566 h 2266927"/>
                <a:gd name="connsiteX5" fmla="*/ 368798 w 1328761"/>
                <a:gd name="connsiteY5" fmla="*/ 1734641 h 2266927"/>
                <a:gd name="connsiteX6" fmla="*/ 344867 w 1328761"/>
                <a:gd name="connsiteY6" fmla="*/ 1821361 h 2266927"/>
                <a:gd name="connsiteX7" fmla="*/ 1140157 w 1328761"/>
                <a:gd name="connsiteY7" fmla="*/ 2183524 h 2266927"/>
                <a:gd name="connsiteX8" fmla="*/ 1328761 w 1328761"/>
                <a:gd name="connsiteY8" fmla="*/ 2172862 h 2266927"/>
                <a:gd name="connsiteX9" fmla="*/ 795290 w 1328761"/>
                <a:gd name="connsiteY9" fmla="*/ 2266927 h 2266927"/>
                <a:gd name="connsiteX10" fmla="*/ 0 w 1328761"/>
                <a:gd name="connsiteY10" fmla="*/ 1904764 h 2266927"/>
                <a:gd name="connsiteX11" fmla="*/ 23931 w 1328761"/>
                <a:gd name="connsiteY11" fmla="*/ 1818044 h 226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761" h="2266927">
                  <a:moveTo>
                    <a:pt x="23931" y="1818044"/>
                  </a:moveTo>
                  <a:lnTo>
                    <a:pt x="612846" y="449831"/>
                  </a:lnTo>
                  <a:lnTo>
                    <a:pt x="612846" y="0"/>
                  </a:lnTo>
                  <a:lnTo>
                    <a:pt x="762948" y="0"/>
                  </a:lnTo>
                  <a:lnTo>
                    <a:pt x="762948" y="445566"/>
                  </a:lnTo>
                  <a:lnTo>
                    <a:pt x="368798" y="1734641"/>
                  </a:lnTo>
                  <a:cubicBezTo>
                    <a:pt x="353752" y="1762481"/>
                    <a:pt x="344867" y="1791388"/>
                    <a:pt x="344867" y="1821361"/>
                  </a:cubicBezTo>
                  <a:cubicBezTo>
                    <a:pt x="344867" y="2021339"/>
                    <a:pt x="700988" y="2183524"/>
                    <a:pt x="1140157" y="2183524"/>
                  </a:cubicBezTo>
                  <a:cubicBezTo>
                    <a:pt x="1205315" y="2183524"/>
                    <a:pt x="1268223" y="2179615"/>
                    <a:pt x="1328761" y="2172862"/>
                  </a:cubicBezTo>
                  <a:cubicBezTo>
                    <a:pt x="1187545" y="2231149"/>
                    <a:pt x="1000836" y="2266927"/>
                    <a:pt x="795290" y="2266927"/>
                  </a:cubicBezTo>
                  <a:cubicBezTo>
                    <a:pt x="356121" y="2266927"/>
                    <a:pt x="0" y="2104742"/>
                    <a:pt x="0" y="1904764"/>
                  </a:cubicBezTo>
                  <a:cubicBezTo>
                    <a:pt x="0" y="1874791"/>
                    <a:pt x="8885" y="1845884"/>
                    <a:pt x="23931" y="1818044"/>
                  </a:cubicBezTo>
                  <a:close/>
                </a:path>
              </a:pathLst>
            </a:custGeom>
            <a:solidFill>
              <a:srgbClr val="0064D1">
                <a:alpha val="32000"/>
              </a:srgbClr>
            </a:solidFill>
            <a:ln w="118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Freeform: Shape 14"/>
            <p:cNvSpPr/>
            <p:nvPr/>
          </p:nvSpPr>
          <p:spPr>
            <a:xfrm>
              <a:off x="12040216" y="4703098"/>
              <a:ext cx="471748" cy="186945"/>
            </a:xfrm>
            <a:custGeom>
              <a:avLst/>
              <a:gdLst>
                <a:gd name="connsiteX0" fmla="*/ 829 w 471748"/>
                <a:gd name="connsiteY0" fmla="*/ 33409 h 186945"/>
                <a:gd name="connsiteX1" fmla="*/ 52956 w 471748"/>
                <a:gd name="connsiteY1" fmla="*/ 35186 h 186945"/>
                <a:gd name="connsiteX2" fmla="*/ 235993 w 471748"/>
                <a:gd name="connsiteY2" fmla="*/ 0 h 186945"/>
                <a:gd name="connsiteX3" fmla="*/ 429099 w 471748"/>
                <a:gd name="connsiteY3" fmla="*/ 40043 h 186945"/>
                <a:gd name="connsiteX4" fmla="*/ 471748 w 471748"/>
                <a:gd name="connsiteY4" fmla="*/ 40043 h 186945"/>
                <a:gd name="connsiteX5" fmla="*/ 471748 w 471748"/>
                <a:gd name="connsiteY5" fmla="*/ 93473 h 186945"/>
                <a:gd name="connsiteX6" fmla="*/ 235874 w 471748"/>
                <a:gd name="connsiteY6" fmla="*/ 186946 h 186945"/>
                <a:gd name="connsiteX7" fmla="*/ 0 w 471748"/>
                <a:gd name="connsiteY7" fmla="*/ 93473 h 186945"/>
                <a:gd name="connsiteX8" fmla="*/ 829 w 471748"/>
                <a:gd name="connsiteY8"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748" h="186945">
                  <a:moveTo>
                    <a:pt x="829" y="33409"/>
                  </a:moveTo>
                  <a:lnTo>
                    <a:pt x="52956" y="35186"/>
                  </a:lnTo>
                  <a:cubicBezTo>
                    <a:pt x="96198" y="13861"/>
                    <a:pt x="161712" y="0"/>
                    <a:pt x="235993" y="0"/>
                  </a:cubicBezTo>
                  <a:cubicBezTo>
                    <a:pt x="316078" y="0"/>
                    <a:pt x="386568" y="15875"/>
                    <a:pt x="429099" y="40043"/>
                  </a:cubicBezTo>
                  <a:lnTo>
                    <a:pt x="471748" y="40043"/>
                  </a:lnTo>
                  <a:lnTo>
                    <a:pt x="471748" y="93473"/>
                  </a:lnTo>
                  <a:cubicBezTo>
                    <a:pt x="471748" y="145126"/>
                    <a:pt x="366191" y="186946"/>
                    <a:pt x="235874" y="186946"/>
                  </a:cubicBezTo>
                  <a:cubicBezTo>
                    <a:pt x="105675" y="186946"/>
                    <a:pt x="0" y="145126"/>
                    <a:pt x="0" y="93473"/>
                  </a:cubicBezTo>
                  <a:lnTo>
                    <a:pt x="829" y="33409"/>
                  </a:lnTo>
                  <a:close/>
                </a:path>
              </a:pathLst>
            </a:custGeom>
            <a:solidFill>
              <a:srgbClr val="FDFEFF"/>
            </a:solidFill>
            <a:ln w="118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Freeform: Shape 15"/>
            <p:cNvSpPr/>
            <p:nvPr/>
          </p:nvSpPr>
          <p:spPr>
            <a:xfrm>
              <a:off x="12040334" y="4703098"/>
              <a:ext cx="298070" cy="186945"/>
            </a:xfrm>
            <a:custGeom>
              <a:avLst/>
              <a:gdLst>
                <a:gd name="connsiteX0" fmla="*/ 592 w 298070"/>
                <a:gd name="connsiteY0" fmla="*/ 33409 h 186945"/>
                <a:gd name="connsiteX1" fmla="*/ 52719 w 298070"/>
                <a:gd name="connsiteY1" fmla="*/ 35186 h 186945"/>
                <a:gd name="connsiteX2" fmla="*/ 235756 w 298070"/>
                <a:gd name="connsiteY2" fmla="*/ 0 h 186945"/>
                <a:gd name="connsiteX3" fmla="*/ 298071 w 298070"/>
                <a:gd name="connsiteY3" fmla="*/ 3554 h 186945"/>
                <a:gd name="connsiteX4" fmla="*/ 176047 w 298070"/>
                <a:gd name="connsiteY4" fmla="*/ 35186 h 186945"/>
                <a:gd name="connsiteX5" fmla="*/ 123920 w 298070"/>
                <a:gd name="connsiteY5" fmla="*/ 33409 h 186945"/>
                <a:gd name="connsiteX6" fmla="*/ 123209 w 298070"/>
                <a:gd name="connsiteY6" fmla="*/ 93473 h 186945"/>
                <a:gd name="connsiteX7" fmla="*/ 297479 w 298070"/>
                <a:gd name="connsiteY7" fmla="*/ 183273 h 186945"/>
                <a:gd name="connsiteX8" fmla="*/ 235874 w 298070"/>
                <a:gd name="connsiteY8" fmla="*/ 186946 h 186945"/>
                <a:gd name="connsiteX9" fmla="*/ 0 w 298070"/>
                <a:gd name="connsiteY9" fmla="*/ 93473 h 186945"/>
                <a:gd name="connsiteX10" fmla="*/ 592 w 298070"/>
                <a:gd name="connsiteY10" fmla="*/ 33409 h 1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8070" h="186945">
                  <a:moveTo>
                    <a:pt x="592" y="33409"/>
                  </a:moveTo>
                  <a:lnTo>
                    <a:pt x="52719" y="35186"/>
                  </a:lnTo>
                  <a:cubicBezTo>
                    <a:pt x="95961" y="13861"/>
                    <a:pt x="161356" y="0"/>
                    <a:pt x="235756" y="0"/>
                  </a:cubicBezTo>
                  <a:cubicBezTo>
                    <a:pt x="257436" y="0"/>
                    <a:pt x="278168" y="1303"/>
                    <a:pt x="298071" y="3554"/>
                  </a:cubicBezTo>
                  <a:cubicBezTo>
                    <a:pt x="249380" y="8885"/>
                    <a:pt x="206849" y="20021"/>
                    <a:pt x="176047" y="35186"/>
                  </a:cubicBezTo>
                  <a:lnTo>
                    <a:pt x="123920" y="33409"/>
                  </a:lnTo>
                  <a:lnTo>
                    <a:pt x="123209" y="93473"/>
                  </a:lnTo>
                  <a:cubicBezTo>
                    <a:pt x="123209" y="136596"/>
                    <a:pt x="197253" y="172493"/>
                    <a:pt x="297479" y="183273"/>
                  </a:cubicBezTo>
                  <a:cubicBezTo>
                    <a:pt x="277694" y="185406"/>
                    <a:pt x="257317" y="186946"/>
                    <a:pt x="235874" y="186946"/>
                  </a:cubicBezTo>
                  <a:cubicBezTo>
                    <a:pt x="105675" y="186946"/>
                    <a:pt x="0" y="145126"/>
                    <a:pt x="0" y="93473"/>
                  </a:cubicBezTo>
                  <a:lnTo>
                    <a:pt x="592" y="33409"/>
                  </a:lnTo>
                  <a:close/>
                </a:path>
              </a:pathLst>
            </a:custGeom>
            <a:solidFill>
              <a:srgbClr val="0064D1">
                <a:alpha val="32000"/>
              </a:srgbClr>
            </a:solidFill>
            <a:ln w="118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 name="Freeform: Shape 16"/>
            <p:cNvSpPr/>
            <p:nvPr/>
          </p:nvSpPr>
          <p:spPr>
            <a:xfrm>
              <a:off x="12040216" y="4649787"/>
              <a:ext cx="471748" cy="186945"/>
            </a:xfrm>
            <a:custGeom>
              <a:avLst/>
              <a:gdLst>
                <a:gd name="connsiteX0" fmla="*/ 471748 w 471748"/>
                <a:gd name="connsiteY0" fmla="*/ 93473 h 186945"/>
                <a:gd name="connsiteX1" fmla="*/ 235874 w 471748"/>
                <a:gd name="connsiteY1" fmla="*/ 186946 h 186945"/>
                <a:gd name="connsiteX2" fmla="*/ 0 w 471748"/>
                <a:gd name="connsiteY2" fmla="*/ 93473 h 186945"/>
                <a:gd name="connsiteX3" fmla="*/ 235874 w 471748"/>
                <a:gd name="connsiteY3" fmla="*/ 0 h 186945"/>
                <a:gd name="connsiteX4" fmla="*/ 471748 w 471748"/>
                <a:gd name="connsiteY4" fmla="*/ 93473 h 186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748" h="186945">
                  <a:moveTo>
                    <a:pt x="471748" y="93473"/>
                  </a:moveTo>
                  <a:cubicBezTo>
                    <a:pt x="471748" y="145097"/>
                    <a:pt x="366144" y="186946"/>
                    <a:pt x="235874" y="186946"/>
                  </a:cubicBezTo>
                  <a:cubicBezTo>
                    <a:pt x="105604" y="186946"/>
                    <a:pt x="0" y="145097"/>
                    <a:pt x="0" y="93473"/>
                  </a:cubicBezTo>
                  <a:cubicBezTo>
                    <a:pt x="0" y="41849"/>
                    <a:pt x="105604" y="0"/>
                    <a:pt x="235874" y="0"/>
                  </a:cubicBezTo>
                  <a:cubicBezTo>
                    <a:pt x="366144" y="0"/>
                    <a:pt x="471748" y="41849"/>
                    <a:pt x="471748" y="93473"/>
                  </a:cubicBezTo>
                  <a:close/>
                </a:path>
              </a:pathLst>
            </a:custGeom>
            <a:solidFill>
              <a:srgbClr val="FDFEFF"/>
            </a:solidFill>
            <a:ln w="118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 name="Freeform: Shape 17"/>
            <p:cNvSpPr/>
            <p:nvPr/>
          </p:nvSpPr>
          <p:spPr>
            <a:xfrm>
              <a:off x="12086537" y="4668031"/>
              <a:ext cx="379104" cy="137425"/>
            </a:xfrm>
            <a:custGeom>
              <a:avLst/>
              <a:gdLst>
                <a:gd name="connsiteX0" fmla="*/ 0 w 379104"/>
                <a:gd name="connsiteY0" fmla="*/ 68713 h 137425"/>
                <a:gd name="connsiteX1" fmla="*/ 189552 w 379104"/>
                <a:gd name="connsiteY1" fmla="*/ 137425 h 137425"/>
                <a:gd name="connsiteX2" fmla="*/ 379104 w 379104"/>
                <a:gd name="connsiteY2" fmla="*/ 68713 h 137425"/>
                <a:gd name="connsiteX3" fmla="*/ 189552 w 379104"/>
                <a:gd name="connsiteY3" fmla="*/ 0 h 137425"/>
                <a:gd name="connsiteX4" fmla="*/ 0 w 379104"/>
                <a:gd name="connsiteY4" fmla="*/ 68713 h 13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04" h="137425">
                  <a:moveTo>
                    <a:pt x="0" y="68713"/>
                  </a:moveTo>
                  <a:cubicBezTo>
                    <a:pt x="0" y="106623"/>
                    <a:pt x="84943" y="137425"/>
                    <a:pt x="189552" y="137425"/>
                  </a:cubicBezTo>
                  <a:cubicBezTo>
                    <a:pt x="294280" y="137425"/>
                    <a:pt x="379104" y="106623"/>
                    <a:pt x="379104" y="68713"/>
                  </a:cubicBezTo>
                  <a:cubicBezTo>
                    <a:pt x="379104" y="30802"/>
                    <a:pt x="294161" y="0"/>
                    <a:pt x="189552" y="0"/>
                  </a:cubicBezTo>
                  <a:cubicBezTo>
                    <a:pt x="84825" y="118"/>
                    <a:pt x="0" y="30802"/>
                    <a:pt x="0" y="68713"/>
                  </a:cubicBezTo>
                  <a:close/>
                </a:path>
              </a:pathLst>
            </a:custGeom>
            <a:solidFill>
              <a:srgbClr val="FFB785"/>
            </a:solidFill>
            <a:ln w="118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Freeform: Shape 18"/>
            <p:cNvSpPr/>
            <p:nvPr/>
          </p:nvSpPr>
          <p:spPr>
            <a:xfrm>
              <a:off x="12325729" y="6058753"/>
              <a:ext cx="192632" cy="130435"/>
            </a:xfrm>
            <a:custGeom>
              <a:avLst/>
              <a:gdLst>
                <a:gd name="connsiteX0" fmla="*/ 0 w 192632"/>
                <a:gd name="connsiteY0" fmla="*/ 95961 h 130435"/>
                <a:gd name="connsiteX1" fmla="*/ 96316 w 192632"/>
                <a:gd name="connsiteY1" fmla="*/ 130436 h 130435"/>
                <a:gd name="connsiteX2" fmla="*/ 192632 w 192632"/>
                <a:gd name="connsiteY2" fmla="*/ 95961 h 130435"/>
                <a:gd name="connsiteX3" fmla="*/ 96316 w 192632"/>
                <a:gd name="connsiteY3" fmla="*/ 0 h 130435"/>
                <a:gd name="connsiteX4" fmla="*/ 0 w 192632"/>
                <a:gd name="connsiteY4" fmla="*/ 95961 h 130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632" h="130435">
                  <a:moveTo>
                    <a:pt x="0" y="95961"/>
                  </a:moveTo>
                  <a:cubicBezTo>
                    <a:pt x="0" y="95961"/>
                    <a:pt x="14690" y="130436"/>
                    <a:pt x="96316" y="130436"/>
                  </a:cubicBezTo>
                  <a:cubicBezTo>
                    <a:pt x="171071" y="130436"/>
                    <a:pt x="192632" y="95961"/>
                    <a:pt x="192632" y="95961"/>
                  </a:cubicBezTo>
                  <a:cubicBezTo>
                    <a:pt x="192632" y="43005"/>
                    <a:pt x="149509" y="0"/>
                    <a:pt x="96316" y="0"/>
                  </a:cubicBezTo>
                  <a:cubicBezTo>
                    <a:pt x="43123" y="0"/>
                    <a:pt x="0" y="43005"/>
                    <a:pt x="0" y="95961"/>
                  </a:cubicBezTo>
                  <a:close/>
                </a:path>
              </a:pathLst>
            </a:custGeom>
            <a:solidFill>
              <a:srgbClr val="FDFEFF"/>
            </a:solidFill>
            <a:ln w="118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Freeform: Shape 19"/>
            <p:cNvSpPr/>
            <p:nvPr/>
          </p:nvSpPr>
          <p:spPr>
            <a:xfrm>
              <a:off x="12058934" y="6122608"/>
              <a:ext cx="105675" cy="71556"/>
            </a:xfrm>
            <a:custGeom>
              <a:avLst/>
              <a:gdLst>
                <a:gd name="connsiteX0" fmla="*/ 0 w 105675"/>
                <a:gd name="connsiteY0" fmla="*/ 52601 h 71556"/>
                <a:gd name="connsiteX1" fmla="*/ 52838 w 105675"/>
                <a:gd name="connsiteY1" fmla="*/ 71556 h 71556"/>
                <a:gd name="connsiteX2" fmla="*/ 105675 w 105675"/>
                <a:gd name="connsiteY2" fmla="*/ 52601 h 71556"/>
                <a:gd name="connsiteX3" fmla="*/ 52838 w 105675"/>
                <a:gd name="connsiteY3" fmla="*/ 0 h 71556"/>
                <a:gd name="connsiteX4" fmla="*/ 0 w 105675"/>
                <a:gd name="connsiteY4" fmla="*/ 52601 h 71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5" h="71556">
                  <a:moveTo>
                    <a:pt x="0" y="52601"/>
                  </a:moveTo>
                  <a:cubicBezTo>
                    <a:pt x="0" y="52601"/>
                    <a:pt x="8056" y="71556"/>
                    <a:pt x="52838" y="71556"/>
                  </a:cubicBezTo>
                  <a:cubicBezTo>
                    <a:pt x="93828" y="71556"/>
                    <a:pt x="105675" y="52601"/>
                    <a:pt x="105675" y="52601"/>
                  </a:cubicBezTo>
                  <a:cubicBezTo>
                    <a:pt x="105675" y="23576"/>
                    <a:pt x="81981" y="0"/>
                    <a:pt x="52838" y="0"/>
                  </a:cubicBezTo>
                  <a:cubicBezTo>
                    <a:pt x="23576" y="-118"/>
                    <a:pt x="0" y="23458"/>
                    <a:pt x="0" y="52601"/>
                  </a:cubicBezTo>
                  <a:close/>
                </a:path>
              </a:pathLst>
            </a:custGeom>
            <a:solidFill>
              <a:srgbClr val="FDFEFF"/>
            </a:solidFill>
            <a:ln w="118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 name="Freeform: Shape 1"/>
          <p:cNvSpPr/>
          <p:nvPr/>
        </p:nvSpPr>
        <p:spPr>
          <a:xfrm>
            <a:off x="-641946" y="6203007"/>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sym typeface="Arial" panose="020B0604020202020204"/>
            </a:endParaRPr>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4506">
            <a:off x="-902938" y="5426002"/>
            <a:ext cx="1714775" cy="1714775"/>
          </a:xfrm>
          <a:prstGeom prst="rect">
            <a:avLst/>
          </a:prstGeom>
        </p:spPr>
      </p:pic>
      <p:grpSp>
        <p:nvGrpSpPr>
          <p:cNvPr id="25" name="Group 24"/>
          <p:cNvGrpSpPr/>
          <p:nvPr/>
        </p:nvGrpSpPr>
        <p:grpSpPr>
          <a:xfrm flipV="1">
            <a:off x="-641945" y="-1066800"/>
            <a:ext cx="13919695" cy="1851532"/>
            <a:chOff x="-641945" y="975179"/>
            <a:chExt cx="13919695" cy="1851532"/>
          </a:xfrm>
        </p:grpSpPr>
        <p:sp>
          <p:nvSpPr>
            <p:cNvPr id="22" name="Freeform: Shape 21"/>
            <p:cNvSpPr/>
            <p:nvPr/>
          </p:nvSpPr>
          <p:spPr>
            <a:xfrm rot="21404883">
              <a:off x="3250103" y="1219556"/>
              <a:ext cx="6232520"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sym typeface="Arial" panose="020B0604020202020204"/>
              </a:endParaRPr>
            </a:p>
          </p:txBody>
        </p:sp>
        <p:sp>
          <p:nvSpPr>
            <p:cNvPr id="23" name="Freeform: Shape 22"/>
            <p:cNvSpPr/>
            <p:nvPr/>
          </p:nvSpPr>
          <p:spPr>
            <a:xfrm rot="21205678">
              <a:off x="8432055" y="975179"/>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sym typeface="Arial" panose="020B0604020202020204"/>
              </a:endParaRPr>
            </a:p>
          </p:txBody>
        </p:sp>
        <p:sp>
          <p:nvSpPr>
            <p:cNvPr id="24" name="Freeform: Shape 23"/>
            <p:cNvSpPr/>
            <p:nvPr/>
          </p:nvSpPr>
          <p:spPr>
            <a:xfrm>
              <a:off x="-641945" y="1076778"/>
              <a:ext cx="4845695" cy="1607155"/>
            </a:xfrm>
            <a:custGeom>
              <a:avLst/>
              <a:gdLst>
                <a:gd name="connsiteX0" fmla="*/ 433459 w 4708678"/>
                <a:gd name="connsiteY0" fmla="*/ 353850 h 2244216"/>
                <a:gd name="connsiteX1" fmla="*/ 1139629 w 4708678"/>
                <a:gd name="connsiteY1" fmla="*/ 765 h 2244216"/>
                <a:gd name="connsiteX2" fmla="*/ 2235098 w 4708678"/>
                <a:gd name="connsiteY2" fmla="*/ 444385 h 2244216"/>
                <a:gd name="connsiteX3" fmla="*/ 3584065 w 4708678"/>
                <a:gd name="connsiteY3" fmla="*/ 118460 h 2244216"/>
                <a:gd name="connsiteX4" fmla="*/ 4652373 w 4708678"/>
                <a:gd name="connsiteY4" fmla="*/ 1078128 h 2244216"/>
                <a:gd name="connsiteX5" fmla="*/ 4416983 w 4708678"/>
                <a:gd name="connsiteY5" fmla="*/ 1684710 h 2244216"/>
                <a:gd name="connsiteX6" fmla="*/ 3203819 w 4708678"/>
                <a:gd name="connsiteY6" fmla="*/ 2227918 h 2244216"/>
                <a:gd name="connsiteX7" fmla="*/ 1791478 w 4708678"/>
                <a:gd name="connsiteY7" fmla="*/ 2074009 h 2244216"/>
                <a:gd name="connsiteX8" fmla="*/ 768437 w 4708678"/>
                <a:gd name="connsiteY8" fmla="*/ 1784298 h 2244216"/>
                <a:gd name="connsiteX9" fmla="*/ 7946 w 4708678"/>
                <a:gd name="connsiteY9" fmla="*/ 942326 h 2244216"/>
                <a:gd name="connsiteX10" fmla="*/ 433459 w 4708678"/>
                <a:gd name="connsiteY10" fmla="*/ 353850 h 22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08678" h="2244216">
                  <a:moveTo>
                    <a:pt x="433459" y="353850"/>
                  </a:moveTo>
                  <a:cubicBezTo>
                    <a:pt x="622073" y="196923"/>
                    <a:pt x="839356" y="-14324"/>
                    <a:pt x="1139629" y="765"/>
                  </a:cubicBezTo>
                  <a:cubicBezTo>
                    <a:pt x="1439902" y="15854"/>
                    <a:pt x="1827692" y="424769"/>
                    <a:pt x="2235098" y="444385"/>
                  </a:cubicBezTo>
                  <a:cubicBezTo>
                    <a:pt x="2642504" y="464001"/>
                    <a:pt x="3181186" y="12836"/>
                    <a:pt x="3584065" y="118460"/>
                  </a:cubicBezTo>
                  <a:cubicBezTo>
                    <a:pt x="3986944" y="224084"/>
                    <a:pt x="4513553" y="817086"/>
                    <a:pt x="4652373" y="1078128"/>
                  </a:cubicBezTo>
                  <a:cubicBezTo>
                    <a:pt x="4791193" y="1339170"/>
                    <a:pt x="4658409" y="1493078"/>
                    <a:pt x="4416983" y="1684710"/>
                  </a:cubicBezTo>
                  <a:cubicBezTo>
                    <a:pt x="4175557" y="1876342"/>
                    <a:pt x="3641403" y="2163035"/>
                    <a:pt x="3203819" y="2227918"/>
                  </a:cubicBezTo>
                  <a:cubicBezTo>
                    <a:pt x="2766235" y="2292801"/>
                    <a:pt x="2197375" y="2147946"/>
                    <a:pt x="1791478" y="2074009"/>
                  </a:cubicBezTo>
                  <a:cubicBezTo>
                    <a:pt x="1385581" y="2000072"/>
                    <a:pt x="1065692" y="1972912"/>
                    <a:pt x="768437" y="1784298"/>
                  </a:cubicBezTo>
                  <a:cubicBezTo>
                    <a:pt x="471182" y="1595684"/>
                    <a:pt x="68303" y="1179225"/>
                    <a:pt x="7946" y="942326"/>
                  </a:cubicBezTo>
                  <a:cubicBezTo>
                    <a:pt x="-52411" y="705427"/>
                    <a:pt x="244845" y="510777"/>
                    <a:pt x="433459" y="35385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sym typeface="Arial" panose="020B0604020202020204"/>
              </a:endParaRPr>
            </a:p>
          </p:txBody>
        </p:sp>
      </p:grpSp>
      <p:sp>
        <p:nvSpPr>
          <p:cNvPr id="28" name="TextBox 27"/>
          <p:cNvSpPr txBox="1"/>
          <p:nvPr/>
        </p:nvSpPr>
        <p:spPr>
          <a:xfrm>
            <a:off x="335598" y="620395"/>
            <a:ext cx="8999855" cy="5835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altLang="en-US" sz="3200" b="0" i="0" u="none" strike="noStrike" kern="0" cap="none" spc="0" normalizeH="0" baseline="0" noProof="0">
                <a:ln>
                  <a:noFill/>
                </a:ln>
                <a:solidFill>
                  <a:srgbClr val="C00000"/>
                </a:solidFill>
                <a:effectLst/>
                <a:uLnTx/>
                <a:uFillTx/>
                <a:latin typeface="Rockwell" panose="02060603020205020403"/>
                <a:ea typeface="Rockwell" panose="02060603020205020403"/>
                <a:cs typeface="Rockwell" panose="02060603020205020403"/>
                <a:sym typeface="Rockwell" panose="02060603020205020403"/>
              </a:rPr>
              <a:t>2</a:t>
            </a:r>
            <a:r>
              <a:rPr kumimoji="0" lang="en-US" sz="3200" b="0" i="0" u="none" strike="noStrike" kern="0" cap="none" spc="0" normalizeH="0" baseline="0" noProof="0">
                <a:ln>
                  <a:noFill/>
                </a:ln>
                <a:solidFill>
                  <a:srgbClr val="C00000"/>
                </a:solidFill>
                <a:effectLst/>
                <a:uLnTx/>
                <a:uFillTx/>
                <a:latin typeface="Rockwell" panose="02060603020205020403"/>
                <a:ea typeface="Rockwell" panose="02060603020205020403"/>
                <a:cs typeface="Rockwell" panose="02060603020205020403"/>
                <a:sym typeface="Rockwell" panose="02060603020205020403"/>
              </a:rPr>
              <a:t>. </a:t>
            </a:r>
            <a:r>
              <a:rPr kumimoji="0" lang="vi-VN" altLang="en-US" sz="3200" b="0" i="0" u="none" strike="noStrike" kern="0" cap="none" spc="0" normalizeH="0" baseline="0" noProof="0">
                <a:ln>
                  <a:noFill/>
                </a:ln>
                <a:solidFill>
                  <a:srgbClr val="C00000"/>
                </a:solidFill>
                <a:effectLst/>
                <a:uLnTx/>
                <a:uFillTx/>
                <a:latin typeface="Rockwell" panose="02060603020205020403"/>
                <a:ea typeface="Rockwell" panose="02060603020205020403"/>
                <a:cs typeface="Rockwell" panose="02060603020205020403"/>
                <a:sym typeface="Rockwell" panose="02060603020205020403"/>
              </a:rPr>
              <a:t>TÍNH CHẤT HÓA HỌC</a:t>
            </a:r>
            <a:r>
              <a:rPr kumimoji="0" lang="en-US" sz="3200" b="1" i="0" u="none" strike="noStrike" kern="0" cap="none" spc="0" normalizeH="0" baseline="0" noProof="0">
                <a:ln>
                  <a:noFill/>
                </a:ln>
                <a:solidFill>
                  <a:prstClr val="white"/>
                </a:solidFill>
                <a:effectLst/>
                <a:uLnTx/>
                <a:uFillTx/>
                <a:latin typeface="Arial" panose="020B0604020202020204"/>
                <a:cs typeface="Arial" panose="020B0604020202020204"/>
                <a:sym typeface="Arial" panose="020B0604020202020204"/>
              </a:rPr>
              <a:t>TÍNH CHẤT HÓA HỌC</a:t>
            </a:r>
          </a:p>
        </p:txBody>
      </p:sp>
      <p:sp>
        <p:nvSpPr>
          <p:cNvPr id="34" name="Rectangle: Rounded Corners 33"/>
          <p:cNvSpPr/>
          <p:nvPr/>
        </p:nvSpPr>
        <p:spPr>
          <a:xfrm>
            <a:off x="5010150" y="1286479"/>
            <a:ext cx="2700159" cy="547309"/>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sym typeface="Arial" panose="020B0604020202020204"/>
            </a:endParaRPr>
          </a:p>
        </p:txBody>
      </p:sp>
      <p:sp>
        <p:nvSpPr>
          <p:cNvPr id="35" name="TextBox 34"/>
          <p:cNvSpPr txBox="1"/>
          <p:nvPr/>
        </p:nvSpPr>
        <p:spPr>
          <a:xfrm>
            <a:off x="5414002" y="1338952"/>
            <a:ext cx="22363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400" b="1" i="0" u="none" strike="noStrike" kern="0" cap="none" spc="0" normalizeH="0" baseline="0" noProof="0">
                <a:ln>
                  <a:noFill/>
                </a:ln>
                <a:solidFill>
                  <a:prstClr val="white"/>
                </a:solidFill>
                <a:effectLst/>
                <a:uLnTx/>
                <a:uFillTx/>
                <a:latin typeface="Arial" panose="020B0604020202020204"/>
                <a:cs typeface="Arial" panose="020B0604020202020204"/>
                <a:sym typeface="Arial" panose="020B0604020202020204"/>
              </a:rPr>
              <a:t>THÍ NGHIỆM 1</a:t>
            </a:r>
          </a:p>
        </p:txBody>
      </p:sp>
      <p:grpSp>
        <p:nvGrpSpPr>
          <p:cNvPr id="31" name="Group 30"/>
          <p:cNvGrpSpPr/>
          <p:nvPr/>
        </p:nvGrpSpPr>
        <p:grpSpPr>
          <a:xfrm>
            <a:off x="754427" y="2103791"/>
            <a:ext cx="10504577" cy="3207345"/>
            <a:chOff x="788619" y="2425061"/>
            <a:chExt cx="9359424" cy="3207345"/>
          </a:xfrm>
        </p:grpSpPr>
        <p:grpSp>
          <p:nvGrpSpPr>
            <p:cNvPr id="40" name="Group 39"/>
            <p:cNvGrpSpPr/>
            <p:nvPr/>
          </p:nvGrpSpPr>
          <p:grpSpPr>
            <a:xfrm>
              <a:off x="788619" y="2425061"/>
              <a:ext cx="1860333" cy="547309"/>
              <a:chOff x="2369769" y="2562346"/>
              <a:chExt cx="1860333" cy="547309"/>
            </a:xfrm>
          </p:grpSpPr>
          <p:sp>
            <p:nvSpPr>
              <p:cNvPr id="38" name="Rectangle: Rounded Corners 37"/>
              <p:cNvSpPr/>
              <p:nvPr/>
            </p:nvSpPr>
            <p:spPr>
              <a:xfrm>
                <a:off x="2369769" y="2562346"/>
                <a:ext cx="1798371" cy="547309"/>
              </a:xfrm>
              <a:prstGeom prst="round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sym typeface="Arial" panose="020B0604020202020204"/>
                </a:endParaRPr>
              </a:p>
            </p:txBody>
          </p:sp>
          <p:sp>
            <p:nvSpPr>
              <p:cNvPr id="39" name="TextBox 38"/>
              <p:cNvSpPr txBox="1"/>
              <p:nvPr/>
            </p:nvSpPr>
            <p:spPr>
              <a:xfrm>
                <a:off x="2431731" y="2623732"/>
                <a:ext cx="1798371" cy="4308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lang="en-US" sz="2200" b="1">
                    <a:solidFill>
                      <a:prstClr val="white"/>
                    </a:solidFill>
                  </a:rPr>
                  <a:t>TIẾN HÀNH</a:t>
                </a:r>
                <a:r>
                  <a:rPr kumimoji="0" lang="en-US" sz="2200" b="1" i="0" u="none" strike="noStrike" kern="0" cap="none" spc="0" normalizeH="0" baseline="0" noProof="0">
                    <a:ln>
                      <a:noFill/>
                    </a:ln>
                    <a:solidFill>
                      <a:prstClr val="white"/>
                    </a:solidFill>
                    <a:effectLst/>
                    <a:uLnTx/>
                    <a:uFillTx/>
                    <a:latin typeface="Arial" panose="020B0604020202020204"/>
                    <a:cs typeface="Arial" panose="020B0604020202020204"/>
                    <a:sym typeface="Arial" panose="020B0604020202020204"/>
                  </a:rPr>
                  <a:t>:</a:t>
                </a:r>
              </a:p>
            </p:txBody>
          </p:sp>
        </p:grpSp>
        <p:sp>
          <p:nvSpPr>
            <p:cNvPr id="41" name="TextBox 40"/>
            <p:cNvSpPr txBox="1"/>
            <p:nvPr/>
          </p:nvSpPr>
          <p:spPr>
            <a:xfrm>
              <a:off x="1478672" y="2919547"/>
              <a:ext cx="8669371" cy="2712859"/>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
                  <a:srgbClr val="000000"/>
                </a:buClr>
                <a:buSzTx/>
                <a:buFont typeface="Arial" panose="020B0604020202020204"/>
                <a:buNone/>
                <a:tabLst/>
                <a:defRPr/>
              </a:pPr>
              <a:r>
                <a:rPr kumimoji="0" lang="en-US" sz="2400" b="0" i="0" u="none" strike="noStrike" kern="0" cap="none" spc="0" normalizeH="0" baseline="0" noProof="0">
                  <a:ln>
                    <a:noFill/>
                  </a:ln>
                  <a:solidFill>
                    <a:srgbClr val="000000"/>
                  </a:solidFill>
                  <a:effectLst/>
                  <a:uLnTx/>
                  <a:uFillTx/>
                  <a:latin typeface="Times New Roman" panose="02020603050405020304" charset="0"/>
                  <a:cs typeface="Times New Roman" panose="02020603050405020304" charset="0"/>
                  <a:sym typeface="Arial" panose="020B0604020202020204"/>
                </a:rPr>
                <a:t>- Cho mảnh đồng nhỏ vào ống nghiệm thứ nhất. Cho tiếp vào ống nghiệm khoảng 3 mL dung dịch sulfuric acid loãng. Đun nóng nhẹ ống nghiệm trên ngọn lửa đèn cồn.</a:t>
              </a:r>
            </a:p>
            <a:p>
              <a:pPr marL="0" marR="0" lvl="0" indent="0" algn="just" defTabSz="914400" rtl="0" eaLnBrk="1" fontAlgn="auto" latinLnBrk="0" hangingPunct="1">
                <a:lnSpc>
                  <a:spcPct val="120000"/>
                </a:lnSpc>
                <a:spcBef>
                  <a:spcPts val="0"/>
                </a:spcBef>
                <a:spcAft>
                  <a:spcPts val="0"/>
                </a:spcAft>
                <a:buClr>
                  <a:srgbClr val="000000"/>
                </a:buClr>
                <a:buSzTx/>
                <a:buFont typeface="Arial" panose="020B0604020202020204"/>
                <a:buNone/>
                <a:tabLst/>
                <a:defRPr/>
              </a:pPr>
              <a:r>
                <a:rPr lang="en-US" sz="2400">
                  <a:latin typeface="Times New Roman" panose="02020603050405020304" charset="0"/>
                  <a:cs typeface="Times New Roman" panose="02020603050405020304" charset="0"/>
                </a:rPr>
                <a:t>- Cho mảnh đồng nhỏ khác vào ống nghiệm thứ hai. Cho vào tiếp ống nghiệm khoảng 3 mL sulfuric acid đặc. Nút bông tẩm kiềm vào miệng ống nghiệm. Đun nóng nhẹ ống nghiệm trên ngọn lửa đèn cồn.</a:t>
              </a:r>
              <a:endParaRPr kumimoji="0" lang="en-US" sz="2400" b="0" i="0" u="none" strike="noStrike" kern="0" cap="none" spc="0" normalizeH="0" baseline="0" noProof="0">
                <a:ln>
                  <a:noFill/>
                </a:ln>
                <a:solidFill>
                  <a:srgbClr val="000000"/>
                </a:solidFill>
                <a:effectLst/>
                <a:uLnTx/>
                <a:uFillTx/>
                <a:latin typeface="Times New Roman" panose="02020603050405020304" charset="0"/>
                <a:cs typeface="Times New Roman" panose="02020603050405020304" charset="0"/>
                <a:sym typeface="Arial" panose="020B0604020202020204"/>
              </a:endParaRPr>
            </a:p>
          </p:txBody>
        </p:sp>
      </p:grpSp>
      <p:sp>
        <p:nvSpPr>
          <p:cNvPr id="30" name="Text Box 29"/>
          <p:cNvSpPr txBox="1"/>
          <p:nvPr/>
        </p:nvSpPr>
        <p:spPr>
          <a:xfrm>
            <a:off x="1524794" y="5946266"/>
            <a:ext cx="9511688" cy="977265"/>
          </a:xfrm>
          <a:prstGeom prst="rect">
            <a:avLst/>
          </a:prstGeom>
          <a:noFill/>
        </p:spPr>
        <p:txBody>
          <a:bodyPr wrap="square" rtlCol="0" anchor="t">
            <a:spAutoFit/>
          </a:bodyPr>
          <a:lstStyle/>
          <a:p>
            <a:pPr marL="0" marR="0" lvl="0" indent="0" algn="just" defTabSz="914400" rtl="0" eaLnBrk="1" fontAlgn="auto" latinLnBrk="0" hangingPunct="1">
              <a:lnSpc>
                <a:spcPct val="120000"/>
              </a:lnSpc>
              <a:spcBef>
                <a:spcPts val="0"/>
              </a:spcBef>
              <a:spcAft>
                <a:spcPts val="0"/>
              </a:spcAft>
              <a:buClr>
                <a:srgbClr val="000000"/>
              </a:buClr>
              <a:buSzTx/>
              <a:buFont typeface="Arial" panose="020B0604020202020204"/>
              <a:buNone/>
              <a:tabLst/>
              <a:defRPr/>
            </a:pPr>
            <a:r>
              <a:rPr kumimoji="0" lang="vi-VN" sz="2400" b="0" i="0" u="none" strike="noStrike" kern="0" cap="none" spc="0" normalizeH="0" baseline="0" noProof="0">
                <a:ln>
                  <a:noFill/>
                </a:ln>
                <a:solidFill>
                  <a:srgbClr val="000000"/>
                </a:solidFill>
                <a:effectLst/>
                <a:uLnTx/>
                <a:uFillTx/>
                <a:latin typeface="Times New Roman" panose="02020603050405020304" charset="0"/>
                <a:cs typeface="Times New Roman" panose="02020603050405020304" charset="0"/>
                <a:sym typeface="+mn-ea"/>
              </a:rPr>
              <a:t>Quan sát hiện tượng và giải thích. Viết phương trình hóa học minh họa, xác định vai trò của các chất khi phản ứng xảy ra.</a:t>
            </a:r>
          </a:p>
        </p:txBody>
      </p:sp>
      <p:sp>
        <p:nvSpPr>
          <p:cNvPr id="27" name="TextBox 26">
            <a:extLst>
              <a:ext uri="{FF2B5EF4-FFF2-40B4-BE49-F238E27FC236}">
                <a16:creationId xmlns:a16="http://schemas.microsoft.com/office/drawing/2014/main" id="{17DCA216-9445-D4E1-5E57-C4D26A4FE8BD}"/>
              </a:ext>
            </a:extLst>
          </p:cNvPr>
          <p:cNvSpPr txBox="1"/>
          <p:nvPr/>
        </p:nvSpPr>
        <p:spPr>
          <a:xfrm>
            <a:off x="803613" y="5445961"/>
            <a:ext cx="2038764" cy="430887"/>
          </a:xfrm>
          <a:prstGeom prst="rect">
            <a:avLst/>
          </a:prstGeom>
          <a:solidFill>
            <a:schemeClr val="tx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200" b="1" i="0" u="none" strike="noStrike" kern="0" cap="none" spc="0" normalizeH="0" baseline="0" noProof="0">
                <a:ln>
                  <a:noFill/>
                </a:ln>
                <a:solidFill>
                  <a:prstClr val="white"/>
                </a:solidFill>
                <a:effectLst/>
                <a:uLnTx/>
                <a:uFillTx/>
                <a:latin typeface="Arial" panose="020B0604020202020204"/>
                <a:cs typeface="Arial" panose="020B0604020202020204"/>
                <a:sym typeface="Arial" panose="020B0604020202020204"/>
              </a:rPr>
              <a:t>Y</a:t>
            </a:r>
            <a:r>
              <a:rPr lang="en-US" sz="2200" b="1">
                <a:solidFill>
                  <a:prstClr val="white"/>
                </a:solidFill>
              </a:rPr>
              <a:t>ÊU CẦU</a:t>
            </a:r>
            <a:r>
              <a:rPr kumimoji="0" lang="en-US" sz="2200" b="1" i="0" u="none" strike="noStrike" kern="0" cap="none" spc="0" normalizeH="0" baseline="0" noProof="0">
                <a:ln>
                  <a:noFill/>
                </a:ln>
                <a:solidFill>
                  <a:prstClr val="white"/>
                </a:solidFill>
                <a:effectLst/>
                <a:uLnTx/>
                <a:uFillTx/>
                <a:latin typeface="Arial" panose="020B0604020202020204"/>
                <a:cs typeface="Arial" panose="020B0604020202020204"/>
                <a:sym typeface="Arial" panose="020B0604020202020204"/>
              </a:rPr>
              <a:t>:</a:t>
            </a:r>
          </a:p>
        </p:txBody>
      </p:sp>
    </p:spTree>
    <p:extLst>
      <p:ext uri="{BB962C8B-B14F-4D97-AF65-F5344CB8AC3E}">
        <p14:creationId xmlns:p14="http://schemas.microsoft.com/office/powerpoint/2010/main" val="37014337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down)">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AG" val="1"/>
</p:tagLst>
</file>

<file path=ppt/tags/tag10.xml><?xml version="1.0" encoding="utf-8"?>
<p:tagLst xmlns:a="http://schemas.openxmlformats.org/drawingml/2006/main" xmlns:r="http://schemas.openxmlformats.org/officeDocument/2006/relationships" xmlns:p="http://schemas.openxmlformats.org/presentationml/2006/main">
  <p:tag name="TAG" val="1"/>
</p:tagLst>
</file>

<file path=ppt/tags/tag11.xml><?xml version="1.0" encoding="utf-8"?>
<p:tagLst xmlns:a="http://schemas.openxmlformats.org/drawingml/2006/main" xmlns:r="http://schemas.openxmlformats.org/officeDocument/2006/relationships" xmlns:p="http://schemas.openxmlformats.org/presentationml/2006/main">
  <p:tag name="TAG" val="1"/>
</p:tagLst>
</file>

<file path=ppt/tags/tag12.xml><?xml version="1.0" encoding="utf-8"?>
<p:tagLst xmlns:a="http://schemas.openxmlformats.org/drawingml/2006/main" xmlns:r="http://schemas.openxmlformats.org/officeDocument/2006/relationships" xmlns:p="http://schemas.openxmlformats.org/presentationml/2006/main">
  <p:tag name="TAG" val="1"/>
</p:tagLst>
</file>

<file path=ppt/tags/tag13.xml><?xml version="1.0" encoding="utf-8"?>
<p:tagLst xmlns:a="http://schemas.openxmlformats.org/drawingml/2006/main" xmlns:r="http://schemas.openxmlformats.org/officeDocument/2006/relationships" xmlns:p="http://schemas.openxmlformats.org/presentationml/2006/main">
  <p:tag name="TAG" val="1"/>
</p:tagLst>
</file>

<file path=ppt/tags/tag14.xml><?xml version="1.0" encoding="utf-8"?>
<p:tagLst xmlns:a="http://schemas.openxmlformats.org/drawingml/2006/main" xmlns:r="http://schemas.openxmlformats.org/officeDocument/2006/relationships" xmlns:p="http://schemas.openxmlformats.org/presentationml/2006/main">
  <p:tag name="TAG" val="1"/>
</p:tagLst>
</file>

<file path=ppt/tags/tag15.xml><?xml version="1.0" encoding="utf-8"?>
<p:tagLst xmlns:a="http://schemas.openxmlformats.org/drawingml/2006/main" xmlns:r="http://schemas.openxmlformats.org/officeDocument/2006/relationships" xmlns:p="http://schemas.openxmlformats.org/presentationml/2006/main">
  <p:tag name="TAG" val="1"/>
</p:tagLst>
</file>

<file path=ppt/tags/tag16.xml><?xml version="1.0" encoding="utf-8"?>
<p:tagLst xmlns:a="http://schemas.openxmlformats.org/drawingml/2006/main" xmlns:r="http://schemas.openxmlformats.org/officeDocument/2006/relationships" xmlns:p="http://schemas.openxmlformats.org/presentationml/2006/main">
  <p:tag name="TAG" val="1"/>
</p:tagLst>
</file>

<file path=ppt/tags/tag17.xml><?xml version="1.0" encoding="utf-8"?>
<p:tagLst xmlns:a="http://schemas.openxmlformats.org/drawingml/2006/main" xmlns:r="http://schemas.openxmlformats.org/officeDocument/2006/relationships" xmlns:p="http://schemas.openxmlformats.org/presentationml/2006/main">
  <p:tag name="TAG" val="1"/>
</p:tagLst>
</file>

<file path=ppt/tags/tag18.xml><?xml version="1.0" encoding="utf-8"?>
<p:tagLst xmlns:a="http://schemas.openxmlformats.org/drawingml/2006/main" xmlns:r="http://schemas.openxmlformats.org/officeDocument/2006/relationships" xmlns:p="http://schemas.openxmlformats.org/presentationml/2006/main">
  <p:tag name="TAG" val="1"/>
</p:tagLst>
</file>

<file path=ppt/tags/tag19.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TAG" val="1"/>
</p:tagLst>
</file>

<file path=ppt/tags/tag20.xml><?xml version="1.0" encoding="utf-8"?>
<p:tagLst xmlns:a="http://schemas.openxmlformats.org/drawingml/2006/main" xmlns:r="http://schemas.openxmlformats.org/officeDocument/2006/relationships" xmlns:p="http://schemas.openxmlformats.org/presentationml/2006/main">
  <p:tag name="TAG" val="1"/>
</p:tagLst>
</file>

<file path=ppt/tags/tag21.xml><?xml version="1.0" encoding="utf-8"?>
<p:tagLst xmlns:a="http://schemas.openxmlformats.org/drawingml/2006/main" xmlns:r="http://schemas.openxmlformats.org/officeDocument/2006/relationships" xmlns:p="http://schemas.openxmlformats.org/presentationml/2006/main">
  <p:tag name="TAG" val="1"/>
</p:tagLst>
</file>

<file path=ppt/tags/tag22.xml><?xml version="1.0" encoding="utf-8"?>
<p:tagLst xmlns:a="http://schemas.openxmlformats.org/drawingml/2006/main" xmlns:r="http://schemas.openxmlformats.org/officeDocument/2006/relationships" xmlns:p="http://schemas.openxmlformats.org/presentationml/2006/main">
  <p:tag name="TAG" val="1"/>
</p:tagLst>
</file>

<file path=ppt/tags/tag23.xml><?xml version="1.0" encoding="utf-8"?>
<p:tagLst xmlns:a="http://schemas.openxmlformats.org/drawingml/2006/main" xmlns:r="http://schemas.openxmlformats.org/officeDocument/2006/relationships" xmlns:p="http://schemas.openxmlformats.org/presentationml/2006/main">
  <p:tag name="TAG" val="1"/>
</p:tagLst>
</file>

<file path=ppt/tags/tag24.xml><?xml version="1.0" encoding="utf-8"?>
<p:tagLst xmlns:a="http://schemas.openxmlformats.org/drawingml/2006/main" xmlns:r="http://schemas.openxmlformats.org/officeDocument/2006/relationships" xmlns:p="http://schemas.openxmlformats.org/presentationml/2006/main">
  <p:tag name="TAG" val="1"/>
</p:tagLst>
</file>

<file path=ppt/tags/tag25.xml><?xml version="1.0" encoding="utf-8"?>
<p:tagLst xmlns:a="http://schemas.openxmlformats.org/drawingml/2006/main" xmlns:r="http://schemas.openxmlformats.org/officeDocument/2006/relationships" xmlns:p="http://schemas.openxmlformats.org/presentationml/2006/main">
  <p:tag name="TAG" val="1"/>
</p:tagLst>
</file>

<file path=ppt/tags/tag26.xml><?xml version="1.0" encoding="utf-8"?>
<p:tagLst xmlns:a="http://schemas.openxmlformats.org/drawingml/2006/main" xmlns:r="http://schemas.openxmlformats.org/officeDocument/2006/relationships" xmlns:p="http://schemas.openxmlformats.org/presentationml/2006/main">
  <p:tag name="TAG" val="1"/>
</p:tagLst>
</file>

<file path=ppt/tags/tag27.xml><?xml version="1.0" encoding="utf-8"?>
<p:tagLst xmlns:a="http://schemas.openxmlformats.org/drawingml/2006/main" xmlns:r="http://schemas.openxmlformats.org/officeDocument/2006/relationships" xmlns:p="http://schemas.openxmlformats.org/presentationml/2006/main">
  <p:tag name="TAG" val="1"/>
</p:tagLst>
</file>

<file path=ppt/tags/tag3.xml><?xml version="1.0" encoding="utf-8"?>
<p:tagLst xmlns:a="http://schemas.openxmlformats.org/drawingml/2006/main" xmlns:r="http://schemas.openxmlformats.org/officeDocument/2006/relationships" xmlns:p="http://schemas.openxmlformats.org/presentationml/2006/main">
  <p:tag name="TAG" val="1"/>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ags/tag7.xml><?xml version="1.0" encoding="utf-8"?>
<p:tagLst xmlns:a="http://schemas.openxmlformats.org/drawingml/2006/main" xmlns:r="http://schemas.openxmlformats.org/officeDocument/2006/relationships" xmlns:p="http://schemas.openxmlformats.org/presentationml/2006/main">
  <p:tag name="TAG" val="1"/>
</p:tagLst>
</file>

<file path=ppt/tags/tag8.xml><?xml version="1.0" encoding="utf-8"?>
<p:tagLst xmlns:a="http://schemas.openxmlformats.org/drawingml/2006/main" xmlns:r="http://schemas.openxmlformats.org/officeDocument/2006/relationships" xmlns:p="http://schemas.openxmlformats.org/presentationml/2006/main">
  <p:tag name="TAG" val="1"/>
</p:tagLst>
</file>

<file path=ppt/tags/tag9.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2534</Words>
  <Application>Microsoft Office PowerPoint</Application>
  <PresentationFormat>Widescreen</PresentationFormat>
  <Paragraphs>410</Paragraphs>
  <Slides>46</Slides>
  <Notes>21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46</vt:i4>
      </vt:variant>
    </vt:vector>
  </HeadingPairs>
  <TitlesOfParts>
    <vt:vector size="53" baseType="lpstr">
      <vt:lpstr>Rockwell</vt:lpstr>
      <vt:lpstr>Tahoma</vt:lpstr>
      <vt:lpstr>Arial</vt:lpstr>
      <vt:lpstr>Times New Roman</vt:lpstr>
      <vt:lpstr>Calibri</vt:lpstr>
      <vt:lpstr>Office Theme</vt:lpstr>
      <vt:lpstr>1_Office Theme</vt:lpstr>
      <vt:lpstr>SULFURIC ACID VÀ MUỐI SUNFATE</vt:lpstr>
      <vt:lpstr>PowerPoint Presentation</vt:lpstr>
      <vt:lpstr>1. CẤU TẠO PHÂN TỬ VÀ TÍNH CHẤT VẬT LÝ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BẢO QUẢN VÀ XỬ LÍ BỎNG SULFURIC ACID</vt:lpstr>
      <vt:lpstr>PowerPoint Presentation</vt:lpstr>
      <vt:lpstr>Sơ cứu khi bị bỏng acid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dc:creator>
  <cp:lastModifiedBy>Administrator</cp:lastModifiedBy>
  <cp:revision>20</cp:revision>
  <dcterms:created xsi:type="dcterms:W3CDTF">2023-07-22T16:41:00Z</dcterms:created>
  <dcterms:modified xsi:type="dcterms:W3CDTF">2024-11-08T00:23:24Z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0F3E73F35FBC48E08FD30A8727A21DBE</vt:lpwstr>
  </property>
  <property fmtid="{D5CDD505-2E9C-101B-9397-08002B2CF9AE}" pid="3" name="KSOProductBuildVer">
    <vt:lpwstr>1033-11.2.0.11537</vt:lpwstr>
  </property>
</Properties>
</file>