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40" r:id="rId14"/>
    <p:sldId id="34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42" r:id="rId31"/>
    <p:sldId id="343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44" r:id="rId51"/>
    <p:sldId id="345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46" r:id="rId68"/>
    <p:sldId id="347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8" r:id="rId94"/>
    <p:sldId id="349" r:id="rId9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E1A4-47E3-A351-278A-EF5AE427A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71716-1EA0-51B4-8E20-D37DFBC98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33A8-2E37-4613-C6AA-FF5D0C7E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58301-9441-5109-1B27-352A5BE8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54A05-1012-D6A4-8E57-CDAAD1E1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A9ED-C131-8756-E8CF-6B81C9C9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A06BF-3FAB-A162-E9E9-2A5F333F3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AFE0-9874-4E96-4ABC-871893E4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25D7-3AE9-BBDA-F987-0A2B8554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195A-D514-E702-5457-53DF07A7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6A3BC-BCF4-C1C1-F2B8-F010DB16C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95EE3-8725-BC76-E15E-4C6D1D76A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33CD-FB8D-80B0-78F3-3DF05FF8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D2599-A53E-A79A-3F02-BB3AEE15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32E6A-97E4-56F8-FB5B-324C80D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1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0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1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33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A229-E7ED-E525-D9AF-6F9F4751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178F-66C8-910A-5DD2-39FCC2452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4B214-52A6-D4DE-25AF-678FA21C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D3C36-C67E-1EF7-191B-83A48760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D7BA2-FEB5-914A-B86F-B5972121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4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88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9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3F05-16C7-C52D-7ACB-03A2C5BA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91C41-6A99-B037-009F-9A7AE97BA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4C128-EAE4-F6B7-422D-18A4CAA7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572AE-0D29-D9FC-BAFF-B5110DD7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CD341-6700-EB5E-7425-9F6E2333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A54A-F499-D571-ECAB-21EDEFEF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6CEF-AC56-0AFF-A744-C1CF9D2E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C82BB-0162-58C0-DA6B-4876DCC57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E1CA7-487F-0398-6ABB-D636945B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5C42B-2A0C-92DF-A023-71A7F345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74DC2-863D-1E3C-8746-2A8E5F13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9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23E1-B9A9-5B71-2336-A608DB47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5B6BB-6E4C-206A-5EAA-9556B16CD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B8281-BDEC-8E11-2458-0C7F06FB8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B880F-B864-DAE2-64E6-24AD9A2F8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71E37-8C27-5C97-33DE-85FD4F867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EAD6F-EA40-48C4-E5B3-E271EFB3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6D4E8-32C7-4BC1-5120-4575C132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4450FE-16B6-4655-AB46-8967F735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74FB-89F2-EC85-7549-C117AE7C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7990F-0B44-9EAA-3C05-678FF5DA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987DE-014B-6D15-29B9-EB95312F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0B46A-1544-068B-5C42-AD4BD539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0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B4DBC-5CB7-6A64-F98D-AD2C9C0B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CE7DE-6C22-3555-4E19-7C2D0910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1D37-98FD-FE5C-A596-FC0662DF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AFED-6947-97D5-DC6F-87CDEACA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373E-6C2E-5265-612E-7B9F9244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8E22-E22B-50D7-6B1A-94E71ED87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50AD7-E73B-ABEE-EF5D-EFB973F2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5C532-8FBE-2CF3-5642-26DD8A3F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B4F7E-2DBE-02EA-4CBE-6EB13137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2DAF-2F26-5351-8568-7FABB6C5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FA995-E955-3FCE-705F-DE57B7AB5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847A2-9D20-B12C-9650-DFE93AF7B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2E669-657E-A3D6-E843-AA842932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348DF-BD84-1827-D8C7-2D9AFA2C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FC5BA-037F-DBED-F60A-E8F96651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02F1B-CC1A-E9BA-E27F-84521BE0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9A189-E7B1-9720-650A-E590734C7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499E4-0978-4F22-50D3-65B957811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072E-EAEB-482A-B06B-BC5DF03AAF1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30883-A8F2-8B00-026B-D1FFC98D0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CB97E-81E2-DDC5-B4CB-ABACEDEF3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557F-E8CC-4DEE-88CD-477C4687C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85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ED92D61-6A81-041C-75A7-8BFD440F1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EB2B52-8E28-DE70-92A4-B412AA58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63" t="20612" r="18150" b="18000"/>
          <a:stretch>
            <a:fillRect/>
          </a:stretch>
        </p:blipFill>
        <p:spPr>
          <a:xfrm>
            <a:off x="9737368" y="4941435"/>
            <a:ext cx="992836" cy="992836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856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051B308-2EC0-C0AA-3B0D-A484BF911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1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3E020BC-F4A4-0099-D6EB-C9B9DD38B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5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E885E44-5617-5BAD-D47B-28303F2D7B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1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8935E1E-A5E7-9DF7-AC66-3A54FB926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DA848DC-1777-35EC-4C45-3C0B37C2F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9727AC2-D872-5322-78A7-C152E4E954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907D1C3-1B40-86B8-B1AF-5CB5093B9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9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12B961F-FFEB-20BD-1288-909C9E3F6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262176C-A2BE-D048-828D-7B596313E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45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DEA3894-15E6-555A-B4F4-8072E1835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5EC566A-0F08-C532-806B-4EEE94DD79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38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09C0578-98A1-D36A-0502-BDFC9442A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37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1C3BAE5-EC1F-A084-92D9-C0DC886216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72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C7D008F-B1D3-D6F3-FDFD-445BD4190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4DB097F-EB8F-67FC-E82E-963FE3882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9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5934133-A770-0937-BBE1-2ED9A791D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16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3234291-7505-1D9D-4A0C-C37B9A157F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5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3D2C635-796A-ECBB-9755-927078610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8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9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432D00C-0F43-03D2-63E8-2492EFD07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2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6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E07734C-F3CF-78E2-00BC-2C93E309C5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80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2BF5EFA-16F2-350D-C310-2B486ABFAE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4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C0039E5-94F5-4D28-2289-2B40C3B5F5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14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A183B0D-31EA-F9D5-0574-CAF6057FD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05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7C566C1-F8B3-EA5E-6E6E-3F7A34874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6274DB2-B782-E243-5CD2-00174A0817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1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1EF2ED1-C5FB-DA21-53AA-E89AE32B7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4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EB66B35-2DCF-E4DB-CF0C-E2DCEEDAD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91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477E664-72FE-7625-F6FA-32C37AE353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572AA97-D67A-2623-9BA5-7DC8F02551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3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F0FCC1C-3A2A-83B9-1B26-70BD45341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2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67AC2CD-A764-B32C-2A4D-2C67D720B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08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E80F04FD-FEB1-38A4-86E3-ADD4951DC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48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87CC1AE7-1509-DBE6-7234-1BD6C5CCF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6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2701CE9-E03E-163C-CE7A-3B2FD748D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5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739C47A-0608-2BEB-8462-CB845B111D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E6E221B-BA0E-6ED5-7015-BC533B440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47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394B725-7CA3-F80D-BC28-74BB99C0C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2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AF592E3-97B7-722C-64A9-5B8CAB865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7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0B80640-40DB-4993-B952-6BDE95948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4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72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9F03241F-68AD-6711-9F67-F72A17E3DA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2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A287D4BF-2598-19B2-BF7E-C8E3BEDD81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26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B7C33BE9-DD80-E567-523A-D7D2CA4B7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01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9AD02F1B-2EEB-081A-F3CA-D9CFBB3B3A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8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E4E6655B-33FC-FB27-5351-F5AC85607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27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7C459C38-1425-8DAD-B4A5-378FB1B57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27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00DBF42A-893F-3447-0764-C5C647AC0A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9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DCC99A4D-F1D0-001F-B6FC-B17B160F3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4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32D8825E-D1C1-88D6-F92B-E6ABC5693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B9132D8-F80B-B064-A7D5-EB6615E98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42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D60E8A07-0DFF-A507-B937-D8A7AB8B0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80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EB6D6689-4BAA-355B-8E7F-9F662FD44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4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92AFFB3E-C21C-A0A8-52AA-DE83A91B4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1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E42CE234-C6B4-13FC-8D0B-609E9A950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028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9F7D31BD-7E16-85B2-A14D-811579BD6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3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E840A005-24B0-F1DC-48A1-91D87D5BC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47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05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41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875EDB46-B4F1-8B7F-D733-A31EF64716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8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D940CBD3-1EA0-EFB3-B4FB-6B9F829E6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1941DC7-36D1-C7A8-3B59-AC2C46D25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048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9C5F0A72-BE07-22F3-65C2-E956F52C9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8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EDBFA505-B73A-88DC-D223-500F9FDBF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492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39F7B498-216E-7A1C-6253-8C3EF804E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88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B7AA9B58-9181-49A6-1EBD-C0A4E98DA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229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267BF8EF-41A6-EA6E-C67A-C87D2925F4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54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905CC28D-F6AD-8E89-F9CA-32545604F8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98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492150E9-A84F-8D98-231B-F4B737DA5B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95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0316CA93-AE5F-4D8B-C35C-3CAA8CCBB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33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2000F733-FB1F-F04C-0A81-5BAEBB3951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05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2FEFB619-9984-0B00-25F3-28701D710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0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B0F450F-D350-6865-33BA-EA5BFC34F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87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E0CE7770-4CEF-A961-BFFB-084A18ECA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943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C2FD5BED-33C7-266B-45F7-7965B7390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71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3FB00C8F-1D00-79CC-E056-F71BEC76F9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20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4A3452BE-E84E-E2CF-8B36-A3D34874F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804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AF2320FC-1570-FC08-6219-7941628D16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50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82A54E9A-8E11-231A-71C7-8E680890B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295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25A1CDEB-45B3-7F73-CBA2-238D0909C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88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AAC8C716-9ADB-50E6-E34A-54993B3F48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19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4D496FA9-F2D6-4132-D261-10FD93E02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1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C6395108-0187-4E5B-9A62-A87ACD9678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5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06C18A4-8380-623C-E29A-E20FB01C0E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511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6F7281D3-2272-3D8E-3C55-BFA853143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912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1B7BA748-0267-AD49-7E74-629FD3D05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706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971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4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95</Words>
  <Application>Microsoft Office PowerPoint</Application>
  <PresentationFormat>Widescreen</PresentationFormat>
  <Paragraphs>10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2025-05-14T06:58:47Z</dcterms:created>
  <dcterms:modified xsi:type="dcterms:W3CDTF">2025-05-14T07:06:11Z</dcterms:modified>
</cp:coreProperties>
</file>