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4039" r:id="rId2"/>
  </p:sldMasterIdLst>
  <p:notesMasterIdLst>
    <p:notesMasterId r:id="rId32"/>
  </p:notesMasterIdLst>
  <p:sldIdLst>
    <p:sldId id="4801" r:id="rId3"/>
    <p:sldId id="4772" r:id="rId4"/>
    <p:sldId id="272" r:id="rId5"/>
    <p:sldId id="4803" r:id="rId6"/>
    <p:sldId id="4804" r:id="rId7"/>
    <p:sldId id="256" r:id="rId8"/>
    <p:sldId id="4821" r:id="rId9"/>
    <p:sldId id="4805" r:id="rId10"/>
    <p:sldId id="4778" r:id="rId11"/>
    <p:sldId id="4779" r:id="rId12"/>
    <p:sldId id="4771" r:id="rId13"/>
    <p:sldId id="4813" r:id="rId14"/>
    <p:sldId id="4816" r:id="rId15"/>
    <p:sldId id="4817" r:id="rId16"/>
    <p:sldId id="4782" r:id="rId17"/>
    <p:sldId id="4789" r:id="rId18"/>
    <p:sldId id="4791" r:id="rId19"/>
    <p:sldId id="4783" r:id="rId20"/>
    <p:sldId id="4785" r:id="rId21"/>
    <p:sldId id="4814" r:id="rId22"/>
    <p:sldId id="4808" r:id="rId23"/>
    <p:sldId id="4773" r:id="rId24"/>
    <p:sldId id="4762" r:id="rId25"/>
    <p:sldId id="4819" r:id="rId26"/>
    <p:sldId id="4662" r:id="rId27"/>
    <p:sldId id="4799" r:id="rId28"/>
    <p:sldId id="4800" r:id="rId29"/>
    <p:sldId id="4798" r:id="rId30"/>
    <p:sldId id="4725" r:id="rId31"/>
  </p:sldIdLst>
  <p:sldSz cx="24377650" cy="13716000"/>
  <p:notesSz cx="6858000" cy="9144000"/>
  <p:embeddedFontLst>
    <p:embeddedFont>
      <p:font typeface="#9Slide02 Noi dung dai" panose="02000000000000000000" pitchFamily="2" charset="0"/>
      <p:regular r:id="rId33"/>
    </p:embeddedFont>
    <p:embeddedFont>
      <p:font typeface="#9Slide02 Tieu de dai" panose="02000000000000000000" pitchFamily="2" charset="0"/>
      <p:bold r:id="rId34"/>
    </p:embeddedFont>
    <p:embeddedFont>
      <p:font typeface="#9Slide02 Tieu de rat dai 02" panose="020F0502020204030204" pitchFamily="34" charset="0"/>
      <p:regular r:id="rId35"/>
      <p:bold r:id="rId36"/>
      <p:italic r:id="rId37"/>
      <p:boldItalic r:id="rId38"/>
    </p:embeddedFont>
    <p:embeddedFont>
      <p:font typeface="#9Slide03 Quicksand" pitchFamily="2" charset="77"/>
      <p:regular r:id="rId39"/>
    </p:embeddedFont>
    <p:embeddedFont>
      <p:font typeface="#9Slide03 Quicksand Bold" pitchFamily="2" charset="77"/>
      <p:bold r:id="rId40"/>
    </p:embeddedFont>
    <p:embeddedFont>
      <p:font typeface="#9Slide03 Sofia Pro Soft Bold" panose="020B0000000000000000" pitchFamily="34" charset="77"/>
      <p:bold r:id="rId41"/>
    </p:embeddedFont>
    <p:embeddedFont>
      <p:font typeface="#9Slide05 VL Fadilla" pitchFamily="2" charset="77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12AF850E-A6B8-4888-AAB8-95860A091881}">
          <p14:sldIdLst>
            <p14:sldId id="4801"/>
            <p14:sldId id="4772"/>
            <p14:sldId id="272"/>
            <p14:sldId id="4803"/>
            <p14:sldId id="4804"/>
            <p14:sldId id="256"/>
            <p14:sldId id="4821"/>
            <p14:sldId id="4805"/>
            <p14:sldId id="4778"/>
            <p14:sldId id="4779"/>
            <p14:sldId id="4771"/>
            <p14:sldId id="4813"/>
            <p14:sldId id="4816"/>
            <p14:sldId id="4817"/>
            <p14:sldId id="4782"/>
            <p14:sldId id="4789"/>
            <p14:sldId id="4791"/>
            <p14:sldId id="4783"/>
            <p14:sldId id="4785"/>
            <p14:sldId id="4814"/>
            <p14:sldId id="4808"/>
            <p14:sldId id="4773"/>
            <p14:sldId id="4762"/>
            <p14:sldId id="4819"/>
          </p14:sldIdLst>
        </p14:section>
        <p14:section name="Mục Chưa có tên" id="{6EFE0F59-2B58-42B8-9C32-12D82C9B8645}">
          <p14:sldIdLst>
            <p14:sldId id="4662"/>
            <p14:sldId id="4799"/>
            <p14:sldId id="4800"/>
            <p14:sldId id="4798"/>
            <p14:sldId id="472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66FF"/>
    <a:srgbClr val="9900CC"/>
    <a:srgbClr val="3366FF"/>
    <a:srgbClr val="408F7B"/>
    <a:srgbClr val="FFD78F"/>
    <a:srgbClr val="000099"/>
    <a:srgbClr val="66D166"/>
    <a:srgbClr val="000000"/>
    <a:srgbClr val="AAE11F"/>
    <a:srgbClr val="1F47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68" autoAdjust="0"/>
    <p:restoredTop sz="93634" autoAdjust="0"/>
  </p:normalViewPr>
  <p:slideViewPr>
    <p:cSldViewPr snapToGrid="0" snapToObjects="1">
      <p:cViewPr varScale="1">
        <p:scale>
          <a:sx n="63" d="100"/>
          <a:sy n="63" d="100"/>
        </p:scale>
        <p:origin x="272" y="6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80" d="100"/>
        <a:sy n="80" d="100"/>
      </p:scale>
      <p:origin x="0" y="-11382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#9Slide03 Quicksand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#9Slide03 Quicksand" panose="00000500000000000000" pitchFamily="2" charset="0"/>
              </a:defRPr>
            </a:lvl1pPr>
          </a:lstStyle>
          <a:p>
            <a:fld id="{EFC10EE1-B198-C942-8235-326C972CBB30}" type="datetimeFigureOut">
              <a:rPr lang="en-US" smtClean="0"/>
              <a:pPr/>
              <a:t>11/13/25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#9Slide03 Quicksand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#9Slide03 Quicksand" panose="00000500000000000000" pitchFamily="2" charset="0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b="0" i="0" kern="1200">
        <a:solidFill>
          <a:schemeClr val="tx1"/>
        </a:solidFill>
        <a:latin typeface="#9Slide03 Quicksand" panose="00000500000000000000" pitchFamily="2" charset="0"/>
        <a:ea typeface="+mn-ea"/>
        <a:cs typeface="+mn-cs"/>
      </a:defRPr>
    </a:lvl1pPr>
    <a:lvl2pPr marL="914217" algn="l" defTabSz="914217" rtl="0" eaLnBrk="1" latinLnBrk="0" hangingPunct="1">
      <a:defRPr sz="2400" b="0" i="0" kern="1200">
        <a:solidFill>
          <a:schemeClr val="tx1"/>
        </a:solidFill>
        <a:latin typeface="#9Slide03 Quicksand" panose="00000500000000000000" pitchFamily="2" charset="0"/>
        <a:ea typeface="+mn-ea"/>
        <a:cs typeface="+mn-cs"/>
      </a:defRPr>
    </a:lvl2pPr>
    <a:lvl3pPr marL="1828434" algn="l" defTabSz="914217" rtl="0" eaLnBrk="1" latinLnBrk="0" hangingPunct="1">
      <a:defRPr sz="2400" b="0" i="0" kern="1200">
        <a:solidFill>
          <a:schemeClr val="tx1"/>
        </a:solidFill>
        <a:latin typeface="#9Slide03 Quicksand" panose="00000500000000000000" pitchFamily="2" charset="0"/>
        <a:ea typeface="+mn-ea"/>
        <a:cs typeface="+mn-cs"/>
      </a:defRPr>
    </a:lvl3pPr>
    <a:lvl4pPr marL="2742651" algn="l" defTabSz="914217" rtl="0" eaLnBrk="1" latinLnBrk="0" hangingPunct="1">
      <a:defRPr sz="2400" b="0" i="0" kern="1200">
        <a:solidFill>
          <a:schemeClr val="tx1"/>
        </a:solidFill>
        <a:latin typeface="#9Slide03 Quicksand" panose="00000500000000000000" pitchFamily="2" charset="0"/>
        <a:ea typeface="+mn-ea"/>
        <a:cs typeface="+mn-cs"/>
      </a:defRPr>
    </a:lvl4pPr>
    <a:lvl5pPr marL="3656868" algn="l" defTabSz="914217" rtl="0" eaLnBrk="1" latinLnBrk="0" hangingPunct="1">
      <a:defRPr sz="2400" b="0" i="0" kern="1200">
        <a:solidFill>
          <a:schemeClr val="tx1"/>
        </a:solidFill>
        <a:latin typeface="#9Slide03 Quicksand" panose="00000500000000000000" pitchFamily="2" charset="0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56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60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35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et the C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A97664D-7282-D93E-38DF-C98D0EA48C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11155" y="2636621"/>
            <a:ext cx="9856775" cy="9476426"/>
          </a:xfrm>
          <a:custGeom>
            <a:avLst/>
            <a:gdLst>
              <a:gd name="connsiteX0" fmla="*/ 124717 w 6582409"/>
              <a:gd name="connsiteY0" fmla="*/ 0 h 6328410"/>
              <a:gd name="connsiteX1" fmla="*/ 1846959 w 6582409"/>
              <a:gd name="connsiteY1" fmla="*/ 0 h 6328410"/>
              <a:gd name="connsiteX2" fmla="*/ 5009638 w 6582409"/>
              <a:gd name="connsiteY2" fmla="*/ 0 h 6328410"/>
              <a:gd name="connsiteX3" fmla="*/ 6080683 w 6582409"/>
              <a:gd name="connsiteY3" fmla="*/ 421005 h 6328410"/>
              <a:gd name="connsiteX4" fmla="*/ 6582409 w 6582409"/>
              <a:gd name="connsiteY4" fmla="*/ 1575435 h 6328410"/>
              <a:gd name="connsiteX5" fmla="*/ 6582409 w 6582409"/>
              <a:gd name="connsiteY5" fmla="*/ 6328410 h 6328410"/>
              <a:gd name="connsiteX6" fmla="*/ 1846959 w 6582409"/>
              <a:gd name="connsiteY6" fmla="*/ 6328410 h 6328410"/>
              <a:gd name="connsiteX7" fmla="*/ 139950 w 6582409"/>
              <a:gd name="connsiteY7" fmla="*/ 6328410 h 6328410"/>
              <a:gd name="connsiteX8" fmla="*/ 205641 w 6582409"/>
              <a:gd name="connsiteY8" fmla="*/ 6216015 h 6328410"/>
              <a:gd name="connsiteX9" fmla="*/ 0 w 6582409"/>
              <a:gd name="connsiteY9" fmla="*/ 5938838 h 6328410"/>
              <a:gd name="connsiteX10" fmla="*/ 205641 w 6582409"/>
              <a:gd name="connsiteY10" fmla="*/ 5661660 h 6328410"/>
              <a:gd name="connsiteX11" fmla="*/ 0 w 6582409"/>
              <a:gd name="connsiteY11" fmla="*/ 5384483 h 6328410"/>
              <a:gd name="connsiteX12" fmla="*/ 205641 w 6582409"/>
              <a:gd name="connsiteY12" fmla="*/ 5107305 h 6328410"/>
              <a:gd name="connsiteX13" fmla="*/ 0 w 6582409"/>
              <a:gd name="connsiteY13" fmla="*/ 4830128 h 6328410"/>
              <a:gd name="connsiteX14" fmla="*/ 205641 w 6582409"/>
              <a:gd name="connsiteY14" fmla="*/ 4552950 h 6328410"/>
              <a:gd name="connsiteX15" fmla="*/ 0 w 6582409"/>
              <a:gd name="connsiteY15" fmla="*/ 4275773 h 6328410"/>
              <a:gd name="connsiteX16" fmla="*/ 205641 w 6582409"/>
              <a:gd name="connsiteY16" fmla="*/ 4000500 h 6328410"/>
              <a:gd name="connsiteX17" fmla="*/ 0 w 6582409"/>
              <a:gd name="connsiteY17" fmla="*/ 3723323 h 6328410"/>
              <a:gd name="connsiteX18" fmla="*/ 205641 w 6582409"/>
              <a:gd name="connsiteY18" fmla="*/ 3446145 h 6328410"/>
              <a:gd name="connsiteX19" fmla="*/ 0 w 6582409"/>
              <a:gd name="connsiteY19" fmla="*/ 3168968 h 6328410"/>
              <a:gd name="connsiteX20" fmla="*/ 205641 w 6582409"/>
              <a:gd name="connsiteY20" fmla="*/ 2891790 h 6328410"/>
              <a:gd name="connsiteX21" fmla="*/ 0 w 6582409"/>
              <a:gd name="connsiteY21" fmla="*/ 2614613 h 6328410"/>
              <a:gd name="connsiteX22" fmla="*/ 205641 w 6582409"/>
              <a:gd name="connsiteY22" fmla="*/ 2338388 h 6328410"/>
              <a:gd name="connsiteX23" fmla="*/ 0 w 6582409"/>
              <a:gd name="connsiteY23" fmla="*/ 2063115 h 6328410"/>
              <a:gd name="connsiteX24" fmla="*/ 205641 w 6582409"/>
              <a:gd name="connsiteY24" fmla="*/ 1785938 h 6328410"/>
              <a:gd name="connsiteX25" fmla="*/ 0 w 6582409"/>
              <a:gd name="connsiteY25" fmla="*/ 1508760 h 6328410"/>
              <a:gd name="connsiteX26" fmla="*/ 205641 w 6582409"/>
              <a:gd name="connsiteY26" fmla="*/ 1231583 h 6328410"/>
              <a:gd name="connsiteX27" fmla="*/ 0 w 6582409"/>
              <a:gd name="connsiteY27" fmla="*/ 954405 h 6328410"/>
              <a:gd name="connsiteX28" fmla="*/ 205641 w 6582409"/>
              <a:gd name="connsiteY28" fmla="*/ 677228 h 6328410"/>
              <a:gd name="connsiteX29" fmla="*/ 0 w 6582409"/>
              <a:gd name="connsiteY29" fmla="*/ 400050 h 6328410"/>
              <a:gd name="connsiteX30" fmla="*/ 205641 w 6582409"/>
              <a:gd name="connsiteY30" fmla="*/ 123825 h 6328410"/>
              <a:gd name="connsiteX31" fmla="*/ 124717 w 6582409"/>
              <a:gd name="connsiteY31" fmla="*/ 0 h 632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582409" h="6328410">
                <a:moveTo>
                  <a:pt x="124717" y="0"/>
                </a:moveTo>
                <a:lnTo>
                  <a:pt x="1846959" y="0"/>
                </a:lnTo>
                <a:lnTo>
                  <a:pt x="5009638" y="0"/>
                </a:lnTo>
                <a:cubicBezTo>
                  <a:pt x="5423775" y="0"/>
                  <a:pt x="5799831" y="160020"/>
                  <a:pt x="6080683" y="421005"/>
                </a:cubicBezTo>
                <a:cubicBezTo>
                  <a:pt x="6389144" y="707708"/>
                  <a:pt x="6582409" y="1118235"/>
                  <a:pt x="6582409" y="1575435"/>
                </a:cubicBezTo>
                <a:lnTo>
                  <a:pt x="6582409" y="6328410"/>
                </a:lnTo>
                <a:lnTo>
                  <a:pt x="1846959" y="6328410"/>
                </a:lnTo>
                <a:lnTo>
                  <a:pt x="139950" y="6328410"/>
                </a:lnTo>
                <a:cubicBezTo>
                  <a:pt x="176128" y="6300788"/>
                  <a:pt x="205641" y="6268403"/>
                  <a:pt x="205641" y="6216015"/>
                </a:cubicBezTo>
                <a:cubicBezTo>
                  <a:pt x="205641" y="6076950"/>
                  <a:pt x="0" y="6076950"/>
                  <a:pt x="0" y="5938838"/>
                </a:cubicBezTo>
                <a:cubicBezTo>
                  <a:pt x="0" y="5799773"/>
                  <a:pt x="205641" y="5799773"/>
                  <a:pt x="205641" y="5661660"/>
                </a:cubicBezTo>
                <a:cubicBezTo>
                  <a:pt x="205641" y="5522595"/>
                  <a:pt x="0" y="5522595"/>
                  <a:pt x="0" y="5384483"/>
                </a:cubicBezTo>
                <a:cubicBezTo>
                  <a:pt x="0" y="5245418"/>
                  <a:pt x="205641" y="5245418"/>
                  <a:pt x="205641" y="5107305"/>
                </a:cubicBezTo>
                <a:cubicBezTo>
                  <a:pt x="205641" y="4968240"/>
                  <a:pt x="0" y="4968240"/>
                  <a:pt x="0" y="4830128"/>
                </a:cubicBezTo>
                <a:cubicBezTo>
                  <a:pt x="0" y="4691063"/>
                  <a:pt x="205641" y="4691063"/>
                  <a:pt x="205641" y="4552950"/>
                </a:cubicBezTo>
                <a:cubicBezTo>
                  <a:pt x="205641" y="4413885"/>
                  <a:pt x="0" y="4413885"/>
                  <a:pt x="0" y="4275773"/>
                </a:cubicBezTo>
                <a:cubicBezTo>
                  <a:pt x="0" y="4137660"/>
                  <a:pt x="205641" y="4139565"/>
                  <a:pt x="205641" y="4000500"/>
                </a:cubicBezTo>
                <a:cubicBezTo>
                  <a:pt x="205641" y="3861435"/>
                  <a:pt x="0" y="3861435"/>
                  <a:pt x="0" y="3723323"/>
                </a:cubicBezTo>
                <a:cubicBezTo>
                  <a:pt x="0" y="3584258"/>
                  <a:pt x="205641" y="3584258"/>
                  <a:pt x="205641" y="3446145"/>
                </a:cubicBezTo>
                <a:cubicBezTo>
                  <a:pt x="205641" y="3307080"/>
                  <a:pt x="0" y="3307080"/>
                  <a:pt x="0" y="3168968"/>
                </a:cubicBezTo>
                <a:cubicBezTo>
                  <a:pt x="0" y="3029903"/>
                  <a:pt x="205641" y="3029903"/>
                  <a:pt x="205641" y="2891790"/>
                </a:cubicBezTo>
                <a:cubicBezTo>
                  <a:pt x="205641" y="2752725"/>
                  <a:pt x="0" y="2752725"/>
                  <a:pt x="0" y="2614613"/>
                </a:cubicBezTo>
                <a:cubicBezTo>
                  <a:pt x="0" y="2476500"/>
                  <a:pt x="205641" y="2476500"/>
                  <a:pt x="205641" y="2338388"/>
                </a:cubicBezTo>
                <a:cubicBezTo>
                  <a:pt x="205641" y="2200275"/>
                  <a:pt x="0" y="2200275"/>
                  <a:pt x="0" y="2063115"/>
                </a:cubicBezTo>
                <a:cubicBezTo>
                  <a:pt x="0" y="1924050"/>
                  <a:pt x="205641" y="1924050"/>
                  <a:pt x="205641" y="1785938"/>
                </a:cubicBezTo>
                <a:cubicBezTo>
                  <a:pt x="205641" y="1646873"/>
                  <a:pt x="0" y="1646873"/>
                  <a:pt x="0" y="1508760"/>
                </a:cubicBezTo>
                <a:cubicBezTo>
                  <a:pt x="0" y="1369695"/>
                  <a:pt x="205641" y="1369695"/>
                  <a:pt x="205641" y="1231583"/>
                </a:cubicBezTo>
                <a:cubicBezTo>
                  <a:pt x="205641" y="1092518"/>
                  <a:pt x="0" y="1092518"/>
                  <a:pt x="0" y="954405"/>
                </a:cubicBezTo>
                <a:cubicBezTo>
                  <a:pt x="0" y="815340"/>
                  <a:pt x="205641" y="815340"/>
                  <a:pt x="205641" y="677228"/>
                </a:cubicBezTo>
                <a:cubicBezTo>
                  <a:pt x="205641" y="538163"/>
                  <a:pt x="0" y="538163"/>
                  <a:pt x="0" y="400050"/>
                </a:cubicBezTo>
                <a:cubicBezTo>
                  <a:pt x="0" y="261938"/>
                  <a:pt x="205641" y="261938"/>
                  <a:pt x="205641" y="123825"/>
                </a:cubicBezTo>
                <a:cubicBezTo>
                  <a:pt x="205641" y="63818"/>
                  <a:pt x="167559" y="30480"/>
                  <a:pt x="12471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2400" b="0" i="0" dirty="0">
                <a:solidFill>
                  <a:schemeClr val="tx1"/>
                </a:solidFill>
                <a:latin typeface="#9Slide03 Quicksand" panose="00000500000000000000" pitchFamily="2" charset="0"/>
                <a:ea typeface="+mn-ea"/>
                <a:cs typeface="Heebo Light" pitchFamily="2" charset="-79"/>
              </a:defRPr>
            </a:lvl1pPr>
          </a:lstStyle>
          <a:p>
            <a:pPr marL="0" lvl="0" algn="ctr"/>
            <a:endParaRPr lang="en-US" dirty="0"/>
          </a:p>
        </p:txBody>
      </p:sp>
      <p:sp>
        <p:nvSpPr>
          <p:cNvPr id="4" name="Picture Placeholder 41">
            <a:extLst>
              <a:ext uri="{FF2B5EF4-FFF2-40B4-BE49-F238E27FC236}">
                <a16:creationId xmlns:a16="http://schemas.microsoft.com/office/drawing/2014/main" id="{5BF4768B-0D1C-89E8-2D10-FB153F745AC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900632" y="3187823"/>
            <a:ext cx="4187005" cy="4187011"/>
          </a:xfrm>
          <a:custGeom>
            <a:avLst/>
            <a:gdLst>
              <a:gd name="connsiteX0" fmla="*/ 1424758 w 2850758"/>
              <a:gd name="connsiteY0" fmla="*/ 0 h 2850762"/>
              <a:gd name="connsiteX1" fmla="*/ 2850758 w 2850758"/>
              <a:gd name="connsiteY1" fmla="*/ 0 h 2850762"/>
              <a:gd name="connsiteX2" fmla="*/ 2850758 w 2850758"/>
              <a:gd name="connsiteY2" fmla="*/ 1426004 h 2850762"/>
              <a:gd name="connsiteX3" fmla="*/ 1424758 w 2850758"/>
              <a:gd name="connsiteY3" fmla="*/ 2850762 h 2850762"/>
              <a:gd name="connsiteX4" fmla="*/ 0 w 2850758"/>
              <a:gd name="connsiteY4" fmla="*/ 1426004 h 2850762"/>
              <a:gd name="connsiteX5" fmla="*/ 1424758 w 2850758"/>
              <a:gd name="connsiteY5" fmla="*/ 0 h 2850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50758" h="2850762">
                <a:moveTo>
                  <a:pt x="1424758" y="0"/>
                </a:moveTo>
                <a:lnTo>
                  <a:pt x="2850758" y="0"/>
                </a:lnTo>
                <a:lnTo>
                  <a:pt x="2850758" y="1426004"/>
                </a:lnTo>
                <a:cubicBezTo>
                  <a:pt x="2850758" y="2213108"/>
                  <a:pt x="2213106" y="2850762"/>
                  <a:pt x="1424758" y="2850762"/>
                </a:cubicBezTo>
                <a:cubicBezTo>
                  <a:pt x="637654" y="2850762"/>
                  <a:pt x="0" y="2213108"/>
                  <a:pt x="0" y="1426004"/>
                </a:cubicBezTo>
                <a:cubicBezTo>
                  <a:pt x="0" y="637654"/>
                  <a:pt x="637654" y="0"/>
                  <a:pt x="1424758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 b="0" i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481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Devic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BB28AF1-2E2B-22D1-861B-44E96518D0DE}"/>
              </a:ext>
            </a:extLst>
          </p:cNvPr>
          <p:cNvGrpSpPr/>
          <p:nvPr userDrawn="1"/>
        </p:nvGrpSpPr>
        <p:grpSpPr>
          <a:xfrm>
            <a:off x="9671505" y="2660833"/>
            <a:ext cx="4819798" cy="9549717"/>
            <a:chOff x="19601840" y="3549898"/>
            <a:chExt cx="2357437" cy="4670913"/>
          </a:xfrm>
        </p:grpSpPr>
        <p:sp>
          <p:nvSpPr>
            <p:cNvPr id="5" name="Freeform 15">
              <a:extLst>
                <a:ext uri="{FF2B5EF4-FFF2-40B4-BE49-F238E27FC236}">
                  <a16:creationId xmlns:a16="http://schemas.microsoft.com/office/drawing/2014/main" id="{48C60144-D756-4772-2E61-C68A0058EB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23821" y="3549898"/>
              <a:ext cx="2307981" cy="4670913"/>
            </a:xfrm>
            <a:custGeom>
              <a:avLst/>
              <a:gdLst>
                <a:gd name="T0" fmla="*/ 1830 w 1854"/>
                <a:gd name="T1" fmla="*/ 3460 h 3747"/>
                <a:gd name="T2" fmla="*/ 1830 w 1854"/>
                <a:gd name="T3" fmla="*/ 3460 h 3747"/>
                <a:gd name="T4" fmla="*/ 1568 w 1854"/>
                <a:gd name="T5" fmla="*/ 3723 h 3747"/>
                <a:gd name="T6" fmla="*/ 302 w 1854"/>
                <a:gd name="T7" fmla="*/ 3723 h 3747"/>
                <a:gd name="T8" fmla="*/ 302 w 1854"/>
                <a:gd name="T9" fmla="*/ 3723 h 3747"/>
                <a:gd name="T10" fmla="*/ 23 w 1854"/>
                <a:gd name="T11" fmla="*/ 3444 h 3747"/>
                <a:gd name="T12" fmla="*/ 23 w 1854"/>
                <a:gd name="T13" fmla="*/ 310 h 3747"/>
                <a:gd name="T14" fmla="*/ 23 w 1854"/>
                <a:gd name="T15" fmla="*/ 310 h 3747"/>
                <a:gd name="T16" fmla="*/ 310 w 1854"/>
                <a:gd name="T17" fmla="*/ 24 h 3747"/>
                <a:gd name="T18" fmla="*/ 1534 w 1854"/>
                <a:gd name="T19" fmla="*/ 24 h 3747"/>
                <a:gd name="T20" fmla="*/ 1534 w 1854"/>
                <a:gd name="T21" fmla="*/ 24 h 3747"/>
                <a:gd name="T22" fmla="*/ 1830 w 1854"/>
                <a:gd name="T23" fmla="*/ 320 h 3747"/>
                <a:gd name="T24" fmla="*/ 1830 w 1854"/>
                <a:gd name="T25" fmla="*/ 3460 h 3747"/>
                <a:gd name="T26" fmla="*/ 1534 w 1854"/>
                <a:gd name="T27" fmla="*/ 0 h 3747"/>
                <a:gd name="T28" fmla="*/ 310 w 1854"/>
                <a:gd name="T29" fmla="*/ 0 h 3747"/>
                <a:gd name="T30" fmla="*/ 310 w 1854"/>
                <a:gd name="T31" fmla="*/ 0 h 3747"/>
                <a:gd name="T32" fmla="*/ 0 w 1854"/>
                <a:gd name="T33" fmla="*/ 310 h 3747"/>
                <a:gd name="T34" fmla="*/ 0 w 1854"/>
                <a:gd name="T35" fmla="*/ 3444 h 3747"/>
                <a:gd name="T36" fmla="*/ 0 w 1854"/>
                <a:gd name="T37" fmla="*/ 3444 h 3747"/>
                <a:gd name="T38" fmla="*/ 302 w 1854"/>
                <a:gd name="T39" fmla="*/ 3746 h 3747"/>
                <a:gd name="T40" fmla="*/ 1568 w 1854"/>
                <a:gd name="T41" fmla="*/ 3746 h 3747"/>
                <a:gd name="T42" fmla="*/ 1568 w 1854"/>
                <a:gd name="T43" fmla="*/ 3746 h 3747"/>
                <a:gd name="T44" fmla="*/ 1853 w 1854"/>
                <a:gd name="T45" fmla="*/ 3460 h 3747"/>
                <a:gd name="T46" fmla="*/ 1853 w 1854"/>
                <a:gd name="T47" fmla="*/ 320 h 3747"/>
                <a:gd name="T48" fmla="*/ 1853 w 1854"/>
                <a:gd name="T49" fmla="*/ 320 h 3747"/>
                <a:gd name="T50" fmla="*/ 1534 w 1854"/>
                <a:gd name="T51" fmla="*/ 0 h 3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54" h="3747">
                  <a:moveTo>
                    <a:pt x="1830" y="3460"/>
                  </a:moveTo>
                  <a:lnTo>
                    <a:pt x="1830" y="3460"/>
                  </a:lnTo>
                  <a:cubicBezTo>
                    <a:pt x="1830" y="3605"/>
                    <a:pt x="1713" y="3723"/>
                    <a:pt x="1568" y="3723"/>
                  </a:cubicBezTo>
                  <a:lnTo>
                    <a:pt x="302" y="3723"/>
                  </a:lnTo>
                  <a:lnTo>
                    <a:pt x="302" y="3723"/>
                  </a:lnTo>
                  <a:cubicBezTo>
                    <a:pt x="148" y="3723"/>
                    <a:pt x="23" y="3598"/>
                    <a:pt x="23" y="3444"/>
                  </a:cubicBezTo>
                  <a:lnTo>
                    <a:pt x="23" y="310"/>
                  </a:lnTo>
                  <a:lnTo>
                    <a:pt x="23" y="310"/>
                  </a:lnTo>
                  <a:cubicBezTo>
                    <a:pt x="23" y="152"/>
                    <a:pt x="152" y="24"/>
                    <a:pt x="310" y="24"/>
                  </a:cubicBezTo>
                  <a:lnTo>
                    <a:pt x="1534" y="24"/>
                  </a:lnTo>
                  <a:lnTo>
                    <a:pt x="1534" y="24"/>
                  </a:lnTo>
                  <a:cubicBezTo>
                    <a:pt x="1697" y="24"/>
                    <a:pt x="1830" y="156"/>
                    <a:pt x="1830" y="320"/>
                  </a:cubicBezTo>
                  <a:lnTo>
                    <a:pt x="1830" y="3460"/>
                  </a:lnTo>
                  <a:close/>
                  <a:moveTo>
                    <a:pt x="1534" y="0"/>
                  </a:moveTo>
                  <a:lnTo>
                    <a:pt x="310" y="0"/>
                  </a:lnTo>
                  <a:lnTo>
                    <a:pt x="310" y="0"/>
                  </a:lnTo>
                  <a:cubicBezTo>
                    <a:pt x="139" y="0"/>
                    <a:pt x="0" y="140"/>
                    <a:pt x="0" y="310"/>
                  </a:cubicBezTo>
                  <a:lnTo>
                    <a:pt x="0" y="3444"/>
                  </a:lnTo>
                  <a:lnTo>
                    <a:pt x="0" y="3444"/>
                  </a:lnTo>
                  <a:cubicBezTo>
                    <a:pt x="0" y="3611"/>
                    <a:pt x="136" y="3746"/>
                    <a:pt x="302" y="3746"/>
                  </a:cubicBezTo>
                  <a:lnTo>
                    <a:pt x="1568" y="3746"/>
                  </a:lnTo>
                  <a:lnTo>
                    <a:pt x="1568" y="3746"/>
                  </a:lnTo>
                  <a:cubicBezTo>
                    <a:pt x="1726" y="3746"/>
                    <a:pt x="1853" y="3618"/>
                    <a:pt x="1853" y="3460"/>
                  </a:cubicBezTo>
                  <a:lnTo>
                    <a:pt x="1853" y="320"/>
                  </a:lnTo>
                  <a:lnTo>
                    <a:pt x="1853" y="320"/>
                  </a:lnTo>
                  <a:cubicBezTo>
                    <a:pt x="1853" y="144"/>
                    <a:pt x="1710" y="0"/>
                    <a:pt x="1534" y="0"/>
                  </a:cubicBezTo>
                  <a:close/>
                </a:path>
              </a:pathLst>
            </a:custGeom>
            <a:solidFill>
              <a:srgbClr val="ACAFB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b="0" i="0" dirty="0">
                <a:latin typeface="#9Slide03 Quicksand" panose="00000500000000000000" pitchFamily="2" charset="0"/>
              </a:endParaRPr>
            </a:p>
          </p:txBody>
        </p:sp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99C474E7-4764-AE2C-385C-B46D5915AD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51296" y="3577373"/>
              <a:ext cx="2253029" cy="4610465"/>
            </a:xfrm>
            <a:custGeom>
              <a:avLst/>
              <a:gdLst>
                <a:gd name="T0" fmla="*/ 1511 w 1808"/>
                <a:gd name="T1" fmla="*/ 0 h 3700"/>
                <a:gd name="T2" fmla="*/ 287 w 1808"/>
                <a:gd name="T3" fmla="*/ 0 h 3700"/>
                <a:gd name="T4" fmla="*/ 287 w 1808"/>
                <a:gd name="T5" fmla="*/ 0 h 3700"/>
                <a:gd name="T6" fmla="*/ 0 w 1808"/>
                <a:gd name="T7" fmla="*/ 286 h 3700"/>
                <a:gd name="T8" fmla="*/ 0 w 1808"/>
                <a:gd name="T9" fmla="*/ 3420 h 3700"/>
                <a:gd name="T10" fmla="*/ 0 w 1808"/>
                <a:gd name="T11" fmla="*/ 3420 h 3700"/>
                <a:gd name="T12" fmla="*/ 279 w 1808"/>
                <a:gd name="T13" fmla="*/ 3699 h 3700"/>
                <a:gd name="T14" fmla="*/ 1545 w 1808"/>
                <a:gd name="T15" fmla="*/ 3699 h 3700"/>
                <a:gd name="T16" fmla="*/ 1545 w 1808"/>
                <a:gd name="T17" fmla="*/ 3699 h 3700"/>
                <a:gd name="T18" fmla="*/ 1807 w 1808"/>
                <a:gd name="T19" fmla="*/ 3436 h 3700"/>
                <a:gd name="T20" fmla="*/ 1807 w 1808"/>
                <a:gd name="T21" fmla="*/ 296 h 3700"/>
                <a:gd name="T22" fmla="*/ 1807 w 1808"/>
                <a:gd name="T23" fmla="*/ 296 h 3700"/>
                <a:gd name="T24" fmla="*/ 1511 w 1808"/>
                <a:gd name="T25" fmla="*/ 0 h 3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8" h="3700">
                  <a:moveTo>
                    <a:pt x="1511" y="0"/>
                  </a:moveTo>
                  <a:lnTo>
                    <a:pt x="287" y="0"/>
                  </a:lnTo>
                  <a:lnTo>
                    <a:pt x="287" y="0"/>
                  </a:lnTo>
                  <a:cubicBezTo>
                    <a:pt x="129" y="0"/>
                    <a:pt x="0" y="128"/>
                    <a:pt x="0" y="286"/>
                  </a:cubicBezTo>
                  <a:lnTo>
                    <a:pt x="0" y="3420"/>
                  </a:lnTo>
                  <a:lnTo>
                    <a:pt x="0" y="3420"/>
                  </a:lnTo>
                  <a:cubicBezTo>
                    <a:pt x="0" y="3574"/>
                    <a:pt x="125" y="3699"/>
                    <a:pt x="279" y="3699"/>
                  </a:cubicBezTo>
                  <a:lnTo>
                    <a:pt x="1545" y="3699"/>
                  </a:lnTo>
                  <a:lnTo>
                    <a:pt x="1545" y="3699"/>
                  </a:lnTo>
                  <a:cubicBezTo>
                    <a:pt x="1690" y="3699"/>
                    <a:pt x="1807" y="3581"/>
                    <a:pt x="1807" y="3436"/>
                  </a:cubicBezTo>
                  <a:lnTo>
                    <a:pt x="1807" y="296"/>
                  </a:lnTo>
                  <a:lnTo>
                    <a:pt x="1807" y="296"/>
                  </a:lnTo>
                  <a:cubicBezTo>
                    <a:pt x="1807" y="132"/>
                    <a:pt x="1674" y="0"/>
                    <a:pt x="1511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b="0" i="0" dirty="0">
                <a:latin typeface="#9Slide03 Quicksand" panose="00000500000000000000" pitchFamily="2" charset="0"/>
              </a:endParaRPr>
            </a:p>
          </p:txBody>
        </p:sp>
        <p:sp>
          <p:nvSpPr>
            <p:cNvPr id="7" name="Freeform 17">
              <a:extLst>
                <a:ext uri="{FF2B5EF4-FFF2-40B4-BE49-F238E27FC236}">
                  <a16:creationId xmlns:a16="http://schemas.microsoft.com/office/drawing/2014/main" id="{C98AF5D7-97D7-47AB-0322-BE7CC847E4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55707" y="3670791"/>
              <a:ext cx="2049705" cy="4423631"/>
            </a:xfrm>
            <a:custGeom>
              <a:avLst/>
              <a:gdLst>
                <a:gd name="T0" fmla="*/ 1404 w 1646"/>
                <a:gd name="T1" fmla="*/ 0 h 3548"/>
                <a:gd name="T2" fmla="*/ 1189 w 1646"/>
                <a:gd name="T3" fmla="*/ 0 h 3548"/>
                <a:gd name="T4" fmla="*/ 1189 w 1646"/>
                <a:gd name="T5" fmla="*/ 0 h 3548"/>
                <a:gd name="T6" fmla="*/ 1160 w 1646"/>
                <a:gd name="T7" fmla="*/ 29 h 3548"/>
                <a:gd name="T8" fmla="*/ 1160 w 1646"/>
                <a:gd name="T9" fmla="*/ 87 h 3548"/>
                <a:gd name="T10" fmla="*/ 1160 w 1646"/>
                <a:gd name="T11" fmla="*/ 87 h 3548"/>
                <a:gd name="T12" fmla="*/ 1096 w 1646"/>
                <a:gd name="T13" fmla="*/ 151 h 3548"/>
                <a:gd name="T14" fmla="*/ 549 w 1646"/>
                <a:gd name="T15" fmla="*/ 151 h 3548"/>
                <a:gd name="T16" fmla="*/ 549 w 1646"/>
                <a:gd name="T17" fmla="*/ 151 h 3548"/>
                <a:gd name="T18" fmla="*/ 486 w 1646"/>
                <a:gd name="T19" fmla="*/ 87 h 3548"/>
                <a:gd name="T20" fmla="*/ 486 w 1646"/>
                <a:gd name="T21" fmla="*/ 23 h 3548"/>
                <a:gd name="T22" fmla="*/ 486 w 1646"/>
                <a:gd name="T23" fmla="*/ 23 h 3548"/>
                <a:gd name="T24" fmla="*/ 462 w 1646"/>
                <a:gd name="T25" fmla="*/ 0 h 3548"/>
                <a:gd name="T26" fmla="*/ 233 w 1646"/>
                <a:gd name="T27" fmla="*/ 0 h 3548"/>
                <a:gd name="T28" fmla="*/ 233 w 1646"/>
                <a:gd name="T29" fmla="*/ 0 h 3548"/>
                <a:gd name="T30" fmla="*/ 0 w 1646"/>
                <a:gd name="T31" fmla="*/ 232 h 3548"/>
                <a:gd name="T32" fmla="*/ 0 w 1646"/>
                <a:gd name="T33" fmla="*/ 3322 h 3548"/>
                <a:gd name="T34" fmla="*/ 0 w 1646"/>
                <a:gd name="T35" fmla="*/ 3322 h 3548"/>
                <a:gd name="T36" fmla="*/ 225 w 1646"/>
                <a:gd name="T37" fmla="*/ 3547 h 3548"/>
                <a:gd name="T38" fmla="*/ 1436 w 1646"/>
                <a:gd name="T39" fmla="*/ 3547 h 3548"/>
                <a:gd name="T40" fmla="*/ 1436 w 1646"/>
                <a:gd name="T41" fmla="*/ 3547 h 3548"/>
                <a:gd name="T42" fmla="*/ 1645 w 1646"/>
                <a:gd name="T43" fmla="*/ 3337 h 3548"/>
                <a:gd name="T44" fmla="*/ 1645 w 1646"/>
                <a:gd name="T45" fmla="*/ 240 h 3548"/>
                <a:gd name="T46" fmla="*/ 1645 w 1646"/>
                <a:gd name="T47" fmla="*/ 240 h 3548"/>
                <a:gd name="T48" fmla="*/ 1404 w 1646"/>
                <a:gd name="T49" fmla="*/ 0 h 3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46" h="3548">
                  <a:moveTo>
                    <a:pt x="1404" y="0"/>
                  </a:moveTo>
                  <a:lnTo>
                    <a:pt x="1189" y="0"/>
                  </a:lnTo>
                  <a:lnTo>
                    <a:pt x="1189" y="0"/>
                  </a:lnTo>
                  <a:cubicBezTo>
                    <a:pt x="1173" y="0"/>
                    <a:pt x="1160" y="13"/>
                    <a:pt x="1160" y="29"/>
                  </a:cubicBezTo>
                  <a:lnTo>
                    <a:pt x="1160" y="87"/>
                  </a:lnTo>
                  <a:lnTo>
                    <a:pt x="1160" y="87"/>
                  </a:lnTo>
                  <a:cubicBezTo>
                    <a:pt x="1160" y="122"/>
                    <a:pt x="1131" y="151"/>
                    <a:pt x="1096" y="151"/>
                  </a:cubicBezTo>
                  <a:lnTo>
                    <a:pt x="549" y="151"/>
                  </a:lnTo>
                  <a:lnTo>
                    <a:pt x="549" y="151"/>
                  </a:lnTo>
                  <a:cubicBezTo>
                    <a:pt x="515" y="151"/>
                    <a:pt x="486" y="122"/>
                    <a:pt x="486" y="87"/>
                  </a:cubicBezTo>
                  <a:lnTo>
                    <a:pt x="486" y="23"/>
                  </a:lnTo>
                  <a:lnTo>
                    <a:pt x="486" y="23"/>
                  </a:lnTo>
                  <a:cubicBezTo>
                    <a:pt x="486" y="10"/>
                    <a:pt x="476" y="0"/>
                    <a:pt x="462" y="0"/>
                  </a:cubicBezTo>
                  <a:lnTo>
                    <a:pt x="233" y="0"/>
                  </a:lnTo>
                  <a:lnTo>
                    <a:pt x="233" y="0"/>
                  </a:lnTo>
                  <a:cubicBezTo>
                    <a:pt x="104" y="0"/>
                    <a:pt x="0" y="104"/>
                    <a:pt x="0" y="232"/>
                  </a:cubicBezTo>
                  <a:lnTo>
                    <a:pt x="0" y="3322"/>
                  </a:lnTo>
                  <a:lnTo>
                    <a:pt x="0" y="3322"/>
                  </a:lnTo>
                  <a:cubicBezTo>
                    <a:pt x="0" y="3446"/>
                    <a:pt x="101" y="3547"/>
                    <a:pt x="225" y="3547"/>
                  </a:cubicBezTo>
                  <a:lnTo>
                    <a:pt x="1436" y="3547"/>
                  </a:lnTo>
                  <a:lnTo>
                    <a:pt x="1436" y="3547"/>
                  </a:lnTo>
                  <a:cubicBezTo>
                    <a:pt x="1551" y="3547"/>
                    <a:pt x="1645" y="3453"/>
                    <a:pt x="1645" y="3337"/>
                  </a:cubicBezTo>
                  <a:lnTo>
                    <a:pt x="1645" y="240"/>
                  </a:lnTo>
                  <a:lnTo>
                    <a:pt x="1645" y="240"/>
                  </a:lnTo>
                  <a:cubicBezTo>
                    <a:pt x="1645" y="108"/>
                    <a:pt x="1537" y="0"/>
                    <a:pt x="1404" y="0"/>
                  </a:cubicBezTo>
                </a:path>
              </a:pathLst>
            </a:custGeom>
            <a:solidFill>
              <a:srgbClr val="EBDD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b="0" i="0" dirty="0">
                <a:latin typeface="#9Slide03 Quicksand" panose="00000500000000000000" pitchFamily="2" charset="0"/>
              </a:endParaRPr>
            </a:p>
          </p:txBody>
        </p:sp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B0374869-0F27-C149-C4FD-BE0BBB629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01840" y="4330216"/>
              <a:ext cx="27475" cy="346199"/>
            </a:xfrm>
            <a:custGeom>
              <a:avLst/>
              <a:gdLst>
                <a:gd name="T0" fmla="*/ 0 w 21"/>
                <a:gd name="T1" fmla="*/ 7 h 280"/>
                <a:gd name="T2" fmla="*/ 0 w 21"/>
                <a:gd name="T3" fmla="*/ 273 h 280"/>
                <a:gd name="T4" fmla="*/ 0 w 21"/>
                <a:gd name="T5" fmla="*/ 273 h 280"/>
                <a:gd name="T6" fmla="*/ 6 w 21"/>
                <a:gd name="T7" fmla="*/ 279 h 280"/>
                <a:gd name="T8" fmla="*/ 20 w 21"/>
                <a:gd name="T9" fmla="*/ 279 h 280"/>
                <a:gd name="T10" fmla="*/ 20 w 21"/>
                <a:gd name="T11" fmla="*/ 0 h 280"/>
                <a:gd name="T12" fmla="*/ 6 w 21"/>
                <a:gd name="T13" fmla="*/ 0 h 280"/>
                <a:gd name="T14" fmla="*/ 6 w 21"/>
                <a:gd name="T15" fmla="*/ 0 h 280"/>
                <a:gd name="T16" fmla="*/ 0 w 21"/>
                <a:gd name="T17" fmla="*/ 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80">
                  <a:moveTo>
                    <a:pt x="0" y="7"/>
                  </a:moveTo>
                  <a:lnTo>
                    <a:pt x="0" y="273"/>
                  </a:lnTo>
                  <a:lnTo>
                    <a:pt x="0" y="273"/>
                  </a:lnTo>
                  <a:cubicBezTo>
                    <a:pt x="0" y="277"/>
                    <a:pt x="3" y="279"/>
                    <a:pt x="6" y="279"/>
                  </a:cubicBezTo>
                  <a:lnTo>
                    <a:pt x="20" y="279"/>
                  </a:lnTo>
                  <a:lnTo>
                    <a:pt x="20" y="0"/>
                  </a:lnTo>
                  <a:lnTo>
                    <a:pt x="6" y="0"/>
                  </a:lnTo>
                  <a:lnTo>
                    <a:pt x="6" y="0"/>
                  </a:ln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b="0" i="0" dirty="0">
                <a:latin typeface="#9Slide03 Quicksand" panose="00000500000000000000" pitchFamily="2" charset="0"/>
              </a:endParaRPr>
            </a:p>
          </p:txBody>
        </p:sp>
        <p:sp>
          <p:nvSpPr>
            <p:cNvPr id="10" name="Freeform 19">
              <a:extLst>
                <a:ext uri="{FF2B5EF4-FFF2-40B4-BE49-F238E27FC236}">
                  <a16:creationId xmlns:a16="http://schemas.microsoft.com/office/drawing/2014/main" id="{DDE565CC-1D08-2A33-A809-44BDA6DE8A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01840" y="5105038"/>
              <a:ext cx="27475" cy="274759"/>
            </a:xfrm>
            <a:custGeom>
              <a:avLst/>
              <a:gdLst>
                <a:gd name="T0" fmla="*/ 0 w 21"/>
                <a:gd name="T1" fmla="*/ 7 h 221"/>
                <a:gd name="T2" fmla="*/ 0 w 21"/>
                <a:gd name="T3" fmla="*/ 213 h 221"/>
                <a:gd name="T4" fmla="*/ 0 w 21"/>
                <a:gd name="T5" fmla="*/ 213 h 221"/>
                <a:gd name="T6" fmla="*/ 6 w 21"/>
                <a:gd name="T7" fmla="*/ 220 h 221"/>
                <a:gd name="T8" fmla="*/ 20 w 21"/>
                <a:gd name="T9" fmla="*/ 220 h 221"/>
                <a:gd name="T10" fmla="*/ 20 w 21"/>
                <a:gd name="T11" fmla="*/ 0 h 221"/>
                <a:gd name="T12" fmla="*/ 6 w 21"/>
                <a:gd name="T13" fmla="*/ 0 h 221"/>
                <a:gd name="T14" fmla="*/ 6 w 21"/>
                <a:gd name="T15" fmla="*/ 0 h 221"/>
                <a:gd name="T16" fmla="*/ 0 w 21"/>
                <a:gd name="T17" fmla="*/ 7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1">
                  <a:moveTo>
                    <a:pt x="0" y="7"/>
                  </a:moveTo>
                  <a:lnTo>
                    <a:pt x="0" y="213"/>
                  </a:lnTo>
                  <a:lnTo>
                    <a:pt x="0" y="213"/>
                  </a:lnTo>
                  <a:cubicBezTo>
                    <a:pt x="0" y="217"/>
                    <a:pt x="3" y="220"/>
                    <a:pt x="6" y="220"/>
                  </a:cubicBezTo>
                  <a:lnTo>
                    <a:pt x="20" y="220"/>
                  </a:lnTo>
                  <a:lnTo>
                    <a:pt x="20" y="0"/>
                  </a:lnTo>
                  <a:lnTo>
                    <a:pt x="6" y="0"/>
                  </a:lnTo>
                  <a:lnTo>
                    <a:pt x="6" y="0"/>
                  </a:ln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b="0" i="0" dirty="0">
                <a:latin typeface="#9Slide03 Quicksand" panose="00000500000000000000" pitchFamily="2" charset="0"/>
              </a:endParaRPr>
            </a:p>
          </p:txBody>
        </p:sp>
        <p:sp>
          <p:nvSpPr>
            <p:cNvPr id="11" name="Freeform 20">
              <a:extLst>
                <a:ext uri="{FF2B5EF4-FFF2-40B4-BE49-F238E27FC236}">
                  <a16:creationId xmlns:a16="http://schemas.microsoft.com/office/drawing/2014/main" id="{78F38063-E610-FB38-40E9-C40110379A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01840" y="5451234"/>
              <a:ext cx="27475" cy="274759"/>
            </a:xfrm>
            <a:custGeom>
              <a:avLst/>
              <a:gdLst>
                <a:gd name="T0" fmla="*/ 0 w 21"/>
                <a:gd name="T1" fmla="*/ 5 h 219"/>
                <a:gd name="T2" fmla="*/ 0 w 21"/>
                <a:gd name="T3" fmla="*/ 212 h 219"/>
                <a:gd name="T4" fmla="*/ 0 w 21"/>
                <a:gd name="T5" fmla="*/ 212 h 219"/>
                <a:gd name="T6" fmla="*/ 6 w 21"/>
                <a:gd name="T7" fmla="*/ 218 h 219"/>
                <a:gd name="T8" fmla="*/ 20 w 21"/>
                <a:gd name="T9" fmla="*/ 218 h 219"/>
                <a:gd name="T10" fmla="*/ 20 w 21"/>
                <a:gd name="T11" fmla="*/ 0 h 219"/>
                <a:gd name="T12" fmla="*/ 6 w 21"/>
                <a:gd name="T13" fmla="*/ 0 h 219"/>
                <a:gd name="T14" fmla="*/ 6 w 21"/>
                <a:gd name="T15" fmla="*/ 0 h 219"/>
                <a:gd name="T16" fmla="*/ 0 w 21"/>
                <a:gd name="T17" fmla="*/ 5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9">
                  <a:moveTo>
                    <a:pt x="0" y="5"/>
                  </a:moveTo>
                  <a:lnTo>
                    <a:pt x="0" y="212"/>
                  </a:lnTo>
                  <a:lnTo>
                    <a:pt x="0" y="212"/>
                  </a:lnTo>
                  <a:cubicBezTo>
                    <a:pt x="0" y="216"/>
                    <a:pt x="3" y="218"/>
                    <a:pt x="6" y="218"/>
                  </a:cubicBezTo>
                  <a:lnTo>
                    <a:pt x="20" y="218"/>
                  </a:lnTo>
                  <a:lnTo>
                    <a:pt x="20" y="0"/>
                  </a:lnTo>
                  <a:lnTo>
                    <a:pt x="6" y="0"/>
                  </a:lnTo>
                  <a:lnTo>
                    <a:pt x="6" y="0"/>
                  </a:lnTo>
                  <a:cubicBezTo>
                    <a:pt x="3" y="0"/>
                    <a:pt x="0" y="2"/>
                    <a:pt x="0" y="5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b="0" i="0" dirty="0">
                <a:latin typeface="#9Slide03 Quicksand" panose="00000500000000000000" pitchFamily="2" charset="0"/>
              </a:endParaRPr>
            </a:p>
          </p:txBody>
        </p:sp>
        <p:sp>
          <p:nvSpPr>
            <p:cNvPr id="12" name="Freeform 21">
              <a:extLst>
                <a:ext uri="{FF2B5EF4-FFF2-40B4-BE49-F238E27FC236}">
                  <a16:creationId xmlns:a16="http://schemas.microsoft.com/office/drawing/2014/main" id="{BFF3264F-7D4E-58EC-19F8-33FB5CCA20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31802" y="4357693"/>
              <a:ext cx="27475" cy="626451"/>
            </a:xfrm>
            <a:custGeom>
              <a:avLst/>
              <a:gdLst>
                <a:gd name="T0" fmla="*/ 11 w 22"/>
                <a:gd name="T1" fmla="*/ 0 h 503"/>
                <a:gd name="T2" fmla="*/ 0 w 22"/>
                <a:gd name="T3" fmla="*/ 0 h 503"/>
                <a:gd name="T4" fmla="*/ 0 w 22"/>
                <a:gd name="T5" fmla="*/ 502 h 503"/>
                <a:gd name="T6" fmla="*/ 11 w 22"/>
                <a:gd name="T7" fmla="*/ 502 h 503"/>
                <a:gd name="T8" fmla="*/ 11 w 22"/>
                <a:gd name="T9" fmla="*/ 502 h 503"/>
                <a:gd name="T10" fmla="*/ 21 w 22"/>
                <a:gd name="T11" fmla="*/ 492 h 503"/>
                <a:gd name="T12" fmla="*/ 21 w 22"/>
                <a:gd name="T13" fmla="*/ 8 h 503"/>
                <a:gd name="T14" fmla="*/ 21 w 22"/>
                <a:gd name="T15" fmla="*/ 8 h 503"/>
                <a:gd name="T16" fmla="*/ 11 w 22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503">
                  <a:moveTo>
                    <a:pt x="11" y="0"/>
                  </a:moveTo>
                  <a:lnTo>
                    <a:pt x="0" y="0"/>
                  </a:lnTo>
                  <a:lnTo>
                    <a:pt x="0" y="502"/>
                  </a:lnTo>
                  <a:lnTo>
                    <a:pt x="11" y="502"/>
                  </a:lnTo>
                  <a:lnTo>
                    <a:pt x="11" y="502"/>
                  </a:lnTo>
                  <a:cubicBezTo>
                    <a:pt x="16" y="502"/>
                    <a:pt x="21" y="497"/>
                    <a:pt x="21" y="492"/>
                  </a:cubicBezTo>
                  <a:lnTo>
                    <a:pt x="21" y="8"/>
                  </a:lnTo>
                  <a:lnTo>
                    <a:pt x="21" y="8"/>
                  </a:lnTo>
                  <a:cubicBezTo>
                    <a:pt x="21" y="4"/>
                    <a:pt x="16" y="0"/>
                    <a:pt x="11" y="0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b="0" i="0" dirty="0">
                <a:latin typeface="#9Slide03 Quicksand" panose="00000500000000000000" pitchFamily="2" charset="0"/>
              </a:endParaRPr>
            </a:p>
          </p:txBody>
        </p:sp>
      </p:grpSp>
      <p:sp>
        <p:nvSpPr>
          <p:cNvPr id="13" name="Picture Placeholder 130">
            <a:extLst>
              <a:ext uri="{FF2B5EF4-FFF2-40B4-BE49-F238E27FC236}">
                <a16:creationId xmlns:a16="http://schemas.microsoft.com/office/drawing/2014/main" id="{C7973B5A-47EF-9524-8206-E5C99B4B17B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988638" y="2914893"/>
            <a:ext cx="4188087" cy="9041597"/>
          </a:xfrm>
          <a:custGeom>
            <a:avLst/>
            <a:gdLst>
              <a:gd name="connsiteX0" fmla="*/ 290146 w 2048458"/>
              <a:gd name="connsiteY0" fmla="*/ 0 h 4422384"/>
              <a:gd name="connsiteX1" fmla="*/ 575312 w 2048458"/>
              <a:gd name="connsiteY1" fmla="*/ 0 h 4422384"/>
              <a:gd name="connsiteX2" fmla="*/ 605198 w 2048458"/>
              <a:gd name="connsiteY2" fmla="*/ 28677 h 4422384"/>
              <a:gd name="connsiteX3" fmla="*/ 605198 w 2048458"/>
              <a:gd name="connsiteY3" fmla="*/ 108472 h 4422384"/>
              <a:gd name="connsiteX4" fmla="*/ 683650 w 2048458"/>
              <a:gd name="connsiteY4" fmla="*/ 188267 h 4422384"/>
              <a:gd name="connsiteX5" fmla="*/ 1364808 w 2048458"/>
              <a:gd name="connsiteY5" fmla="*/ 188267 h 4422384"/>
              <a:gd name="connsiteX6" fmla="*/ 1444506 w 2048458"/>
              <a:gd name="connsiteY6" fmla="*/ 108472 h 4422384"/>
              <a:gd name="connsiteX7" fmla="*/ 1444506 w 2048458"/>
              <a:gd name="connsiteY7" fmla="*/ 36157 h 4422384"/>
              <a:gd name="connsiteX8" fmla="*/ 1480618 w 2048458"/>
              <a:gd name="connsiteY8" fmla="*/ 0 h 4422384"/>
              <a:gd name="connsiteX9" fmla="*/ 1748350 w 2048458"/>
              <a:gd name="connsiteY9" fmla="*/ 0 h 4422384"/>
              <a:gd name="connsiteX10" fmla="*/ 2048458 w 2048458"/>
              <a:gd name="connsiteY10" fmla="*/ 299231 h 4422384"/>
              <a:gd name="connsiteX11" fmla="*/ 2048458 w 2048458"/>
              <a:gd name="connsiteY11" fmla="*/ 4160557 h 4422384"/>
              <a:gd name="connsiteX12" fmla="*/ 1788198 w 2048458"/>
              <a:gd name="connsiteY12" fmla="*/ 4422384 h 4422384"/>
              <a:gd name="connsiteX13" fmla="*/ 280184 w 2048458"/>
              <a:gd name="connsiteY13" fmla="*/ 4422384 h 4422384"/>
              <a:gd name="connsiteX14" fmla="*/ 0 w 2048458"/>
              <a:gd name="connsiteY14" fmla="*/ 4141855 h 4422384"/>
              <a:gd name="connsiteX15" fmla="*/ 0 w 2048458"/>
              <a:gd name="connsiteY15" fmla="*/ 289257 h 4422384"/>
              <a:gd name="connsiteX16" fmla="*/ 290146 w 2048458"/>
              <a:gd name="connsiteY16" fmla="*/ 0 h 442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48458" h="4422384">
                <a:moveTo>
                  <a:pt x="290146" y="0"/>
                </a:moveTo>
                <a:lnTo>
                  <a:pt x="575312" y="0"/>
                </a:lnTo>
                <a:cubicBezTo>
                  <a:pt x="592744" y="0"/>
                  <a:pt x="605198" y="12468"/>
                  <a:pt x="605198" y="28677"/>
                </a:cubicBezTo>
                <a:lnTo>
                  <a:pt x="605198" y="108472"/>
                </a:lnTo>
                <a:cubicBezTo>
                  <a:pt x="605198" y="152109"/>
                  <a:pt x="641310" y="188267"/>
                  <a:pt x="683650" y="188267"/>
                </a:cubicBezTo>
                <a:lnTo>
                  <a:pt x="1364808" y="188267"/>
                </a:lnTo>
                <a:cubicBezTo>
                  <a:pt x="1408392" y="188267"/>
                  <a:pt x="1444506" y="152109"/>
                  <a:pt x="1444506" y="108472"/>
                </a:cubicBezTo>
                <a:lnTo>
                  <a:pt x="1444506" y="36157"/>
                </a:lnTo>
                <a:cubicBezTo>
                  <a:pt x="1444506" y="16209"/>
                  <a:pt x="1460694" y="0"/>
                  <a:pt x="1480618" y="0"/>
                </a:cubicBezTo>
                <a:lnTo>
                  <a:pt x="1748350" y="0"/>
                </a:lnTo>
                <a:cubicBezTo>
                  <a:pt x="1913970" y="0"/>
                  <a:pt x="2048458" y="134654"/>
                  <a:pt x="2048458" y="299231"/>
                </a:cubicBezTo>
                <a:lnTo>
                  <a:pt x="2048458" y="4160557"/>
                </a:lnTo>
                <a:cubicBezTo>
                  <a:pt x="2048458" y="4305186"/>
                  <a:pt x="1931404" y="4422384"/>
                  <a:pt x="1788198" y="4422384"/>
                </a:cubicBezTo>
                <a:lnTo>
                  <a:pt x="280184" y="4422384"/>
                </a:lnTo>
                <a:cubicBezTo>
                  <a:pt x="125770" y="4422384"/>
                  <a:pt x="0" y="4296458"/>
                  <a:pt x="0" y="4141855"/>
                </a:cubicBezTo>
                <a:lnTo>
                  <a:pt x="0" y="289257"/>
                </a:lnTo>
                <a:cubicBezTo>
                  <a:pt x="0" y="129667"/>
                  <a:pt x="129506" y="0"/>
                  <a:pt x="290146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C57330-F7F6-A254-FCCD-85702ABA2418}"/>
              </a:ext>
            </a:extLst>
          </p:cNvPr>
          <p:cNvGrpSpPr/>
          <p:nvPr userDrawn="1"/>
        </p:nvGrpSpPr>
        <p:grpSpPr>
          <a:xfrm>
            <a:off x="15386505" y="2660833"/>
            <a:ext cx="4819798" cy="9549717"/>
            <a:chOff x="19601840" y="3549898"/>
            <a:chExt cx="2357437" cy="4670913"/>
          </a:xfrm>
        </p:grpSpPr>
        <p:sp>
          <p:nvSpPr>
            <p:cNvPr id="3" name="Freeform 15">
              <a:extLst>
                <a:ext uri="{FF2B5EF4-FFF2-40B4-BE49-F238E27FC236}">
                  <a16:creationId xmlns:a16="http://schemas.microsoft.com/office/drawing/2014/main" id="{54AD67E4-B2EE-00C8-69BE-129CCE9BC1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23821" y="3549898"/>
              <a:ext cx="2307981" cy="4670913"/>
            </a:xfrm>
            <a:custGeom>
              <a:avLst/>
              <a:gdLst>
                <a:gd name="T0" fmla="*/ 1830 w 1854"/>
                <a:gd name="T1" fmla="*/ 3460 h 3747"/>
                <a:gd name="T2" fmla="*/ 1830 w 1854"/>
                <a:gd name="T3" fmla="*/ 3460 h 3747"/>
                <a:gd name="T4" fmla="*/ 1568 w 1854"/>
                <a:gd name="T5" fmla="*/ 3723 h 3747"/>
                <a:gd name="T6" fmla="*/ 302 w 1854"/>
                <a:gd name="T7" fmla="*/ 3723 h 3747"/>
                <a:gd name="T8" fmla="*/ 302 w 1854"/>
                <a:gd name="T9" fmla="*/ 3723 h 3747"/>
                <a:gd name="T10" fmla="*/ 23 w 1854"/>
                <a:gd name="T11" fmla="*/ 3444 h 3747"/>
                <a:gd name="T12" fmla="*/ 23 w 1854"/>
                <a:gd name="T13" fmla="*/ 310 h 3747"/>
                <a:gd name="T14" fmla="*/ 23 w 1854"/>
                <a:gd name="T15" fmla="*/ 310 h 3747"/>
                <a:gd name="T16" fmla="*/ 310 w 1854"/>
                <a:gd name="T17" fmla="*/ 24 h 3747"/>
                <a:gd name="T18" fmla="*/ 1534 w 1854"/>
                <a:gd name="T19" fmla="*/ 24 h 3747"/>
                <a:gd name="T20" fmla="*/ 1534 w 1854"/>
                <a:gd name="T21" fmla="*/ 24 h 3747"/>
                <a:gd name="T22" fmla="*/ 1830 w 1854"/>
                <a:gd name="T23" fmla="*/ 320 h 3747"/>
                <a:gd name="T24" fmla="*/ 1830 w 1854"/>
                <a:gd name="T25" fmla="*/ 3460 h 3747"/>
                <a:gd name="T26" fmla="*/ 1534 w 1854"/>
                <a:gd name="T27" fmla="*/ 0 h 3747"/>
                <a:gd name="T28" fmla="*/ 310 w 1854"/>
                <a:gd name="T29" fmla="*/ 0 h 3747"/>
                <a:gd name="T30" fmla="*/ 310 w 1854"/>
                <a:gd name="T31" fmla="*/ 0 h 3747"/>
                <a:gd name="T32" fmla="*/ 0 w 1854"/>
                <a:gd name="T33" fmla="*/ 310 h 3747"/>
                <a:gd name="T34" fmla="*/ 0 w 1854"/>
                <a:gd name="T35" fmla="*/ 3444 h 3747"/>
                <a:gd name="T36" fmla="*/ 0 w 1854"/>
                <a:gd name="T37" fmla="*/ 3444 h 3747"/>
                <a:gd name="T38" fmla="*/ 302 w 1854"/>
                <a:gd name="T39" fmla="*/ 3746 h 3747"/>
                <a:gd name="T40" fmla="*/ 1568 w 1854"/>
                <a:gd name="T41" fmla="*/ 3746 h 3747"/>
                <a:gd name="T42" fmla="*/ 1568 w 1854"/>
                <a:gd name="T43" fmla="*/ 3746 h 3747"/>
                <a:gd name="T44" fmla="*/ 1853 w 1854"/>
                <a:gd name="T45" fmla="*/ 3460 h 3747"/>
                <a:gd name="T46" fmla="*/ 1853 w 1854"/>
                <a:gd name="T47" fmla="*/ 320 h 3747"/>
                <a:gd name="T48" fmla="*/ 1853 w 1854"/>
                <a:gd name="T49" fmla="*/ 320 h 3747"/>
                <a:gd name="T50" fmla="*/ 1534 w 1854"/>
                <a:gd name="T51" fmla="*/ 0 h 3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54" h="3747">
                  <a:moveTo>
                    <a:pt x="1830" y="3460"/>
                  </a:moveTo>
                  <a:lnTo>
                    <a:pt x="1830" y="3460"/>
                  </a:lnTo>
                  <a:cubicBezTo>
                    <a:pt x="1830" y="3605"/>
                    <a:pt x="1713" y="3723"/>
                    <a:pt x="1568" y="3723"/>
                  </a:cubicBezTo>
                  <a:lnTo>
                    <a:pt x="302" y="3723"/>
                  </a:lnTo>
                  <a:lnTo>
                    <a:pt x="302" y="3723"/>
                  </a:lnTo>
                  <a:cubicBezTo>
                    <a:pt x="148" y="3723"/>
                    <a:pt x="23" y="3598"/>
                    <a:pt x="23" y="3444"/>
                  </a:cubicBezTo>
                  <a:lnTo>
                    <a:pt x="23" y="310"/>
                  </a:lnTo>
                  <a:lnTo>
                    <a:pt x="23" y="310"/>
                  </a:lnTo>
                  <a:cubicBezTo>
                    <a:pt x="23" y="152"/>
                    <a:pt x="152" y="24"/>
                    <a:pt x="310" y="24"/>
                  </a:cubicBezTo>
                  <a:lnTo>
                    <a:pt x="1534" y="24"/>
                  </a:lnTo>
                  <a:lnTo>
                    <a:pt x="1534" y="24"/>
                  </a:lnTo>
                  <a:cubicBezTo>
                    <a:pt x="1697" y="24"/>
                    <a:pt x="1830" y="156"/>
                    <a:pt x="1830" y="320"/>
                  </a:cubicBezTo>
                  <a:lnTo>
                    <a:pt x="1830" y="3460"/>
                  </a:lnTo>
                  <a:close/>
                  <a:moveTo>
                    <a:pt x="1534" y="0"/>
                  </a:moveTo>
                  <a:lnTo>
                    <a:pt x="310" y="0"/>
                  </a:lnTo>
                  <a:lnTo>
                    <a:pt x="310" y="0"/>
                  </a:lnTo>
                  <a:cubicBezTo>
                    <a:pt x="139" y="0"/>
                    <a:pt x="0" y="140"/>
                    <a:pt x="0" y="310"/>
                  </a:cubicBezTo>
                  <a:lnTo>
                    <a:pt x="0" y="3444"/>
                  </a:lnTo>
                  <a:lnTo>
                    <a:pt x="0" y="3444"/>
                  </a:lnTo>
                  <a:cubicBezTo>
                    <a:pt x="0" y="3611"/>
                    <a:pt x="136" y="3746"/>
                    <a:pt x="302" y="3746"/>
                  </a:cubicBezTo>
                  <a:lnTo>
                    <a:pt x="1568" y="3746"/>
                  </a:lnTo>
                  <a:lnTo>
                    <a:pt x="1568" y="3746"/>
                  </a:lnTo>
                  <a:cubicBezTo>
                    <a:pt x="1726" y="3746"/>
                    <a:pt x="1853" y="3618"/>
                    <a:pt x="1853" y="3460"/>
                  </a:cubicBezTo>
                  <a:lnTo>
                    <a:pt x="1853" y="320"/>
                  </a:lnTo>
                  <a:lnTo>
                    <a:pt x="1853" y="320"/>
                  </a:lnTo>
                  <a:cubicBezTo>
                    <a:pt x="1853" y="144"/>
                    <a:pt x="1710" y="0"/>
                    <a:pt x="1534" y="0"/>
                  </a:cubicBezTo>
                  <a:close/>
                </a:path>
              </a:pathLst>
            </a:custGeom>
            <a:solidFill>
              <a:srgbClr val="ACAFB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b="0" i="0" dirty="0">
                <a:latin typeface="#9Slide03 Quicksand" panose="00000500000000000000" pitchFamily="2" charset="0"/>
              </a:endParaRPr>
            </a:p>
          </p:txBody>
        </p:sp>
        <p:sp>
          <p:nvSpPr>
            <p:cNvPr id="8" name="Freeform 16">
              <a:extLst>
                <a:ext uri="{FF2B5EF4-FFF2-40B4-BE49-F238E27FC236}">
                  <a16:creationId xmlns:a16="http://schemas.microsoft.com/office/drawing/2014/main" id="{CBA816B6-E35A-3B77-8CEF-9F168EAB08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51296" y="3577373"/>
              <a:ext cx="2253029" cy="4610465"/>
            </a:xfrm>
            <a:custGeom>
              <a:avLst/>
              <a:gdLst>
                <a:gd name="T0" fmla="*/ 1511 w 1808"/>
                <a:gd name="T1" fmla="*/ 0 h 3700"/>
                <a:gd name="T2" fmla="*/ 287 w 1808"/>
                <a:gd name="T3" fmla="*/ 0 h 3700"/>
                <a:gd name="T4" fmla="*/ 287 w 1808"/>
                <a:gd name="T5" fmla="*/ 0 h 3700"/>
                <a:gd name="T6" fmla="*/ 0 w 1808"/>
                <a:gd name="T7" fmla="*/ 286 h 3700"/>
                <a:gd name="T8" fmla="*/ 0 w 1808"/>
                <a:gd name="T9" fmla="*/ 3420 h 3700"/>
                <a:gd name="T10" fmla="*/ 0 w 1808"/>
                <a:gd name="T11" fmla="*/ 3420 h 3700"/>
                <a:gd name="T12" fmla="*/ 279 w 1808"/>
                <a:gd name="T13" fmla="*/ 3699 h 3700"/>
                <a:gd name="T14" fmla="*/ 1545 w 1808"/>
                <a:gd name="T15" fmla="*/ 3699 h 3700"/>
                <a:gd name="T16" fmla="*/ 1545 w 1808"/>
                <a:gd name="T17" fmla="*/ 3699 h 3700"/>
                <a:gd name="T18" fmla="*/ 1807 w 1808"/>
                <a:gd name="T19" fmla="*/ 3436 h 3700"/>
                <a:gd name="T20" fmla="*/ 1807 w 1808"/>
                <a:gd name="T21" fmla="*/ 296 h 3700"/>
                <a:gd name="T22" fmla="*/ 1807 w 1808"/>
                <a:gd name="T23" fmla="*/ 296 h 3700"/>
                <a:gd name="T24" fmla="*/ 1511 w 1808"/>
                <a:gd name="T25" fmla="*/ 0 h 3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8" h="3700">
                  <a:moveTo>
                    <a:pt x="1511" y="0"/>
                  </a:moveTo>
                  <a:lnTo>
                    <a:pt x="287" y="0"/>
                  </a:lnTo>
                  <a:lnTo>
                    <a:pt x="287" y="0"/>
                  </a:lnTo>
                  <a:cubicBezTo>
                    <a:pt x="129" y="0"/>
                    <a:pt x="0" y="128"/>
                    <a:pt x="0" y="286"/>
                  </a:cubicBezTo>
                  <a:lnTo>
                    <a:pt x="0" y="3420"/>
                  </a:lnTo>
                  <a:lnTo>
                    <a:pt x="0" y="3420"/>
                  </a:lnTo>
                  <a:cubicBezTo>
                    <a:pt x="0" y="3574"/>
                    <a:pt x="125" y="3699"/>
                    <a:pt x="279" y="3699"/>
                  </a:cubicBezTo>
                  <a:lnTo>
                    <a:pt x="1545" y="3699"/>
                  </a:lnTo>
                  <a:lnTo>
                    <a:pt x="1545" y="3699"/>
                  </a:lnTo>
                  <a:cubicBezTo>
                    <a:pt x="1690" y="3699"/>
                    <a:pt x="1807" y="3581"/>
                    <a:pt x="1807" y="3436"/>
                  </a:cubicBezTo>
                  <a:lnTo>
                    <a:pt x="1807" y="296"/>
                  </a:lnTo>
                  <a:lnTo>
                    <a:pt x="1807" y="296"/>
                  </a:lnTo>
                  <a:cubicBezTo>
                    <a:pt x="1807" y="132"/>
                    <a:pt x="1674" y="0"/>
                    <a:pt x="1511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b="0" i="0" dirty="0">
                <a:latin typeface="#9Slide03 Quicksand" panose="00000500000000000000" pitchFamily="2" charset="0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E21D60F4-4EB6-5FCA-2E4E-A63F2D3C65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55707" y="3670791"/>
              <a:ext cx="2049705" cy="4423631"/>
            </a:xfrm>
            <a:custGeom>
              <a:avLst/>
              <a:gdLst>
                <a:gd name="T0" fmla="*/ 1404 w 1646"/>
                <a:gd name="T1" fmla="*/ 0 h 3548"/>
                <a:gd name="T2" fmla="*/ 1189 w 1646"/>
                <a:gd name="T3" fmla="*/ 0 h 3548"/>
                <a:gd name="T4" fmla="*/ 1189 w 1646"/>
                <a:gd name="T5" fmla="*/ 0 h 3548"/>
                <a:gd name="T6" fmla="*/ 1160 w 1646"/>
                <a:gd name="T7" fmla="*/ 29 h 3548"/>
                <a:gd name="T8" fmla="*/ 1160 w 1646"/>
                <a:gd name="T9" fmla="*/ 87 h 3548"/>
                <a:gd name="T10" fmla="*/ 1160 w 1646"/>
                <a:gd name="T11" fmla="*/ 87 h 3548"/>
                <a:gd name="T12" fmla="*/ 1096 w 1646"/>
                <a:gd name="T13" fmla="*/ 151 h 3548"/>
                <a:gd name="T14" fmla="*/ 549 w 1646"/>
                <a:gd name="T15" fmla="*/ 151 h 3548"/>
                <a:gd name="T16" fmla="*/ 549 w 1646"/>
                <a:gd name="T17" fmla="*/ 151 h 3548"/>
                <a:gd name="T18" fmla="*/ 486 w 1646"/>
                <a:gd name="T19" fmla="*/ 87 h 3548"/>
                <a:gd name="T20" fmla="*/ 486 w 1646"/>
                <a:gd name="T21" fmla="*/ 23 h 3548"/>
                <a:gd name="T22" fmla="*/ 486 w 1646"/>
                <a:gd name="T23" fmla="*/ 23 h 3548"/>
                <a:gd name="T24" fmla="*/ 462 w 1646"/>
                <a:gd name="T25" fmla="*/ 0 h 3548"/>
                <a:gd name="T26" fmla="*/ 233 w 1646"/>
                <a:gd name="T27" fmla="*/ 0 h 3548"/>
                <a:gd name="T28" fmla="*/ 233 w 1646"/>
                <a:gd name="T29" fmla="*/ 0 h 3548"/>
                <a:gd name="T30" fmla="*/ 0 w 1646"/>
                <a:gd name="T31" fmla="*/ 232 h 3548"/>
                <a:gd name="T32" fmla="*/ 0 w 1646"/>
                <a:gd name="T33" fmla="*/ 3322 h 3548"/>
                <a:gd name="T34" fmla="*/ 0 w 1646"/>
                <a:gd name="T35" fmla="*/ 3322 h 3548"/>
                <a:gd name="T36" fmla="*/ 225 w 1646"/>
                <a:gd name="T37" fmla="*/ 3547 h 3548"/>
                <a:gd name="T38" fmla="*/ 1436 w 1646"/>
                <a:gd name="T39" fmla="*/ 3547 h 3548"/>
                <a:gd name="T40" fmla="*/ 1436 w 1646"/>
                <a:gd name="T41" fmla="*/ 3547 h 3548"/>
                <a:gd name="T42" fmla="*/ 1645 w 1646"/>
                <a:gd name="T43" fmla="*/ 3337 h 3548"/>
                <a:gd name="T44" fmla="*/ 1645 w 1646"/>
                <a:gd name="T45" fmla="*/ 240 h 3548"/>
                <a:gd name="T46" fmla="*/ 1645 w 1646"/>
                <a:gd name="T47" fmla="*/ 240 h 3548"/>
                <a:gd name="T48" fmla="*/ 1404 w 1646"/>
                <a:gd name="T49" fmla="*/ 0 h 3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46" h="3548">
                  <a:moveTo>
                    <a:pt x="1404" y="0"/>
                  </a:moveTo>
                  <a:lnTo>
                    <a:pt x="1189" y="0"/>
                  </a:lnTo>
                  <a:lnTo>
                    <a:pt x="1189" y="0"/>
                  </a:lnTo>
                  <a:cubicBezTo>
                    <a:pt x="1173" y="0"/>
                    <a:pt x="1160" y="13"/>
                    <a:pt x="1160" y="29"/>
                  </a:cubicBezTo>
                  <a:lnTo>
                    <a:pt x="1160" y="87"/>
                  </a:lnTo>
                  <a:lnTo>
                    <a:pt x="1160" y="87"/>
                  </a:lnTo>
                  <a:cubicBezTo>
                    <a:pt x="1160" y="122"/>
                    <a:pt x="1131" y="151"/>
                    <a:pt x="1096" y="151"/>
                  </a:cubicBezTo>
                  <a:lnTo>
                    <a:pt x="549" y="151"/>
                  </a:lnTo>
                  <a:lnTo>
                    <a:pt x="549" y="151"/>
                  </a:lnTo>
                  <a:cubicBezTo>
                    <a:pt x="515" y="151"/>
                    <a:pt x="486" y="122"/>
                    <a:pt x="486" y="87"/>
                  </a:cubicBezTo>
                  <a:lnTo>
                    <a:pt x="486" y="23"/>
                  </a:lnTo>
                  <a:lnTo>
                    <a:pt x="486" y="23"/>
                  </a:lnTo>
                  <a:cubicBezTo>
                    <a:pt x="486" y="10"/>
                    <a:pt x="476" y="0"/>
                    <a:pt x="462" y="0"/>
                  </a:cubicBezTo>
                  <a:lnTo>
                    <a:pt x="233" y="0"/>
                  </a:lnTo>
                  <a:lnTo>
                    <a:pt x="233" y="0"/>
                  </a:lnTo>
                  <a:cubicBezTo>
                    <a:pt x="104" y="0"/>
                    <a:pt x="0" y="104"/>
                    <a:pt x="0" y="232"/>
                  </a:cubicBezTo>
                  <a:lnTo>
                    <a:pt x="0" y="3322"/>
                  </a:lnTo>
                  <a:lnTo>
                    <a:pt x="0" y="3322"/>
                  </a:lnTo>
                  <a:cubicBezTo>
                    <a:pt x="0" y="3446"/>
                    <a:pt x="101" y="3547"/>
                    <a:pt x="225" y="3547"/>
                  </a:cubicBezTo>
                  <a:lnTo>
                    <a:pt x="1436" y="3547"/>
                  </a:lnTo>
                  <a:lnTo>
                    <a:pt x="1436" y="3547"/>
                  </a:lnTo>
                  <a:cubicBezTo>
                    <a:pt x="1551" y="3547"/>
                    <a:pt x="1645" y="3453"/>
                    <a:pt x="1645" y="3337"/>
                  </a:cubicBezTo>
                  <a:lnTo>
                    <a:pt x="1645" y="240"/>
                  </a:lnTo>
                  <a:lnTo>
                    <a:pt x="1645" y="240"/>
                  </a:lnTo>
                  <a:cubicBezTo>
                    <a:pt x="1645" y="108"/>
                    <a:pt x="1537" y="0"/>
                    <a:pt x="1404" y="0"/>
                  </a:cubicBezTo>
                </a:path>
              </a:pathLst>
            </a:custGeom>
            <a:solidFill>
              <a:srgbClr val="EBDD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b="0" i="0" dirty="0">
                <a:latin typeface="#9Slide03 Quicksand" panose="00000500000000000000" pitchFamily="2" charset="0"/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E7EBFE55-AD20-97B9-CD18-08EED93F0D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01840" y="4330216"/>
              <a:ext cx="27475" cy="346199"/>
            </a:xfrm>
            <a:custGeom>
              <a:avLst/>
              <a:gdLst>
                <a:gd name="T0" fmla="*/ 0 w 21"/>
                <a:gd name="T1" fmla="*/ 7 h 280"/>
                <a:gd name="T2" fmla="*/ 0 w 21"/>
                <a:gd name="T3" fmla="*/ 273 h 280"/>
                <a:gd name="T4" fmla="*/ 0 w 21"/>
                <a:gd name="T5" fmla="*/ 273 h 280"/>
                <a:gd name="T6" fmla="*/ 6 w 21"/>
                <a:gd name="T7" fmla="*/ 279 h 280"/>
                <a:gd name="T8" fmla="*/ 20 w 21"/>
                <a:gd name="T9" fmla="*/ 279 h 280"/>
                <a:gd name="T10" fmla="*/ 20 w 21"/>
                <a:gd name="T11" fmla="*/ 0 h 280"/>
                <a:gd name="T12" fmla="*/ 6 w 21"/>
                <a:gd name="T13" fmla="*/ 0 h 280"/>
                <a:gd name="T14" fmla="*/ 6 w 21"/>
                <a:gd name="T15" fmla="*/ 0 h 280"/>
                <a:gd name="T16" fmla="*/ 0 w 21"/>
                <a:gd name="T17" fmla="*/ 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80">
                  <a:moveTo>
                    <a:pt x="0" y="7"/>
                  </a:moveTo>
                  <a:lnTo>
                    <a:pt x="0" y="273"/>
                  </a:lnTo>
                  <a:lnTo>
                    <a:pt x="0" y="273"/>
                  </a:lnTo>
                  <a:cubicBezTo>
                    <a:pt x="0" y="277"/>
                    <a:pt x="3" y="279"/>
                    <a:pt x="6" y="279"/>
                  </a:cubicBezTo>
                  <a:lnTo>
                    <a:pt x="20" y="279"/>
                  </a:lnTo>
                  <a:lnTo>
                    <a:pt x="20" y="0"/>
                  </a:lnTo>
                  <a:lnTo>
                    <a:pt x="6" y="0"/>
                  </a:lnTo>
                  <a:lnTo>
                    <a:pt x="6" y="0"/>
                  </a:ln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b="0" i="0" dirty="0">
                <a:latin typeface="#9Slide03 Quicksand" panose="00000500000000000000" pitchFamily="2" charset="0"/>
              </a:endParaRPr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70B79F2B-18A1-32E8-F6C6-CCC5BE5EC9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01840" y="5105038"/>
              <a:ext cx="27475" cy="274759"/>
            </a:xfrm>
            <a:custGeom>
              <a:avLst/>
              <a:gdLst>
                <a:gd name="T0" fmla="*/ 0 w 21"/>
                <a:gd name="T1" fmla="*/ 7 h 221"/>
                <a:gd name="T2" fmla="*/ 0 w 21"/>
                <a:gd name="T3" fmla="*/ 213 h 221"/>
                <a:gd name="T4" fmla="*/ 0 w 21"/>
                <a:gd name="T5" fmla="*/ 213 h 221"/>
                <a:gd name="T6" fmla="*/ 6 w 21"/>
                <a:gd name="T7" fmla="*/ 220 h 221"/>
                <a:gd name="T8" fmla="*/ 20 w 21"/>
                <a:gd name="T9" fmla="*/ 220 h 221"/>
                <a:gd name="T10" fmla="*/ 20 w 21"/>
                <a:gd name="T11" fmla="*/ 0 h 221"/>
                <a:gd name="T12" fmla="*/ 6 w 21"/>
                <a:gd name="T13" fmla="*/ 0 h 221"/>
                <a:gd name="T14" fmla="*/ 6 w 21"/>
                <a:gd name="T15" fmla="*/ 0 h 221"/>
                <a:gd name="T16" fmla="*/ 0 w 21"/>
                <a:gd name="T17" fmla="*/ 7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1">
                  <a:moveTo>
                    <a:pt x="0" y="7"/>
                  </a:moveTo>
                  <a:lnTo>
                    <a:pt x="0" y="213"/>
                  </a:lnTo>
                  <a:lnTo>
                    <a:pt x="0" y="213"/>
                  </a:lnTo>
                  <a:cubicBezTo>
                    <a:pt x="0" y="217"/>
                    <a:pt x="3" y="220"/>
                    <a:pt x="6" y="220"/>
                  </a:cubicBezTo>
                  <a:lnTo>
                    <a:pt x="20" y="220"/>
                  </a:lnTo>
                  <a:lnTo>
                    <a:pt x="20" y="0"/>
                  </a:lnTo>
                  <a:lnTo>
                    <a:pt x="6" y="0"/>
                  </a:lnTo>
                  <a:lnTo>
                    <a:pt x="6" y="0"/>
                  </a:ln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b="0" i="0" dirty="0">
                <a:latin typeface="#9Slide03 Quicksand" panose="00000500000000000000" pitchFamily="2" charset="0"/>
              </a:endParaRPr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2980C48E-29D8-B4A7-90A7-F2EE9F6270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01840" y="5451234"/>
              <a:ext cx="27475" cy="274759"/>
            </a:xfrm>
            <a:custGeom>
              <a:avLst/>
              <a:gdLst>
                <a:gd name="T0" fmla="*/ 0 w 21"/>
                <a:gd name="T1" fmla="*/ 5 h 219"/>
                <a:gd name="T2" fmla="*/ 0 w 21"/>
                <a:gd name="T3" fmla="*/ 212 h 219"/>
                <a:gd name="T4" fmla="*/ 0 w 21"/>
                <a:gd name="T5" fmla="*/ 212 h 219"/>
                <a:gd name="T6" fmla="*/ 6 w 21"/>
                <a:gd name="T7" fmla="*/ 218 h 219"/>
                <a:gd name="T8" fmla="*/ 20 w 21"/>
                <a:gd name="T9" fmla="*/ 218 h 219"/>
                <a:gd name="T10" fmla="*/ 20 w 21"/>
                <a:gd name="T11" fmla="*/ 0 h 219"/>
                <a:gd name="T12" fmla="*/ 6 w 21"/>
                <a:gd name="T13" fmla="*/ 0 h 219"/>
                <a:gd name="T14" fmla="*/ 6 w 21"/>
                <a:gd name="T15" fmla="*/ 0 h 219"/>
                <a:gd name="T16" fmla="*/ 0 w 21"/>
                <a:gd name="T17" fmla="*/ 5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9">
                  <a:moveTo>
                    <a:pt x="0" y="5"/>
                  </a:moveTo>
                  <a:lnTo>
                    <a:pt x="0" y="212"/>
                  </a:lnTo>
                  <a:lnTo>
                    <a:pt x="0" y="212"/>
                  </a:lnTo>
                  <a:cubicBezTo>
                    <a:pt x="0" y="216"/>
                    <a:pt x="3" y="218"/>
                    <a:pt x="6" y="218"/>
                  </a:cubicBezTo>
                  <a:lnTo>
                    <a:pt x="20" y="218"/>
                  </a:lnTo>
                  <a:lnTo>
                    <a:pt x="20" y="0"/>
                  </a:lnTo>
                  <a:lnTo>
                    <a:pt x="6" y="0"/>
                  </a:lnTo>
                  <a:lnTo>
                    <a:pt x="6" y="0"/>
                  </a:lnTo>
                  <a:cubicBezTo>
                    <a:pt x="3" y="0"/>
                    <a:pt x="0" y="2"/>
                    <a:pt x="0" y="5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b="0" i="0" dirty="0">
                <a:latin typeface="#9Slide03 Quicksand" panose="00000500000000000000" pitchFamily="2" charset="0"/>
              </a:endParaRPr>
            </a:p>
          </p:txBody>
        </p:sp>
        <p:sp>
          <p:nvSpPr>
            <p:cNvPr id="18" name="Freeform 21">
              <a:extLst>
                <a:ext uri="{FF2B5EF4-FFF2-40B4-BE49-F238E27FC236}">
                  <a16:creationId xmlns:a16="http://schemas.microsoft.com/office/drawing/2014/main" id="{FF271365-A82B-63E7-A468-FE862F12E7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31802" y="4357693"/>
              <a:ext cx="27475" cy="626451"/>
            </a:xfrm>
            <a:custGeom>
              <a:avLst/>
              <a:gdLst>
                <a:gd name="T0" fmla="*/ 11 w 22"/>
                <a:gd name="T1" fmla="*/ 0 h 503"/>
                <a:gd name="T2" fmla="*/ 0 w 22"/>
                <a:gd name="T3" fmla="*/ 0 h 503"/>
                <a:gd name="T4" fmla="*/ 0 w 22"/>
                <a:gd name="T5" fmla="*/ 502 h 503"/>
                <a:gd name="T6" fmla="*/ 11 w 22"/>
                <a:gd name="T7" fmla="*/ 502 h 503"/>
                <a:gd name="T8" fmla="*/ 11 w 22"/>
                <a:gd name="T9" fmla="*/ 502 h 503"/>
                <a:gd name="T10" fmla="*/ 21 w 22"/>
                <a:gd name="T11" fmla="*/ 492 h 503"/>
                <a:gd name="T12" fmla="*/ 21 w 22"/>
                <a:gd name="T13" fmla="*/ 8 h 503"/>
                <a:gd name="T14" fmla="*/ 21 w 22"/>
                <a:gd name="T15" fmla="*/ 8 h 503"/>
                <a:gd name="T16" fmla="*/ 11 w 22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503">
                  <a:moveTo>
                    <a:pt x="11" y="0"/>
                  </a:moveTo>
                  <a:lnTo>
                    <a:pt x="0" y="0"/>
                  </a:lnTo>
                  <a:lnTo>
                    <a:pt x="0" y="502"/>
                  </a:lnTo>
                  <a:lnTo>
                    <a:pt x="11" y="502"/>
                  </a:lnTo>
                  <a:lnTo>
                    <a:pt x="11" y="502"/>
                  </a:lnTo>
                  <a:cubicBezTo>
                    <a:pt x="16" y="502"/>
                    <a:pt x="21" y="497"/>
                    <a:pt x="21" y="492"/>
                  </a:cubicBezTo>
                  <a:lnTo>
                    <a:pt x="21" y="8"/>
                  </a:lnTo>
                  <a:lnTo>
                    <a:pt x="21" y="8"/>
                  </a:lnTo>
                  <a:cubicBezTo>
                    <a:pt x="21" y="4"/>
                    <a:pt x="16" y="0"/>
                    <a:pt x="11" y="0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b="0" i="0" dirty="0">
                <a:latin typeface="#9Slide03 Quicksand" panose="00000500000000000000" pitchFamily="2" charset="0"/>
              </a:endParaRPr>
            </a:p>
          </p:txBody>
        </p:sp>
      </p:grpSp>
      <p:sp>
        <p:nvSpPr>
          <p:cNvPr id="19" name="Picture Placeholder 130">
            <a:extLst>
              <a:ext uri="{FF2B5EF4-FFF2-40B4-BE49-F238E27FC236}">
                <a16:creationId xmlns:a16="http://schemas.microsoft.com/office/drawing/2014/main" id="{778D1E73-83F4-A823-9641-C5C7AA1FF7F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5703638" y="2914893"/>
            <a:ext cx="4188087" cy="9041597"/>
          </a:xfrm>
          <a:custGeom>
            <a:avLst/>
            <a:gdLst>
              <a:gd name="connsiteX0" fmla="*/ 290146 w 2048458"/>
              <a:gd name="connsiteY0" fmla="*/ 0 h 4422384"/>
              <a:gd name="connsiteX1" fmla="*/ 575312 w 2048458"/>
              <a:gd name="connsiteY1" fmla="*/ 0 h 4422384"/>
              <a:gd name="connsiteX2" fmla="*/ 605198 w 2048458"/>
              <a:gd name="connsiteY2" fmla="*/ 28677 h 4422384"/>
              <a:gd name="connsiteX3" fmla="*/ 605198 w 2048458"/>
              <a:gd name="connsiteY3" fmla="*/ 108472 h 4422384"/>
              <a:gd name="connsiteX4" fmla="*/ 683650 w 2048458"/>
              <a:gd name="connsiteY4" fmla="*/ 188267 h 4422384"/>
              <a:gd name="connsiteX5" fmla="*/ 1364808 w 2048458"/>
              <a:gd name="connsiteY5" fmla="*/ 188267 h 4422384"/>
              <a:gd name="connsiteX6" fmla="*/ 1444506 w 2048458"/>
              <a:gd name="connsiteY6" fmla="*/ 108472 h 4422384"/>
              <a:gd name="connsiteX7" fmla="*/ 1444506 w 2048458"/>
              <a:gd name="connsiteY7" fmla="*/ 36157 h 4422384"/>
              <a:gd name="connsiteX8" fmla="*/ 1480618 w 2048458"/>
              <a:gd name="connsiteY8" fmla="*/ 0 h 4422384"/>
              <a:gd name="connsiteX9" fmla="*/ 1748350 w 2048458"/>
              <a:gd name="connsiteY9" fmla="*/ 0 h 4422384"/>
              <a:gd name="connsiteX10" fmla="*/ 2048458 w 2048458"/>
              <a:gd name="connsiteY10" fmla="*/ 299231 h 4422384"/>
              <a:gd name="connsiteX11" fmla="*/ 2048458 w 2048458"/>
              <a:gd name="connsiteY11" fmla="*/ 4160557 h 4422384"/>
              <a:gd name="connsiteX12" fmla="*/ 1788198 w 2048458"/>
              <a:gd name="connsiteY12" fmla="*/ 4422384 h 4422384"/>
              <a:gd name="connsiteX13" fmla="*/ 280184 w 2048458"/>
              <a:gd name="connsiteY13" fmla="*/ 4422384 h 4422384"/>
              <a:gd name="connsiteX14" fmla="*/ 0 w 2048458"/>
              <a:gd name="connsiteY14" fmla="*/ 4141855 h 4422384"/>
              <a:gd name="connsiteX15" fmla="*/ 0 w 2048458"/>
              <a:gd name="connsiteY15" fmla="*/ 289257 h 4422384"/>
              <a:gd name="connsiteX16" fmla="*/ 290146 w 2048458"/>
              <a:gd name="connsiteY16" fmla="*/ 0 h 442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48458" h="4422384">
                <a:moveTo>
                  <a:pt x="290146" y="0"/>
                </a:moveTo>
                <a:lnTo>
                  <a:pt x="575312" y="0"/>
                </a:lnTo>
                <a:cubicBezTo>
                  <a:pt x="592744" y="0"/>
                  <a:pt x="605198" y="12468"/>
                  <a:pt x="605198" y="28677"/>
                </a:cubicBezTo>
                <a:lnTo>
                  <a:pt x="605198" y="108472"/>
                </a:lnTo>
                <a:cubicBezTo>
                  <a:pt x="605198" y="152109"/>
                  <a:pt x="641310" y="188267"/>
                  <a:pt x="683650" y="188267"/>
                </a:cubicBezTo>
                <a:lnTo>
                  <a:pt x="1364808" y="188267"/>
                </a:lnTo>
                <a:cubicBezTo>
                  <a:pt x="1408392" y="188267"/>
                  <a:pt x="1444506" y="152109"/>
                  <a:pt x="1444506" y="108472"/>
                </a:cubicBezTo>
                <a:lnTo>
                  <a:pt x="1444506" y="36157"/>
                </a:lnTo>
                <a:cubicBezTo>
                  <a:pt x="1444506" y="16209"/>
                  <a:pt x="1460694" y="0"/>
                  <a:pt x="1480618" y="0"/>
                </a:cubicBezTo>
                <a:lnTo>
                  <a:pt x="1748350" y="0"/>
                </a:lnTo>
                <a:cubicBezTo>
                  <a:pt x="1913970" y="0"/>
                  <a:pt x="2048458" y="134654"/>
                  <a:pt x="2048458" y="299231"/>
                </a:cubicBezTo>
                <a:lnTo>
                  <a:pt x="2048458" y="4160557"/>
                </a:lnTo>
                <a:cubicBezTo>
                  <a:pt x="2048458" y="4305186"/>
                  <a:pt x="1931404" y="4422384"/>
                  <a:pt x="1788198" y="4422384"/>
                </a:cubicBezTo>
                <a:lnTo>
                  <a:pt x="280184" y="4422384"/>
                </a:lnTo>
                <a:cubicBezTo>
                  <a:pt x="125770" y="4422384"/>
                  <a:pt x="0" y="4296458"/>
                  <a:pt x="0" y="4141855"/>
                </a:cubicBezTo>
                <a:lnTo>
                  <a:pt x="0" y="289257"/>
                </a:lnTo>
                <a:cubicBezTo>
                  <a:pt x="0" y="129667"/>
                  <a:pt x="129506" y="0"/>
                  <a:pt x="290146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BBD3C40-7C9C-95B1-82D3-68EE8F166613}"/>
              </a:ext>
            </a:extLst>
          </p:cNvPr>
          <p:cNvGrpSpPr/>
          <p:nvPr userDrawn="1"/>
        </p:nvGrpSpPr>
        <p:grpSpPr>
          <a:xfrm>
            <a:off x="21146445" y="2660833"/>
            <a:ext cx="4819798" cy="9549717"/>
            <a:chOff x="19601840" y="3549898"/>
            <a:chExt cx="2357437" cy="4670913"/>
          </a:xfrm>
        </p:grpSpPr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675C5521-50E5-70D1-F13C-820A09EAA7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23821" y="3549898"/>
              <a:ext cx="2307981" cy="4670913"/>
            </a:xfrm>
            <a:custGeom>
              <a:avLst/>
              <a:gdLst>
                <a:gd name="T0" fmla="*/ 1830 w 1854"/>
                <a:gd name="T1" fmla="*/ 3460 h 3747"/>
                <a:gd name="T2" fmla="*/ 1830 w 1854"/>
                <a:gd name="T3" fmla="*/ 3460 h 3747"/>
                <a:gd name="T4" fmla="*/ 1568 w 1854"/>
                <a:gd name="T5" fmla="*/ 3723 h 3747"/>
                <a:gd name="T6" fmla="*/ 302 w 1854"/>
                <a:gd name="T7" fmla="*/ 3723 h 3747"/>
                <a:gd name="T8" fmla="*/ 302 w 1854"/>
                <a:gd name="T9" fmla="*/ 3723 h 3747"/>
                <a:gd name="T10" fmla="*/ 23 w 1854"/>
                <a:gd name="T11" fmla="*/ 3444 h 3747"/>
                <a:gd name="T12" fmla="*/ 23 w 1854"/>
                <a:gd name="T13" fmla="*/ 310 h 3747"/>
                <a:gd name="T14" fmla="*/ 23 w 1854"/>
                <a:gd name="T15" fmla="*/ 310 h 3747"/>
                <a:gd name="T16" fmla="*/ 310 w 1854"/>
                <a:gd name="T17" fmla="*/ 24 h 3747"/>
                <a:gd name="T18" fmla="*/ 1534 w 1854"/>
                <a:gd name="T19" fmla="*/ 24 h 3747"/>
                <a:gd name="T20" fmla="*/ 1534 w 1854"/>
                <a:gd name="T21" fmla="*/ 24 h 3747"/>
                <a:gd name="T22" fmla="*/ 1830 w 1854"/>
                <a:gd name="T23" fmla="*/ 320 h 3747"/>
                <a:gd name="T24" fmla="*/ 1830 w 1854"/>
                <a:gd name="T25" fmla="*/ 3460 h 3747"/>
                <a:gd name="T26" fmla="*/ 1534 w 1854"/>
                <a:gd name="T27" fmla="*/ 0 h 3747"/>
                <a:gd name="T28" fmla="*/ 310 w 1854"/>
                <a:gd name="T29" fmla="*/ 0 h 3747"/>
                <a:gd name="T30" fmla="*/ 310 w 1854"/>
                <a:gd name="T31" fmla="*/ 0 h 3747"/>
                <a:gd name="T32" fmla="*/ 0 w 1854"/>
                <a:gd name="T33" fmla="*/ 310 h 3747"/>
                <a:gd name="T34" fmla="*/ 0 w 1854"/>
                <a:gd name="T35" fmla="*/ 3444 h 3747"/>
                <a:gd name="T36" fmla="*/ 0 w 1854"/>
                <a:gd name="T37" fmla="*/ 3444 h 3747"/>
                <a:gd name="T38" fmla="*/ 302 w 1854"/>
                <a:gd name="T39" fmla="*/ 3746 h 3747"/>
                <a:gd name="T40" fmla="*/ 1568 w 1854"/>
                <a:gd name="T41" fmla="*/ 3746 h 3747"/>
                <a:gd name="T42" fmla="*/ 1568 w 1854"/>
                <a:gd name="T43" fmla="*/ 3746 h 3747"/>
                <a:gd name="T44" fmla="*/ 1853 w 1854"/>
                <a:gd name="T45" fmla="*/ 3460 h 3747"/>
                <a:gd name="T46" fmla="*/ 1853 w 1854"/>
                <a:gd name="T47" fmla="*/ 320 h 3747"/>
                <a:gd name="T48" fmla="*/ 1853 w 1854"/>
                <a:gd name="T49" fmla="*/ 320 h 3747"/>
                <a:gd name="T50" fmla="*/ 1534 w 1854"/>
                <a:gd name="T51" fmla="*/ 0 h 3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54" h="3747">
                  <a:moveTo>
                    <a:pt x="1830" y="3460"/>
                  </a:moveTo>
                  <a:lnTo>
                    <a:pt x="1830" y="3460"/>
                  </a:lnTo>
                  <a:cubicBezTo>
                    <a:pt x="1830" y="3605"/>
                    <a:pt x="1713" y="3723"/>
                    <a:pt x="1568" y="3723"/>
                  </a:cubicBezTo>
                  <a:lnTo>
                    <a:pt x="302" y="3723"/>
                  </a:lnTo>
                  <a:lnTo>
                    <a:pt x="302" y="3723"/>
                  </a:lnTo>
                  <a:cubicBezTo>
                    <a:pt x="148" y="3723"/>
                    <a:pt x="23" y="3598"/>
                    <a:pt x="23" y="3444"/>
                  </a:cubicBezTo>
                  <a:lnTo>
                    <a:pt x="23" y="310"/>
                  </a:lnTo>
                  <a:lnTo>
                    <a:pt x="23" y="310"/>
                  </a:lnTo>
                  <a:cubicBezTo>
                    <a:pt x="23" y="152"/>
                    <a:pt x="152" y="24"/>
                    <a:pt x="310" y="24"/>
                  </a:cubicBezTo>
                  <a:lnTo>
                    <a:pt x="1534" y="24"/>
                  </a:lnTo>
                  <a:lnTo>
                    <a:pt x="1534" y="24"/>
                  </a:lnTo>
                  <a:cubicBezTo>
                    <a:pt x="1697" y="24"/>
                    <a:pt x="1830" y="156"/>
                    <a:pt x="1830" y="320"/>
                  </a:cubicBezTo>
                  <a:lnTo>
                    <a:pt x="1830" y="3460"/>
                  </a:lnTo>
                  <a:close/>
                  <a:moveTo>
                    <a:pt x="1534" y="0"/>
                  </a:moveTo>
                  <a:lnTo>
                    <a:pt x="310" y="0"/>
                  </a:lnTo>
                  <a:lnTo>
                    <a:pt x="310" y="0"/>
                  </a:lnTo>
                  <a:cubicBezTo>
                    <a:pt x="139" y="0"/>
                    <a:pt x="0" y="140"/>
                    <a:pt x="0" y="310"/>
                  </a:cubicBezTo>
                  <a:lnTo>
                    <a:pt x="0" y="3444"/>
                  </a:lnTo>
                  <a:lnTo>
                    <a:pt x="0" y="3444"/>
                  </a:lnTo>
                  <a:cubicBezTo>
                    <a:pt x="0" y="3611"/>
                    <a:pt x="136" y="3746"/>
                    <a:pt x="302" y="3746"/>
                  </a:cubicBezTo>
                  <a:lnTo>
                    <a:pt x="1568" y="3746"/>
                  </a:lnTo>
                  <a:lnTo>
                    <a:pt x="1568" y="3746"/>
                  </a:lnTo>
                  <a:cubicBezTo>
                    <a:pt x="1726" y="3746"/>
                    <a:pt x="1853" y="3618"/>
                    <a:pt x="1853" y="3460"/>
                  </a:cubicBezTo>
                  <a:lnTo>
                    <a:pt x="1853" y="320"/>
                  </a:lnTo>
                  <a:lnTo>
                    <a:pt x="1853" y="320"/>
                  </a:lnTo>
                  <a:cubicBezTo>
                    <a:pt x="1853" y="144"/>
                    <a:pt x="1710" y="0"/>
                    <a:pt x="1534" y="0"/>
                  </a:cubicBezTo>
                  <a:close/>
                </a:path>
              </a:pathLst>
            </a:custGeom>
            <a:solidFill>
              <a:srgbClr val="ACAFB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b="0" i="0" dirty="0">
                <a:latin typeface="#9Slide03 Quicksand" panose="00000500000000000000" pitchFamily="2" charset="0"/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AAF35F60-541B-8449-22BC-F172A38812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51296" y="3577373"/>
              <a:ext cx="2253029" cy="4610465"/>
            </a:xfrm>
            <a:custGeom>
              <a:avLst/>
              <a:gdLst>
                <a:gd name="T0" fmla="*/ 1511 w 1808"/>
                <a:gd name="T1" fmla="*/ 0 h 3700"/>
                <a:gd name="T2" fmla="*/ 287 w 1808"/>
                <a:gd name="T3" fmla="*/ 0 h 3700"/>
                <a:gd name="T4" fmla="*/ 287 w 1808"/>
                <a:gd name="T5" fmla="*/ 0 h 3700"/>
                <a:gd name="T6" fmla="*/ 0 w 1808"/>
                <a:gd name="T7" fmla="*/ 286 h 3700"/>
                <a:gd name="T8" fmla="*/ 0 w 1808"/>
                <a:gd name="T9" fmla="*/ 3420 h 3700"/>
                <a:gd name="T10" fmla="*/ 0 w 1808"/>
                <a:gd name="T11" fmla="*/ 3420 h 3700"/>
                <a:gd name="T12" fmla="*/ 279 w 1808"/>
                <a:gd name="T13" fmla="*/ 3699 h 3700"/>
                <a:gd name="T14" fmla="*/ 1545 w 1808"/>
                <a:gd name="T15" fmla="*/ 3699 h 3700"/>
                <a:gd name="T16" fmla="*/ 1545 w 1808"/>
                <a:gd name="T17" fmla="*/ 3699 h 3700"/>
                <a:gd name="T18" fmla="*/ 1807 w 1808"/>
                <a:gd name="T19" fmla="*/ 3436 h 3700"/>
                <a:gd name="T20" fmla="*/ 1807 w 1808"/>
                <a:gd name="T21" fmla="*/ 296 h 3700"/>
                <a:gd name="T22" fmla="*/ 1807 w 1808"/>
                <a:gd name="T23" fmla="*/ 296 h 3700"/>
                <a:gd name="T24" fmla="*/ 1511 w 1808"/>
                <a:gd name="T25" fmla="*/ 0 h 3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8" h="3700">
                  <a:moveTo>
                    <a:pt x="1511" y="0"/>
                  </a:moveTo>
                  <a:lnTo>
                    <a:pt x="287" y="0"/>
                  </a:lnTo>
                  <a:lnTo>
                    <a:pt x="287" y="0"/>
                  </a:lnTo>
                  <a:cubicBezTo>
                    <a:pt x="129" y="0"/>
                    <a:pt x="0" y="128"/>
                    <a:pt x="0" y="286"/>
                  </a:cubicBezTo>
                  <a:lnTo>
                    <a:pt x="0" y="3420"/>
                  </a:lnTo>
                  <a:lnTo>
                    <a:pt x="0" y="3420"/>
                  </a:lnTo>
                  <a:cubicBezTo>
                    <a:pt x="0" y="3574"/>
                    <a:pt x="125" y="3699"/>
                    <a:pt x="279" y="3699"/>
                  </a:cubicBezTo>
                  <a:lnTo>
                    <a:pt x="1545" y="3699"/>
                  </a:lnTo>
                  <a:lnTo>
                    <a:pt x="1545" y="3699"/>
                  </a:lnTo>
                  <a:cubicBezTo>
                    <a:pt x="1690" y="3699"/>
                    <a:pt x="1807" y="3581"/>
                    <a:pt x="1807" y="3436"/>
                  </a:cubicBezTo>
                  <a:lnTo>
                    <a:pt x="1807" y="296"/>
                  </a:lnTo>
                  <a:lnTo>
                    <a:pt x="1807" y="296"/>
                  </a:lnTo>
                  <a:cubicBezTo>
                    <a:pt x="1807" y="132"/>
                    <a:pt x="1674" y="0"/>
                    <a:pt x="1511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b="0" i="0" dirty="0">
                <a:latin typeface="#9Slide03 Quicksand" panose="00000500000000000000" pitchFamily="2" charset="0"/>
              </a:endParaRPr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62922AD6-76F4-9260-BCD4-1F762670A2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55707" y="3670791"/>
              <a:ext cx="2049705" cy="4423631"/>
            </a:xfrm>
            <a:custGeom>
              <a:avLst/>
              <a:gdLst>
                <a:gd name="T0" fmla="*/ 1404 w 1646"/>
                <a:gd name="T1" fmla="*/ 0 h 3548"/>
                <a:gd name="T2" fmla="*/ 1189 w 1646"/>
                <a:gd name="T3" fmla="*/ 0 h 3548"/>
                <a:gd name="T4" fmla="*/ 1189 w 1646"/>
                <a:gd name="T5" fmla="*/ 0 h 3548"/>
                <a:gd name="T6" fmla="*/ 1160 w 1646"/>
                <a:gd name="T7" fmla="*/ 29 h 3548"/>
                <a:gd name="T8" fmla="*/ 1160 w 1646"/>
                <a:gd name="T9" fmla="*/ 87 h 3548"/>
                <a:gd name="T10" fmla="*/ 1160 w 1646"/>
                <a:gd name="T11" fmla="*/ 87 h 3548"/>
                <a:gd name="T12" fmla="*/ 1096 w 1646"/>
                <a:gd name="T13" fmla="*/ 151 h 3548"/>
                <a:gd name="T14" fmla="*/ 549 w 1646"/>
                <a:gd name="T15" fmla="*/ 151 h 3548"/>
                <a:gd name="T16" fmla="*/ 549 w 1646"/>
                <a:gd name="T17" fmla="*/ 151 h 3548"/>
                <a:gd name="T18" fmla="*/ 486 w 1646"/>
                <a:gd name="T19" fmla="*/ 87 h 3548"/>
                <a:gd name="T20" fmla="*/ 486 w 1646"/>
                <a:gd name="T21" fmla="*/ 23 h 3548"/>
                <a:gd name="T22" fmla="*/ 486 w 1646"/>
                <a:gd name="T23" fmla="*/ 23 h 3548"/>
                <a:gd name="T24" fmla="*/ 462 w 1646"/>
                <a:gd name="T25" fmla="*/ 0 h 3548"/>
                <a:gd name="T26" fmla="*/ 233 w 1646"/>
                <a:gd name="T27" fmla="*/ 0 h 3548"/>
                <a:gd name="T28" fmla="*/ 233 w 1646"/>
                <a:gd name="T29" fmla="*/ 0 h 3548"/>
                <a:gd name="T30" fmla="*/ 0 w 1646"/>
                <a:gd name="T31" fmla="*/ 232 h 3548"/>
                <a:gd name="T32" fmla="*/ 0 w 1646"/>
                <a:gd name="T33" fmla="*/ 3322 h 3548"/>
                <a:gd name="T34" fmla="*/ 0 w 1646"/>
                <a:gd name="T35" fmla="*/ 3322 h 3548"/>
                <a:gd name="T36" fmla="*/ 225 w 1646"/>
                <a:gd name="T37" fmla="*/ 3547 h 3548"/>
                <a:gd name="T38" fmla="*/ 1436 w 1646"/>
                <a:gd name="T39" fmla="*/ 3547 h 3548"/>
                <a:gd name="T40" fmla="*/ 1436 w 1646"/>
                <a:gd name="T41" fmla="*/ 3547 h 3548"/>
                <a:gd name="T42" fmla="*/ 1645 w 1646"/>
                <a:gd name="T43" fmla="*/ 3337 h 3548"/>
                <a:gd name="T44" fmla="*/ 1645 w 1646"/>
                <a:gd name="T45" fmla="*/ 240 h 3548"/>
                <a:gd name="T46" fmla="*/ 1645 w 1646"/>
                <a:gd name="T47" fmla="*/ 240 h 3548"/>
                <a:gd name="T48" fmla="*/ 1404 w 1646"/>
                <a:gd name="T49" fmla="*/ 0 h 3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46" h="3548">
                  <a:moveTo>
                    <a:pt x="1404" y="0"/>
                  </a:moveTo>
                  <a:lnTo>
                    <a:pt x="1189" y="0"/>
                  </a:lnTo>
                  <a:lnTo>
                    <a:pt x="1189" y="0"/>
                  </a:lnTo>
                  <a:cubicBezTo>
                    <a:pt x="1173" y="0"/>
                    <a:pt x="1160" y="13"/>
                    <a:pt x="1160" y="29"/>
                  </a:cubicBezTo>
                  <a:lnTo>
                    <a:pt x="1160" y="87"/>
                  </a:lnTo>
                  <a:lnTo>
                    <a:pt x="1160" y="87"/>
                  </a:lnTo>
                  <a:cubicBezTo>
                    <a:pt x="1160" y="122"/>
                    <a:pt x="1131" y="151"/>
                    <a:pt x="1096" y="151"/>
                  </a:cubicBezTo>
                  <a:lnTo>
                    <a:pt x="549" y="151"/>
                  </a:lnTo>
                  <a:lnTo>
                    <a:pt x="549" y="151"/>
                  </a:lnTo>
                  <a:cubicBezTo>
                    <a:pt x="515" y="151"/>
                    <a:pt x="486" y="122"/>
                    <a:pt x="486" y="87"/>
                  </a:cubicBezTo>
                  <a:lnTo>
                    <a:pt x="486" y="23"/>
                  </a:lnTo>
                  <a:lnTo>
                    <a:pt x="486" y="23"/>
                  </a:lnTo>
                  <a:cubicBezTo>
                    <a:pt x="486" y="10"/>
                    <a:pt x="476" y="0"/>
                    <a:pt x="462" y="0"/>
                  </a:cubicBezTo>
                  <a:lnTo>
                    <a:pt x="233" y="0"/>
                  </a:lnTo>
                  <a:lnTo>
                    <a:pt x="233" y="0"/>
                  </a:lnTo>
                  <a:cubicBezTo>
                    <a:pt x="104" y="0"/>
                    <a:pt x="0" y="104"/>
                    <a:pt x="0" y="232"/>
                  </a:cubicBezTo>
                  <a:lnTo>
                    <a:pt x="0" y="3322"/>
                  </a:lnTo>
                  <a:lnTo>
                    <a:pt x="0" y="3322"/>
                  </a:lnTo>
                  <a:cubicBezTo>
                    <a:pt x="0" y="3446"/>
                    <a:pt x="101" y="3547"/>
                    <a:pt x="225" y="3547"/>
                  </a:cubicBezTo>
                  <a:lnTo>
                    <a:pt x="1436" y="3547"/>
                  </a:lnTo>
                  <a:lnTo>
                    <a:pt x="1436" y="3547"/>
                  </a:lnTo>
                  <a:cubicBezTo>
                    <a:pt x="1551" y="3547"/>
                    <a:pt x="1645" y="3453"/>
                    <a:pt x="1645" y="3337"/>
                  </a:cubicBezTo>
                  <a:lnTo>
                    <a:pt x="1645" y="240"/>
                  </a:lnTo>
                  <a:lnTo>
                    <a:pt x="1645" y="240"/>
                  </a:lnTo>
                  <a:cubicBezTo>
                    <a:pt x="1645" y="108"/>
                    <a:pt x="1537" y="0"/>
                    <a:pt x="1404" y="0"/>
                  </a:cubicBezTo>
                </a:path>
              </a:pathLst>
            </a:custGeom>
            <a:solidFill>
              <a:srgbClr val="EBDD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b="0" i="0" dirty="0">
                <a:latin typeface="#9Slide03 Quicksand" panose="00000500000000000000" pitchFamily="2" charset="0"/>
              </a:endParaRPr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ACD673A2-DA87-986D-8868-22B9413367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01840" y="4330216"/>
              <a:ext cx="27475" cy="346199"/>
            </a:xfrm>
            <a:custGeom>
              <a:avLst/>
              <a:gdLst>
                <a:gd name="T0" fmla="*/ 0 w 21"/>
                <a:gd name="T1" fmla="*/ 7 h 280"/>
                <a:gd name="T2" fmla="*/ 0 w 21"/>
                <a:gd name="T3" fmla="*/ 273 h 280"/>
                <a:gd name="T4" fmla="*/ 0 w 21"/>
                <a:gd name="T5" fmla="*/ 273 h 280"/>
                <a:gd name="T6" fmla="*/ 6 w 21"/>
                <a:gd name="T7" fmla="*/ 279 h 280"/>
                <a:gd name="T8" fmla="*/ 20 w 21"/>
                <a:gd name="T9" fmla="*/ 279 h 280"/>
                <a:gd name="T10" fmla="*/ 20 w 21"/>
                <a:gd name="T11" fmla="*/ 0 h 280"/>
                <a:gd name="T12" fmla="*/ 6 w 21"/>
                <a:gd name="T13" fmla="*/ 0 h 280"/>
                <a:gd name="T14" fmla="*/ 6 w 21"/>
                <a:gd name="T15" fmla="*/ 0 h 280"/>
                <a:gd name="T16" fmla="*/ 0 w 21"/>
                <a:gd name="T17" fmla="*/ 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80">
                  <a:moveTo>
                    <a:pt x="0" y="7"/>
                  </a:moveTo>
                  <a:lnTo>
                    <a:pt x="0" y="273"/>
                  </a:lnTo>
                  <a:lnTo>
                    <a:pt x="0" y="273"/>
                  </a:lnTo>
                  <a:cubicBezTo>
                    <a:pt x="0" y="277"/>
                    <a:pt x="3" y="279"/>
                    <a:pt x="6" y="279"/>
                  </a:cubicBezTo>
                  <a:lnTo>
                    <a:pt x="20" y="279"/>
                  </a:lnTo>
                  <a:lnTo>
                    <a:pt x="20" y="0"/>
                  </a:lnTo>
                  <a:lnTo>
                    <a:pt x="6" y="0"/>
                  </a:lnTo>
                  <a:lnTo>
                    <a:pt x="6" y="0"/>
                  </a:ln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b="0" i="0" dirty="0">
                <a:latin typeface="#9Slide03 Quicksand" panose="00000500000000000000" pitchFamily="2" charset="0"/>
              </a:endParaRPr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BD14D14A-0F5E-1C71-D365-9FF7883B59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01840" y="5105038"/>
              <a:ext cx="27475" cy="274759"/>
            </a:xfrm>
            <a:custGeom>
              <a:avLst/>
              <a:gdLst>
                <a:gd name="T0" fmla="*/ 0 w 21"/>
                <a:gd name="T1" fmla="*/ 7 h 221"/>
                <a:gd name="T2" fmla="*/ 0 w 21"/>
                <a:gd name="T3" fmla="*/ 213 h 221"/>
                <a:gd name="T4" fmla="*/ 0 w 21"/>
                <a:gd name="T5" fmla="*/ 213 h 221"/>
                <a:gd name="T6" fmla="*/ 6 w 21"/>
                <a:gd name="T7" fmla="*/ 220 h 221"/>
                <a:gd name="T8" fmla="*/ 20 w 21"/>
                <a:gd name="T9" fmla="*/ 220 h 221"/>
                <a:gd name="T10" fmla="*/ 20 w 21"/>
                <a:gd name="T11" fmla="*/ 0 h 221"/>
                <a:gd name="T12" fmla="*/ 6 w 21"/>
                <a:gd name="T13" fmla="*/ 0 h 221"/>
                <a:gd name="T14" fmla="*/ 6 w 21"/>
                <a:gd name="T15" fmla="*/ 0 h 221"/>
                <a:gd name="T16" fmla="*/ 0 w 21"/>
                <a:gd name="T17" fmla="*/ 7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1">
                  <a:moveTo>
                    <a:pt x="0" y="7"/>
                  </a:moveTo>
                  <a:lnTo>
                    <a:pt x="0" y="213"/>
                  </a:lnTo>
                  <a:lnTo>
                    <a:pt x="0" y="213"/>
                  </a:lnTo>
                  <a:cubicBezTo>
                    <a:pt x="0" y="217"/>
                    <a:pt x="3" y="220"/>
                    <a:pt x="6" y="220"/>
                  </a:cubicBezTo>
                  <a:lnTo>
                    <a:pt x="20" y="220"/>
                  </a:lnTo>
                  <a:lnTo>
                    <a:pt x="20" y="0"/>
                  </a:lnTo>
                  <a:lnTo>
                    <a:pt x="6" y="0"/>
                  </a:lnTo>
                  <a:lnTo>
                    <a:pt x="6" y="0"/>
                  </a:ln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b="0" i="0" dirty="0">
                <a:latin typeface="#9Slide03 Quicksand" panose="00000500000000000000" pitchFamily="2" charset="0"/>
              </a:endParaRPr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C75E6B77-5ED0-D158-73FA-D704B558D2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01840" y="5451234"/>
              <a:ext cx="27475" cy="274759"/>
            </a:xfrm>
            <a:custGeom>
              <a:avLst/>
              <a:gdLst>
                <a:gd name="T0" fmla="*/ 0 w 21"/>
                <a:gd name="T1" fmla="*/ 5 h 219"/>
                <a:gd name="T2" fmla="*/ 0 w 21"/>
                <a:gd name="T3" fmla="*/ 212 h 219"/>
                <a:gd name="T4" fmla="*/ 0 w 21"/>
                <a:gd name="T5" fmla="*/ 212 h 219"/>
                <a:gd name="T6" fmla="*/ 6 w 21"/>
                <a:gd name="T7" fmla="*/ 218 h 219"/>
                <a:gd name="T8" fmla="*/ 20 w 21"/>
                <a:gd name="T9" fmla="*/ 218 h 219"/>
                <a:gd name="T10" fmla="*/ 20 w 21"/>
                <a:gd name="T11" fmla="*/ 0 h 219"/>
                <a:gd name="T12" fmla="*/ 6 w 21"/>
                <a:gd name="T13" fmla="*/ 0 h 219"/>
                <a:gd name="T14" fmla="*/ 6 w 21"/>
                <a:gd name="T15" fmla="*/ 0 h 219"/>
                <a:gd name="T16" fmla="*/ 0 w 21"/>
                <a:gd name="T17" fmla="*/ 5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9">
                  <a:moveTo>
                    <a:pt x="0" y="5"/>
                  </a:moveTo>
                  <a:lnTo>
                    <a:pt x="0" y="212"/>
                  </a:lnTo>
                  <a:lnTo>
                    <a:pt x="0" y="212"/>
                  </a:lnTo>
                  <a:cubicBezTo>
                    <a:pt x="0" y="216"/>
                    <a:pt x="3" y="218"/>
                    <a:pt x="6" y="218"/>
                  </a:cubicBezTo>
                  <a:lnTo>
                    <a:pt x="20" y="218"/>
                  </a:lnTo>
                  <a:lnTo>
                    <a:pt x="20" y="0"/>
                  </a:lnTo>
                  <a:lnTo>
                    <a:pt x="6" y="0"/>
                  </a:lnTo>
                  <a:lnTo>
                    <a:pt x="6" y="0"/>
                  </a:lnTo>
                  <a:cubicBezTo>
                    <a:pt x="3" y="0"/>
                    <a:pt x="0" y="2"/>
                    <a:pt x="0" y="5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b="0" i="0" dirty="0">
                <a:latin typeface="#9Slide03 Quicksand" panose="00000500000000000000" pitchFamily="2" charset="0"/>
              </a:endParaRPr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F767670D-486A-E623-467F-FBDD6C006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31802" y="4357693"/>
              <a:ext cx="27475" cy="626451"/>
            </a:xfrm>
            <a:custGeom>
              <a:avLst/>
              <a:gdLst>
                <a:gd name="T0" fmla="*/ 11 w 22"/>
                <a:gd name="T1" fmla="*/ 0 h 503"/>
                <a:gd name="T2" fmla="*/ 0 w 22"/>
                <a:gd name="T3" fmla="*/ 0 h 503"/>
                <a:gd name="T4" fmla="*/ 0 w 22"/>
                <a:gd name="T5" fmla="*/ 502 h 503"/>
                <a:gd name="T6" fmla="*/ 11 w 22"/>
                <a:gd name="T7" fmla="*/ 502 h 503"/>
                <a:gd name="T8" fmla="*/ 11 w 22"/>
                <a:gd name="T9" fmla="*/ 502 h 503"/>
                <a:gd name="T10" fmla="*/ 21 w 22"/>
                <a:gd name="T11" fmla="*/ 492 h 503"/>
                <a:gd name="T12" fmla="*/ 21 w 22"/>
                <a:gd name="T13" fmla="*/ 8 h 503"/>
                <a:gd name="T14" fmla="*/ 21 w 22"/>
                <a:gd name="T15" fmla="*/ 8 h 503"/>
                <a:gd name="T16" fmla="*/ 11 w 22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503">
                  <a:moveTo>
                    <a:pt x="11" y="0"/>
                  </a:moveTo>
                  <a:lnTo>
                    <a:pt x="0" y="0"/>
                  </a:lnTo>
                  <a:lnTo>
                    <a:pt x="0" y="502"/>
                  </a:lnTo>
                  <a:lnTo>
                    <a:pt x="11" y="502"/>
                  </a:lnTo>
                  <a:lnTo>
                    <a:pt x="11" y="502"/>
                  </a:lnTo>
                  <a:cubicBezTo>
                    <a:pt x="16" y="502"/>
                    <a:pt x="21" y="497"/>
                    <a:pt x="21" y="492"/>
                  </a:cubicBezTo>
                  <a:lnTo>
                    <a:pt x="21" y="8"/>
                  </a:lnTo>
                  <a:lnTo>
                    <a:pt x="21" y="8"/>
                  </a:lnTo>
                  <a:cubicBezTo>
                    <a:pt x="21" y="4"/>
                    <a:pt x="16" y="0"/>
                    <a:pt x="11" y="0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b="0" i="0" dirty="0">
                <a:latin typeface="#9Slide03 Quicksand" panose="00000500000000000000" pitchFamily="2" charset="0"/>
              </a:endParaRPr>
            </a:p>
          </p:txBody>
        </p:sp>
      </p:grpSp>
      <p:sp>
        <p:nvSpPr>
          <p:cNvPr id="28" name="Picture Placeholder 130">
            <a:extLst>
              <a:ext uri="{FF2B5EF4-FFF2-40B4-BE49-F238E27FC236}">
                <a16:creationId xmlns:a16="http://schemas.microsoft.com/office/drawing/2014/main" id="{C96C5CE1-CBAD-3AA5-33BD-B2ACC5BF509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1463578" y="2914893"/>
            <a:ext cx="4188087" cy="9041597"/>
          </a:xfrm>
          <a:custGeom>
            <a:avLst/>
            <a:gdLst>
              <a:gd name="connsiteX0" fmla="*/ 290146 w 2048458"/>
              <a:gd name="connsiteY0" fmla="*/ 0 h 4422384"/>
              <a:gd name="connsiteX1" fmla="*/ 575312 w 2048458"/>
              <a:gd name="connsiteY1" fmla="*/ 0 h 4422384"/>
              <a:gd name="connsiteX2" fmla="*/ 605198 w 2048458"/>
              <a:gd name="connsiteY2" fmla="*/ 28677 h 4422384"/>
              <a:gd name="connsiteX3" fmla="*/ 605198 w 2048458"/>
              <a:gd name="connsiteY3" fmla="*/ 108472 h 4422384"/>
              <a:gd name="connsiteX4" fmla="*/ 683650 w 2048458"/>
              <a:gd name="connsiteY4" fmla="*/ 188267 h 4422384"/>
              <a:gd name="connsiteX5" fmla="*/ 1364808 w 2048458"/>
              <a:gd name="connsiteY5" fmla="*/ 188267 h 4422384"/>
              <a:gd name="connsiteX6" fmla="*/ 1444506 w 2048458"/>
              <a:gd name="connsiteY6" fmla="*/ 108472 h 4422384"/>
              <a:gd name="connsiteX7" fmla="*/ 1444506 w 2048458"/>
              <a:gd name="connsiteY7" fmla="*/ 36157 h 4422384"/>
              <a:gd name="connsiteX8" fmla="*/ 1480618 w 2048458"/>
              <a:gd name="connsiteY8" fmla="*/ 0 h 4422384"/>
              <a:gd name="connsiteX9" fmla="*/ 1748350 w 2048458"/>
              <a:gd name="connsiteY9" fmla="*/ 0 h 4422384"/>
              <a:gd name="connsiteX10" fmla="*/ 2048458 w 2048458"/>
              <a:gd name="connsiteY10" fmla="*/ 299231 h 4422384"/>
              <a:gd name="connsiteX11" fmla="*/ 2048458 w 2048458"/>
              <a:gd name="connsiteY11" fmla="*/ 4160557 h 4422384"/>
              <a:gd name="connsiteX12" fmla="*/ 1788198 w 2048458"/>
              <a:gd name="connsiteY12" fmla="*/ 4422384 h 4422384"/>
              <a:gd name="connsiteX13" fmla="*/ 280184 w 2048458"/>
              <a:gd name="connsiteY13" fmla="*/ 4422384 h 4422384"/>
              <a:gd name="connsiteX14" fmla="*/ 0 w 2048458"/>
              <a:gd name="connsiteY14" fmla="*/ 4141855 h 4422384"/>
              <a:gd name="connsiteX15" fmla="*/ 0 w 2048458"/>
              <a:gd name="connsiteY15" fmla="*/ 289257 h 4422384"/>
              <a:gd name="connsiteX16" fmla="*/ 290146 w 2048458"/>
              <a:gd name="connsiteY16" fmla="*/ 0 h 442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48458" h="4422384">
                <a:moveTo>
                  <a:pt x="290146" y="0"/>
                </a:moveTo>
                <a:lnTo>
                  <a:pt x="575312" y="0"/>
                </a:lnTo>
                <a:cubicBezTo>
                  <a:pt x="592744" y="0"/>
                  <a:pt x="605198" y="12468"/>
                  <a:pt x="605198" y="28677"/>
                </a:cubicBezTo>
                <a:lnTo>
                  <a:pt x="605198" y="108472"/>
                </a:lnTo>
                <a:cubicBezTo>
                  <a:pt x="605198" y="152109"/>
                  <a:pt x="641310" y="188267"/>
                  <a:pt x="683650" y="188267"/>
                </a:cubicBezTo>
                <a:lnTo>
                  <a:pt x="1364808" y="188267"/>
                </a:lnTo>
                <a:cubicBezTo>
                  <a:pt x="1408392" y="188267"/>
                  <a:pt x="1444506" y="152109"/>
                  <a:pt x="1444506" y="108472"/>
                </a:cubicBezTo>
                <a:lnTo>
                  <a:pt x="1444506" y="36157"/>
                </a:lnTo>
                <a:cubicBezTo>
                  <a:pt x="1444506" y="16209"/>
                  <a:pt x="1460694" y="0"/>
                  <a:pt x="1480618" y="0"/>
                </a:cubicBezTo>
                <a:lnTo>
                  <a:pt x="1748350" y="0"/>
                </a:lnTo>
                <a:cubicBezTo>
                  <a:pt x="1913970" y="0"/>
                  <a:pt x="2048458" y="134654"/>
                  <a:pt x="2048458" y="299231"/>
                </a:cubicBezTo>
                <a:lnTo>
                  <a:pt x="2048458" y="4160557"/>
                </a:lnTo>
                <a:cubicBezTo>
                  <a:pt x="2048458" y="4305186"/>
                  <a:pt x="1931404" y="4422384"/>
                  <a:pt x="1788198" y="4422384"/>
                </a:cubicBezTo>
                <a:lnTo>
                  <a:pt x="280184" y="4422384"/>
                </a:lnTo>
                <a:cubicBezTo>
                  <a:pt x="125770" y="4422384"/>
                  <a:pt x="0" y="4296458"/>
                  <a:pt x="0" y="4141855"/>
                </a:cubicBezTo>
                <a:lnTo>
                  <a:pt x="0" y="289257"/>
                </a:lnTo>
                <a:cubicBezTo>
                  <a:pt x="0" y="129667"/>
                  <a:pt x="129506" y="0"/>
                  <a:pt x="290146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20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 Devic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raphic 60">
            <a:extLst>
              <a:ext uri="{FF2B5EF4-FFF2-40B4-BE49-F238E27FC236}">
                <a16:creationId xmlns:a16="http://schemas.microsoft.com/office/drawing/2014/main" id="{4539A6B1-D334-8FB6-4702-F9337A0D4020}"/>
              </a:ext>
            </a:extLst>
          </p:cNvPr>
          <p:cNvSpPr/>
          <p:nvPr userDrawn="1"/>
        </p:nvSpPr>
        <p:spPr>
          <a:xfrm rot="10800000">
            <a:off x="10755062" y="-505693"/>
            <a:ext cx="16284977" cy="14727386"/>
          </a:xfrm>
          <a:custGeom>
            <a:avLst/>
            <a:gdLst>
              <a:gd name="connsiteX0" fmla="*/ 7190105 w 7190104"/>
              <a:gd name="connsiteY0" fmla="*/ 899673 h 6502400"/>
              <a:gd name="connsiteX1" fmla="*/ 6984455 w 7190104"/>
              <a:gd name="connsiteY1" fmla="*/ 622631 h 6502400"/>
              <a:gd name="connsiteX2" fmla="*/ 7190105 w 7190104"/>
              <a:gd name="connsiteY2" fmla="*/ 345589 h 6502400"/>
              <a:gd name="connsiteX3" fmla="*/ 6984455 w 7190104"/>
              <a:gd name="connsiteY3" fmla="*/ 68547 h 6502400"/>
              <a:gd name="connsiteX4" fmla="*/ 7005401 w 7190104"/>
              <a:gd name="connsiteY4" fmla="*/ 0 h 6502400"/>
              <a:gd name="connsiteX5" fmla="*/ 6424632 w 7190104"/>
              <a:gd name="connsiteY5" fmla="*/ 0 h 6502400"/>
              <a:gd name="connsiteX6" fmla="*/ 0 w 7190104"/>
              <a:gd name="connsiteY6" fmla="*/ 0 h 6502400"/>
              <a:gd name="connsiteX7" fmla="*/ 0 w 7190104"/>
              <a:gd name="connsiteY7" fmla="*/ 6502400 h 6502400"/>
              <a:gd name="connsiteX8" fmla="*/ 6425585 w 7190104"/>
              <a:gd name="connsiteY8" fmla="*/ 6502400 h 6502400"/>
              <a:gd name="connsiteX9" fmla="*/ 7168207 w 7190104"/>
              <a:gd name="connsiteY9" fmla="*/ 6502400 h 6502400"/>
              <a:gd name="connsiteX10" fmla="*/ 7190105 w 7190104"/>
              <a:gd name="connsiteY10" fmla="*/ 6432901 h 6502400"/>
              <a:gd name="connsiteX11" fmla="*/ 6984455 w 7190104"/>
              <a:gd name="connsiteY11" fmla="*/ 6155859 h 6502400"/>
              <a:gd name="connsiteX12" fmla="*/ 7190105 w 7190104"/>
              <a:gd name="connsiteY12" fmla="*/ 5878817 h 6502400"/>
              <a:gd name="connsiteX13" fmla="*/ 6984455 w 7190104"/>
              <a:gd name="connsiteY13" fmla="*/ 5601775 h 6502400"/>
              <a:gd name="connsiteX14" fmla="*/ 7190105 w 7190104"/>
              <a:gd name="connsiteY14" fmla="*/ 5324733 h 6502400"/>
              <a:gd name="connsiteX15" fmla="*/ 6984455 w 7190104"/>
              <a:gd name="connsiteY15" fmla="*/ 5047690 h 6502400"/>
              <a:gd name="connsiteX16" fmla="*/ 7190105 w 7190104"/>
              <a:gd name="connsiteY16" fmla="*/ 4770648 h 6502400"/>
              <a:gd name="connsiteX17" fmla="*/ 6984455 w 7190104"/>
              <a:gd name="connsiteY17" fmla="*/ 4493606 h 6502400"/>
              <a:gd name="connsiteX18" fmla="*/ 7190105 w 7190104"/>
              <a:gd name="connsiteY18" fmla="*/ 4216564 h 6502400"/>
              <a:gd name="connsiteX19" fmla="*/ 6984455 w 7190104"/>
              <a:gd name="connsiteY19" fmla="*/ 3939522 h 6502400"/>
              <a:gd name="connsiteX20" fmla="*/ 7190105 w 7190104"/>
              <a:gd name="connsiteY20" fmla="*/ 3662479 h 6502400"/>
              <a:gd name="connsiteX21" fmla="*/ 6984455 w 7190104"/>
              <a:gd name="connsiteY21" fmla="*/ 3385437 h 6502400"/>
              <a:gd name="connsiteX22" fmla="*/ 7190105 w 7190104"/>
              <a:gd name="connsiteY22" fmla="*/ 3108395 h 6502400"/>
              <a:gd name="connsiteX23" fmla="*/ 6984455 w 7190104"/>
              <a:gd name="connsiteY23" fmla="*/ 2831353 h 6502400"/>
              <a:gd name="connsiteX24" fmla="*/ 7190105 w 7190104"/>
              <a:gd name="connsiteY24" fmla="*/ 2554311 h 6502400"/>
              <a:gd name="connsiteX25" fmla="*/ 6984455 w 7190104"/>
              <a:gd name="connsiteY25" fmla="*/ 2277268 h 6502400"/>
              <a:gd name="connsiteX26" fmla="*/ 7190105 w 7190104"/>
              <a:gd name="connsiteY26" fmla="*/ 2000226 h 6502400"/>
              <a:gd name="connsiteX27" fmla="*/ 6984455 w 7190104"/>
              <a:gd name="connsiteY27" fmla="*/ 1723184 h 6502400"/>
              <a:gd name="connsiteX28" fmla="*/ 7190105 w 7190104"/>
              <a:gd name="connsiteY28" fmla="*/ 1446141 h 6502400"/>
              <a:gd name="connsiteX29" fmla="*/ 6984455 w 7190104"/>
              <a:gd name="connsiteY29" fmla="*/ 1169099 h 6502400"/>
              <a:gd name="connsiteX30" fmla="*/ 7190105 w 7190104"/>
              <a:gd name="connsiteY30" fmla="*/ 899673 h 650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190104" h="6502400">
                <a:moveTo>
                  <a:pt x="7190105" y="899673"/>
                </a:moveTo>
                <a:cubicBezTo>
                  <a:pt x="7190105" y="761628"/>
                  <a:pt x="6984455" y="761628"/>
                  <a:pt x="6984455" y="622631"/>
                </a:cubicBezTo>
                <a:cubicBezTo>
                  <a:pt x="6984455" y="484586"/>
                  <a:pt x="7190105" y="484586"/>
                  <a:pt x="7190105" y="345589"/>
                </a:cubicBezTo>
                <a:cubicBezTo>
                  <a:pt x="7190105" y="207544"/>
                  <a:pt x="6984455" y="207544"/>
                  <a:pt x="6984455" y="68547"/>
                </a:cubicBezTo>
                <a:cubicBezTo>
                  <a:pt x="6984455" y="40938"/>
                  <a:pt x="6993024" y="19041"/>
                  <a:pt x="7005401" y="0"/>
                </a:cubicBezTo>
                <a:lnTo>
                  <a:pt x="6424632" y="0"/>
                </a:lnTo>
                <a:lnTo>
                  <a:pt x="0" y="0"/>
                </a:lnTo>
                <a:lnTo>
                  <a:pt x="0" y="6502400"/>
                </a:lnTo>
                <a:lnTo>
                  <a:pt x="6425585" y="6502400"/>
                </a:lnTo>
                <a:lnTo>
                  <a:pt x="7168207" y="6502400"/>
                </a:lnTo>
                <a:cubicBezTo>
                  <a:pt x="7181536" y="6483360"/>
                  <a:pt x="7190105" y="6461463"/>
                  <a:pt x="7190105" y="6432901"/>
                </a:cubicBezTo>
                <a:cubicBezTo>
                  <a:pt x="7190105" y="6294856"/>
                  <a:pt x="6984455" y="6294856"/>
                  <a:pt x="6984455" y="6155859"/>
                </a:cubicBezTo>
                <a:cubicBezTo>
                  <a:pt x="6984455" y="6017814"/>
                  <a:pt x="7190105" y="6017814"/>
                  <a:pt x="7190105" y="5878817"/>
                </a:cubicBezTo>
                <a:cubicBezTo>
                  <a:pt x="7190105" y="5740772"/>
                  <a:pt x="6984455" y="5740772"/>
                  <a:pt x="6984455" y="5601775"/>
                </a:cubicBezTo>
                <a:cubicBezTo>
                  <a:pt x="6984455" y="5463730"/>
                  <a:pt x="7190105" y="5463730"/>
                  <a:pt x="7190105" y="5324733"/>
                </a:cubicBezTo>
                <a:cubicBezTo>
                  <a:pt x="7190105" y="5186688"/>
                  <a:pt x="6984455" y="5186688"/>
                  <a:pt x="6984455" y="5047690"/>
                </a:cubicBezTo>
                <a:cubicBezTo>
                  <a:pt x="6984455" y="4909645"/>
                  <a:pt x="7190105" y="4909645"/>
                  <a:pt x="7190105" y="4770648"/>
                </a:cubicBezTo>
                <a:cubicBezTo>
                  <a:pt x="7190105" y="4632603"/>
                  <a:pt x="6984455" y="4632603"/>
                  <a:pt x="6984455" y="4493606"/>
                </a:cubicBezTo>
                <a:cubicBezTo>
                  <a:pt x="6984455" y="4355561"/>
                  <a:pt x="7190105" y="4355561"/>
                  <a:pt x="7190105" y="4216564"/>
                </a:cubicBezTo>
                <a:cubicBezTo>
                  <a:pt x="7190105" y="4078519"/>
                  <a:pt x="6984455" y="4078519"/>
                  <a:pt x="6984455" y="3939522"/>
                </a:cubicBezTo>
                <a:cubicBezTo>
                  <a:pt x="6984455" y="3801477"/>
                  <a:pt x="7190105" y="3801477"/>
                  <a:pt x="7190105" y="3662479"/>
                </a:cubicBezTo>
                <a:cubicBezTo>
                  <a:pt x="7190105" y="3524434"/>
                  <a:pt x="6984455" y="3524434"/>
                  <a:pt x="6984455" y="3385437"/>
                </a:cubicBezTo>
                <a:cubicBezTo>
                  <a:pt x="6984455" y="3247392"/>
                  <a:pt x="7190105" y="3247392"/>
                  <a:pt x="7190105" y="3108395"/>
                </a:cubicBezTo>
                <a:cubicBezTo>
                  <a:pt x="7190105" y="2970350"/>
                  <a:pt x="6984455" y="2970350"/>
                  <a:pt x="6984455" y="2831353"/>
                </a:cubicBezTo>
                <a:cubicBezTo>
                  <a:pt x="6984455" y="2693307"/>
                  <a:pt x="7190105" y="2693307"/>
                  <a:pt x="7190105" y="2554311"/>
                </a:cubicBezTo>
                <a:cubicBezTo>
                  <a:pt x="7190105" y="2416265"/>
                  <a:pt x="6984455" y="2416265"/>
                  <a:pt x="6984455" y="2277268"/>
                </a:cubicBezTo>
                <a:cubicBezTo>
                  <a:pt x="6984455" y="2139223"/>
                  <a:pt x="7190105" y="2139223"/>
                  <a:pt x="7190105" y="2000226"/>
                </a:cubicBezTo>
                <a:cubicBezTo>
                  <a:pt x="7190105" y="1862181"/>
                  <a:pt x="6984455" y="1862181"/>
                  <a:pt x="6984455" y="1723184"/>
                </a:cubicBezTo>
                <a:cubicBezTo>
                  <a:pt x="6984455" y="1585139"/>
                  <a:pt x="7190105" y="1585139"/>
                  <a:pt x="7190105" y="1446141"/>
                </a:cubicBezTo>
                <a:cubicBezTo>
                  <a:pt x="7190105" y="1308096"/>
                  <a:pt x="6984455" y="1308096"/>
                  <a:pt x="6984455" y="1169099"/>
                </a:cubicBezTo>
                <a:cubicBezTo>
                  <a:pt x="6984455" y="1037718"/>
                  <a:pt x="7190105" y="1037718"/>
                  <a:pt x="7190105" y="899673"/>
                </a:cubicBezTo>
                <a:close/>
              </a:path>
            </a:pathLst>
          </a:custGeom>
          <a:solidFill>
            <a:schemeClr val="accent6"/>
          </a:solidFill>
          <a:ln w="9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#9Slide03 Quicksand" panose="000005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57095FB-2938-7A1C-BE27-6868EAFDA355}"/>
              </a:ext>
            </a:extLst>
          </p:cNvPr>
          <p:cNvGrpSpPr/>
          <p:nvPr userDrawn="1"/>
        </p:nvGrpSpPr>
        <p:grpSpPr>
          <a:xfrm>
            <a:off x="2332646" y="3784020"/>
            <a:ext cx="10685522" cy="6134278"/>
            <a:chOff x="12848246" y="3401528"/>
            <a:chExt cx="5934809" cy="3407018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6F2F898-9431-370F-D52F-7C9E386E11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92272" y="3412520"/>
              <a:ext cx="4846761" cy="3264145"/>
            </a:xfrm>
            <a:custGeom>
              <a:avLst/>
              <a:gdLst>
                <a:gd name="T0" fmla="*/ 3883 w 3890"/>
                <a:gd name="T1" fmla="*/ 121 h 2620"/>
                <a:gd name="T2" fmla="*/ 3883 w 3890"/>
                <a:gd name="T3" fmla="*/ 121 h 2620"/>
                <a:gd name="T4" fmla="*/ 3763 w 3890"/>
                <a:gd name="T5" fmla="*/ 0 h 2620"/>
                <a:gd name="T6" fmla="*/ 126 w 3890"/>
                <a:gd name="T7" fmla="*/ 0 h 2620"/>
                <a:gd name="T8" fmla="*/ 126 w 3890"/>
                <a:gd name="T9" fmla="*/ 0 h 2620"/>
                <a:gd name="T10" fmla="*/ 4 w 3890"/>
                <a:gd name="T11" fmla="*/ 121 h 2620"/>
                <a:gd name="T12" fmla="*/ 4 w 3890"/>
                <a:gd name="T13" fmla="*/ 2619 h 2620"/>
                <a:gd name="T14" fmla="*/ 0 w 3890"/>
                <a:gd name="T15" fmla="*/ 2619 h 2620"/>
                <a:gd name="T16" fmla="*/ 0 w 3890"/>
                <a:gd name="T17" fmla="*/ 2619 h 2620"/>
                <a:gd name="T18" fmla="*/ 3889 w 3890"/>
                <a:gd name="T19" fmla="*/ 2619 h 2620"/>
                <a:gd name="T20" fmla="*/ 3889 w 3890"/>
                <a:gd name="T21" fmla="*/ 2619 h 2620"/>
                <a:gd name="T22" fmla="*/ 3883 w 3890"/>
                <a:gd name="T23" fmla="*/ 2619 h 2620"/>
                <a:gd name="T24" fmla="*/ 3883 w 3890"/>
                <a:gd name="T25" fmla="*/ 121 h 2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90" h="2620">
                  <a:moveTo>
                    <a:pt x="3883" y="121"/>
                  </a:moveTo>
                  <a:lnTo>
                    <a:pt x="3883" y="121"/>
                  </a:lnTo>
                  <a:cubicBezTo>
                    <a:pt x="3883" y="54"/>
                    <a:pt x="3829" y="0"/>
                    <a:pt x="3763" y="0"/>
                  </a:cubicBezTo>
                  <a:lnTo>
                    <a:pt x="126" y="0"/>
                  </a:lnTo>
                  <a:lnTo>
                    <a:pt x="126" y="0"/>
                  </a:lnTo>
                  <a:cubicBezTo>
                    <a:pt x="59" y="0"/>
                    <a:pt x="4" y="54"/>
                    <a:pt x="4" y="121"/>
                  </a:cubicBezTo>
                  <a:lnTo>
                    <a:pt x="4" y="2619"/>
                  </a:lnTo>
                  <a:lnTo>
                    <a:pt x="0" y="2619"/>
                  </a:lnTo>
                  <a:lnTo>
                    <a:pt x="0" y="2619"/>
                  </a:lnTo>
                  <a:lnTo>
                    <a:pt x="3889" y="2619"/>
                  </a:lnTo>
                  <a:lnTo>
                    <a:pt x="3889" y="2619"/>
                  </a:lnTo>
                  <a:lnTo>
                    <a:pt x="3883" y="2619"/>
                  </a:lnTo>
                  <a:lnTo>
                    <a:pt x="3883" y="121"/>
                  </a:lnTo>
                </a:path>
              </a:pathLst>
            </a:custGeom>
            <a:solidFill>
              <a:srgbClr val="02020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b="0" i="0" dirty="0">
                <a:latin typeface="#9Slide03 Quicksand" panose="00000500000000000000" pitchFamily="2" charset="0"/>
              </a:endParaRPr>
            </a:p>
          </p:txBody>
        </p:sp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2F7AF049-AFEF-1683-43A4-FA47D83EA3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86775" y="3401528"/>
              <a:ext cx="4857750" cy="3275134"/>
            </a:xfrm>
            <a:custGeom>
              <a:avLst/>
              <a:gdLst>
                <a:gd name="T0" fmla="*/ 3768 w 3900"/>
                <a:gd name="T1" fmla="*/ 0 h 2630"/>
                <a:gd name="T2" fmla="*/ 131 w 3900"/>
                <a:gd name="T3" fmla="*/ 0 h 2630"/>
                <a:gd name="T4" fmla="*/ 131 w 3900"/>
                <a:gd name="T5" fmla="*/ 0 h 2630"/>
                <a:gd name="T6" fmla="*/ 0 w 3900"/>
                <a:gd name="T7" fmla="*/ 131 h 2630"/>
                <a:gd name="T8" fmla="*/ 0 w 3900"/>
                <a:gd name="T9" fmla="*/ 2629 h 2630"/>
                <a:gd name="T10" fmla="*/ 5 w 3900"/>
                <a:gd name="T11" fmla="*/ 2629 h 2630"/>
                <a:gd name="T12" fmla="*/ 9 w 3900"/>
                <a:gd name="T13" fmla="*/ 2629 h 2630"/>
                <a:gd name="T14" fmla="*/ 9 w 3900"/>
                <a:gd name="T15" fmla="*/ 131 h 2630"/>
                <a:gd name="T16" fmla="*/ 9 w 3900"/>
                <a:gd name="T17" fmla="*/ 131 h 2630"/>
                <a:gd name="T18" fmla="*/ 131 w 3900"/>
                <a:gd name="T19" fmla="*/ 10 h 2630"/>
                <a:gd name="T20" fmla="*/ 3768 w 3900"/>
                <a:gd name="T21" fmla="*/ 10 h 2630"/>
                <a:gd name="T22" fmla="*/ 3768 w 3900"/>
                <a:gd name="T23" fmla="*/ 10 h 2630"/>
                <a:gd name="T24" fmla="*/ 3888 w 3900"/>
                <a:gd name="T25" fmla="*/ 131 h 2630"/>
                <a:gd name="T26" fmla="*/ 3888 w 3900"/>
                <a:gd name="T27" fmla="*/ 2629 h 2630"/>
                <a:gd name="T28" fmla="*/ 3894 w 3900"/>
                <a:gd name="T29" fmla="*/ 2629 h 2630"/>
                <a:gd name="T30" fmla="*/ 3899 w 3900"/>
                <a:gd name="T31" fmla="*/ 2629 h 2630"/>
                <a:gd name="T32" fmla="*/ 3899 w 3900"/>
                <a:gd name="T33" fmla="*/ 131 h 2630"/>
                <a:gd name="T34" fmla="*/ 3899 w 3900"/>
                <a:gd name="T35" fmla="*/ 131 h 2630"/>
                <a:gd name="T36" fmla="*/ 3768 w 3900"/>
                <a:gd name="T37" fmla="*/ 0 h 2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00" h="2630">
                  <a:moveTo>
                    <a:pt x="3768" y="0"/>
                  </a:moveTo>
                  <a:lnTo>
                    <a:pt x="131" y="0"/>
                  </a:lnTo>
                  <a:lnTo>
                    <a:pt x="131" y="0"/>
                  </a:lnTo>
                  <a:cubicBezTo>
                    <a:pt x="58" y="0"/>
                    <a:pt x="0" y="59"/>
                    <a:pt x="0" y="131"/>
                  </a:cubicBezTo>
                  <a:lnTo>
                    <a:pt x="0" y="2629"/>
                  </a:lnTo>
                  <a:lnTo>
                    <a:pt x="5" y="2629"/>
                  </a:lnTo>
                  <a:lnTo>
                    <a:pt x="9" y="2629"/>
                  </a:lnTo>
                  <a:lnTo>
                    <a:pt x="9" y="131"/>
                  </a:lnTo>
                  <a:lnTo>
                    <a:pt x="9" y="131"/>
                  </a:lnTo>
                  <a:cubicBezTo>
                    <a:pt x="9" y="64"/>
                    <a:pt x="64" y="10"/>
                    <a:pt x="131" y="10"/>
                  </a:cubicBezTo>
                  <a:lnTo>
                    <a:pt x="3768" y="10"/>
                  </a:lnTo>
                  <a:lnTo>
                    <a:pt x="3768" y="10"/>
                  </a:lnTo>
                  <a:cubicBezTo>
                    <a:pt x="3834" y="10"/>
                    <a:pt x="3888" y="64"/>
                    <a:pt x="3888" y="131"/>
                  </a:cubicBezTo>
                  <a:lnTo>
                    <a:pt x="3888" y="2629"/>
                  </a:lnTo>
                  <a:lnTo>
                    <a:pt x="3894" y="2629"/>
                  </a:lnTo>
                  <a:lnTo>
                    <a:pt x="3899" y="2629"/>
                  </a:lnTo>
                  <a:lnTo>
                    <a:pt x="3899" y="131"/>
                  </a:lnTo>
                  <a:lnTo>
                    <a:pt x="3899" y="131"/>
                  </a:lnTo>
                  <a:cubicBezTo>
                    <a:pt x="3899" y="59"/>
                    <a:pt x="3840" y="0"/>
                    <a:pt x="3768" y="0"/>
                  </a:cubicBezTo>
                </a:path>
              </a:pathLst>
            </a:custGeom>
            <a:solidFill>
              <a:srgbClr val="7F7F8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b="0" i="0" dirty="0">
                <a:latin typeface="#9Slide03 Quicksand" panose="00000500000000000000" pitchFamily="2" charset="0"/>
              </a:endParaRPr>
            </a:p>
          </p:txBody>
        </p:sp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6C4E64F2-53DD-2EF2-AA4B-88F42E9B06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48246" y="6676662"/>
              <a:ext cx="5934809" cy="131884"/>
            </a:xfrm>
            <a:custGeom>
              <a:avLst/>
              <a:gdLst>
                <a:gd name="T0" fmla="*/ 0 w 4762"/>
                <a:gd name="T1" fmla="*/ 0 h 105"/>
                <a:gd name="T2" fmla="*/ 0 w 4762"/>
                <a:gd name="T3" fmla="*/ 0 h 105"/>
                <a:gd name="T4" fmla="*/ 104 w 4762"/>
                <a:gd name="T5" fmla="*/ 104 h 105"/>
                <a:gd name="T6" fmla="*/ 4656 w 4762"/>
                <a:gd name="T7" fmla="*/ 104 h 105"/>
                <a:gd name="T8" fmla="*/ 4656 w 4762"/>
                <a:gd name="T9" fmla="*/ 104 h 105"/>
                <a:gd name="T10" fmla="*/ 4761 w 4762"/>
                <a:gd name="T11" fmla="*/ 0 h 105"/>
                <a:gd name="T12" fmla="*/ 0 w 4762"/>
                <a:gd name="T13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62" h="105">
                  <a:moveTo>
                    <a:pt x="0" y="0"/>
                  </a:moveTo>
                  <a:lnTo>
                    <a:pt x="0" y="0"/>
                  </a:lnTo>
                  <a:cubicBezTo>
                    <a:pt x="0" y="58"/>
                    <a:pt x="46" y="104"/>
                    <a:pt x="104" y="104"/>
                  </a:cubicBezTo>
                  <a:lnTo>
                    <a:pt x="4656" y="104"/>
                  </a:lnTo>
                  <a:lnTo>
                    <a:pt x="4656" y="104"/>
                  </a:lnTo>
                  <a:cubicBezTo>
                    <a:pt x="4714" y="104"/>
                    <a:pt x="4761" y="58"/>
                    <a:pt x="4761" y="0"/>
                  </a:cubicBezTo>
                  <a:lnTo>
                    <a:pt x="0" y="0"/>
                  </a:lnTo>
                </a:path>
              </a:pathLst>
            </a:custGeom>
            <a:solidFill>
              <a:srgbClr val="ACAFB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b="0" i="0" dirty="0">
                <a:latin typeface="#9Slide03 Quicksand" panose="00000500000000000000" pitchFamily="2" charset="0"/>
              </a:endParaRPr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07AA7725-EA70-7963-318B-C5BB737113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10091" y="6676662"/>
              <a:ext cx="1016613" cy="60445"/>
            </a:xfrm>
            <a:custGeom>
              <a:avLst/>
              <a:gdLst>
                <a:gd name="T0" fmla="*/ 0 w 817"/>
                <a:gd name="T1" fmla="*/ 0 h 50"/>
                <a:gd name="T2" fmla="*/ 0 w 817"/>
                <a:gd name="T3" fmla="*/ 0 h 50"/>
                <a:gd name="T4" fmla="*/ 50 w 817"/>
                <a:gd name="T5" fmla="*/ 49 h 50"/>
                <a:gd name="T6" fmla="*/ 767 w 817"/>
                <a:gd name="T7" fmla="*/ 49 h 50"/>
                <a:gd name="T8" fmla="*/ 767 w 817"/>
                <a:gd name="T9" fmla="*/ 49 h 50"/>
                <a:gd name="T10" fmla="*/ 816 w 817"/>
                <a:gd name="T11" fmla="*/ 0 h 50"/>
                <a:gd name="T12" fmla="*/ 0 w 817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7" h="50">
                  <a:moveTo>
                    <a:pt x="0" y="0"/>
                  </a:moveTo>
                  <a:lnTo>
                    <a:pt x="0" y="0"/>
                  </a:lnTo>
                  <a:cubicBezTo>
                    <a:pt x="0" y="28"/>
                    <a:pt x="22" y="49"/>
                    <a:pt x="50" y="49"/>
                  </a:cubicBezTo>
                  <a:lnTo>
                    <a:pt x="767" y="49"/>
                  </a:lnTo>
                  <a:lnTo>
                    <a:pt x="767" y="49"/>
                  </a:lnTo>
                  <a:cubicBezTo>
                    <a:pt x="794" y="49"/>
                    <a:pt x="816" y="28"/>
                    <a:pt x="816" y="0"/>
                  </a:cubicBezTo>
                  <a:lnTo>
                    <a:pt x="0" y="0"/>
                  </a:ln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b="0" i="0" dirty="0">
                <a:latin typeface="#9Slide03 Quicksand" panose="00000500000000000000" pitchFamily="2" charset="0"/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BC5746EF-2551-0F6B-32F5-66A5F0B34D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82678" y="3467470"/>
              <a:ext cx="65943" cy="65943"/>
            </a:xfrm>
            <a:custGeom>
              <a:avLst/>
              <a:gdLst>
                <a:gd name="T0" fmla="*/ 26 w 54"/>
                <a:gd name="T1" fmla="*/ 0 h 54"/>
                <a:gd name="T2" fmla="*/ 26 w 54"/>
                <a:gd name="T3" fmla="*/ 0 h 54"/>
                <a:gd name="T4" fmla="*/ 0 w 54"/>
                <a:gd name="T5" fmla="*/ 27 h 54"/>
                <a:gd name="T6" fmla="*/ 0 w 54"/>
                <a:gd name="T7" fmla="*/ 27 h 54"/>
                <a:gd name="T8" fmla="*/ 26 w 54"/>
                <a:gd name="T9" fmla="*/ 53 h 54"/>
                <a:gd name="T10" fmla="*/ 26 w 54"/>
                <a:gd name="T11" fmla="*/ 53 h 54"/>
                <a:gd name="T12" fmla="*/ 53 w 54"/>
                <a:gd name="T13" fmla="*/ 27 h 54"/>
                <a:gd name="T14" fmla="*/ 53 w 54"/>
                <a:gd name="T15" fmla="*/ 27 h 54"/>
                <a:gd name="T16" fmla="*/ 26 w 54"/>
                <a:gd name="T1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54">
                  <a:moveTo>
                    <a:pt x="26" y="0"/>
                  </a:moveTo>
                  <a:lnTo>
                    <a:pt x="26" y="0"/>
                  </a:lnTo>
                  <a:cubicBezTo>
                    <a:pt x="12" y="0"/>
                    <a:pt x="0" y="12"/>
                    <a:pt x="0" y="27"/>
                  </a:cubicBezTo>
                  <a:lnTo>
                    <a:pt x="0" y="27"/>
                  </a:lnTo>
                  <a:cubicBezTo>
                    <a:pt x="0" y="41"/>
                    <a:pt x="12" y="53"/>
                    <a:pt x="26" y="53"/>
                  </a:cubicBezTo>
                  <a:lnTo>
                    <a:pt x="26" y="53"/>
                  </a:lnTo>
                  <a:cubicBezTo>
                    <a:pt x="41" y="53"/>
                    <a:pt x="53" y="41"/>
                    <a:pt x="53" y="27"/>
                  </a:cubicBezTo>
                  <a:lnTo>
                    <a:pt x="53" y="27"/>
                  </a:lnTo>
                  <a:cubicBezTo>
                    <a:pt x="53" y="12"/>
                    <a:pt x="41" y="0"/>
                    <a:pt x="26" y="0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b="0" i="0" dirty="0">
                <a:latin typeface="#9Slide03 Quicksand" panose="00000500000000000000" pitchFamily="2" charset="0"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D0373EAB-8352-AB75-26CD-F45B8D8E62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99167" y="3483955"/>
              <a:ext cx="32972" cy="32972"/>
            </a:xfrm>
            <a:custGeom>
              <a:avLst/>
              <a:gdLst>
                <a:gd name="T0" fmla="*/ 12 w 27"/>
                <a:gd name="T1" fmla="*/ 0 h 28"/>
                <a:gd name="T2" fmla="*/ 12 w 27"/>
                <a:gd name="T3" fmla="*/ 0 h 28"/>
                <a:gd name="T4" fmla="*/ 0 w 27"/>
                <a:gd name="T5" fmla="*/ 14 h 28"/>
                <a:gd name="T6" fmla="*/ 0 w 27"/>
                <a:gd name="T7" fmla="*/ 14 h 28"/>
                <a:gd name="T8" fmla="*/ 12 w 27"/>
                <a:gd name="T9" fmla="*/ 27 h 28"/>
                <a:gd name="T10" fmla="*/ 12 w 27"/>
                <a:gd name="T11" fmla="*/ 27 h 28"/>
                <a:gd name="T12" fmla="*/ 26 w 27"/>
                <a:gd name="T13" fmla="*/ 14 h 28"/>
                <a:gd name="T14" fmla="*/ 26 w 27"/>
                <a:gd name="T15" fmla="*/ 14 h 28"/>
                <a:gd name="T16" fmla="*/ 12 w 27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8">
                  <a:moveTo>
                    <a:pt x="12" y="0"/>
                  </a:moveTo>
                  <a:lnTo>
                    <a:pt x="12" y="0"/>
                  </a:lnTo>
                  <a:cubicBezTo>
                    <a:pt x="5" y="0"/>
                    <a:pt x="0" y="6"/>
                    <a:pt x="0" y="14"/>
                  </a:cubicBezTo>
                  <a:lnTo>
                    <a:pt x="0" y="14"/>
                  </a:lnTo>
                  <a:cubicBezTo>
                    <a:pt x="0" y="21"/>
                    <a:pt x="5" y="27"/>
                    <a:pt x="12" y="27"/>
                  </a:cubicBezTo>
                  <a:lnTo>
                    <a:pt x="12" y="27"/>
                  </a:lnTo>
                  <a:cubicBezTo>
                    <a:pt x="20" y="27"/>
                    <a:pt x="26" y="21"/>
                    <a:pt x="26" y="14"/>
                  </a:cubicBezTo>
                  <a:lnTo>
                    <a:pt x="26" y="14"/>
                  </a:lnTo>
                  <a:cubicBezTo>
                    <a:pt x="26" y="6"/>
                    <a:pt x="20" y="0"/>
                    <a:pt x="12" y="0"/>
                  </a:cubicBezTo>
                </a:path>
              </a:pathLst>
            </a:custGeom>
            <a:solidFill>
              <a:srgbClr val="ADACB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b="0" i="0" dirty="0">
                <a:latin typeface="#9Slide03 Quicksand" panose="00000500000000000000" pitchFamily="2" charset="0"/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575B16A5-89C4-49AE-1358-1B640519ED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24156" y="3610347"/>
              <a:ext cx="4588485" cy="2890471"/>
            </a:xfrm>
            <a:custGeom>
              <a:avLst/>
              <a:gdLst>
                <a:gd name="T0" fmla="*/ 0 w 3682"/>
                <a:gd name="T1" fmla="*/ 2317 h 2318"/>
                <a:gd name="T2" fmla="*/ 3681 w 3682"/>
                <a:gd name="T3" fmla="*/ 2317 h 2318"/>
                <a:gd name="T4" fmla="*/ 3681 w 3682"/>
                <a:gd name="T5" fmla="*/ 0 h 2318"/>
                <a:gd name="T6" fmla="*/ 0 w 3682"/>
                <a:gd name="T7" fmla="*/ 0 h 2318"/>
                <a:gd name="T8" fmla="*/ 0 w 3682"/>
                <a:gd name="T9" fmla="*/ 2317 h 2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82" h="2318">
                  <a:moveTo>
                    <a:pt x="0" y="2317"/>
                  </a:moveTo>
                  <a:lnTo>
                    <a:pt x="3681" y="2317"/>
                  </a:lnTo>
                  <a:lnTo>
                    <a:pt x="3681" y="0"/>
                  </a:lnTo>
                  <a:lnTo>
                    <a:pt x="0" y="0"/>
                  </a:lnTo>
                  <a:lnTo>
                    <a:pt x="0" y="2317"/>
                  </a:lnTo>
                </a:path>
              </a:pathLst>
            </a:custGeom>
            <a:solidFill>
              <a:srgbClr val="EBDD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b="0" i="0" dirty="0">
                <a:latin typeface="#9Slide03 Quicksand" panose="00000500000000000000" pitchFamily="2" charset="0"/>
              </a:endParaRPr>
            </a:p>
          </p:txBody>
        </p:sp>
      </p:grpSp>
      <p:sp>
        <p:nvSpPr>
          <p:cNvPr id="18" name="Picture Placeholder 129">
            <a:extLst>
              <a:ext uri="{FF2B5EF4-FFF2-40B4-BE49-F238E27FC236}">
                <a16:creationId xmlns:a16="http://schemas.microsoft.com/office/drawing/2014/main" id="{4C8442ED-EA5C-E15C-9253-AE0F7FEF213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534543" y="4161118"/>
            <a:ext cx="8259247" cy="5201998"/>
          </a:xfrm>
          <a:custGeom>
            <a:avLst/>
            <a:gdLst>
              <a:gd name="connsiteX0" fmla="*/ 0 w 4587240"/>
              <a:gd name="connsiteY0" fmla="*/ 0 h 2889224"/>
              <a:gd name="connsiteX1" fmla="*/ 4587240 w 4587240"/>
              <a:gd name="connsiteY1" fmla="*/ 0 h 2889224"/>
              <a:gd name="connsiteX2" fmla="*/ 4587240 w 4587240"/>
              <a:gd name="connsiteY2" fmla="*/ 2889224 h 2889224"/>
              <a:gd name="connsiteX3" fmla="*/ 0 w 4587240"/>
              <a:gd name="connsiteY3" fmla="*/ 2889224 h 288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240" h="2889224">
                <a:moveTo>
                  <a:pt x="0" y="0"/>
                </a:moveTo>
                <a:lnTo>
                  <a:pt x="4587240" y="0"/>
                </a:lnTo>
                <a:lnTo>
                  <a:pt x="4587240" y="2889224"/>
                </a:lnTo>
                <a:lnTo>
                  <a:pt x="0" y="2889224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10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0121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7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" descr="Cheerful cartoon water drop character happy jumping">
            <a:extLst>
              <a:ext uri="{FF2B5EF4-FFF2-40B4-BE49-F238E27FC236}">
                <a16:creationId xmlns:a16="http://schemas.microsoft.com/office/drawing/2014/main" id="{CA3CC5DC-7217-4C8E-9AB4-9D4265D2FA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0200" y1="85200" x2="50200" y2="85200"/>
                        <a14:foregroundMark x1="46800" y1="84100" x2="55400" y2="85000"/>
                        <a14:foregroundMark x1="55400" y1="85000" x2="55800" y2="85200"/>
                        <a14:foregroundMark x1="57200" y1="84100" x2="59600" y2="85200"/>
                        <a14:foregroundMark x1="45900" y1="85900" x2="44700" y2="84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3400" y="8382001"/>
            <a:ext cx="5807769" cy="580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53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206" y="2244726"/>
            <a:ext cx="18283238" cy="4775200"/>
          </a:xfrm>
        </p:spPr>
        <p:txBody>
          <a:bodyPr anchor="b"/>
          <a:lstStyle>
            <a:lvl1pPr algn="ctr">
              <a:defRPr sz="119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206" y="7204076"/>
            <a:ext cx="18283238" cy="3311524"/>
          </a:xfrm>
        </p:spPr>
        <p:txBody>
          <a:bodyPr/>
          <a:lstStyle>
            <a:lvl1pPr marL="0" indent="0" algn="ctr">
              <a:buNone/>
              <a:defRPr sz="4799"/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  <a:lvl6pPr marL="4570857" indent="0" algn="ctr">
              <a:buNone/>
              <a:defRPr sz="3199"/>
            </a:lvl6pPr>
            <a:lvl7pPr marL="5485028" indent="0" algn="ctr">
              <a:buNone/>
              <a:defRPr sz="3199"/>
            </a:lvl7pPr>
            <a:lvl8pPr marL="6399200" indent="0" algn="ctr">
              <a:buNone/>
              <a:defRPr sz="3199"/>
            </a:lvl8pPr>
            <a:lvl9pPr marL="7313371" indent="0" algn="ctr">
              <a:buNone/>
              <a:defRPr sz="31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8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3677" y="1974851"/>
            <a:ext cx="12341185" cy="9747250"/>
          </a:xfrm>
        </p:spPr>
        <p:txBody>
          <a:bodyPr/>
          <a:lstStyle>
            <a:lvl1pPr marL="0" indent="0">
              <a:buNone/>
              <a:defRPr sz="6398"/>
            </a:lvl1pPr>
            <a:lvl2pPr marL="914171" indent="0">
              <a:buNone/>
              <a:defRPr sz="5599"/>
            </a:lvl2pPr>
            <a:lvl3pPr marL="1828343" indent="0">
              <a:buNone/>
              <a:defRPr sz="4799"/>
            </a:lvl3pPr>
            <a:lvl4pPr marL="2742514" indent="0">
              <a:buNone/>
              <a:defRPr sz="3999"/>
            </a:lvl4pPr>
            <a:lvl5pPr marL="3656686" indent="0">
              <a:buNone/>
              <a:defRPr sz="3999"/>
            </a:lvl5pPr>
            <a:lvl6pPr marL="4570857" indent="0">
              <a:buNone/>
              <a:defRPr sz="3999"/>
            </a:lvl6pPr>
            <a:lvl7pPr marL="5485028" indent="0">
              <a:buNone/>
              <a:defRPr sz="3999"/>
            </a:lvl7pPr>
            <a:lvl8pPr marL="6399200" indent="0">
              <a:buNone/>
              <a:defRPr sz="3999"/>
            </a:lvl8pPr>
            <a:lvl9pPr marL="7313371" indent="0">
              <a:buNone/>
              <a:defRPr sz="3999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89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9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B4BD32D3-D5D4-2E73-D591-27C973D56CA5}"/>
              </a:ext>
            </a:extLst>
          </p:cNvPr>
          <p:cNvSpPr txBox="1"/>
          <p:nvPr userDrawn="1"/>
        </p:nvSpPr>
        <p:spPr>
          <a:xfrm>
            <a:off x="0" y="-1973868"/>
            <a:ext cx="24377650" cy="83086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799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35" r:id="rId2"/>
    <p:sldLayoutId id="2147484027" r:id="rId3"/>
    <p:sldLayoutId id="2147484029" r:id="rId4"/>
    <p:sldLayoutId id="2147484038" r:id="rId5"/>
  </p:sldLayoutIdLst>
  <p:hf sldNum="0" hdr="0" ftr="0"/>
  <p:txStyles>
    <p:titleStyle>
      <a:lvl1pPr algn="ctr" defTabSz="1828434" rtl="0" eaLnBrk="1" latinLnBrk="0" hangingPunct="1">
        <a:lnSpc>
          <a:spcPct val="90000"/>
        </a:lnSpc>
        <a:spcBef>
          <a:spcPct val="0"/>
        </a:spcBef>
        <a:buNone/>
        <a:defRPr lang="en-US" sz="8800" b="0" i="0" kern="1200">
          <a:solidFill>
            <a:schemeClr val="tx2"/>
          </a:solidFill>
          <a:latin typeface="#9Slide03 Quicksand" panose="00000500000000000000" pitchFamily="2" charset="0"/>
          <a:ea typeface="Arimo" panose="020B0604020202020204" pitchFamily="34" charset="0"/>
          <a:cs typeface="Arimo" panose="020B0604020202020204" pitchFamily="34" charset="0"/>
        </a:defRPr>
      </a:lvl1pPr>
    </p:titleStyle>
    <p:bodyStyle>
      <a:lvl1pPr marL="457109" indent="-457109" algn="l" defTabSz="1828434" rtl="0" eaLnBrk="1" latinLnBrk="0" hangingPunct="1">
        <a:lnSpc>
          <a:spcPts val="4200"/>
        </a:lnSpc>
        <a:spcBef>
          <a:spcPts val="2000"/>
        </a:spcBef>
        <a:buFont typeface="Arial" panose="020B0604020202020204" pitchFamily="34" charset="0"/>
        <a:buChar char="•"/>
        <a:defRPr lang="en-US" sz="4000" b="0" i="0" kern="1200" dirty="0" smtClean="0">
          <a:solidFill>
            <a:schemeClr val="tx1"/>
          </a:solidFill>
          <a:effectLst/>
          <a:latin typeface="#9Slide03 Quicksand" panose="00000500000000000000" pitchFamily="2" charset="0"/>
          <a:ea typeface="Open Sans Light" panose="020B0306030504020204" pitchFamily="34" charset="0"/>
          <a:cs typeface="Open Sans Light" charset="0"/>
        </a:defRPr>
      </a:lvl1pPr>
      <a:lvl2pPr marL="1371326" indent="-457109" algn="l" defTabSz="1828434" rtl="0" eaLnBrk="1" latinLnBrk="0" hangingPunct="1">
        <a:lnSpc>
          <a:spcPts val="4200"/>
        </a:lnSpc>
        <a:spcBef>
          <a:spcPts val="1000"/>
        </a:spcBef>
        <a:buFont typeface="Arial" panose="020B0604020202020204" pitchFamily="34" charset="0"/>
        <a:buChar char="•"/>
        <a:defRPr lang="en-US" sz="3200" b="0" i="0" kern="1200" dirty="0" smtClean="0">
          <a:solidFill>
            <a:schemeClr val="tx1"/>
          </a:solidFill>
          <a:effectLst/>
          <a:latin typeface="#9Slide03 Quicksand" panose="00000500000000000000" pitchFamily="2" charset="0"/>
          <a:ea typeface="Open Sans Light" panose="020B0306030504020204" pitchFamily="34" charset="0"/>
          <a:cs typeface="Open Sans Light" charset="0"/>
        </a:defRPr>
      </a:lvl2pPr>
      <a:lvl3pPr marL="2285543" indent="-457109" algn="l" defTabSz="1828434" rtl="0" eaLnBrk="1" latinLnBrk="0" hangingPunct="1">
        <a:lnSpc>
          <a:spcPts val="4200"/>
        </a:lnSpc>
        <a:spcBef>
          <a:spcPts val="1000"/>
        </a:spcBef>
        <a:buFont typeface="Arial" panose="020B0604020202020204" pitchFamily="34" charset="0"/>
        <a:buChar char="•"/>
        <a:defRPr lang="en-US" sz="2800" b="0" i="0" kern="1200" dirty="0" smtClean="0">
          <a:solidFill>
            <a:schemeClr val="tx1"/>
          </a:solidFill>
          <a:effectLst/>
          <a:latin typeface="#9Slide03 Quicksand" panose="00000500000000000000" pitchFamily="2" charset="0"/>
          <a:ea typeface="Open Sans Light" panose="020B0306030504020204" pitchFamily="34" charset="0"/>
          <a:cs typeface="Open Sans Light" charset="0"/>
        </a:defRPr>
      </a:lvl3pPr>
      <a:lvl4pPr marL="3199760" indent="-457109" algn="l" defTabSz="1828434" rtl="0" eaLnBrk="1" latinLnBrk="0" hangingPunct="1">
        <a:lnSpc>
          <a:spcPts val="4200"/>
        </a:lnSpc>
        <a:spcBef>
          <a:spcPts val="1000"/>
        </a:spcBef>
        <a:buFont typeface="Arial" panose="020B0604020202020204" pitchFamily="34" charset="0"/>
        <a:buChar char="•"/>
        <a:defRPr lang="en-US" sz="2400" b="0" i="0" kern="1200" dirty="0" smtClean="0">
          <a:solidFill>
            <a:schemeClr val="tx1"/>
          </a:solidFill>
          <a:effectLst/>
          <a:latin typeface="#9Slide03 Quicksand" panose="00000500000000000000" pitchFamily="2" charset="0"/>
          <a:ea typeface="Open Sans Light" panose="020B0306030504020204" pitchFamily="34" charset="0"/>
          <a:cs typeface="Open Sans Light" charset="0"/>
        </a:defRPr>
      </a:lvl4pPr>
      <a:lvl5pPr marL="4113977" indent="-457109" algn="l" defTabSz="1828434" rtl="0" eaLnBrk="1" latinLnBrk="0" hangingPunct="1">
        <a:lnSpc>
          <a:spcPts val="4200"/>
        </a:lnSpc>
        <a:spcBef>
          <a:spcPts val="1000"/>
        </a:spcBef>
        <a:buFont typeface="Arial" panose="020B0604020202020204" pitchFamily="34" charset="0"/>
        <a:buChar char="•"/>
        <a:defRPr lang="en-US" sz="2400" b="0" i="0" kern="1200" dirty="0">
          <a:solidFill>
            <a:schemeClr val="tx1"/>
          </a:solidFill>
          <a:effectLst/>
          <a:latin typeface="#9Slide03 Quicksand" panose="00000500000000000000" pitchFamily="2" charset="0"/>
          <a:ea typeface="Open Sans Light" panose="020B0306030504020204" pitchFamily="34" charset="0"/>
          <a:cs typeface="Open Sans Light" charset="0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78" userDrawn="1">
          <p15:clr>
            <a:srgbClr val="A4A3A4"/>
          </p15:clr>
        </p15:guide>
        <p15:guide id="3" pos="958" userDrawn="1">
          <p15:clr>
            <a:srgbClr val="A4A3A4"/>
          </p15:clr>
        </p15:guide>
        <p15:guide id="4" pos="14398" userDrawn="1">
          <p15:clr>
            <a:srgbClr val="A4A3A4"/>
          </p15:clr>
        </p15:guide>
        <p15:guide id="5" orient="horz" pos="8160" userDrawn="1">
          <p15:clr>
            <a:srgbClr val="A4A3A4"/>
          </p15:clr>
        </p15:guide>
        <p15:guide id="6" orient="horz" pos="480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8BF82119-B42C-539C-4F22-E94992CBAEF5}"/>
              </a:ext>
            </a:extLst>
          </p:cNvPr>
          <p:cNvSpPr txBox="1"/>
          <p:nvPr userDrawn="1"/>
        </p:nvSpPr>
        <p:spPr>
          <a:xfrm>
            <a:off x="0" y="-1881536"/>
            <a:ext cx="24377650" cy="738536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4799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4403053" y="-4448445"/>
            <a:ext cx="33183756" cy="22568646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198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5399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198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12179684" y="-17830800"/>
            <a:ext cx="18283" cy="1828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12179684" y="31528512"/>
            <a:ext cx="18283" cy="1828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/>
          </a:p>
        </p:txBody>
      </p:sp>
    </p:spTree>
    <p:extLst>
      <p:ext uri="{BB962C8B-B14F-4D97-AF65-F5344CB8AC3E}">
        <p14:creationId xmlns:p14="http://schemas.microsoft.com/office/powerpoint/2010/main" val="1198570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gi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slide" Target="slide6.xml"/><Relationship Id="rId3" Type="http://schemas.openxmlformats.org/officeDocument/2006/relationships/slideLayout" Target="../slideLayouts/slideLayout10.xml"/><Relationship Id="rId21" Type="http://schemas.openxmlformats.org/officeDocument/2006/relationships/image" Target="../media/image1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" Type="http://schemas.openxmlformats.org/officeDocument/2006/relationships/audio" Target="../media/media1.wma"/><Relationship Id="rId16" Type="http://schemas.openxmlformats.org/officeDocument/2006/relationships/slide" Target="slide5.xml"/><Relationship Id="rId20" Type="http://schemas.openxmlformats.org/officeDocument/2006/relationships/slide" Target="slide8.xml"/><Relationship Id="rId1" Type="http://schemas.microsoft.com/office/2007/relationships/media" Target="../media/media1.wma"/><Relationship Id="rId6" Type="http://schemas.openxmlformats.org/officeDocument/2006/relationships/slide" Target="slide9.xml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slide" Target="slide3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slide" Target="slide3.xml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4.wav"/><Relationship Id="rId7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6" Type="http://schemas.openxmlformats.org/officeDocument/2006/relationships/audio" Target="../media/audio7.wav"/><Relationship Id="rId11" Type="http://schemas.openxmlformats.org/officeDocument/2006/relationships/image" Target="../media/image16.png"/><Relationship Id="rId5" Type="http://schemas.openxmlformats.org/officeDocument/2006/relationships/audio" Target="../media/audio6.wav"/><Relationship Id="rId10" Type="http://schemas.openxmlformats.org/officeDocument/2006/relationships/image" Target="../media/image20.png"/><Relationship Id="rId4" Type="http://schemas.openxmlformats.org/officeDocument/2006/relationships/audio" Target="../media/audio5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slide" Target="slide3.xml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slide" Target="slide3.xml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983E35-4D81-FA62-A852-544FB282C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374" y="709431"/>
            <a:ext cx="13295382" cy="9971537"/>
          </a:xfrm>
          <a:prstGeom prst="rect">
            <a:avLst/>
          </a:prstGeom>
        </p:spPr>
      </p:pic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id="{D194CA88-E6CF-005B-4BAD-A1D42861C7BD}"/>
              </a:ext>
            </a:extLst>
          </p:cNvPr>
          <p:cNvSpPr/>
          <p:nvPr/>
        </p:nvSpPr>
        <p:spPr>
          <a:xfrm>
            <a:off x="-275203" y="10241276"/>
            <a:ext cx="24132207" cy="1743990"/>
          </a:xfrm>
          <a:prstGeom prst="roundRect">
            <a:avLst/>
          </a:prstGeom>
          <a:noFill/>
          <a:ln w="57150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343">
              <a:defRPr/>
            </a:pPr>
            <a:r>
              <a:rPr lang="en-US" sz="9600" dirty="0" err="1">
                <a:solidFill>
                  <a:srgbClr val="0066FF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Chào</a:t>
            </a:r>
            <a:r>
              <a:rPr lang="en-US" sz="9600" dirty="0">
                <a:solidFill>
                  <a:srgbClr val="0066FF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 </a:t>
            </a:r>
            <a:r>
              <a:rPr lang="en-US" sz="9600" dirty="0" err="1">
                <a:solidFill>
                  <a:srgbClr val="0066FF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mừng</a:t>
            </a:r>
            <a:r>
              <a:rPr lang="en-US" sz="9600" dirty="0">
                <a:solidFill>
                  <a:srgbClr val="0066FF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 </a:t>
            </a:r>
            <a:r>
              <a:rPr lang="en-US" sz="9600" dirty="0" err="1">
                <a:solidFill>
                  <a:srgbClr val="0066FF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Quý</a:t>
            </a:r>
            <a:r>
              <a:rPr lang="en-US" sz="9600" dirty="0">
                <a:solidFill>
                  <a:srgbClr val="0066FF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 </a:t>
            </a:r>
            <a:r>
              <a:rPr lang="en-US" sz="9600" dirty="0" err="1">
                <a:solidFill>
                  <a:srgbClr val="0066FF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thầy</a:t>
            </a:r>
            <a:r>
              <a:rPr lang="en-US" sz="9600" dirty="0">
                <a:solidFill>
                  <a:srgbClr val="0066FF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 </a:t>
            </a:r>
            <a:r>
              <a:rPr lang="en-US" sz="9600" dirty="0" err="1">
                <a:solidFill>
                  <a:srgbClr val="0066FF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cô</a:t>
            </a:r>
            <a:r>
              <a:rPr lang="en-US" sz="9600" dirty="0">
                <a:solidFill>
                  <a:srgbClr val="0066FF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 </a:t>
            </a:r>
            <a:r>
              <a:rPr lang="en-US" sz="9600" dirty="0" err="1">
                <a:solidFill>
                  <a:srgbClr val="0066FF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và</a:t>
            </a:r>
            <a:r>
              <a:rPr lang="en-US" sz="9600" dirty="0">
                <a:solidFill>
                  <a:srgbClr val="0066FF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 </a:t>
            </a:r>
            <a:r>
              <a:rPr lang="en-US" sz="9600" dirty="0" err="1">
                <a:solidFill>
                  <a:srgbClr val="0066FF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các</a:t>
            </a:r>
            <a:r>
              <a:rPr lang="en-US" sz="9600" dirty="0">
                <a:solidFill>
                  <a:srgbClr val="0066FF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 </a:t>
            </a:r>
            <a:r>
              <a:rPr lang="en-US" sz="9600" dirty="0" err="1">
                <a:solidFill>
                  <a:srgbClr val="0066FF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em</a:t>
            </a:r>
            <a:r>
              <a:rPr lang="en-US" sz="9600" dirty="0">
                <a:solidFill>
                  <a:srgbClr val="0066FF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 </a:t>
            </a:r>
            <a:r>
              <a:rPr lang="en-US" sz="9600" dirty="0" err="1">
                <a:solidFill>
                  <a:srgbClr val="0066FF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học</a:t>
            </a:r>
            <a:r>
              <a:rPr lang="en-US" sz="9600" dirty="0">
                <a:solidFill>
                  <a:srgbClr val="0066FF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 </a:t>
            </a:r>
            <a:r>
              <a:rPr lang="en-US" sz="9600" dirty="0" err="1">
                <a:solidFill>
                  <a:srgbClr val="0066FF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sinh</a:t>
            </a:r>
            <a:r>
              <a:rPr lang="en-US" sz="9600" dirty="0">
                <a:solidFill>
                  <a:srgbClr val="0066FF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 </a:t>
            </a:r>
          </a:p>
          <a:p>
            <a:pPr algn="ctr" defTabSz="1828343">
              <a:defRPr/>
            </a:pPr>
            <a:r>
              <a:rPr lang="en-US" sz="9600" dirty="0" err="1">
                <a:solidFill>
                  <a:srgbClr val="0066FF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Về</a:t>
            </a:r>
            <a:r>
              <a:rPr lang="en-US" sz="9600" dirty="0">
                <a:solidFill>
                  <a:srgbClr val="0066FF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 </a:t>
            </a:r>
            <a:r>
              <a:rPr lang="en-US" sz="9600" dirty="0" err="1">
                <a:solidFill>
                  <a:srgbClr val="0066FF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dự</a:t>
            </a:r>
            <a:r>
              <a:rPr lang="en-US" sz="9600" dirty="0">
                <a:solidFill>
                  <a:srgbClr val="0066FF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 </a:t>
            </a:r>
            <a:r>
              <a:rPr lang="en-US" sz="9600" dirty="0" err="1">
                <a:solidFill>
                  <a:srgbClr val="0066FF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giờ</a:t>
            </a:r>
            <a:r>
              <a:rPr lang="en-US" sz="9600" dirty="0">
                <a:solidFill>
                  <a:srgbClr val="0066FF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 </a:t>
            </a:r>
            <a:r>
              <a:rPr lang="en-US" sz="9600" dirty="0" err="1">
                <a:solidFill>
                  <a:srgbClr val="0066FF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lớp</a:t>
            </a:r>
            <a:r>
              <a:rPr lang="en-US" sz="9600" dirty="0">
                <a:solidFill>
                  <a:srgbClr val="0066FF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 </a:t>
            </a:r>
            <a:r>
              <a:rPr lang="en-US" sz="9600" dirty="0" err="1">
                <a:solidFill>
                  <a:srgbClr val="0066FF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học</a:t>
            </a:r>
            <a:r>
              <a:rPr lang="en-US" sz="9600" dirty="0">
                <a:solidFill>
                  <a:srgbClr val="0066FF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 11a5</a:t>
            </a:r>
          </a:p>
        </p:txBody>
      </p:sp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49858765-FC9A-BC2F-1F52-DF099D42BAC1}"/>
              </a:ext>
            </a:extLst>
          </p:cNvPr>
          <p:cNvSpPr/>
          <p:nvPr/>
        </p:nvSpPr>
        <p:spPr>
          <a:xfrm>
            <a:off x="5091998" y="0"/>
            <a:ext cx="13744518" cy="2983334"/>
          </a:xfrm>
          <a:prstGeom prst="roundRect">
            <a:avLst/>
          </a:prstGeom>
          <a:noFill/>
          <a:ln w="57150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343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STFangsong" panose="02010600040101010101" pitchFamily="2" charset="-122"/>
                <a:cs typeface="Arial" panose="020B0604020202020204" pitchFamily="34" charset="0"/>
              </a:rPr>
              <a:t>SỞ GIÁO DỤC VÀ ĐÀO TẠO GIA LAI</a:t>
            </a:r>
          </a:p>
          <a:p>
            <a:pPr algn="ctr" defTabSz="1828343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STFangsong" panose="02010600040101010101" pitchFamily="2" charset="-122"/>
                <a:cs typeface="Arial" panose="020B0604020202020204" pitchFamily="34" charset="0"/>
              </a:rPr>
              <a:t>TRƯỜNG THPT SỐ 1 NGUYỄN DU</a:t>
            </a:r>
          </a:p>
        </p:txBody>
      </p:sp>
    </p:spTree>
    <p:extLst>
      <p:ext uri="{BB962C8B-B14F-4D97-AF65-F5344CB8AC3E}">
        <p14:creationId xmlns:p14="http://schemas.microsoft.com/office/powerpoint/2010/main" val="364663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E81E6E-C152-23E1-F4A6-FF182A9D7ABD}"/>
              </a:ext>
            </a:extLst>
          </p:cNvPr>
          <p:cNvSpPr/>
          <p:nvPr/>
        </p:nvSpPr>
        <p:spPr>
          <a:xfrm>
            <a:off x="2213700" y="732273"/>
            <a:ext cx="20983918" cy="2087147"/>
          </a:xfrm>
          <a:prstGeom prst="roundRect">
            <a:avLst/>
          </a:prstGeom>
          <a:noFill/>
          <a:ln w="57150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343">
              <a:defRPr/>
            </a:pPr>
            <a:r>
              <a:rPr lang="en-US" sz="16000" dirty="0" err="1">
                <a:solidFill>
                  <a:srgbClr val="3366FF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Nội</a:t>
            </a:r>
            <a:r>
              <a:rPr lang="en-US" sz="16000" dirty="0">
                <a:solidFill>
                  <a:srgbClr val="3366FF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 dung </a:t>
            </a:r>
            <a:r>
              <a:rPr lang="en-US" sz="16000" dirty="0" err="1">
                <a:solidFill>
                  <a:srgbClr val="3366FF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bài</a:t>
            </a:r>
            <a:r>
              <a:rPr lang="en-US" sz="16000" dirty="0">
                <a:solidFill>
                  <a:srgbClr val="3366FF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 </a:t>
            </a:r>
            <a:r>
              <a:rPr lang="en-US" sz="16000" dirty="0" err="1">
                <a:solidFill>
                  <a:srgbClr val="3366FF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học</a:t>
            </a:r>
            <a:endParaRPr lang="en-US" sz="16000" dirty="0">
              <a:solidFill>
                <a:srgbClr val="3366FF"/>
              </a:solidFill>
              <a:latin typeface="#9Slide05 VL Fadilla" pitchFamily="2" charset="0"/>
              <a:ea typeface="#9Slide03 Open Sans Bold" panose="020B0806030504020204" pitchFamily="34" charset="0"/>
              <a:cs typeface="#9Slide03 Open Sans Bold" panose="020B08060305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4DE34B-2B71-1B19-1B40-0AECD0FB20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13" y="-269017"/>
            <a:ext cx="5029200" cy="3771900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8C3CB5EB-0909-94E7-5912-6D0AE626B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4AA9480-0275-B448-804C-548A9ED4F867}"/>
              </a:ext>
            </a:extLst>
          </p:cNvPr>
          <p:cNvSpPr/>
          <p:nvPr/>
        </p:nvSpPr>
        <p:spPr>
          <a:xfrm>
            <a:off x="1675963" y="4084320"/>
            <a:ext cx="3889949" cy="633984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latin typeface="Arial" panose="020B0604020202020204" pitchFamily="34" charset="0"/>
                <a:cs typeface="Arial" panose="020B0604020202020204" pitchFamily="34" charset="0"/>
              </a:rPr>
              <a:t>PHƯƠNG PHÁP KẾT TINH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D2EAD1C-4BA9-9D42-8DCC-D3863BA854BB}"/>
              </a:ext>
            </a:extLst>
          </p:cNvPr>
          <p:cNvSpPr/>
          <p:nvPr/>
        </p:nvSpPr>
        <p:spPr>
          <a:xfrm>
            <a:off x="6989644" y="4084320"/>
            <a:ext cx="3515796" cy="633984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>
                <a:latin typeface="Arial" panose="020B0604020202020204" pitchFamily="34" charset="0"/>
                <a:cs typeface="Arial" panose="020B0604020202020204" pitchFamily="34" charset="0"/>
              </a:rPr>
              <a:t>PHƯƠNG PHÁP CHIẾT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E3FE40BC-B161-1144-AAAF-DB25B7D7F1A2}"/>
              </a:ext>
            </a:extLst>
          </p:cNvPr>
          <p:cNvSpPr/>
          <p:nvPr/>
        </p:nvSpPr>
        <p:spPr>
          <a:xfrm>
            <a:off x="12303324" y="4084320"/>
            <a:ext cx="3729156" cy="633984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>
                <a:latin typeface="Arial" panose="020B0604020202020204" pitchFamily="34" charset="0"/>
                <a:cs typeface="Arial" panose="020B0604020202020204" pitchFamily="34" charset="0"/>
              </a:rPr>
              <a:t>PHƯƠNG PHÁP CHƯNG CẤT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414F6660-493B-EA47-8E96-FCD825244871}"/>
              </a:ext>
            </a:extLst>
          </p:cNvPr>
          <p:cNvSpPr/>
          <p:nvPr/>
        </p:nvSpPr>
        <p:spPr>
          <a:xfrm>
            <a:off x="17617004" y="4084320"/>
            <a:ext cx="3922196" cy="633984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PHÁP SẮC KÍ CỘT</a:t>
            </a:r>
          </a:p>
        </p:txBody>
      </p:sp>
    </p:spTree>
    <p:extLst>
      <p:ext uri="{BB962C8B-B14F-4D97-AF65-F5344CB8AC3E}">
        <p14:creationId xmlns:p14="http://schemas.microsoft.com/office/powerpoint/2010/main" val="296041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2" grpId="1" animBg="1"/>
      <p:bldP spid="23" grpId="0" animBg="1"/>
      <p:bldP spid="2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BB31CFC0-0016-5356-9DD5-2AC01617179C}"/>
              </a:ext>
            </a:extLst>
          </p:cNvPr>
          <p:cNvSpPr/>
          <p:nvPr/>
        </p:nvSpPr>
        <p:spPr>
          <a:xfrm>
            <a:off x="7516246" y="259848"/>
            <a:ext cx="9370159" cy="1454247"/>
          </a:xfrm>
          <a:prstGeom prst="roundRect">
            <a:avLst/>
          </a:prstGeom>
          <a:solidFill>
            <a:srgbClr val="408F7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343">
              <a:defRPr/>
            </a:pPr>
            <a:r>
              <a:rPr lang="en-US" sz="7198" dirty="0">
                <a:solidFill>
                  <a:prstClr val="white"/>
                </a:solidFill>
                <a:latin typeface="#9Slide03 Sofia Pro Soft Bold" panose="020B0000000000000000" pitchFamily="34" charset="0"/>
              </a:rPr>
              <a:t>CUỘC ĐUA KỲ THÚ</a:t>
            </a:r>
          </a:p>
        </p:txBody>
      </p:sp>
      <p:grpSp>
        <p:nvGrpSpPr>
          <p:cNvPr id="7" name="Group 49">
            <a:extLst>
              <a:ext uri="{FF2B5EF4-FFF2-40B4-BE49-F238E27FC236}">
                <a16:creationId xmlns:a16="http://schemas.microsoft.com/office/drawing/2014/main" id="{3EAA9F3A-5F07-86EB-12AE-52BE406EA1E6}"/>
              </a:ext>
            </a:extLst>
          </p:cNvPr>
          <p:cNvGrpSpPr/>
          <p:nvPr/>
        </p:nvGrpSpPr>
        <p:grpSpPr>
          <a:xfrm>
            <a:off x="537705" y="151027"/>
            <a:ext cx="4507530" cy="3126135"/>
            <a:chOff x="6602189" y="181107"/>
            <a:chExt cx="1739720" cy="1061423"/>
          </a:xfrm>
        </p:grpSpPr>
        <p:sp>
          <p:nvSpPr>
            <p:cNvPr id="11" name="Rectangle: Rounded Corners 50">
              <a:extLst>
                <a:ext uri="{FF2B5EF4-FFF2-40B4-BE49-F238E27FC236}">
                  <a16:creationId xmlns:a16="http://schemas.microsoft.com/office/drawing/2014/main" id="{11B58136-FF72-FC8F-6410-4172DE4C539C}"/>
                </a:ext>
              </a:extLst>
            </p:cNvPr>
            <p:cNvSpPr/>
            <p:nvPr/>
          </p:nvSpPr>
          <p:spPr>
            <a:xfrm>
              <a:off x="6952047" y="732750"/>
              <a:ext cx="1389862" cy="509780"/>
            </a:xfrm>
            <a:prstGeom prst="roundRect">
              <a:avLst/>
            </a:prstGeom>
            <a:solidFill>
              <a:srgbClr val="FFD78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343">
                <a:defRPr/>
              </a:pPr>
              <a:r>
                <a:rPr lang="en-US" sz="7200" dirty="0" err="1">
                  <a:solidFill>
                    <a:srgbClr val="092D6C"/>
                  </a:solidFill>
                  <a:latin typeface="#9Slide02 Tieu de rat dai 02" panose="020B0606020202050201" pitchFamily="34" charset="0"/>
                </a:rPr>
                <a:t>NHÓM</a:t>
              </a:r>
              <a:r>
                <a:rPr lang="en-US" sz="7200" dirty="0">
                  <a:solidFill>
                    <a:srgbClr val="092D6C"/>
                  </a:solidFill>
                  <a:latin typeface="#9Slide02 Tieu de rat dai 02" panose="020B0606020202050201" pitchFamily="34" charset="0"/>
                </a:rPr>
                <a:t> 1</a:t>
              </a:r>
            </a:p>
          </p:txBody>
        </p:sp>
        <p:pic>
          <p:nvPicPr>
            <p:cNvPr id="12" name="Graphic 51" descr="Users with solid fill">
              <a:extLst>
                <a:ext uri="{FF2B5EF4-FFF2-40B4-BE49-F238E27FC236}">
                  <a16:creationId xmlns:a16="http://schemas.microsoft.com/office/drawing/2014/main" id="{E36B69C3-E1C3-B68D-422E-5DAF6D1B4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602189" y="181107"/>
              <a:ext cx="914400" cy="9144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3" name="Group 52">
            <a:extLst>
              <a:ext uri="{FF2B5EF4-FFF2-40B4-BE49-F238E27FC236}">
                <a16:creationId xmlns:a16="http://schemas.microsoft.com/office/drawing/2014/main" id="{90288B87-5DFA-9005-9FB1-0AD79577A9B7}"/>
              </a:ext>
            </a:extLst>
          </p:cNvPr>
          <p:cNvGrpSpPr/>
          <p:nvPr/>
        </p:nvGrpSpPr>
        <p:grpSpPr>
          <a:xfrm>
            <a:off x="10376499" y="879521"/>
            <a:ext cx="4690594" cy="3669160"/>
            <a:chOff x="6602189" y="181107"/>
            <a:chExt cx="1739720" cy="1061423"/>
          </a:xfrm>
          <a:solidFill>
            <a:schemeClr val="accent2"/>
          </a:solidFill>
        </p:grpSpPr>
        <p:sp>
          <p:nvSpPr>
            <p:cNvPr id="14" name="Rectangle: Rounded Corners 53">
              <a:extLst>
                <a:ext uri="{FF2B5EF4-FFF2-40B4-BE49-F238E27FC236}">
                  <a16:creationId xmlns:a16="http://schemas.microsoft.com/office/drawing/2014/main" id="{69EABB32-BA38-10B8-41EE-237452A65088}"/>
                </a:ext>
              </a:extLst>
            </p:cNvPr>
            <p:cNvSpPr/>
            <p:nvPr/>
          </p:nvSpPr>
          <p:spPr>
            <a:xfrm>
              <a:off x="6952047" y="732750"/>
              <a:ext cx="1389862" cy="509780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343">
                <a:defRPr/>
              </a:pPr>
              <a:r>
                <a:rPr lang="en-US" sz="7200" dirty="0" err="1">
                  <a:solidFill>
                    <a:srgbClr val="000000"/>
                  </a:solidFill>
                  <a:latin typeface="#9Slide02 Tieu de rat dai 02" panose="020B0606020202050201" pitchFamily="34" charset="0"/>
                </a:rPr>
                <a:t>NHÓM</a:t>
              </a:r>
              <a:r>
                <a:rPr lang="en-US" sz="7200" dirty="0">
                  <a:solidFill>
                    <a:srgbClr val="000000"/>
                  </a:solidFill>
                  <a:latin typeface="#9Slide02 Tieu de rat dai 02" panose="020B0606020202050201" pitchFamily="34" charset="0"/>
                </a:rPr>
                <a:t> 2</a:t>
              </a:r>
            </a:p>
          </p:txBody>
        </p:sp>
        <p:pic>
          <p:nvPicPr>
            <p:cNvPr id="15" name="Graphic 54" descr="Users with solid fill">
              <a:extLst>
                <a:ext uri="{FF2B5EF4-FFF2-40B4-BE49-F238E27FC236}">
                  <a16:creationId xmlns:a16="http://schemas.microsoft.com/office/drawing/2014/main" id="{DC3FBAE6-D9C0-A4E9-3780-B1AFC1F96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602189" y="181107"/>
              <a:ext cx="914400" cy="9144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6" name="Group 64">
            <a:extLst>
              <a:ext uri="{FF2B5EF4-FFF2-40B4-BE49-F238E27FC236}">
                <a16:creationId xmlns:a16="http://schemas.microsoft.com/office/drawing/2014/main" id="{96039BE5-37D0-828E-5C76-B2025BFCEE34}"/>
              </a:ext>
            </a:extLst>
          </p:cNvPr>
          <p:cNvGrpSpPr/>
          <p:nvPr/>
        </p:nvGrpSpPr>
        <p:grpSpPr>
          <a:xfrm>
            <a:off x="18442988" y="-157092"/>
            <a:ext cx="4657735" cy="3742374"/>
            <a:chOff x="6687051" y="-1380245"/>
            <a:chExt cx="1739721" cy="1061423"/>
          </a:xfrm>
          <a:solidFill>
            <a:srgbClr val="C00000"/>
          </a:solidFill>
        </p:grpSpPr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2C463649-35FE-2F6B-AA37-B069222E4D7F}"/>
                </a:ext>
              </a:extLst>
            </p:cNvPr>
            <p:cNvSpPr/>
            <p:nvPr/>
          </p:nvSpPr>
          <p:spPr>
            <a:xfrm>
              <a:off x="7036910" y="-828602"/>
              <a:ext cx="1389862" cy="509780"/>
            </a:xfrm>
            <a:prstGeom prst="round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343">
                <a:defRPr/>
              </a:pPr>
              <a:r>
                <a:rPr lang="en-US" sz="7200" dirty="0" err="1">
                  <a:solidFill>
                    <a:prstClr val="white"/>
                  </a:solidFill>
                  <a:latin typeface="#9Slide02 Tieu de rat dai 02" panose="020B0606020202050201" pitchFamily="34" charset="0"/>
                </a:rPr>
                <a:t>NHÓM</a:t>
              </a:r>
              <a:r>
                <a:rPr lang="en-US" sz="7200" dirty="0">
                  <a:solidFill>
                    <a:prstClr val="white"/>
                  </a:solidFill>
                  <a:latin typeface="#9Slide02 Tieu de rat dai 02" panose="020B0606020202050201" pitchFamily="34" charset="0"/>
                </a:rPr>
                <a:t> 3</a:t>
              </a:r>
            </a:p>
          </p:txBody>
        </p:sp>
        <p:pic>
          <p:nvPicPr>
            <p:cNvPr id="18" name="Graphic 66" descr="Users with solid fill">
              <a:extLst>
                <a:ext uri="{FF2B5EF4-FFF2-40B4-BE49-F238E27FC236}">
                  <a16:creationId xmlns:a16="http://schemas.microsoft.com/office/drawing/2014/main" id="{18150BD4-5D46-FC3A-709A-57E05456C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687051" y="-1380245"/>
              <a:ext cx="914400" cy="9144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9" name="Rectangle: Rounded Corners 13">
            <a:extLst>
              <a:ext uri="{FF2B5EF4-FFF2-40B4-BE49-F238E27FC236}">
                <a16:creationId xmlns:a16="http://schemas.microsoft.com/office/drawing/2014/main" id="{D426A057-E83F-B401-3884-28DB8F0F1E7F}"/>
              </a:ext>
            </a:extLst>
          </p:cNvPr>
          <p:cNvSpPr>
            <a:spLocks noChangeAspect="1"/>
          </p:cNvSpPr>
          <p:nvPr/>
        </p:nvSpPr>
        <p:spPr>
          <a:xfrm>
            <a:off x="13617496" y="11449712"/>
            <a:ext cx="3805704" cy="2140874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343">
              <a:defRPr/>
            </a:pPr>
            <a:r>
              <a:rPr lang="en-US" sz="7200" dirty="0">
                <a:solidFill>
                  <a:srgbClr val="002060"/>
                </a:solidFill>
                <a:latin typeface="#9Slide03 Sofia Pro Soft Bold" panose="020B0000000000000000" pitchFamily="34" charset="0"/>
              </a:rPr>
              <a:t>TRẠM 3</a:t>
            </a:r>
          </a:p>
        </p:txBody>
      </p:sp>
      <p:sp>
        <p:nvSpPr>
          <p:cNvPr id="20" name="Rectangle: Rounded Corners 41">
            <a:extLst>
              <a:ext uri="{FF2B5EF4-FFF2-40B4-BE49-F238E27FC236}">
                <a16:creationId xmlns:a16="http://schemas.microsoft.com/office/drawing/2014/main" id="{C4AD6508-833C-E477-665F-7E1D6209BEE8}"/>
              </a:ext>
            </a:extLst>
          </p:cNvPr>
          <p:cNvSpPr>
            <a:spLocks noChangeAspect="1"/>
          </p:cNvSpPr>
          <p:nvPr/>
        </p:nvSpPr>
        <p:spPr>
          <a:xfrm>
            <a:off x="424713" y="11595986"/>
            <a:ext cx="3870933" cy="2160208"/>
          </a:xfrm>
          <a:prstGeom prst="roundRect">
            <a:avLst/>
          </a:prstGeom>
          <a:solidFill>
            <a:srgbClr val="0070C0"/>
          </a:solidFill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343">
              <a:defRPr/>
            </a:pPr>
            <a:r>
              <a:rPr lang="en-US" sz="7200" dirty="0">
                <a:solidFill>
                  <a:prstClr val="white"/>
                </a:solidFill>
                <a:latin typeface="#9Slide03 Sofia Pro Soft Bold" panose="020B0000000000000000" pitchFamily="34" charset="0"/>
              </a:rPr>
              <a:t>TRẠM 1</a:t>
            </a:r>
          </a:p>
        </p:txBody>
      </p:sp>
      <p:sp>
        <p:nvSpPr>
          <p:cNvPr id="21" name="Rectangle: Rounded Corners 26">
            <a:extLst>
              <a:ext uri="{FF2B5EF4-FFF2-40B4-BE49-F238E27FC236}">
                <a16:creationId xmlns:a16="http://schemas.microsoft.com/office/drawing/2014/main" id="{31A65767-8A89-6A1F-E375-1374819F0B84}"/>
              </a:ext>
            </a:extLst>
          </p:cNvPr>
          <p:cNvSpPr>
            <a:spLocks noChangeAspect="1"/>
          </p:cNvSpPr>
          <p:nvPr/>
        </p:nvSpPr>
        <p:spPr>
          <a:xfrm>
            <a:off x="7364543" y="11595986"/>
            <a:ext cx="3721063" cy="2046821"/>
          </a:xfrm>
          <a:prstGeom prst="round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343">
              <a:defRPr/>
            </a:pPr>
            <a:r>
              <a:rPr lang="en-US" sz="7200" dirty="0">
                <a:solidFill>
                  <a:schemeClr val="bg1"/>
                </a:solidFill>
                <a:latin typeface="#9Slide03 Sofia Pro Soft Bold" panose="020B0000000000000000" pitchFamily="34" charset="0"/>
              </a:rPr>
              <a:t>TRẠM 2</a:t>
            </a:r>
          </a:p>
        </p:txBody>
      </p:sp>
      <p:sp>
        <p:nvSpPr>
          <p:cNvPr id="22" name="Mũi tên: Xuống 21">
            <a:extLst>
              <a:ext uri="{FF2B5EF4-FFF2-40B4-BE49-F238E27FC236}">
                <a16:creationId xmlns:a16="http://schemas.microsoft.com/office/drawing/2014/main" id="{5AEA3C86-FB2E-4D6B-502D-EA24324231EA}"/>
              </a:ext>
            </a:extLst>
          </p:cNvPr>
          <p:cNvSpPr/>
          <p:nvPr/>
        </p:nvSpPr>
        <p:spPr>
          <a:xfrm rot="16036273">
            <a:off x="5021803" y="12180282"/>
            <a:ext cx="1619061" cy="991616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Mũi tên: Xuống 22">
            <a:extLst>
              <a:ext uri="{FF2B5EF4-FFF2-40B4-BE49-F238E27FC236}">
                <a16:creationId xmlns:a16="http://schemas.microsoft.com/office/drawing/2014/main" id="{ED492511-E561-58E7-AE1D-1D3D482B7962}"/>
              </a:ext>
            </a:extLst>
          </p:cNvPr>
          <p:cNvSpPr/>
          <p:nvPr/>
        </p:nvSpPr>
        <p:spPr>
          <a:xfrm rot="16200000">
            <a:off x="11599740" y="12111793"/>
            <a:ext cx="1582792" cy="101520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Mũi tên: Xuống 23">
            <a:extLst>
              <a:ext uri="{FF2B5EF4-FFF2-40B4-BE49-F238E27FC236}">
                <a16:creationId xmlns:a16="http://schemas.microsoft.com/office/drawing/2014/main" id="{3486C336-537C-DDCC-E787-6E8A445B8856}"/>
              </a:ext>
            </a:extLst>
          </p:cNvPr>
          <p:cNvSpPr/>
          <p:nvPr/>
        </p:nvSpPr>
        <p:spPr>
          <a:xfrm rot="16009866">
            <a:off x="17734487" y="11841570"/>
            <a:ext cx="1412911" cy="1016684"/>
          </a:xfrm>
          <a:prstGeom prst="downArrow">
            <a:avLst/>
          </a:prstGeom>
          <a:solidFill>
            <a:srgbClr val="FFFF00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7DCC3E-6DE4-9E43-AC9F-88D95C3091A6}"/>
              </a:ext>
            </a:extLst>
          </p:cNvPr>
          <p:cNvSpPr txBox="1"/>
          <p:nvPr/>
        </p:nvSpPr>
        <p:spPr>
          <a:xfrm>
            <a:off x="537705" y="4773264"/>
            <a:ext cx="23839945" cy="69586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- Cả lớp chia thành 3 nhóm lớn, trong mỗi nhóm lớn chia thành 3 nhóm nhỏ cùng lần lượt thực hiện nhiệm vụ các trạm.</a:t>
            </a:r>
          </a:p>
          <a:p>
            <a:pPr marL="571500" indent="-571500" algn="l">
              <a:lnSpc>
                <a:spcPct val="114000"/>
              </a:lnSpc>
              <a:buFontTx/>
              <a:buChar char="-"/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GV tiến hành phát phiếu nhiệm vụ. Các nhóm thực hiện nhiệm vụ trạm từ 1 – 3. Hoàn thành nhiệm vụ trạm thứ nhất, mới được phát phiếu nhiệm vụ trạm tiếp theo đến hết. Nhóm hoàn thành nhanh nhất mỗi trạm, sẽ được cộng 1 điểm cộng. </a:t>
            </a:r>
          </a:p>
          <a:p>
            <a:pPr algn="l">
              <a:lnSpc>
                <a:spcPct val="114000"/>
              </a:lnSpc>
            </a:pPr>
            <a:r>
              <a:rPr lang="en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TRẠM 1 (7 phút):  7 ĐIỂM (7 CỘT NỐI) + 3 ĐIỂM GIẢI ĐÚNG MẬT THƯ + 4 ĐIỂM CHO PHẦN THUYẾT TRÌNH MẬT THƯ.</a:t>
            </a:r>
          </a:p>
          <a:p>
            <a:pPr algn="l">
              <a:lnSpc>
                <a:spcPct val="114000"/>
              </a:lnSpc>
            </a:pPr>
            <a:r>
              <a:rPr lang="en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TRẠM 2 ( 6 phút): 10 ĐIỂM (10 TỪ/CỤM TỪ)</a:t>
            </a:r>
          </a:p>
          <a:p>
            <a:pPr algn="l">
              <a:lnSpc>
                <a:spcPct val="114000"/>
              </a:lnSpc>
            </a:pPr>
            <a:r>
              <a:rPr lang="en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TRẠM 3 (7 phút): 6 ĐIỂM (6 CÂU HỎI)</a:t>
            </a:r>
          </a:p>
          <a:p>
            <a:pPr marL="571500" indent="-571500" algn="l">
              <a:lnSpc>
                <a:spcPct val="114000"/>
              </a:lnSpc>
              <a:buFontTx/>
              <a:buChar char="-"/>
            </a:pP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Nhóm cao điểm nhất sẽ được điểm cộng. </a:t>
            </a:r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0921BE2C-51AA-C249-914E-A9944E763057}"/>
              </a:ext>
            </a:extLst>
          </p:cNvPr>
          <p:cNvSpPr/>
          <p:nvPr/>
        </p:nvSpPr>
        <p:spPr>
          <a:xfrm flipH="1">
            <a:off x="19732614" y="11352232"/>
            <a:ext cx="2078485" cy="1729884"/>
          </a:xfrm>
          <a:custGeom>
            <a:avLst/>
            <a:gdLst/>
            <a:ahLst/>
            <a:cxnLst/>
            <a:rect l="l" t="t" r="r" b="b"/>
            <a:pathLst>
              <a:path w="1380427" h="1368348">
                <a:moveTo>
                  <a:pt x="0" y="0"/>
                </a:moveTo>
                <a:lnTo>
                  <a:pt x="1380427" y="0"/>
                </a:lnTo>
                <a:lnTo>
                  <a:pt x="1380427" y="1368348"/>
                </a:lnTo>
                <a:lnTo>
                  <a:pt x="0" y="13683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8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grpId="1" nodeType="withEffect" p14:presetBounceEnd="40000">
                                      <p:stCondLst>
                                        <p:cond delay="2250"/>
                                      </p:stCondLst>
                                      <p:childTnLst>
                                        <p:animScale p14:bounceEnd="40000">
                                          <p:cBhvr>
                                            <p:cTn id="9" dur="1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5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5" grpId="1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Reading cartoon bee">
            <a:extLst>
              <a:ext uri="{FF2B5EF4-FFF2-40B4-BE49-F238E27FC236}">
                <a16:creationId xmlns:a16="http://schemas.microsoft.com/office/drawing/2014/main" id="{3BAC9AA1-3A64-634D-6A97-36106FBE9B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44355" cy="37798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9DC3DE-668B-5A96-70C6-167DADCB5B3B}"/>
              </a:ext>
            </a:extLst>
          </p:cNvPr>
          <p:cNvSpPr/>
          <p:nvPr/>
        </p:nvSpPr>
        <p:spPr>
          <a:xfrm>
            <a:off x="4289915" y="4250236"/>
            <a:ext cx="2071827" cy="662984"/>
          </a:xfrm>
          <a:prstGeom prst="rect">
            <a:avLst/>
          </a:pr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7036E3-22B1-738F-F2E0-CDD4BCA34189}"/>
              </a:ext>
            </a:extLst>
          </p:cNvPr>
          <p:cNvSpPr txBox="1"/>
          <p:nvPr/>
        </p:nvSpPr>
        <p:spPr>
          <a:xfrm>
            <a:off x="2844355" y="1889937"/>
            <a:ext cx="23848081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: Hoàn chỉnh câu bằng cách nối thông tin trên cột A với cột B. 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Số thứ tự tương ứng trên cột A nối đúng với cột B chứa chữ cái tương ứng sẽ là mật thư.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50F89F-E6E6-5076-68E2-E6393656DA8D}"/>
              </a:ext>
            </a:extLst>
          </p:cNvPr>
          <p:cNvSpPr txBox="1"/>
          <p:nvPr/>
        </p:nvSpPr>
        <p:spPr>
          <a:xfrm>
            <a:off x="4289915" y="164072"/>
            <a:ext cx="179482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</a:rPr>
              <a:t>NHIỆM VỤ TRẠM 1</a:t>
            </a:r>
          </a:p>
          <a:p>
            <a:pPr algn="ctr"/>
            <a:r>
              <a:rPr lang="vi-VN" sz="4000" b="1" dirty="0">
                <a:solidFill>
                  <a:srgbClr val="C00000"/>
                </a:solidFill>
              </a:rPr>
              <a:t>TRÒ CHƠI: “GIẢI MÃ MẬT THƯ”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E7F35DC-1337-2A41-821A-6FE10F8426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3797683"/>
              </p:ext>
            </p:extLst>
          </p:nvPr>
        </p:nvGraphicFramePr>
        <p:xfrm>
          <a:off x="455612" y="3797867"/>
          <a:ext cx="23466425" cy="97540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7171">
                  <a:extLst>
                    <a:ext uri="{9D8B030D-6E8A-4147-A177-3AD203B41FA5}">
                      <a16:colId xmlns:a16="http://schemas.microsoft.com/office/drawing/2014/main" val="1864080931"/>
                    </a:ext>
                  </a:extLst>
                </a:gridCol>
                <a:gridCol w="13057110">
                  <a:extLst>
                    <a:ext uri="{9D8B030D-6E8A-4147-A177-3AD203B41FA5}">
                      <a16:colId xmlns:a16="http://schemas.microsoft.com/office/drawing/2014/main" val="1200143800"/>
                    </a:ext>
                  </a:extLst>
                </a:gridCol>
                <a:gridCol w="4003583">
                  <a:extLst>
                    <a:ext uri="{9D8B030D-6E8A-4147-A177-3AD203B41FA5}">
                      <a16:colId xmlns:a16="http://schemas.microsoft.com/office/drawing/2014/main" val="2850687354"/>
                    </a:ext>
                  </a:extLst>
                </a:gridCol>
                <a:gridCol w="4688561">
                  <a:extLst>
                    <a:ext uri="{9D8B030D-6E8A-4147-A177-3AD203B41FA5}">
                      <a16:colId xmlns:a16="http://schemas.microsoft.com/office/drawing/2014/main" val="1518684364"/>
                    </a:ext>
                  </a:extLst>
                </a:gridCol>
              </a:tblGrid>
              <a:tr h="728044">
                <a:tc>
                  <a:txBody>
                    <a:bodyPr/>
                    <a:lstStyle/>
                    <a:p>
                      <a:pPr indent="270510" algn="ctr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 dirty="0">
                          <a:effectLst/>
                        </a:rPr>
                        <a:t>STT</a:t>
                      </a:r>
                      <a:endParaRPr lang="en-VN" sz="3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>
                          <a:effectLst/>
                        </a:rPr>
                        <a:t>Cột A</a:t>
                      </a:r>
                      <a:endParaRPr lang="en-VN" sz="3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endParaRPr lang="en-VN" sz="3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>
                          <a:effectLst/>
                        </a:rPr>
                        <a:t>Cột B</a:t>
                      </a:r>
                      <a:endParaRPr lang="en-VN" sz="3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1015941"/>
                  </a:ext>
                </a:extLst>
              </a:tr>
              <a:tr h="727942"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>
                          <a:effectLst/>
                        </a:rPr>
                        <a:t>1</a:t>
                      </a:r>
                      <a:endParaRPr lang="en-VN" sz="3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 dirty="0">
                          <a:effectLst/>
                        </a:rPr>
                        <a:t>Kết tinh là phương pháp dùng tách biệt và tinh chế hợp chất hữu cơ ở dạng…</a:t>
                      </a:r>
                      <a:endParaRPr lang="en-VN" sz="3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endParaRPr lang="en-VN" sz="3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>
                          <a:effectLst/>
                        </a:rPr>
                        <a:t>dung dịch bão hoà (M)</a:t>
                      </a:r>
                      <a:endParaRPr lang="en-VN" sz="3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5872875"/>
                  </a:ext>
                </a:extLst>
              </a:tr>
              <a:tr h="1036429"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>
                          <a:effectLst/>
                        </a:rPr>
                        <a:t>2</a:t>
                      </a:r>
                      <a:endParaRPr lang="en-VN" sz="3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 dirty="0">
                          <a:effectLst/>
                        </a:rPr>
                        <a:t>Khi thay đổi … (dung môi, nhiệt độ) , chất rắn tách ra từ dung dịch bão hoà của chất đó.</a:t>
                      </a:r>
                      <a:endParaRPr lang="en-VN" sz="3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endParaRPr lang="en-VN" sz="3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 dirty="0">
                          <a:effectLst/>
                        </a:rPr>
                        <a:t>hấp phụ mạnh (I)</a:t>
                      </a:r>
                      <a:endParaRPr lang="en-VN" sz="3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1443921"/>
                  </a:ext>
                </a:extLst>
              </a:tr>
              <a:tr h="727942"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>
                          <a:effectLst/>
                        </a:rPr>
                        <a:t>3</a:t>
                      </a:r>
                      <a:endParaRPr lang="en-VN" sz="3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 dirty="0">
                          <a:effectLst/>
                        </a:rPr>
                        <a:t>Sau khi hoà tan hỗn hợp rắn với dung môi thích hợp ở nhiệt độ của dung môi, thu được …</a:t>
                      </a:r>
                      <a:endParaRPr lang="en-VN" sz="3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endParaRPr lang="en-VN" sz="3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>
                          <a:effectLst/>
                        </a:rPr>
                        <a:t>chất khử màu (O)</a:t>
                      </a:r>
                      <a:endParaRPr lang="en-VN" sz="3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6064311"/>
                  </a:ext>
                </a:extLst>
              </a:tr>
              <a:tr h="1036429"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>
                          <a:effectLst/>
                        </a:rPr>
                        <a:t>4</a:t>
                      </a:r>
                      <a:endParaRPr lang="en-VN" sz="3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>
                          <a:effectLst/>
                        </a:rPr>
                        <a:t>Để loại bỏ phần chất rắn không tan, tiến hành…</a:t>
                      </a:r>
                      <a:endParaRPr lang="en-VN" sz="3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endParaRPr lang="en-VN" sz="3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 dirty="0">
                          <a:effectLst/>
                        </a:rPr>
                        <a:t>điều kiện hoà tan          (A)</a:t>
                      </a:r>
                      <a:endParaRPr lang="en-VN" sz="3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5300333"/>
                  </a:ext>
                </a:extLst>
              </a:tr>
              <a:tr h="680756"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>
                          <a:effectLst/>
                        </a:rPr>
                        <a:t>5</a:t>
                      </a:r>
                      <a:endParaRPr lang="en-VN" sz="3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>
                          <a:effectLst/>
                        </a:rPr>
                        <a:t>Để nguội phần dung dịch, sau một thời gian, chất rắn kết tinh tạo …</a:t>
                      </a:r>
                      <a:endParaRPr lang="en-VN" sz="3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endParaRPr lang="en-VN" sz="3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 dirty="0">
                          <a:effectLst/>
                        </a:rPr>
                        <a:t>lọc nóng  (M)</a:t>
                      </a:r>
                      <a:endParaRPr lang="en-VN" sz="3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4657334"/>
                  </a:ext>
                </a:extLst>
              </a:tr>
              <a:tr h="1036429"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>
                          <a:effectLst/>
                        </a:rPr>
                        <a:t>6</a:t>
                      </a:r>
                      <a:endParaRPr lang="en-VN" sz="3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>
                          <a:effectLst/>
                        </a:rPr>
                        <a:t>Trường hợp có chất màu bám vào dung môi và sản phẩm kết tinh, người ta thường dùng thêm…</a:t>
                      </a:r>
                      <a:endParaRPr lang="en-VN" sz="3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endParaRPr lang="en-VN" sz="3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 dirty="0">
                          <a:effectLst/>
                        </a:rPr>
                        <a:t>tinh thể (U)</a:t>
                      </a:r>
                      <a:endParaRPr lang="en-VN" sz="3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2481712"/>
                  </a:ext>
                </a:extLst>
              </a:tr>
              <a:tr h="1036429"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>
                          <a:effectLst/>
                        </a:rPr>
                        <a:t>7</a:t>
                      </a:r>
                      <a:endParaRPr lang="en-VN" sz="3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>
                          <a:effectLst/>
                        </a:rPr>
                        <a:t>Chất khử màu phải đảm bảo nguyên tắc không tan trong dung môi, có khả năng … chất màu.</a:t>
                      </a:r>
                      <a:endParaRPr lang="en-VN" sz="3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endParaRPr lang="en-VN" sz="3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 dirty="0">
                          <a:effectLst/>
                        </a:rPr>
                        <a:t>rắn (L)</a:t>
                      </a:r>
                      <a:endParaRPr lang="en-VN" sz="3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578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15308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Reading cartoon bee">
            <a:extLst>
              <a:ext uri="{FF2B5EF4-FFF2-40B4-BE49-F238E27FC236}">
                <a16:creationId xmlns:a16="http://schemas.microsoft.com/office/drawing/2014/main" id="{3BAC9AA1-3A64-634D-6A97-36106FBE9B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44355" cy="37798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9DC3DE-668B-5A96-70C6-167DADCB5B3B}"/>
              </a:ext>
            </a:extLst>
          </p:cNvPr>
          <p:cNvSpPr/>
          <p:nvPr/>
        </p:nvSpPr>
        <p:spPr>
          <a:xfrm>
            <a:off x="4289915" y="4250236"/>
            <a:ext cx="2071827" cy="662984"/>
          </a:xfrm>
          <a:prstGeom prst="rect">
            <a:avLst/>
          </a:pr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7036E3-22B1-738F-F2E0-CDD4BCA34189}"/>
              </a:ext>
            </a:extLst>
          </p:cNvPr>
          <p:cNvSpPr txBox="1"/>
          <p:nvPr/>
        </p:nvSpPr>
        <p:spPr>
          <a:xfrm>
            <a:off x="12022116" y="1332015"/>
            <a:ext cx="2844355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 THƯ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50F89F-E6E6-5076-68E2-E6393656DA8D}"/>
              </a:ext>
            </a:extLst>
          </p:cNvPr>
          <p:cNvSpPr txBox="1"/>
          <p:nvPr/>
        </p:nvSpPr>
        <p:spPr>
          <a:xfrm>
            <a:off x="4289915" y="164072"/>
            <a:ext cx="179482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</a:rPr>
              <a:t>NHIỆM VỤ TRẠM 1</a:t>
            </a:r>
          </a:p>
          <a:p>
            <a:pPr algn="ctr"/>
            <a:r>
              <a:rPr lang="vi-VN" sz="4000" b="1" dirty="0">
                <a:solidFill>
                  <a:srgbClr val="C00000"/>
                </a:solidFill>
              </a:rPr>
              <a:t>TRÒ CHƠI: “GIẢI MÃ MẬT THƯ”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E7F35DC-1337-2A41-821A-6FE10F8426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678394"/>
              </p:ext>
            </p:extLst>
          </p:nvPr>
        </p:nvGraphicFramePr>
        <p:xfrm>
          <a:off x="455612" y="3797867"/>
          <a:ext cx="23466425" cy="97540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7171">
                  <a:extLst>
                    <a:ext uri="{9D8B030D-6E8A-4147-A177-3AD203B41FA5}">
                      <a16:colId xmlns:a16="http://schemas.microsoft.com/office/drawing/2014/main" val="1864080931"/>
                    </a:ext>
                  </a:extLst>
                </a:gridCol>
                <a:gridCol w="13006257">
                  <a:extLst>
                    <a:ext uri="{9D8B030D-6E8A-4147-A177-3AD203B41FA5}">
                      <a16:colId xmlns:a16="http://schemas.microsoft.com/office/drawing/2014/main" val="1200143800"/>
                    </a:ext>
                  </a:extLst>
                </a:gridCol>
                <a:gridCol w="4054436">
                  <a:extLst>
                    <a:ext uri="{9D8B030D-6E8A-4147-A177-3AD203B41FA5}">
                      <a16:colId xmlns:a16="http://schemas.microsoft.com/office/drawing/2014/main" val="2850687354"/>
                    </a:ext>
                  </a:extLst>
                </a:gridCol>
                <a:gridCol w="4688561">
                  <a:extLst>
                    <a:ext uri="{9D8B030D-6E8A-4147-A177-3AD203B41FA5}">
                      <a16:colId xmlns:a16="http://schemas.microsoft.com/office/drawing/2014/main" val="1518684364"/>
                    </a:ext>
                  </a:extLst>
                </a:gridCol>
              </a:tblGrid>
              <a:tr h="728044">
                <a:tc>
                  <a:txBody>
                    <a:bodyPr/>
                    <a:lstStyle/>
                    <a:p>
                      <a:pPr indent="270510" algn="ctr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 b="1" dirty="0">
                          <a:effectLst/>
                        </a:rPr>
                        <a:t>STT</a:t>
                      </a:r>
                      <a:endParaRPr lang="en-VN" sz="3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 b="1">
                          <a:effectLst/>
                        </a:rPr>
                        <a:t>Cột A</a:t>
                      </a:r>
                      <a:endParaRPr lang="en-VN" sz="3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endParaRPr lang="en-VN" sz="3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ctr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 b="1">
                          <a:effectLst/>
                        </a:rPr>
                        <a:t>Cột B</a:t>
                      </a:r>
                      <a:endParaRPr lang="en-VN" sz="3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1015941"/>
                  </a:ext>
                </a:extLst>
              </a:tr>
              <a:tr h="727942"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 b="1">
                          <a:effectLst/>
                        </a:rPr>
                        <a:t>1</a:t>
                      </a:r>
                      <a:endParaRPr lang="en-VN" sz="3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 b="1" dirty="0">
                          <a:effectLst/>
                        </a:rPr>
                        <a:t>Kết tinh là phương pháp dùng tách biệt và tinh chế hợp chất hữu cơ ở dạng…</a:t>
                      </a:r>
                      <a:endParaRPr lang="en-VN" sz="3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endParaRPr lang="en-VN" sz="3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 b="1">
                          <a:effectLst/>
                        </a:rPr>
                        <a:t>dung dịch bão hoà (M)</a:t>
                      </a:r>
                      <a:endParaRPr lang="en-VN" sz="3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5872875"/>
                  </a:ext>
                </a:extLst>
              </a:tr>
              <a:tr h="1036429"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 b="1">
                          <a:effectLst/>
                        </a:rPr>
                        <a:t>2</a:t>
                      </a:r>
                      <a:endParaRPr lang="en-VN" sz="3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 b="1" dirty="0">
                          <a:effectLst/>
                        </a:rPr>
                        <a:t>Khi thay đổi … (dung môi, nhiệt độ) , chất rắn tách ra từ dung dịch bão hoà của chất đó.</a:t>
                      </a:r>
                      <a:endParaRPr lang="en-VN" sz="3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endParaRPr lang="en-VN" sz="3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 b="1" dirty="0">
                          <a:effectLst/>
                        </a:rPr>
                        <a:t>hấp phụ mạnh (I)</a:t>
                      </a:r>
                      <a:endParaRPr lang="en-VN" sz="3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1443921"/>
                  </a:ext>
                </a:extLst>
              </a:tr>
              <a:tr h="727942"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 b="1">
                          <a:effectLst/>
                        </a:rPr>
                        <a:t>3</a:t>
                      </a:r>
                      <a:endParaRPr lang="en-VN" sz="3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 b="1" dirty="0">
                          <a:effectLst/>
                        </a:rPr>
                        <a:t>Sau khi hoà tan hỗn hợp rắn với dung môi thích hợp ở nhiệt độ của dung môi, thu được …</a:t>
                      </a:r>
                      <a:endParaRPr lang="en-VN" sz="3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endParaRPr lang="en-VN" sz="3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 b="1">
                          <a:effectLst/>
                        </a:rPr>
                        <a:t>chất khử màu (O)</a:t>
                      </a:r>
                      <a:endParaRPr lang="en-VN" sz="3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6064311"/>
                  </a:ext>
                </a:extLst>
              </a:tr>
              <a:tr h="1036429"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 b="1">
                          <a:effectLst/>
                        </a:rPr>
                        <a:t>4</a:t>
                      </a:r>
                      <a:endParaRPr lang="en-VN" sz="3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 b="1">
                          <a:effectLst/>
                        </a:rPr>
                        <a:t>Để loại bỏ phần chất rắn không tan, tiến hành…</a:t>
                      </a:r>
                      <a:endParaRPr lang="en-VN" sz="3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endParaRPr lang="en-VN" sz="3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 b="1" dirty="0">
                          <a:effectLst/>
                        </a:rPr>
                        <a:t>điều kiện hoà tan          (A)</a:t>
                      </a:r>
                      <a:endParaRPr lang="en-VN" sz="3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5300333"/>
                  </a:ext>
                </a:extLst>
              </a:tr>
              <a:tr h="680756"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 b="1">
                          <a:effectLst/>
                        </a:rPr>
                        <a:t>5</a:t>
                      </a:r>
                      <a:endParaRPr lang="en-VN" sz="3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 b="1">
                          <a:effectLst/>
                        </a:rPr>
                        <a:t>Để nguội phần dung dịch, sau một thời gian, chất rắn kết tinh tạo …</a:t>
                      </a:r>
                      <a:endParaRPr lang="en-VN" sz="3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endParaRPr lang="en-VN" sz="3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 b="1" dirty="0">
                          <a:effectLst/>
                        </a:rPr>
                        <a:t>lọc nóng  (M)</a:t>
                      </a:r>
                      <a:endParaRPr lang="en-VN" sz="3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4657334"/>
                  </a:ext>
                </a:extLst>
              </a:tr>
              <a:tr h="1036429"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 b="1">
                          <a:effectLst/>
                        </a:rPr>
                        <a:t>6</a:t>
                      </a:r>
                      <a:endParaRPr lang="en-VN" sz="3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 b="1">
                          <a:effectLst/>
                        </a:rPr>
                        <a:t>Trường hợp có chất màu bám vào dung môi và sản phẩm kết tinh, người ta thường dùng thêm…</a:t>
                      </a:r>
                      <a:endParaRPr lang="en-VN" sz="3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endParaRPr lang="en-VN" sz="3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 b="1" dirty="0">
                          <a:effectLst/>
                        </a:rPr>
                        <a:t>tinh thể (U)</a:t>
                      </a:r>
                      <a:endParaRPr lang="en-VN" sz="3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2481712"/>
                  </a:ext>
                </a:extLst>
              </a:tr>
              <a:tr h="1036429"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 b="1">
                          <a:effectLst/>
                        </a:rPr>
                        <a:t>7</a:t>
                      </a:r>
                      <a:endParaRPr lang="en-VN" sz="3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 b="1" dirty="0">
                          <a:effectLst/>
                        </a:rPr>
                        <a:t>Chất khử màu phải đảm bảo nguyên tắc không tan trong dung môi, có khả năng … chất màu.</a:t>
                      </a:r>
                      <a:endParaRPr lang="en-VN" sz="3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endParaRPr lang="en-VN" sz="3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70510" algn="just">
                        <a:lnSpc>
                          <a:spcPct val="130000"/>
                        </a:lnSpc>
                        <a:spcAft>
                          <a:spcPts val="300"/>
                        </a:spcAft>
                      </a:pPr>
                      <a:r>
                        <a:rPr lang="vi-VN" sz="3400" b="1" dirty="0">
                          <a:effectLst/>
                        </a:rPr>
                        <a:t>rắn (L)</a:t>
                      </a:r>
                      <a:endParaRPr lang="en-VN" sz="3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578216"/>
                  </a:ext>
                </a:extLst>
              </a:tr>
            </a:tbl>
          </a:graphicData>
        </a:graphic>
      </p:graphicFrame>
      <p:sp>
        <p:nvSpPr>
          <p:cNvPr id="7" name="Hộp Văn bản 3">
            <a:extLst>
              <a:ext uri="{FF2B5EF4-FFF2-40B4-BE49-F238E27FC236}">
                <a16:creationId xmlns:a16="http://schemas.microsoft.com/office/drawing/2014/main" id="{6B27043D-41E7-BD40-8EA9-82D40F78FD19}"/>
              </a:ext>
            </a:extLst>
          </p:cNvPr>
          <p:cNvSpPr txBox="1"/>
          <p:nvPr/>
        </p:nvSpPr>
        <p:spPr>
          <a:xfrm rot="21335252">
            <a:off x="2382292" y="225626"/>
            <a:ext cx="3815245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  <a:endParaRPr lang="vi-VN" sz="7200" b="1" dirty="0">
              <a:solidFill>
                <a:srgbClr val="99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54D2401B-0C33-3F45-A935-45A5A23E46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443040"/>
              </p:ext>
            </p:extLst>
          </p:nvPr>
        </p:nvGraphicFramePr>
        <p:xfrm>
          <a:off x="4062940" y="1440744"/>
          <a:ext cx="19114223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4260">
                  <a:extLst>
                    <a:ext uri="{9D8B030D-6E8A-4147-A177-3AD203B41FA5}">
                      <a16:colId xmlns:a16="http://schemas.microsoft.com/office/drawing/2014/main" val="2915628858"/>
                    </a:ext>
                  </a:extLst>
                </a:gridCol>
                <a:gridCol w="2722880">
                  <a:extLst>
                    <a:ext uri="{9D8B030D-6E8A-4147-A177-3AD203B41FA5}">
                      <a16:colId xmlns:a16="http://schemas.microsoft.com/office/drawing/2014/main" val="2429239979"/>
                    </a:ext>
                  </a:extLst>
                </a:gridCol>
                <a:gridCol w="2661920">
                  <a:extLst>
                    <a:ext uri="{9D8B030D-6E8A-4147-A177-3AD203B41FA5}">
                      <a16:colId xmlns:a16="http://schemas.microsoft.com/office/drawing/2014/main" val="2035429906"/>
                    </a:ext>
                  </a:extLst>
                </a:gridCol>
                <a:gridCol w="2682240">
                  <a:extLst>
                    <a:ext uri="{9D8B030D-6E8A-4147-A177-3AD203B41FA5}">
                      <a16:colId xmlns:a16="http://schemas.microsoft.com/office/drawing/2014/main" val="1078212254"/>
                    </a:ext>
                  </a:extLst>
                </a:gridCol>
                <a:gridCol w="2804160">
                  <a:extLst>
                    <a:ext uri="{9D8B030D-6E8A-4147-A177-3AD203B41FA5}">
                      <a16:colId xmlns:a16="http://schemas.microsoft.com/office/drawing/2014/main" val="534083908"/>
                    </a:ext>
                  </a:extLst>
                </a:gridCol>
                <a:gridCol w="2763520">
                  <a:extLst>
                    <a:ext uri="{9D8B030D-6E8A-4147-A177-3AD203B41FA5}">
                      <a16:colId xmlns:a16="http://schemas.microsoft.com/office/drawing/2014/main" val="1431612574"/>
                    </a:ext>
                  </a:extLst>
                </a:gridCol>
                <a:gridCol w="2735243">
                  <a:extLst>
                    <a:ext uri="{9D8B030D-6E8A-4147-A177-3AD203B41FA5}">
                      <a16:colId xmlns:a16="http://schemas.microsoft.com/office/drawing/2014/main" val="35695471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VN" u="none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u="none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u="none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u="none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u="none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u="none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u="none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6789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8304566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22E440B-91FA-9A4B-8F1B-4A21337C0A13}"/>
              </a:ext>
            </a:extLst>
          </p:cNvPr>
          <p:cNvCxnSpPr>
            <a:cxnSpLocks/>
          </p:cNvCxnSpPr>
          <p:nvPr/>
        </p:nvCxnSpPr>
        <p:spPr>
          <a:xfrm>
            <a:off x="15219680" y="5181600"/>
            <a:ext cx="4043680" cy="768096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7B2FD13-7285-6D47-9295-8D44EEBA9715}"/>
              </a:ext>
            </a:extLst>
          </p:cNvPr>
          <p:cNvSpPr/>
          <p:nvPr/>
        </p:nvSpPr>
        <p:spPr>
          <a:xfrm>
            <a:off x="4062941" y="2086039"/>
            <a:ext cx="2723939" cy="649371"/>
          </a:xfrm>
          <a:prstGeom prst="roundRect">
            <a:avLst/>
          </a:prstGeom>
          <a:gradFill flip="none" rotWithShape="1">
            <a:gsLst>
              <a:gs pos="0">
                <a:srgbClr val="6FBFFF"/>
              </a:gs>
              <a:gs pos="98000">
                <a:srgbClr val="3C8B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97F85FC-9EE2-5E49-BFD7-3BF25758DA38}"/>
              </a:ext>
            </a:extLst>
          </p:cNvPr>
          <p:cNvSpPr/>
          <p:nvPr/>
        </p:nvSpPr>
        <p:spPr>
          <a:xfrm>
            <a:off x="6787059" y="2078786"/>
            <a:ext cx="2723939" cy="649371"/>
          </a:xfrm>
          <a:prstGeom prst="roundRect">
            <a:avLst/>
          </a:prstGeom>
          <a:gradFill flip="none" rotWithShape="1">
            <a:gsLst>
              <a:gs pos="0">
                <a:srgbClr val="6FBFFF"/>
              </a:gs>
              <a:gs pos="98000">
                <a:srgbClr val="3C8B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065420B-72DC-A949-9BDD-4090B5046F2A}"/>
              </a:ext>
            </a:extLst>
          </p:cNvPr>
          <p:cNvSpPr/>
          <p:nvPr/>
        </p:nvSpPr>
        <p:spPr>
          <a:xfrm>
            <a:off x="9511177" y="2096778"/>
            <a:ext cx="2723939" cy="649371"/>
          </a:xfrm>
          <a:prstGeom prst="roundRect">
            <a:avLst/>
          </a:prstGeom>
          <a:gradFill flip="none" rotWithShape="1">
            <a:gsLst>
              <a:gs pos="0">
                <a:srgbClr val="6FBFFF"/>
              </a:gs>
              <a:gs pos="98000">
                <a:srgbClr val="3C8B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80336E7-1956-8545-9E75-84361A34E3A3}"/>
              </a:ext>
            </a:extLst>
          </p:cNvPr>
          <p:cNvSpPr/>
          <p:nvPr/>
        </p:nvSpPr>
        <p:spPr>
          <a:xfrm>
            <a:off x="12188824" y="2069941"/>
            <a:ext cx="2723939" cy="649371"/>
          </a:xfrm>
          <a:prstGeom prst="roundRect">
            <a:avLst/>
          </a:prstGeom>
          <a:gradFill flip="none" rotWithShape="1">
            <a:gsLst>
              <a:gs pos="0">
                <a:srgbClr val="6FBFFF"/>
              </a:gs>
              <a:gs pos="98000">
                <a:srgbClr val="3C8B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0DAD0C2-F2A3-9246-AE01-6796AD569996}"/>
              </a:ext>
            </a:extLst>
          </p:cNvPr>
          <p:cNvSpPr/>
          <p:nvPr/>
        </p:nvSpPr>
        <p:spPr>
          <a:xfrm>
            <a:off x="14912763" y="2078785"/>
            <a:ext cx="2723939" cy="649371"/>
          </a:xfrm>
          <a:prstGeom prst="roundRect">
            <a:avLst/>
          </a:prstGeom>
          <a:gradFill flip="none" rotWithShape="1">
            <a:gsLst>
              <a:gs pos="0">
                <a:srgbClr val="6FBFFF"/>
              </a:gs>
              <a:gs pos="98000">
                <a:srgbClr val="3C8B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DE12DCC-6CA1-374F-8C93-9AAB69DDB7EC}"/>
              </a:ext>
            </a:extLst>
          </p:cNvPr>
          <p:cNvSpPr/>
          <p:nvPr/>
        </p:nvSpPr>
        <p:spPr>
          <a:xfrm>
            <a:off x="17682994" y="2096777"/>
            <a:ext cx="2723939" cy="649371"/>
          </a:xfrm>
          <a:prstGeom prst="roundRect">
            <a:avLst/>
          </a:prstGeom>
          <a:gradFill flip="none" rotWithShape="1">
            <a:gsLst>
              <a:gs pos="0">
                <a:srgbClr val="6FBFFF"/>
              </a:gs>
              <a:gs pos="98000">
                <a:srgbClr val="3C8B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258C3A6-269E-0F43-91A1-2CDF507E311A}"/>
              </a:ext>
            </a:extLst>
          </p:cNvPr>
          <p:cNvCxnSpPr>
            <a:cxnSpLocks/>
          </p:cNvCxnSpPr>
          <p:nvPr/>
        </p:nvCxnSpPr>
        <p:spPr>
          <a:xfrm>
            <a:off x="15219680" y="6502400"/>
            <a:ext cx="4043680" cy="249936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1DBE9A5-9593-294A-A84C-45B6D4B37DD1}"/>
              </a:ext>
            </a:extLst>
          </p:cNvPr>
          <p:cNvSpPr/>
          <p:nvPr/>
        </p:nvSpPr>
        <p:spPr>
          <a:xfrm>
            <a:off x="20453225" y="2130941"/>
            <a:ext cx="2723939" cy="649371"/>
          </a:xfrm>
          <a:prstGeom prst="roundRect">
            <a:avLst/>
          </a:prstGeom>
          <a:gradFill flip="none" rotWithShape="1">
            <a:gsLst>
              <a:gs pos="0">
                <a:srgbClr val="6FBFFF"/>
              </a:gs>
              <a:gs pos="98000">
                <a:srgbClr val="3C8B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6B00E93-AC2E-8545-93C3-0387CB645115}"/>
              </a:ext>
            </a:extLst>
          </p:cNvPr>
          <p:cNvCxnSpPr>
            <a:cxnSpLocks/>
          </p:cNvCxnSpPr>
          <p:nvPr/>
        </p:nvCxnSpPr>
        <p:spPr>
          <a:xfrm flipV="1">
            <a:off x="15097760" y="4913220"/>
            <a:ext cx="4104640" cy="299126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62E707-BCB8-CF42-A9C1-6CAB82375202}"/>
              </a:ext>
            </a:extLst>
          </p:cNvPr>
          <p:cNvCxnSpPr>
            <a:cxnSpLocks/>
          </p:cNvCxnSpPr>
          <p:nvPr/>
        </p:nvCxnSpPr>
        <p:spPr>
          <a:xfrm>
            <a:off x="15158720" y="9001760"/>
            <a:ext cx="4104640" cy="155448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415C819-5E70-C34A-AD84-8E159252842A}"/>
              </a:ext>
            </a:extLst>
          </p:cNvPr>
          <p:cNvCxnSpPr>
            <a:cxnSpLocks/>
          </p:cNvCxnSpPr>
          <p:nvPr/>
        </p:nvCxnSpPr>
        <p:spPr>
          <a:xfrm>
            <a:off x="15158720" y="10302240"/>
            <a:ext cx="4043680" cy="133497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6CA8D57-C5F5-D243-8D35-C993D1702E9E}"/>
              </a:ext>
            </a:extLst>
          </p:cNvPr>
          <p:cNvCxnSpPr>
            <a:cxnSpLocks/>
          </p:cNvCxnSpPr>
          <p:nvPr/>
        </p:nvCxnSpPr>
        <p:spPr>
          <a:xfrm flipV="1">
            <a:off x="15219680" y="7620000"/>
            <a:ext cx="4043680" cy="399922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E95A66C-1471-704B-9D92-B5C69C10502E}"/>
              </a:ext>
            </a:extLst>
          </p:cNvPr>
          <p:cNvCxnSpPr>
            <a:cxnSpLocks/>
          </p:cNvCxnSpPr>
          <p:nvPr/>
        </p:nvCxnSpPr>
        <p:spPr>
          <a:xfrm flipV="1">
            <a:off x="15219680" y="6339840"/>
            <a:ext cx="4043680" cy="667512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855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2437704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working in a salt field&#10;&#10;Description automatically generated">
            <a:extLst>
              <a:ext uri="{FF2B5EF4-FFF2-40B4-BE49-F238E27FC236}">
                <a16:creationId xmlns:a16="http://schemas.microsoft.com/office/drawing/2014/main" id="{EAD39941-87FA-5F48-BB7B-E6CE475D1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" b="16891"/>
          <a:stretch>
            <a:fillRect/>
          </a:stretch>
        </p:blipFill>
        <p:spPr>
          <a:xfrm>
            <a:off x="-1" y="2"/>
            <a:ext cx="24377649" cy="1213658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09" y="10058398"/>
            <a:ext cx="24449886" cy="3657600"/>
            <a:chOff x="-305" y="2987478"/>
            <a:chExt cx="12188952" cy="18288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4" name="Freeform: Shape 13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989A2F9-26EB-0047-BD24-67B898A2DF8E}"/>
              </a:ext>
            </a:extLst>
          </p:cNvPr>
          <p:cNvSpPr txBox="1"/>
          <p:nvPr/>
        </p:nvSpPr>
        <p:spPr>
          <a:xfrm>
            <a:off x="5548740" y="12144889"/>
            <a:ext cx="124444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7200" b="1" dirty="0">
                <a:latin typeface="Arial" panose="020B0604020202020204" pitchFamily="34" charset="0"/>
                <a:cs typeface="Arial" panose="020B0604020202020204" pitchFamily="34" charset="0"/>
              </a:rPr>
              <a:t>NGHỀ </a:t>
            </a:r>
            <a:r>
              <a:rPr lang="en-VN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MUỐI </a:t>
            </a:r>
            <a:r>
              <a:rPr lang="en-VN" sz="7200" b="1" dirty="0">
                <a:latin typeface="Arial" panose="020B0604020202020204" pitchFamily="34" charset="0"/>
                <a:cs typeface="Arial" panose="020B0604020202020204" pitchFamily="34" charset="0"/>
              </a:rPr>
              <a:t>VIỆT NAM</a:t>
            </a:r>
          </a:p>
        </p:txBody>
      </p:sp>
    </p:spTree>
    <p:extLst>
      <p:ext uri="{BB962C8B-B14F-4D97-AF65-F5344CB8AC3E}">
        <p14:creationId xmlns:p14="http://schemas.microsoft.com/office/powerpoint/2010/main" val="761460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775" y="960120"/>
            <a:ext cx="22470099" cy="11795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Hình ảnh 5" descr="Reading cartoon bee">
            <a:extLst>
              <a:ext uri="{FF2B5EF4-FFF2-40B4-BE49-F238E27FC236}">
                <a16:creationId xmlns:a16="http://schemas.microsoft.com/office/drawing/2014/main" id="{3BAC9AA1-3A64-634D-6A97-36106FBE9B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96" y="-127501"/>
            <a:ext cx="2844355" cy="37798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9DC3DE-668B-5A96-70C6-167DADCB5B3B}"/>
              </a:ext>
            </a:extLst>
          </p:cNvPr>
          <p:cNvSpPr/>
          <p:nvPr/>
        </p:nvSpPr>
        <p:spPr>
          <a:xfrm>
            <a:off x="4289915" y="4250236"/>
            <a:ext cx="2071827" cy="662984"/>
          </a:xfrm>
          <a:prstGeom prst="rect">
            <a:avLst/>
          </a:pr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7036E3-22B1-738F-F2E0-CDD4BCA34189}"/>
              </a:ext>
            </a:extLst>
          </p:cNvPr>
          <p:cNvSpPr txBox="1"/>
          <p:nvPr/>
        </p:nvSpPr>
        <p:spPr>
          <a:xfrm>
            <a:off x="1187937" y="3347445"/>
            <a:ext cx="22001774" cy="4347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6400" dirty="0">
                <a:solidFill>
                  <a:srgbClr val="3366FF"/>
                </a:solidFill>
              </a:rPr>
              <a:t>NHIỆM VỤ 1</a:t>
            </a:r>
            <a:r>
              <a:rPr lang="vi-VN" sz="6400" dirty="0"/>
              <a:t>: HS làm việc nhóm nhỏ (5 HS), đọc SGK mục II trang 58 và  chọn cụm từ thích hợp điền vào các vị trí đánh số từ 1</a:t>
            </a:r>
            <a:r>
              <a:rPr lang="vi-VN" sz="6400" dirty="0">
                <a:sym typeface="Symbol" panose="05050102010706020507" pitchFamily="18" charset="2"/>
              </a:rPr>
              <a:t> 10 trong PHT nhóm nhỏ. </a:t>
            </a:r>
            <a:endParaRPr lang="vi-VN" sz="6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9BCC12-E7A5-2013-1EB6-815DB6F69533}"/>
              </a:ext>
            </a:extLst>
          </p:cNvPr>
          <p:cNvSpPr txBox="1"/>
          <p:nvPr/>
        </p:nvSpPr>
        <p:spPr>
          <a:xfrm>
            <a:off x="1187937" y="8049480"/>
            <a:ext cx="22001774" cy="2864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6400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2</a:t>
            </a:r>
            <a:r>
              <a:rPr lang="vi-VN" sz="6400" dirty="0">
                <a:latin typeface="Arial" panose="020B0604020202020204" pitchFamily="34" charset="0"/>
                <a:cs typeface="Arial" panose="020B0604020202020204" pitchFamily="34" charset="0"/>
              </a:rPr>
              <a:t>: HS thảo luận, thống nhất kết quả ghi vào bảng phụ của nhóm.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50F89F-E6E6-5076-68E2-E6393656DA8D}"/>
              </a:ext>
            </a:extLst>
          </p:cNvPr>
          <p:cNvSpPr txBox="1"/>
          <p:nvPr/>
        </p:nvSpPr>
        <p:spPr>
          <a:xfrm>
            <a:off x="7367843" y="1133683"/>
            <a:ext cx="11657797" cy="1433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6600" b="1" dirty="0">
                <a:solidFill>
                  <a:srgbClr val="C00000"/>
                </a:solidFill>
              </a:rPr>
              <a:t>NHIỆM VỤ TRẠM 2</a:t>
            </a:r>
          </a:p>
        </p:txBody>
      </p:sp>
    </p:spTree>
    <p:extLst>
      <p:ext uri="{BB962C8B-B14F-4D97-AF65-F5344CB8AC3E}">
        <p14:creationId xmlns:p14="http://schemas.microsoft.com/office/powerpoint/2010/main" val="147333161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Hình ảnh 1" descr="Cartoon bee with sign">
            <a:extLst>
              <a:ext uri="{FF2B5EF4-FFF2-40B4-BE49-F238E27FC236}">
                <a16:creationId xmlns:a16="http://schemas.microsoft.com/office/drawing/2014/main" id="{6B09DCAC-307A-765B-7B0C-460DF21C28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24" y="181158"/>
            <a:ext cx="2964715" cy="2281441"/>
          </a:xfrm>
          <a:prstGeom prst="rect">
            <a:avLst/>
          </a:prstGeom>
        </p:spPr>
      </p:pic>
      <p:sp>
        <p:nvSpPr>
          <p:cNvPr id="38" name="Hộp Văn bản 3">
            <a:extLst>
              <a:ext uri="{FF2B5EF4-FFF2-40B4-BE49-F238E27FC236}">
                <a16:creationId xmlns:a16="http://schemas.microsoft.com/office/drawing/2014/main" id="{461657D6-2BA9-5310-9C90-AC7468B1D4A9}"/>
              </a:ext>
            </a:extLst>
          </p:cNvPr>
          <p:cNvSpPr txBox="1"/>
          <p:nvPr/>
        </p:nvSpPr>
        <p:spPr>
          <a:xfrm>
            <a:off x="1668581" y="580377"/>
            <a:ext cx="12768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0000"/>
                </a:solidFill>
              </a:rPr>
              <a:t>2</a:t>
            </a:r>
            <a:endParaRPr lang="vi-VN" sz="8800" b="1" dirty="0">
              <a:solidFill>
                <a:srgbClr val="FF0000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729A7AC-8A94-2026-33DD-532BDACEF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863" y="1631801"/>
            <a:ext cx="21671885" cy="1232355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3321F91-5DC0-E82F-702A-8E987B53629F}"/>
              </a:ext>
            </a:extLst>
          </p:cNvPr>
          <p:cNvSpPr txBox="1"/>
          <p:nvPr/>
        </p:nvSpPr>
        <p:spPr>
          <a:xfrm>
            <a:off x="6071016" y="236052"/>
            <a:ext cx="15155694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b="1" dirty="0">
                <a:solidFill>
                  <a:srgbClr val="C00000"/>
                </a:solidFill>
                <a:latin typeface="+mj-lt"/>
              </a:rPr>
              <a:t>PHIẾU HỌC TẬP TRẠM 2– NHÓM:…</a:t>
            </a:r>
          </a:p>
        </p:txBody>
      </p:sp>
    </p:spTree>
    <p:extLst>
      <p:ext uri="{BB962C8B-B14F-4D97-AF65-F5344CB8AC3E}">
        <p14:creationId xmlns:p14="http://schemas.microsoft.com/office/powerpoint/2010/main" val="3003949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id="{D957E1FA-6226-78F4-7FFC-1ADB53CA1002}"/>
              </a:ext>
            </a:extLst>
          </p:cNvPr>
          <p:cNvSpPr>
            <a:spLocks noChangeAspect="1"/>
          </p:cNvSpPr>
          <p:nvPr/>
        </p:nvSpPr>
        <p:spPr>
          <a:xfrm>
            <a:off x="7950203" y="188142"/>
            <a:ext cx="9268687" cy="1333257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 PHÁP CHIẾT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D1F9030-7AEE-5518-D2FE-376858931879}"/>
              </a:ext>
            </a:extLst>
          </p:cNvPr>
          <p:cNvCxnSpPr>
            <a:cxnSpLocks/>
          </p:cNvCxnSpPr>
          <p:nvPr/>
        </p:nvCxnSpPr>
        <p:spPr>
          <a:xfrm>
            <a:off x="6627091" y="1108771"/>
            <a:ext cx="1323112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BF72803-FE92-BC5C-3191-CC5093C53910}"/>
              </a:ext>
            </a:extLst>
          </p:cNvPr>
          <p:cNvGrpSpPr/>
          <p:nvPr/>
        </p:nvGrpSpPr>
        <p:grpSpPr>
          <a:xfrm>
            <a:off x="17218890" y="1108771"/>
            <a:ext cx="1392382" cy="923084"/>
            <a:chOff x="17722273" y="1332200"/>
            <a:chExt cx="1392382" cy="85205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588AFF2-BF26-AA46-D9C2-446C37C5A6F0}"/>
                </a:ext>
              </a:extLst>
            </p:cNvPr>
            <p:cNvCxnSpPr/>
            <p:nvPr/>
          </p:nvCxnSpPr>
          <p:spPr>
            <a:xfrm>
              <a:off x="17722273" y="1332200"/>
              <a:ext cx="1392382" cy="2164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965FEF9-F10B-70EA-A688-A20FA561BF7C}"/>
                </a:ext>
              </a:extLst>
            </p:cNvPr>
            <p:cNvCxnSpPr>
              <a:cxnSpLocks/>
            </p:cNvCxnSpPr>
            <p:nvPr/>
          </p:nvCxnSpPr>
          <p:spPr>
            <a:xfrm>
              <a:off x="19114655" y="1334364"/>
              <a:ext cx="0" cy="849891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D38B251-2840-180A-C0A2-E559D88575FF}"/>
              </a:ext>
            </a:extLst>
          </p:cNvPr>
          <p:cNvCxnSpPr>
            <a:cxnSpLocks/>
          </p:cNvCxnSpPr>
          <p:nvPr/>
        </p:nvCxnSpPr>
        <p:spPr>
          <a:xfrm>
            <a:off x="6627091" y="1108771"/>
            <a:ext cx="0" cy="849891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021C49-8416-953B-3F8E-2928838BE36F}"/>
              </a:ext>
            </a:extLst>
          </p:cNvPr>
          <p:cNvCxnSpPr>
            <a:cxnSpLocks/>
          </p:cNvCxnSpPr>
          <p:nvPr/>
        </p:nvCxnSpPr>
        <p:spPr>
          <a:xfrm>
            <a:off x="12857019" y="1606910"/>
            <a:ext cx="0" cy="399600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13">
            <a:extLst>
              <a:ext uri="{FF2B5EF4-FFF2-40B4-BE49-F238E27FC236}">
                <a16:creationId xmlns:a16="http://schemas.microsoft.com/office/drawing/2014/main" id="{434FFD0A-1E98-E023-4227-BF0DD40C452C}"/>
              </a:ext>
            </a:extLst>
          </p:cNvPr>
          <p:cNvSpPr>
            <a:spLocks noChangeAspect="1"/>
          </p:cNvSpPr>
          <p:nvPr/>
        </p:nvSpPr>
        <p:spPr>
          <a:xfrm>
            <a:off x="371192" y="1858829"/>
            <a:ext cx="10820397" cy="26708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 ĐÍCH</a:t>
            </a:r>
          </a:p>
          <a:p>
            <a:pPr marL="0" marR="0" lvl="0" indent="0" algn="ctr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hỗn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lỏng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lỏng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Sofia Pro Soft Bold" panose="020B0000000000000000" pitchFamily="34" charset="0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69DDBDD-1F6C-CD83-029A-E762ECD62A8D}"/>
              </a:ext>
            </a:extLst>
          </p:cNvPr>
          <p:cNvSpPr>
            <a:spLocks noChangeAspect="1"/>
          </p:cNvSpPr>
          <p:nvPr/>
        </p:nvSpPr>
        <p:spPr>
          <a:xfrm>
            <a:off x="14970989" y="2005451"/>
            <a:ext cx="9086269" cy="22760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 TẮC</a:t>
            </a:r>
          </a:p>
          <a:p>
            <a:pPr marL="0" marR="0" lvl="0" indent="0" algn="ctr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B190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B190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Sofia Pro Soft Bold" panose="020B0000000000000000" pitchFamily="34" charset="0"/>
              <a:ea typeface="+mn-ea"/>
              <a:cs typeface="+mn-cs"/>
            </a:endParaRPr>
          </a:p>
        </p:txBody>
      </p:sp>
      <p:sp>
        <p:nvSpPr>
          <p:cNvPr id="17" name="Rectangle: Rounded Corners 13">
            <a:extLst>
              <a:ext uri="{FF2B5EF4-FFF2-40B4-BE49-F238E27FC236}">
                <a16:creationId xmlns:a16="http://schemas.microsoft.com/office/drawing/2014/main" id="{DFD0CC50-262A-F224-5D32-77E39C18430A}"/>
              </a:ext>
            </a:extLst>
          </p:cNvPr>
          <p:cNvSpPr>
            <a:spLocks noChangeAspect="1"/>
          </p:cNvSpPr>
          <p:nvPr/>
        </p:nvSpPr>
        <p:spPr>
          <a:xfrm>
            <a:off x="9564101" y="5038105"/>
            <a:ext cx="6798830" cy="11504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BƯỚC TIẾN HÀNH</a:t>
            </a:r>
          </a:p>
          <a:p>
            <a:pPr marL="0" marR="0" lvl="0" indent="0" algn="ctr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Sofia Pro Soft Bold" panose="020B0000000000000000" pitchFamily="34" charset="0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49638B5-A1CB-3ABB-EA58-B4BB302C9C40}"/>
              </a:ext>
            </a:extLst>
          </p:cNvPr>
          <p:cNvCxnSpPr>
            <a:cxnSpLocks/>
          </p:cNvCxnSpPr>
          <p:nvPr/>
        </p:nvCxnSpPr>
        <p:spPr>
          <a:xfrm>
            <a:off x="5976643" y="5434796"/>
            <a:ext cx="3587459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AC4F80-99E5-8DFB-E663-34BF3C556C7A}"/>
              </a:ext>
            </a:extLst>
          </p:cNvPr>
          <p:cNvCxnSpPr>
            <a:cxnSpLocks/>
          </p:cNvCxnSpPr>
          <p:nvPr/>
        </p:nvCxnSpPr>
        <p:spPr>
          <a:xfrm>
            <a:off x="5976643" y="5434796"/>
            <a:ext cx="0" cy="64800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9E32F31-3C7A-3974-9647-B8EC433B1463}"/>
              </a:ext>
            </a:extLst>
          </p:cNvPr>
          <p:cNvCxnSpPr>
            <a:cxnSpLocks/>
          </p:cNvCxnSpPr>
          <p:nvPr/>
        </p:nvCxnSpPr>
        <p:spPr>
          <a:xfrm>
            <a:off x="16362931" y="5443266"/>
            <a:ext cx="3943059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1892752-C4F4-5FDE-7433-955C60107A1D}"/>
              </a:ext>
            </a:extLst>
          </p:cNvPr>
          <p:cNvCxnSpPr>
            <a:cxnSpLocks/>
          </p:cNvCxnSpPr>
          <p:nvPr/>
        </p:nvCxnSpPr>
        <p:spPr>
          <a:xfrm>
            <a:off x="20305990" y="5443266"/>
            <a:ext cx="0" cy="64800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13">
            <a:extLst>
              <a:ext uri="{FF2B5EF4-FFF2-40B4-BE49-F238E27FC236}">
                <a16:creationId xmlns:a16="http://schemas.microsoft.com/office/drawing/2014/main" id="{D8ABB32B-E078-5CFA-FCAA-00EAC57F81A7}"/>
              </a:ext>
            </a:extLst>
          </p:cNvPr>
          <p:cNvSpPr>
            <a:spLocks noChangeAspect="1"/>
          </p:cNvSpPr>
          <p:nvPr/>
        </p:nvSpPr>
        <p:spPr>
          <a:xfrm>
            <a:off x="2577229" y="5839422"/>
            <a:ext cx="6798830" cy="1011088"/>
          </a:xfrm>
          <a:prstGeom prst="roundRect">
            <a:avLst/>
          </a:prstGeom>
          <a:solidFill>
            <a:srgbClr val="0070C0"/>
          </a:solidFill>
          <a:ln w="28575"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lỏng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lỏng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3 Sofia Pro Soft Bold" panose="020B0000000000000000" pitchFamily="34" charset="0"/>
              <a:ea typeface="+mn-ea"/>
              <a:cs typeface="+mn-cs"/>
            </a:endParaRPr>
          </a:p>
        </p:txBody>
      </p:sp>
      <p:sp>
        <p:nvSpPr>
          <p:cNvPr id="24" name="Rectangle: Rounded Corners 13">
            <a:extLst>
              <a:ext uri="{FF2B5EF4-FFF2-40B4-BE49-F238E27FC236}">
                <a16:creationId xmlns:a16="http://schemas.microsoft.com/office/drawing/2014/main" id="{2EA800D2-4D12-4D25-0554-C03790C2DB73}"/>
              </a:ext>
            </a:extLst>
          </p:cNvPr>
          <p:cNvSpPr>
            <a:spLocks noChangeAspect="1"/>
          </p:cNvSpPr>
          <p:nvPr/>
        </p:nvSpPr>
        <p:spPr>
          <a:xfrm>
            <a:off x="16553720" y="5940340"/>
            <a:ext cx="6798830" cy="1011088"/>
          </a:xfrm>
          <a:prstGeom prst="roundRect">
            <a:avLst/>
          </a:prstGeom>
          <a:solidFill>
            <a:srgbClr val="0070C0"/>
          </a:solidFill>
          <a:ln w="28575"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lỏng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3 Sofia Pro Soft Bold" panose="020B0000000000000000" pitchFamily="34" charset="0"/>
              <a:ea typeface="+mn-ea"/>
              <a:cs typeface="+mn-cs"/>
            </a:endParaRPr>
          </a:p>
        </p:txBody>
      </p:sp>
      <p:sp>
        <p:nvSpPr>
          <p:cNvPr id="25" name="Rectangle: Rounded Corners 13">
            <a:extLst>
              <a:ext uri="{FF2B5EF4-FFF2-40B4-BE49-F238E27FC236}">
                <a16:creationId xmlns:a16="http://schemas.microsoft.com/office/drawing/2014/main" id="{D8FFC4A5-F27F-5522-8535-164D4C468BD9}"/>
              </a:ext>
            </a:extLst>
          </p:cNvPr>
          <p:cNvSpPr>
            <a:spLocks noChangeAspect="1"/>
          </p:cNvSpPr>
          <p:nvPr/>
        </p:nvSpPr>
        <p:spPr>
          <a:xfrm>
            <a:off x="566445" y="7024993"/>
            <a:ext cx="10820397" cy="160915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B1: Cho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dung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phễu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Sofia Pro Soft Bold" panose="020B0000000000000000" pitchFamily="34" charset="0"/>
              <a:ea typeface="+mn-ea"/>
              <a:cs typeface="+mn-cs"/>
            </a:endParaRPr>
          </a:p>
        </p:txBody>
      </p:sp>
      <p:sp>
        <p:nvSpPr>
          <p:cNvPr id="26" name="Rectangle: Rounded Corners 13">
            <a:extLst>
              <a:ext uri="{FF2B5EF4-FFF2-40B4-BE49-F238E27FC236}">
                <a16:creationId xmlns:a16="http://schemas.microsoft.com/office/drawing/2014/main" id="{429F8B00-586C-13CB-9CC0-0F08D4797B8E}"/>
              </a:ext>
            </a:extLst>
          </p:cNvPr>
          <p:cNvSpPr>
            <a:spLocks noChangeAspect="1"/>
          </p:cNvSpPr>
          <p:nvPr/>
        </p:nvSpPr>
        <p:spPr>
          <a:xfrm>
            <a:off x="566444" y="8632296"/>
            <a:ext cx="10820397" cy="160915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B2: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Lắc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phễu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đợi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lỏng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Sofia Pro Soft Bold" panose="020B0000000000000000" pitchFamily="34" charset="0"/>
              <a:ea typeface="+mn-ea"/>
              <a:cs typeface="+mn-cs"/>
            </a:endParaRPr>
          </a:p>
        </p:txBody>
      </p:sp>
      <p:sp>
        <p:nvSpPr>
          <p:cNvPr id="27" name="Rectangle: Rounded Corners 13">
            <a:extLst>
              <a:ext uri="{FF2B5EF4-FFF2-40B4-BE49-F238E27FC236}">
                <a16:creationId xmlns:a16="http://schemas.microsoft.com/office/drawing/2014/main" id="{5CC8C726-E01E-FBD3-E61B-8F9A53655E58}"/>
              </a:ext>
            </a:extLst>
          </p:cNvPr>
          <p:cNvSpPr>
            <a:spLocks noChangeAspect="1"/>
          </p:cNvSpPr>
          <p:nvPr/>
        </p:nvSpPr>
        <p:spPr>
          <a:xfrm>
            <a:off x="566443" y="10229595"/>
            <a:ext cx="10820397" cy="160915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B3: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phễu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Sofia Pro Soft Bold" panose="020B0000000000000000" pitchFamily="34" charset="0"/>
              <a:ea typeface="+mn-ea"/>
              <a:cs typeface="+mn-cs"/>
            </a:endParaRPr>
          </a:p>
        </p:txBody>
      </p:sp>
      <p:sp>
        <p:nvSpPr>
          <p:cNvPr id="28" name="Rectangle: Rounded Corners 13">
            <a:extLst>
              <a:ext uri="{FF2B5EF4-FFF2-40B4-BE49-F238E27FC236}">
                <a16:creationId xmlns:a16="http://schemas.microsoft.com/office/drawing/2014/main" id="{44C4BF75-EC21-A95C-8583-BC3FA09B410D}"/>
              </a:ext>
            </a:extLst>
          </p:cNvPr>
          <p:cNvSpPr>
            <a:spLocks noChangeAspect="1"/>
          </p:cNvSpPr>
          <p:nvPr/>
        </p:nvSpPr>
        <p:spPr>
          <a:xfrm>
            <a:off x="513333" y="11827392"/>
            <a:ext cx="10820397" cy="160915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B4: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dung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Sofia Pro Soft Bold" panose="020B0000000000000000" pitchFamily="34" charset="0"/>
              <a:ea typeface="+mn-ea"/>
              <a:cs typeface="+mn-cs"/>
            </a:endParaRPr>
          </a:p>
        </p:txBody>
      </p:sp>
      <p:sp>
        <p:nvSpPr>
          <p:cNvPr id="29" name="Rectangle: Rounded Corners 13">
            <a:extLst>
              <a:ext uri="{FF2B5EF4-FFF2-40B4-BE49-F238E27FC236}">
                <a16:creationId xmlns:a16="http://schemas.microsoft.com/office/drawing/2014/main" id="{D94BF4E5-7DBE-B126-6373-49CBABF0DF18}"/>
              </a:ext>
            </a:extLst>
          </p:cNvPr>
          <p:cNvSpPr>
            <a:spLocks noChangeAspect="1"/>
          </p:cNvSpPr>
          <p:nvPr/>
        </p:nvSpPr>
        <p:spPr>
          <a:xfrm>
            <a:off x="13316531" y="7102151"/>
            <a:ext cx="10820397" cy="160915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B1: Cho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hỗn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Sofia Pro Soft Bold" panose="020B0000000000000000" pitchFamily="34" charset="0"/>
              <a:ea typeface="+mn-ea"/>
              <a:cs typeface="+mn-cs"/>
            </a:endParaRPr>
          </a:p>
        </p:txBody>
      </p:sp>
      <p:sp>
        <p:nvSpPr>
          <p:cNvPr id="30" name="Rectangle: Rounded Corners 13">
            <a:extLst>
              <a:ext uri="{FF2B5EF4-FFF2-40B4-BE49-F238E27FC236}">
                <a16:creationId xmlns:a16="http://schemas.microsoft.com/office/drawing/2014/main" id="{3928B35C-6C6B-CF7D-CE0D-93C78027A7D0}"/>
              </a:ext>
            </a:extLst>
          </p:cNvPr>
          <p:cNvSpPr>
            <a:spLocks noChangeAspect="1"/>
          </p:cNvSpPr>
          <p:nvPr/>
        </p:nvSpPr>
        <p:spPr>
          <a:xfrm>
            <a:off x="13316530" y="8709454"/>
            <a:ext cx="10820397" cy="160915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B2: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Ngâm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hỗn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Sofia Pro Soft Bold" panose="020B0000000000000000" pitchFamily="34" charset="0"/>
              <a:ea typeface="+mn-ea"/>
              <a:cs typeface="+mn-cs"/>
            </a:endParaRPr>
          </a:p>
        </p:txBody>
      </p:sp>
      <p:sp>
        <p:nvSpPr>
          <p:cNvPr id="31" name="Rectangle: Rounded Corners 13">
            <a:extLst>
              <a:ext uri="{FF2B5EF4-FFF2-40B4-BE49-F238E27FC236}">
                <a16:creationId xmlns:a16="http://schemas.microsoft.com/office/drawing/2014/main" id="{791C8704-C85B-891F-49B9-F580876ED70E}"/>
              </a:ext>
            </a:extLst>
          </p:cNvPr>
          <p:cNvSpPr>
            <a:spLocks noChangeAspect="1"/>
          </p:cNvSpPr>
          <p:nvPr/>
        </p:nvSpPr>
        <p:spPr>
          <a:xfrm>
            <a:off x="13316529" y="10306753"/>
            <a:ext cx="10820397" cy="160915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B3: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chiết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tách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Sofia Pro Soft Bold" panose="020B0000000000000000" pitchFamily="34" charset="0"/>
              <a:ea typeface="+mn-ea"/>
              <a:cs typeface="+mn-cs"/>
            </a:endParaRPr>
          </a:p>
        </p:txBody>
      </p:sp>
      <p:sp>
        <p:nvSpPr>
          <p:cNvPr id="32" name="Rectangle: Rounded Corners 13">
            <a:extLst>
              <a:ext uri="{FF2B5EF4-FFF2-40B4-BE49-F238E27FC236}">
                <a16:creationId xmlns:a16="http://schemas.microsoft.com/office/drawing/2014/main" id="{DC7D2658-90F0-B8D4-21B5-AD00A8B7D5D2}"/>
              </a:ext>
            </a:extLst>
          </p:cNvPr>
          <p:cNvSpPr>
            <a:spLocks noChangeAspect="1"/>
          </p:cNvSpPr>
          <p:nvPr/>
        </p:nvSpPr>
        <p:spPr>
          <a:xfrm>
            <a:off x="13263419" y="11904550"/>
            <a:ext cx="10820397" cy="160915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B4: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chiết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18283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Sofia Pro Soft Bold" panose="020B0000000000000000" pitchFamily="34" charset="0"/>
              <a:ea typeface="+mn-ea"/>
              <a:cs typeface="+mn-cs"/>
            </a:endParaRPr>
          </a:p>
        </p:txBody>
      </p:sp>
      <p:pic>
        <p:nvPicPr>
          <p:cNvPr id="3" name="Hình ảnh 1" descr="Cartoon bee with sign">
            <a:extLst>
              <a:ext uri="{FF2B5EF4-FFF2-40B4-BE49-F238E27FC236}">
                <a16:creationId xmlns:a16="http://schemas.microsoft.com/office/drawing/2014/main" id="{D566B9AB-C178-F6F1-98E1-6DEE869216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93276" cy="1918654"/>
          </a:xfrm>
          <a:prstGeom prst="rect">
            <a:avLst/>
          </a:prstGeom>
        </p:spPr>
      </p:pic>
      <p:sp>
        <p:nvSpPr>
          <p:cNvPr id="7" name="Hộp Văn bản 3">
            <a:extLst>
              <a:ext uri="{FF2B5EF4-FFF2-40B4-BE49-F238E27FC236}">
                <a16:creationId xmlns:a16="http://schemas.microsoft.com/office/drawing/2014/main" id="{4F245B89-6095-C32D-6173-68423C845EC1}"/>
              </a:ext>
            </a:extLst>
          </p:cNvPr>
          <p:cNvSpPr txBox="1"/>
          <p:nvPr/>
        </p:nvSpPr>
        <p:spPr>
          <a:xfrm rot="21335252">
            <a:off x="1324823" y="236052"/>
            <a:ext cx="3815245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  <a:endParaRPr lang="vi-VN" sz="7200" b="1" dirty="0">
              <a:solidFill>
                <a:srgbClr val="99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788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3775" y="960120"/>
            <a:ext cx="22470099" cy="11795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Hình ảnh 5" descr="Reading cartoon bee">
            <a:extLst>
              <a:ext uri="{FF2B5EF4-FFF2-40B4-BE49-F238E27FC236}">
                <a16:creationId xmlns:a16="http://schemas.microsoft.com/office/drawing/2014/main" id="{3BAC9AA1-3A64-634D-6A97-36106FBE9B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96" y="-127501"/>
            <a:ext cx="2844355" cy="37798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9DC3DE-668B-5A96-70C6-167DADCB5B3B}"/>
              </a:ext>
            </a:extLst>
          </p:cNvPr>
          <p:cNvSpPr/>
          <p:nvPr/>
        </p:nvSpPr>
        <p:spPr>
          <a:xfrm>
            <a:off x="4289915" y="4250236"/>
            <a:ext cx="2071827" cy="662984"/>
          </a:xfrm>
          <a:prstGeom prst="rect">
            <a:avLst/>
          </a:pr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7036E3-22B1-738F-F2E0-CDD4BCA34189}"/>
              </a:ext>
            </a:extLst>
          </p:cNvPr>
          <p:cNvSpPr txBox="1"/>
          <p:nvPr/>
        </p:nvSpPr>
        <p:spPr>
          <a:xfrm>
            <a:off x="1498059" y="3879799"/>
            <a:ext cx="21439762" cy="2864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82843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4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NHIỆM VỤ 1</a:t>
            </a:r>
            <a:r>
              <a:rPr kumimoji="0" lang="vi-VN" sz="6400" b="0" i="0" u="none" strike="noStrike" kern="1200" cap="none" spc="0" normalizeH="0" baseline="0" noProof="0" dirty="0">
                <a:ln>
                  <a:noFill/>
                </a:ln>
                <a:solidFill>
                  <a:srgbClr val="6E330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HS quét mã QR để xem lần lượt video 1 (pha trà), video 2 (</a:t>
            </a:r>
            <a:r>
              <a:rPr lang="vi-VN" sz="6400" dirty="0">
                <a:solidFill>
                  <a:srgbClr val="6E330A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thí nghiệm chiết tách sắc tố từ lá cây)</a:t>
            </a:r>
            <a:r>
              <a:rPr kumimoji="0" lang="vi-VN" sz="6400" b="0" i="0" u="none" strike="noStrike" kern="1200" cap="none" spc="0" normalizeH="0" baseline="0" noProof="0" dirty="0">
                <a:ln>
                  <a:noFill/>
                </a:ln>
                <a:solidFill>
                  <a:srgbClr val="6E330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. </a:t>
            </a:r>
            <a:endParaRPr kumimoji="0" lang="vi-VN" sz="6400" b="0" i="0" u="none" strike="noStrike" kern="1200" cap="none" spc="0" normalizeH="0" baseline="0" noProof="0" dirty="0">
              <a:ln>
                <a:noFill/>
              </a:ln>
              <a:solidFill>
                <a:srgbClr val="6E330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9BCC12-E7A5-2013-1EB6-815DB6F69533}"/>
              </a:ext>
            </a:extLst>
          </p:cNvPr>
          <p:cNvSpPr txBox="1"/>
          <p:nvPr/>
        </p:nvSpPr>
        <p:spPr>
          <a:xfrm>
            <a:off x="1732223" y="7510571"/>
            <a:ext cx="21691651" cy="1387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82843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4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NHIỆM VỤ 2</a:t>
            </a:r>
            <a:r>
              <a:rPr kumimoji="0" lang="vi-VN" sz="6400" b="0" i="0" u="none" strike="noStrike" kern="1200" cap="none" spc="0" normalizeH="0" baseline="0" noProof="0" dirty="0">
                <a:ln>
                  <a:noFill/>
                </a:ln>
                <a:solidFill>
                  <a:srgbClr val="6E330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HS thảo luận, hoàn thành PHT trạm 3.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50F89F-E6E6-5076-68E2-E6393656DA8D}"/>
              </a:ext>
            </a:extLst>
          </p:cNvPr>
          <p:cNvSpPr txBox="1"/>
          <p:nvPr/>
        </p:nvSpPr>
        <p:spPr>
          <a:xfrm>
            <a:off x="6442928" y="651752"/>
            <a:ext cx="11657797" cy="1433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43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NHIỆM VỤ TRẠM 3</a:t>
            </a:r>
          </a:p>
        </p:txBody>
      </p:sp>
    </p:spTree>
    <p:extLst>
      <p:ext uri="{BB962C8B-B14F-4D97-AF65-F5344CB8AC3E}">
        <p14:creationId xmlns:p14="http://schemas.microsoft.com/office/powerpoint/2010/main" val="1776518579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FB0FE6-95B6-3C1A-705D-571979A7390F}"/>
              </a:ext>
            </a:extLst>
          </p:cNvPr>
          <p:cNvSpPr txBox="1"/>
          <p:nvPr/>
        </p:nvSpPr>
        <p:spPr>
          <a:xfrm>
            <a:off x="6071016" y="-155336"/>
            <a:ext cx="15155694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b="1" dirty="0">
                <a:solidFill>
                  <a:srgbClr val="C00000"/>
                </a:solidFill>
                <a:latin typeface="+mj-lt"/>
              </a:rPr>
              <a:t>PHIẾU HỌC TẬP GÓC QUAN SÁT – NHÓM:…</a:t>
            </a: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2E566AE-B5FF-1ABD-D276-E33446D7E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64" y="1149434"/>
            <a:ext cx="23247121" cy="1191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72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ED427222-0BF8-2951-0F8A-5C64A679B4AD}"/>
              </a:ext>
            </a:extLst>
          </p:cNvPr>
          <p:cNvSpPr/>
          <p:nvPr/>
        </p:nvSpPr>
        <p:spPr>
          <a:xfrm>
            <a:off x="10622205" y="2828712"/>
            <a:ext cx="13125680" cy="104398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AAD4DB4-77C7-7404-96A8-194DB7F6E7A5}"/>
              </a:ext>
            </a:extLst>
          </p:cNvPr>
          <p:cNvSpPr txBox="1"/>
          <p:nvPr/>
        </p:nvSpPr>
        <p:spPr>
          <a:xfrm>
            <a:off x="10953344" y="3142284"/>
            <a:ext cx="12192405" cy="97347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 CHƠI</a:t>
            </a:r>
            <a:endParaRPr lang="vi-VN" sz="4000" dirty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4 mảnh ghép, trong đó có 1 mảnh ghép may mắn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Giơ tay nhanh để giành quyền trả lời câu hỏi mảnh ghép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Thời gian trả lời mỗi câu hỏi là 10 giây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Trả lời đúng câu hỏi mảnh ghép được nhận một phần quà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Trả lời sai câu hỏi mảnh ghép nhường quyền trả lời cho bạn khác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Sau 4 mảnh ghép có 1 hình ảnh bí mật. Đoán đúng được hình ảnh được nhận 1 phần quà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1FCB8CA8-45CB-778A-DEA5-380DDAE60FBC}"/>
              </a:ext>
            </a:extLst>
          </p:cNvPr>
          <p:cNvSpPr/>
          <p:nvPr/>
        </p:nvSpPr>
        <p:spPr>
          <a:xfrm>
            <a:off x="104113" y="391982"/>
            <a:ext cx="10407948" cy="868085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5F4E6B-A953-7641-61D8-86167D6F0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CA71632D-22EF-733C-0AD7-24AF29B0E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97" y="1246821"/>
            <a:ext cx="9084753" cy="680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2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28BB6B-19A4-F14F-A898-D41E510BE246}"/>
              </a:ext>
            </a:extLst>
          </p:cNvPr>
          <p:cNvSpPr txBox="1"/>
          <p:nvPr/>
        </p:nvSpPr>
        <p:spPr>
          <a:xfrm>
            <a:off x="-4470400" y="0"/>
            <a:ext cx="12192000" cy="864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vi-VN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1</a:t>
            </a:r>
          </a:p>
        </p:txBody>
      </p:sp>
      <p:pic>
        <p:nvPicPr>
          <p:cNvPr id="5" name="Pha trà" descr="Pha trà">
            <a:hlinkClick r:id="" action="ppaction://media"/>
            <a:extLst>
              <a:ext uri="{FF2B5EF4-FFF2-40B4-BE49-F238E27FC236}">
                <a16:creationId xmlns:a16="http://schemas.microsoft.com/office/drawing/2014/main" id="{2FDC2F50-98C1-074A-90B4-7EC4592853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6345" y="864019"/>
            <a:ext cx="21904960" cy="1232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9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FB0FE6-95B6-3C1A-705D-571979A7390F}"/>
              </a:ext>
            </a:extLst>
          </p:cNvPr>
          <p:cNvSpPr txBox="1"/>
          <p:nvPr/>
        </p:nvSpPr>
        <p:spPr>
          <a:xfrm>
            <a:off x="6071016" y="-155336"/>
            <a:ext cx="15155694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rgbClr val="C00000"/>
                </a:solidFill>
              </a:rPr>
              <a:t>TRẠM 3</a:t>
            </a: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2E566AE-B5FF-1ABD-D276-E33446D7E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583" y="1019824"/>
            <a:ext cx="23247121" cy="11913424"/>
          </a:xfrm>
          <a:prstGeom prst="rect">
            <a:avLst/>
          </a:prstGeom>
        </p:spPr>
      </p:pic>
      <p:sp>
        <p:nvSpPr>
          <p:cNvPr id="3" name="Hộp Văn bản 3">
            <a:extLst>
              <a:ext uri="{FF2B5EF4-FFF2-40B4-BE49-F238E27FC236}">
                <a16:creationId xmlns:a16="http://schemas.microsoft.com/office/drawing/2014/main" id="{D7D4E470-B111-95CD-EBEE-6D31826BCCCB}"/>
              </a:ext>
            </a:extLst>
          </p:cNvPr>
          <p:cNvSpPr txBox="1"/>
          <p:nvPr/>
        </p:nvSpPr>
        <p:spPr>
          <a:xfrm rot="20717769">
            <a:off x="89863" y="464542"/>
            <a:ext cx="3815245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  <a:endParaRPr lang="vi-VN" sz="7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ấu Nhân 3">
            <a:extLst>
              <a:ext uri="{FF2B5EF4-FFF2-40B4-BE49-F238E27FC236}">
                <a16:creationId xmlns:a16="http://schemas.microsoft.com/office/drawing/2014/main" id="{240BDED5-ABBD-60F3-FB60-F688A552E394}"/>
              </a:ext>
            </a:extLst>
          </p:cNvPr>
          <p:cNvSpPr/>
          <p:nvPr/>
        </p:nvSpPr>
        <p:spPr>
          <a:xfrm>
            <a:off x="1184988" y="6156196"/>
            <a:ext cx="681134" cy="666254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Dấu Nhân 4">
            <a:extLst>
              <a:ext uri="{FF2B5EF4-FFF2-40B4-BE49-F238E27FC236}">
                <a16:creationId xmlns:a16="http://schemas.microsoft.com/office/drawing/2014/main" id="{FAEEDF70-8541-676C-612A-4CE6FD80D6F6}"/>
              </a:ext>
            </a:extLst>
          </p:cNvPr>
          <p:cNvSpPr/>
          <p:nvPr/>
        </p:nvSpPr>
        <p:spPr>
          <a:xfrm>
            <a:off x="1166327" y="8212040"/>
            <a:ext cx="681134" cy="666254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Dấu Nhân 5">
            <a:extLst>
              <a:ext uri="{FF2B5EF4-FFF2-40B4-BE49-F238E27FC236}">
                <a16:creationId xmlns:a16="http://schemas.microsoft.com/office/drawing/2014/main" id="{E3BAF3C7-276B-0A9C-BC01-FC3CF211A385}"/>
              </a:ext>
            </a:extLst>
          </p:cNvPr>
          <p:cNvSpPr/>
          <p:nvPr/>
        </p:nvSpPr>
        <p:spPr>
          <a:xfrm>
            <a:off x="1129005" y="11213387"/>
            <a:ext cx="681134" cy="666254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2866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. CHIẾT SẮC TỐ LÁ CÂY">
            <a:hlinkClick r:id="" action="ppaction://media"/>
            <a:extLst>
              <a:ext uri="{FF2B5EF4-FFF2-40B4-BE49-F238E27FC236}">
                <a16:creationId xmlns:a16="http://schemas.microsoft.com/office/drawing/2014/main" id="{A3CC6337-BDF4-A41F-1C40-DCEB11AD58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32177" y="79917"/>
            <a:ext cx="10363568" cy="13556166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0318764-1FA4-3A17-9318-1824039CFB43}"/>
              </a:ext>
            </a:extLst>
          </p:cNvPr>
          <p:cNvSpPr txBox="1"/>
          <p:nvPr/>
        </p:nvSpPr>
        <p:spPr>
          <a:xfrm>
            <a:off x="1" y="656772"/>
            <a:ext cx="13256878" cy="3677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  <a:r>
              <a:rPr lang="vi-VN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  <a:p>
            <a:pPr algn="ctr">
              <a:lnSpc>
                <a:spcPct val="150000"/>
              </a:lnSpc>
            </a:pPr>
            <a:r>
              <a:rPr lang="vi-VN" sz="5400" b="1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 nghiệm nhận biết, tách chiết sắc tố trong lá cây (Môn sinh học lớp 11)</a:t>
            </a:r>
          </a:p>
        </p:txBody>
      </p:sp>
    </p:spTree>
    <p:extLst>
      <p:ext uri="{BB962C8B-B14F-4D97-AF65-F5344CB8AC3E}">
        <p14:creationId xmlns:p14="http://schemas.microsoft.com/office/powerpoint/2010/main" val="59698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ải bẹ xanh: Công dụng chữa bệnh và tác hại mà bạn nên biết | Hoàn Mỹ">
            <a:extLst>
              <a:ext uri="{FF2B5EF4-FFF2-40B4-BE49-F238E27FC236}">
                <a16:creationId xmlns:a16="http://schemas.microsoft.com/office/drawing/2014/main" id="{15917B43-0001-CF64-410D-1FF081C35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86859" y="6844745"/>
            <a:ext cx="5475645" cy="370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ũi tên: Phải 2">
            <a:extLst>
              <a:ext uri="{FF2B5EF4-FFF2-40B4-BE49-F238E27FC236}">
                <a16:creationId xmlns:a16="http://schemas.microsoft.com/office/drawing/2014/main" id="{40E80E17-D7AB-2E95-1127-63407AE7660B}"/>
              </a:ext>
            </a:extLst>
          </p:cNvPr>
          <p:cNvSpPr/>
          <p:nvPr/>
        </p:nvSpPr>
        <p:spPr>
          <a:xfrm>
            <a:off x="3855330" y="8358366"/>
            <a:ext cx="929054" cy="857250"/>
          </a:xfrm>
          <a:prstGeom prst="rightArrow">
            <a:avLst/>
          </a:prstGeom>
          <a:solidFill>
            <a:srgbClr val="408F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01CFD2C-005B-735F-F177-4F9E5E9B1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323" y="5911424"/>
            <a:ext cx="4181163" cy="535253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457366F6-8D0A-1B83-AA7E-600ED5CB7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1947" y="5911784"/>
            <a:ext cx="3717082" cy="5352178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E0568800-32AD-870A-4606-B47F904F9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07490" y="2452037"/>
            <a:ext cx="4259098" cy="8811925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F48D40A9-6B91-D381-A781-2DBD3D2299B7}"/>
              </a:ext>
            </a:extLst>
          </p:cNvPr>
          <p:cNvSpPr txBox="1"/>
          <p:nvPr/>
        </p:nvSpPr>
        <p:spPr>
          <a:xfrm>
            <a:off x="1114397" y="12044032"/>
            <a:ext cx="13493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</a:rPr>
              <a:t>Dung dịch các sắc tố trong </a:t>
            </a:r>
            <a:r>
              <a:rPr lang="vi-VN" sz="4800" b="1" dirty="0" err="1">
                <a:solidFill>
                  <a:srgbClr val="FF0000"/>
                </a:solidFill>
                <a:latin typeface="+mj-lt"/>
              </a:rPr>
              <a:t>ethanol</a:t>
            </a:r>
            <a:endParaRPr lang="vi-VN" sz="48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6" name="Đường kết nối Mũi tên Thẳng 15">
            <a:extLst>
              <a:ext uri="{FF2B5EF4-FFF2-40B4-BE49-F238E27FC236}">
                <a16:creationId xmlns:a16="http://schemas.microsoft.com/office/drawing/2014/main" id="{C4A5B165-7CAC-A5A9-0736-2EC436E08948}"/>
              </a:ext>
            </a:extLst>
          </p:cNvPr>
          <p:cNvCxnSpPr>
            <a:cxnSpLocks/>
          </p:cNvCxnSpPr>
          <p:nvPr/>
        </p:nvCxnSpPr>
        <p:spPr>
          <a:xfrm flipV="1">
            <a:off x="17314864" y="5957991"/>
            <a:ext cx="1857076" cy="119631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kết nối Mũi tên Thẳng 20">
            <a:extLst>
              <a:ext uri="{FF2B5EF4-FFF2-40B4-BE49-F238E27FC236}">
                <a16:creationId xmlns:a16="http://schemas.microsoft.com/office/drawing/2014/main" id="{D18E422F-1ECC-FFCF-4965-016BB8CC51E2}"/>
              </a:ext>
            </a:extLst>
          </p:cNvPr>
          <p:cNvCxnSpPr>
            <a:cxnSpLocks/>
          </p:cNvCxnSpPr>
          <p:nvPr/>
        </p:nvCxnSpPr>
        <p:spPr>
          <a:xfrm>
            <a:off x="16567825" y="8695814"/>
            <a:ext cx="2890366" cy="107672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789C1C8D-C80C-4216-C6C7-9127AE0B4951}"/>
              </a:ext>
            </a:extLst>
          </p:cNvPr>
          <p:cNvSpPr txBox="1"/>
          <p:nvPr/>
        </p:nvSpPr>
        <p:spPr>
          <a:xfrm>
            <a:off x="19171940" y="4944389"/>
            <a:ext cx="55436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+mj-lt"/>
              </a:rPr>
              <a:t>Sắc tố diệp lục tan tốt trong </a:t>
            </a:r>
            <a:r>
              <a:rPr lang="vi-VN" sz="4800" b="1" dirty="0" err="1">
                <a:solidFill>
                  <a:srgbClr val="FF0000"/>
                </a:solidFill>
                <a:latin typeface="+mj-lt"/>
              </a:rPr>
              <a:t>hexane</a:t>
            </a:r>
            <a:endParaRPr lang="vi-VN" sz="4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522A9E4B-7DE6-C13A-6285-0CE797C23C57}"/>
              </a:ext>
            </a:extLst>
          </p:cNvPr>
          <p:cNvSpPr txBox="1"/>
          <p:nvPr/>
        </p:nvSpPr>
        <p:spPr>
          <a:xfrm>
            <a:off x="19054036" y="9694047"/>
            <a:ext cx="57794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+mj-lt"/>
              </a:rPr>
              <a:t>Sắc tố </a:t>
            </a:r>
            <a:r>
              <a:rPr lang="vi-VN" sz="4400" b="1" dirty="0" err="1">
                <a:solidFill>
                  <a:srgbClr val="FF0000"/>
                </a:solidFill>
                <a:latin typeface="+mj-lt"/>
              </a:rPr>
              <a:t>carotenoit</a:t>
            </a:r>
            <a:r>
              <a:rPr lang="vi-VN" sz="4400" b="1" dirty="0">
                <a:solidFill>
                  <a:srgbClr val="FF0000"/>
                </a:solidFill>
                <a:latin typeface="+mj-lt"/>
              </a:rPr>
              <a:t> tan tốt trong </a:t>
            </a:r>
            <a:r>
              <a:rPr lang="vi-VN" sz="4400" b="1" dirty="0" err="1">
                <a:solidFill>
                  <a:srgbClr val="FF0000"/>
                </a:solidFill>
                <a:latin typeface="+mj-lt"/>
              </a:rPr>
              <a:t>ethanol</a:t>
            </a:r>
            <a:endParaRPr lang="vi-VN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Hộp Văn bản 4">
            <a:extLst>
              <a:ext uri="{FF2B5EF4-FFF2-40B4-BE49-F238E27FC236}">
                <a16:creationId xmlns:a16="http://schemas.microsoft.com/office/drawing/2014/main" id="{03B8001F-40CB-B694-5099-0070B5C72968}"/>
              </a:ext>
            </a:extLst>
          </p:cNvPr>
          <p:cNvSpPr txBox="1"/>
          <p:nvPr/>
        </p:nvSpPr>
        <p:spPr>
          <a:xfrm>
            <a:off x="-11136" y="203640"/>
            <a:ext cx="24230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3366FF"/>
                </a:solidFill>
                <a:latin typeface="+mj-lt"/>
              </a:rPr>
              <a:t>Thí nghiệm nhận biết, tách chiết sắc tố trong lá cây </a:t>
            </a:r>
          </a:p>
        </p:txBody>
      </p:sp>
      <p:sp>
        <p:nvSpPr>
          <p:cNvPr id="7" name="Mũi tên: Phải 2">
            <a:extLst>
              <a:ext uri="{FF2B5EF4-FFF2-40B4-BE49-F238E27FC236}">
                <a16:creationId xmlns:a16="http://schemas.microsoft.com/office/drawing/2014/main" id="{F3F493E3-396E-94F2-0877-EC44394D9687}"/>
              </a:ext>
            </a:extLst>
          </p:cNvPr>
          <p:cNvSpPr/>
          <p:nvPr/>
        </p:nvSpPr>
        <p:spPr>
          <a:xfrm>
            <a:off x="9006825" y="8267189"/>
            <a:ext cx="929054" cy="857250"/>
          </a:xfrm>
          <a:prstGeom prst="rightArrow">
            <a:avLst/>
          </a:prstGeom>
          <a:solidFill>
            <a:srgbClr val="408F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Mũi tên: Phải 2">
            <a:extLst>
              <a:ext uri="{FF2B5EF4-FFF2-40B4-BE49-F238E27FC236}">
                <a16:creationId xmlns:a16="http://schemas.microsoft.com/office/drawing/2014/main" id="{BB94E6ED-767E-A9BE-2659-B303BA1462C7}"/>
              </a:ext>
            </a:extLst>
          </p:cNvPr>
          <p:cNvSpPr/>
          <p:nvPr/>
        </p:nvSpPr>
        <p:spPr>
          <a:xfrm>
            <a:off x="13691977" y="8198886"/>
            <a:ext cx="929054" cy="857250"/>
          </a:xfrm>
          <a:prstGeom prst="rightArrow">
            <a:avLst/>
          </a:prstGeom>
          <a:solidFill>
            <a:srgbClr val="408F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99AB5C4-A274-5757-BCE8-9EE1BA2C599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91" y="19754"/>
            <a:ext cx="3627741" cy="330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3426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FB0FE6-95B6-3C1A-705D-571979A7390F}"/>
              </a:ext>
            </a:extLst>
          </p:cNvPr>
          <p:cNvSpPr txBox="1"/>
          <p:nvPr/>
        </p:nvSpPr>
        <p:spPr>
          <a:xfrm>
            <a:off x="6071016" y="-155336"/>
            <a:ext cx="15155694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rgbClr val="C00000"/>
                </a:solidFill>
              </a:rPr>
              <a:t>TRẠM 3</a:t>
            </a: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2E566AE-B5FF-1ABD-D276-E33446D7E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583" y="1019824"/>
            <a:ext cx="23247121" cy="11913424"/>
          </a:xfrm>
          <a:prstGeom prst="rect">
            <a:avLst/>
          </a:prstGeom>
        </p:spPr>
      </p:pic>
      <p:sp>
        <p:nvSpPr>
          <p:cNvPr id="3" name="Hộp Văn bản 3">
            <a:extLst>
              <a:ext uri="{FF2B5EF4-FFF2-40B4-BE49-F238E27FC236}">
                <a16:creationId xmlns:a16="http://schemas.microsoft.com/office/drawing/2014/main" id="{D7D4E470-B111-95CD-EBEE-6D31826BCCCB}"/>
              </a:ext>
            </a:extLst>
          </p:cNvPr>
          <p:cNvSpPr txBox="1"/>
          <p:nvPr/>
        </p:nvSpPr>
        <p:spPr>
          <a:xfrm rot="20717769">
            <a:off x="89863" y="464542"/>
            <a:ext cx="3815245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  <a:endParaRPr lang="vi-VN" sz="7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ấu Nhân 3">
            <a:extLst>
              <a:ext uri="{FF2B5EF4-FFF2-40B4-BE49-F238E27FC236}">
                <a16:creationId xmlns:a16="http://schemas.microsoft.com/office/drawing/2014/main" id="{240BDED5-ABBD-60F3-FB60-F688A552E394}"/>
              </a:ext>
            </a:extLst>
          </p:cNvPr>
          <p:cNvSpPr/>
          <p:nvPr/>
        </p:nvSpPr>
        <p:spPr>
          <a:xfrm>
            <a:off x="1184988" y="6156196"/>
            <a:ext cx="681134" cy="666254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Dấu Nhân 4">
            <a:extLst>
              <a:ext uri="{FF2B5EF4-FFF2-40B4-BE49-F238E27FC236}">
                <a16:creationId xmlns:a16="http://schemas.microsoft.com/office/drawing/2014/main" id="{FAEEDF70-8541-676C-612A-4CE6FD80D6F6}"/>
              </a:ext>
            </a:extLst>
          </p:cNvPr>
          <p:cNvSpPr/>
          <p:nvPr/>
        </p:nvSpPr>
        <p:spPr>
          <a:xfrm>
            <a:off x="1166327" y="8212040"/>
            <a:ext cx="681134" cy="666254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Dấu Nhân 5">
            <a:extLst>
              <a:ext uri="{FF2B5EF4-FFF2-40B4-BE49-F238E27FC236}">
                <a16:creationId xmlns:a16="http://schemas.microsoft.com/office/drawing/2014/main" id="{E3BAF3C7-276B-0A9C-BC01-FC3CF211A385}"/>
              </a:ext>
            </a:extLst>
          </p:cNvPr>
          <p:cNvSpPr/>
          <p:nvPr/>
        </p:nvSpPr>
        <p:spPr>
          <a:xfrm>
            <a:off x="1129005" y="11213387"/>
            <a:ext cx="681134" cy="666254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7" name="Dấu Nhân 6">
            <a:extLst>
              <a:ext uri="{FF2B5EF4-FFF2-40B4-BE49-F238E27FC236}">
                <a16:creationId xmlns:a16="http://schemas.microsoft.com/office/drawing/2014/main" id="{1C4DEAC7-34D4-A51B-3C7F-331331037B11}"/>
              </a:ext>
            </a:extLst>
          </p:cNvPr>
          <p:cNvSpPr/>
          <p:nvPr/>
        </p:nvSpPr>
        <p:spPr>
          <a:xfrm>
            <a:off x="13781315" y="4700619"/>
            <a:ext cx="681134" cy="666254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" name="Dấu Nhân 7">
            <a:extLst>
              <a:ext uri="{FF2B5EF4-FFF2-40B4-BE49-F238E27FC236}">
                <a16:creationId xmlns:a16="http://schemas.microsoft.com/office/drawing/2014/main" id="{41DAFD68-87F8-A960-C5C9-706D703B9819}"/>
              </a:ext>
            </a:extLst>
          </p:cNvPr>
          <p:cNvSpPr/>
          <p:nvPr/>
        </p:nvSpPr>
        <p:spPr>
          <a:xfrm>
            <a:off x="8238932" y="6774036"/>
            <a:ext cx="681134" cy="666254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9" name="Dấu Nhân 8">
            <a:extLst>
              <a:ext uri="{FF2B5EF4-FFF2-40B4-BE49-F238E27FC236}">
                <a16:creationId xmlns:a16="http://schemas.microsoft.com/office/drawing/2014/main" id="{33252B07-571F-7F2A-6D28-0BC57DC9CC90}"/>
              </a:ext>
            </a:extLst>
          </p:cNvPr>
          <p:cNvSpPr/>
          <p:nvPr/>
        </p:nvSpPr>
        <p:spPr>
          <a:xfrm>
            <a:off x="8257593" y="9739149"/>
            <a:ext cx="681134" cy="666254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39491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11">
            <a:extLst>
              <a:ext uri="{FF2B5EF4-FFF2-40B4-BE49-F238E27FC236}">
                <a16:creationId xmlns:a16="http://schemas.microsoft.com/office/drawing/2014/main" id="{BF900313-8B18-3005-1E7D-EA01E2F1BD93}"/>
              </a:ext>
            </a:extLst>
          </p:cNvPr>
          <p:cNvSpPr/>
          <p:nvPr/>
        </p:nvSpPr>
        <p:spPr>
          <a:xfrm>
            <a:off x="0" y="56536"/>
            <a:ext cx="24377650" cy="4972406"/>
          </a:xfrm>
          <a:custGeom>
            <a:avLst/>
            <a:gdLst>
              <a:gd name="connsiteX0" fmla="*/ 67604 w 7767947"/>
              <a:gd name="connsiteY0" fmla="*/ 1751459 h 1862540"/>
              <a:gd name="connsiteX1" fmla="*/ 217384 w 7767947"/>
              <a:gd name="connsiteY1" fmla="*/ 1862541 h 1862540"/>
              <a:gd name="connsiteX2" fmla="*/ 367165 w 7767947"/>
              <a:gd name="connsiteY2" fmla="*/ 1751459 h 1862540"/>
              <a:gd name="connsiteX3" fmla="*/ 516946 w 7767947"/>
              <a:gd name="connsiteY3" fmla="*/ 1862541 h 1862540"/>
              <a:gd name="connsiteX4" fmla="*/ 666726 w 7767947"/>
              <a:gd name="connsiteY4" fmla="*/ 1751459 h 1862540"/>
              <a:gd name="connsiteX5" fmla="*/ 816507 w 7767947"/>
              <a:gd name="connsiteY5" fmla="*/ 1862541 h 1862540"/>
              <a:gd name="connsiteX6" fmla="*/ 966287 w 7767947"/>
              <a:gd name="connsiteY6" fmla="*/ 1751459 h 1862540"/>
              <a:gd name="connsiteX7" fmla="*/ 1116068 w 7767947"/>
              <a:gd name="connsiteY7" fmla="*/ 1862541 h 1862540"/>
              <a:gd name="connsiteX8" fmla="*/ 1265849 w 7767947"/>
              <a:gd name="connsiteY8" fmla="*/ 1751459 h 1862540"/>
              <a:gd name="connsiteX9" fmla="*/ 1415629 w 7767947"/>
              <a:gd name="connsiteY9" fmla="*/ 1862541 h 1862540"/>
              <a:gd name="connsiteX10" fmla="*/ 1565410 w 7767947"/>
              <a:gd name="connsiteY10" fmla="*/ 1751459 h 1862540"/>
              <a:gd name="connsiteX11" fmla="*/ 1715191 w 7767947"/>
              <a:gd name="connsiteY11" fmla="*/ 1862541 h 1862540"/>
              <a:gd name="connsiteX12" fmla="*/ 1864971 w 7767947"/>
              <a:gd name="connsiteY12" fmla="*/ 1751459 h 1862540"/>
              <a:gd name="connsiteX13" fmla="*/ 2014752 w 7767947"/>
              <a:gd name="connsiteY13" fmla="*/ 1862541 h 1862540"/>
              <a:gd name="connsiteX14" fmla="*/ 2164533 w 7767947"/>
              <a:gd name="connsiteY14" fmla="*/ 1751459 h 1862540"/>
              <a:gd name="connsiteX15" fmla="*/ 2314313 w 7767947"/>
              <a:gd name="connsiteY15" fmla="*/ 1862541 h 1862540"/>
              <a:gd name="connsiteX16" fmla="*/ 2464094 w 7767947"/>
              <a:gd name="connsiteY16" fmla="*/ 1751459 h 1862540"/>
              <a:gd name="connsiteX17" fmla="*/ 2613874 w 7767947"/>
              <a:gd name="connsiteY17" fmla="*/ 1862541 h 1862540"/>
              <a:gd name="connsiteX18" fmla="*/ 2763655 w 7767947"/>
              <a:gd name="connsiteY18" fmla="*/ 1751459 h 1862540"/>
              <a:gd name="connsiteX19" fmla="*/ 2913436 w 7767947"/>
              <a:gd name="connsiteY19" fmla="*/ 1862541 h 1862540"/>
              <a:gd name="connsiteX20" fmla="*/ 3063216 w 7767947"/>
              <a:gd name="connsiteY20" fmla="*/ 1751459 h 1862540"/>
              <a:gd name="connsiteX21" fmla="*/ 3212997 w 7767947"/>
              <a:gd name="connsiteY21" fmla="*/ 1862541 h 1862540"/>
              <a:gd name="connsiteX22" fmla="*/ 3362778 w 7767947"/>
              <a:gd name="connsiteY22" fmla="*/ 1751459 h 1862540"/>
              <a:gd name="connsiteX23" fmla="*/ 3512558 w 7767947"/>
              <a:gd name="connsiteY23" fmla="*/ 1862541 h 1862540"/>
              <a:gd name="connsiteX24" fmla="*/ 3662339 w 7767947"/>
              <a:gd name="connsiteY24" fmla="*/ 1751459 h 1862540"/>
              <a:gd name="connsiteX25" fmla="*/ 3812119 w 7767947"/>
              <a:gd name="connsiteY25" fmla="*/ 1862541 h 1862540"/>
              <a:gd name="connsiteX26" fmla="*/ 3961900 w 7767947"/>
              <a:gd name="connsiteY26" fmla="*/ 1751459 h 1862540"/>
              <a:gd name="connsiteX27" fmla="*/ 4111681 w 7767947"/>
              <a:gd name="connsiteY27" fmla="*/ 1862541 h 1862540"/>
              <a:gd name="connsiteX28" fmla="*/ 4261461 w 7767947"/>
              <a:gd name="connsiteY28" fmla="*/ 1751459 h 1862540"/>
              <a:gd name="connsiteX29" fmla="*/ 4411242 w 7767947"/>
              <a:gd name="connsiteY29" fmla="*/ 1862541 h 1862540"/>
              <a:gd name="connsiteX30" fmla="*/ 4561022 w 7767947"/>
              <a:gd name="connsiteY30" fmla="*/ 1751459 h 1862540"/>
              <a:gd name="connsiteX31" fmla="*/ 4710803 w 7767947"/>
              <a:gd name="connsiteY31" fmla="*/ 1862541 h 1862540"/>
              <a:gd name="connsiteX32" fmla="*/ 4860584 w 7767947"/>
              <a:gd name="connsiteY32" fmla="*/ 1751459 h 1862540"/>
              <a:gd name="connsiteX33" fmla="*/ 5010364 w 7767947"/>
              <a:gd name="connsiteY33" fmla="*/ 1862541 h 1862540"/>
              <a:gd name="connsiteX34" fmla="*/ 5160145 w 7767947"/>
              <a:gd name="connsiteY34" fmla="*/ 1751459 h 1862540"/>
              <a:gd name="connsiteX35" fmla="*/ 5309926 w 7767947"/>
              <a:gd name="connsiteY35" fmla="*/ 1862541 h 1862540"/>
              <a:gd name="connsiteX36" fmla="*/ 5459706 w 7767947"/>
              <a:gd name="connsiteY36" fmla="*/ 1751459 h 1862540"/>
              <a:gd name="connsiteX37" fmla="*/ 5609487 w 7767947"/>
              <a:gd name="connsiteY37" fmla="*/ 1862541 h 1862540"/>
              <a:gd name="connsiteX38" fmla="*/ 5759267 w 7767947"/>
              <a:gd name="connsiteY38" fmla="*/ 1751459 h 1862540"/>
              <a:gd name="connsiteX39" fmla="*/ 5909048 w 7767947"/>
              <a:gd name="connsiteY39" fmla="*/ 1862541 h 1862540"/>
              <a:gd name="connsiteX40" fmla="*/ 6058829 w 7767947"/>
              <a:gd name="connsiteY40" fmla="*/ 1751459 h 1862540"/>
              <a:gd name="connsiteX41" fmla="*/ 6208609 w 7767947"/>
              <a:gd name="connsiteY41" fmla="*/ 1862541 h 1862540"/>
              <a:gd name="connsiteX42" fmla="*/ 6358390 w 7767947"/>
              <a:gd name="connsiteY42" fmla="*/ 1751459 h 1862540"/>
              <a:gd name="connsiteX43" fmla="*/ 6508171 w 7767947"/>
              <a:gd name="connsiteY43" fmla="*/ 1862541 h 1862540"/>
              <a:gd name="connsiteX44" fmla="*/ 6657951 w 7767947"/>
              <a:gd name="connsiteY44" fmla="*/ 1751459 h 1862540"/>
              <a:gd name="connsiteX45" fmla="*/ 6807732 w 7767947"/>
              <a:gd name="connsiteY45" fmla="*/ 1862541 h 1862540"/>
              <a:gd name="connsiteX46" fmla="*/ 6957512 w 7767947"/>
              <a:gd name="connsiteY46" fmla="*/ 1751459 h 1862540"/>
              <a:gd name="connsiteX47" fmla="*/ 7107293 w 7767947"/>
              <a:gd name="connsiteY47" fmla="*/ 1862541 h 1862540"/>
              <a:gd name="connsiteX48" fmla="*/ 7257074 w 7767947"/>
              <a:gd name="connsiteY48" fmla="*/ 1751459 h 1862540"/>
              <a:gd name="connsiteX49" fmla="*/ 7406854 w 7767947"/>
              <a:gd name="connsiteY49" fmla="*/ 1862541 h 1862540"/>
              <a:gd name="connsiteX50" fmla="*/ 7556635 w 7767947"/>
              <a:gd name="connsiteY50" fmla="*/ 1751459 h 1862540"/>
              <a:gd name="connsiteX51" fmla="*/ 7715726 w 7767947"/>
              <a:gd name="connsiteY51" fmla="*/ 1862541 h 1862540"/>
              <a:gd name="connsiteX52" fmla="*/ 7767947 w 7767947"/>
              <a:gd name="connsiteY52" fmla="*/ 1840729 h 1862540"/>
              <a:gd name="connsiteX53" fmla="*/ 7767947 w 7767947"/>
              <a:gd name="connsiteY53" fmla="*/ 0 h 1862540"/>
              <a:gd name="connsiteX54" fmla="*/ 0 w 7767947"/>
              <a:gd name="connsiteY54" fmla="*/ 0 h 1862540"/>
              <a:gd name="connsiteX55" fmla="*/ 0 w 7767947"/>
              <a:gd name="connsiteY55" fmla="*/ 1796296 h 1862540"/>
              <a:gd name="connsiteX56" fmla="*/ 67604 w 7767947"/>
              <a:gd name="connsiteY56" fmla="*/ 1751459 h 1862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7767947" h="1862540">
                <a:moveTo>
                  <a:pt x="67604" y="1751459"/>
                </a:moveTo>
                <a:cubicBezTo>
                  <a:pt x="142494" y="1751459"/>
                  <a:pt x="142494" y="1862541"/>
                  <a:pt x="217384" y="1862541"/>
                </a:cubicBezTo>
                <a:cubicBezTo>
                  <a:pt x="292275" y="1862541"/>
                  <a:pt x="292275" y="1751459"/>
                  <a:pt x="367165" y="1751459"/>
                </a:cubicBezTo>
                <a:cubicBezTo>
                  <a:pt x="442055" y="1751459"/>
                  <a:pt x="442055" y="1862541"/>
                  <a:pt x="516946" y="1862541"/>
                </a:cubicBezTo>
                <a:cubicBezTo>
                  <a:pt x="591836" y="1862541"/>
                  <a:pt x="591836" y="1751459"/>
                  <a:pt x="666726" y="1751459"/>
                </a:cubicBezTo>
                <a:cubicBezTo>
                  <a:pt x="741617" y="1751459"/>
                  <a:pt x="741617" y="1862541"/>
                  <a:pt x="816507" y="1862541"/>
                </a:cubicBezTo>
                <a:cubicBezTo>
                  <a:pt x="891397" y="1862541"/>
                  <a:pt x="891397" y="1751459"/>
                  <a:pt x="966287" y="1751459"/>
                </a:cubicBezTo>
                <a:cubicBezTo>
                  <a:pt x="1041178" y="1751459"/>
                  <a:pt x="1041178" y="1862541"/>
                  <a:pt x="1116068" y="1862541"/>
                </a:cubicBezTo>
                <a:cubicBezTo>
                  <a:pt x="1190958" y="1862541"/>
                  <a:pt x="1190958" y="1751459"/>
                  <a:pt x="1265849" y="1751459"/>
                </a:cubicBezTo>
                <a:cubicBezTo>
                  <a:pt x="1340739" y="1751459"/>
                  <a:pt x="1340739" y="1862541"/>
                  <a:pt x="1415629" y="1862541"/>
                </a:cubicBezTo>
                <a:cubicBezTo>
                  <a:pt x="1490520" y="1862541"/>
                  <a:pt x="1490520" y="1751459"/>
                  <a:pt x="1565410" y="1751459"/>
                </a:cubicBezTo>
                <a:cubicBezTo>
                  <a:pt x="1640300" y="1751459"/>
                  <a:pt x="1640300" y="1862541"/>
                  <a:pt x="1715191" y="1862541"/>
                </a:cubicBezTo>
                <a:cubicBezTo>
                  <a:pt x="1790081" y="1862541"/>
                  <a:pt x="1790081" y="1751459"/>
                  <a:pt x="1864971" y="1751459"/>
                </a:cubicBezTo>
                <a:cubicBezTo>
                  <a:pt x="1939862" y="1751459"/>
                  <a:pt x="1939862" y="1862541"/>
                  <a:pt x="2014752" y="1862541"/>
                </a:cubicBezTo>
                <a:cubicBezTo>
                  <a:pt x="2089642" y="1862541"/>
                  <a:pt x="2089642" y="1751459"/>
                  <a:pt x="2164533" y="1751459"/>
                </a:cubicBezTo>
                <a:cubicBezTo>
                  <a:pt x="2239423" y="1751459"/>
                  <a:pt x="2239423" y="1862541"/>
                  <a:pt x="2314313" y="1862541"/>
                </a:cubicBezTo>
                <a:cubicBezTo>
                  <a:pt x="2389204" y="1862541"/>
                  <a:pt x="2389204" y="1751459"/>
                  <a:pt x="2464094" y="1751459"/>
                </a:cubicBezTo>
                <a:cubicBezTo>
                  <a:pt x="2538984" y="1751459"/>
                  <a:pt x="2538984" y="1862541"/>
                  <a:pt x="2613874" y="1862541"/>
                </a:cubicBezTo>
                <a:cubicBezTo>
                  <a:pt x="2688765" y="1862541"/>
                  <a:pt x="2688765" y="1751459"/>
                  <a:pt x="2763655" y="1751459"/>
                </a:cubicBezTo>
                <a:cubicBezTo>
                  <a:pt x="2838545" y="1751459"/>
                  <a:pt x="2838545" y="1862541"/>
                  <a:pt x="2913436" y="1862541"/>
                </a:cubicBezTo>
                <a:cubicBezTo>
                  <a:pt x="2988326" y="1862541"/>
                  <a:pt x="2988326" y="1751459"/>
                  <a:pt x="3063216" y="1751459"/>
                </a:cubicBezTo>
                <a:cubicBezTo>
                  <a:pt x="3138107" y="1751459"/>
                  <a:pt x="3138107" y="1862541"/>
                  <a:pt x="3212997" y="1862541"/>
                </a:cubicBezTo>
                <a:cubicBezTo>
                  <a:pt x="3287887" y="1862541"/>
                  <a:pt x="3287887" y="1751459"/>
                  <a:pt x="3362778" y="1751459"/>
                </a:cubicBezTo>
                <a:cubicBezTo>
                  <a:pt x="3437668" y="1751459"/>
                  <a:pt x="3437668" y="1862541"/>
                  <a:pt x="3512558" y="1862541"/>
                </a:cubicBezTo>
                <a:cubicBezTo>
                  <a:pt x="3587449" y="1862541"/>
                  <a:pt x="3587449" y="1751459"/>
                  <a:pt x="3662339" y="1751459"/>
                </a:cubicBezTo>
                <a:cubicBezTo>
                  <a:pt x="3737229" y="1751459"/>
                  <a:pt x="3737229" y="1862541"/>
                  <a:pt x="3812119" y="1862541"/>
                </a:cubicBezTo>
                <a:cubicBezTo>
                  <a:pt x="3887010" y="1862541"/>
                  <a:pt x="3887010" y="1751459"/>
                  <a:pt x="3961900" y="1751459"/>
                </a:cubicBezTo>
                <a:cubicBezTo>
                  <a:pt x="4036790" y="1751459"/>
                  <a:pt x="4036790" y="1862541"/>
                  <a:pt x="4111681" y="1862541"/>
                </a:cubicBezTo>
                <a:cubicBezTo>
                  <a:pt x="4186571" y="1862541"/>
                  <a:pt x="4186571" y="1751459"/>
                  <a:pt x="4261461" y="1751459"/>
                </a:cubicBezTo>
                <a:cubicBezTo>
                  <a:pt x="4336352" y="1751459"/>
                  <a:pt x="4336352" y="1862541"/>
                  <a:pt x="4411242" y="1862541"/>
                </a:cubicBezTo>
                <a:cubicBezTo>
                  <a:pt x="4486132" y="1862541"/>
                  <a:pt x="4486132" y="1751459"/>
                  <a:pt x="4561022" y="1751459"/>
                </a:cubicBezTo>
                <a:cubicBezTo>
                  <a:pt x="4635913" y="1751459"/>
                  <a:pt x="4635913" y="1862541"/>
                  <a:pt x="4710803" y="1862541"/>
                </a:cubicBezTo>
                <a:cubicBezTo>
                  <a:pt x="4785693" y="1862541"/>
                  <a:pt x="4785693" y="1751459"/>
                  <a:pt x="4860584" y="1751459"/>
                </a:cubicBezTo>
                <a:cubicBezTo>
                  <a:pt x="4935474" y="1751459"/>
                  <a:pt x="4935474" y="1862541"/>
                  <a:pt x="5010364" y="1862541"/>
                </a:cubicBezTo>
                <a:cubicBezTo>
                  <a:pt x="5085255" y="1862541"/>
                  <a:pt x="5085255" y="1751459"/>
                  <a:pt x="5160145" y="1751459"/>
                </a:cubicBezTo>
                <a:cubicBezTo>
                  <a:pt x="5235035" y="1751459"/>
                  <a:pt x="5235035" y="1862541"/>
                  <a:pt x="5309926" y="1862541"/>
                </a:cubicBezTo>
                <a:cubicBezTo>
                  <a:pt x="5384816" y="1862541"/>
                  <a:pt x="5384816" y="1751459"/>
                  <a:pt x="5459706" y="1751459"/>
                </a:cubicBezTo>
                <a:cubicBezTo>
                  <a:pt x="5534597" y="1751459"/>
                  <a:pt x="5534597" y="1862541"/>
                  <a:pt x="5609487" y="1862541"/>
                </a:cubicBezTo>
                <a:cubicBezTo>
                  <a:pt x="5684377" y="1862541"/>
                  <a:pt x="5684377" y="1751459"/>
                  <a:pt x="5759267" y="1751459"/>
                </a:cubicBezTo>
                <a:cubicBezTo>
                  <a:pt x="5834158" y="1751459"/>
                  <a:pt x="5834158" y="1862541"/>
                  <a:pt x="5909048" y="1862541"/>
                </a:cubicBezTo>
                <a:cubicBezTo>
                  <a:pt x="5983938" y="1862541"/>
                  <a:pt x="5983938" y="1751459"/>
                  <a:pt x="6058829" y="1751459"/>
                </a:cubicBezTo>
                <a:cubicBezTo>
                  <a:pt x="6133719" y="1751459"/>
                  <a:pt x="6133719" y="1862541"/>
                  <a:pt x="6208609" y="1862541"/>
                </a:cubicBezTo>
                <a:cubicBezTo>
                  <a:pt x="6283500" y="1862541"/>
                  <a:pt x="6283500" y="1751459"/>
                  <a:pt x="6358390" y="1751459"/>
                </a:cubicBezTo>
                <a:cubicBezTo>
                  <a:pt x="6433280" y="1751459"/>
                  <a:pt x="6433280" y="1862541"/>
                  <a:pt x="6508171" y="1862541"/>
                </a:cubicBezTo>
                <a:cubicBezTo>
                  <a:pt x="6583061" y="1862541"/>
                  <a:pt x="6583061" y="1751459"/>
                  <a:pt x="6657951" y="1751459"/>
                </a:cubicBezTo>
                <a:cubicBezTo>
                  <a:pt x="6732842" y="1751459"/>
                  <a:pt x="6732842" y="1862541"/>
                  <a:pt x="6807732" y="1862541"/>
                </a:cubicBezTo>
                <a:cubicBezTo>
                  <a:pt x="6882622" y="1862541"/>
                  <a:pt x="6882622" y="1751459"/>
                  <a:pt x="6957512" y="1751459"/>
                </a:cubicBezTo>
                <a:cubicBezTo>
                  <a:pt x="7032403" y="1751459"/>
                  <a:pt x="7032403" y="1862541"/>
                  <a:pt x="7107293" y="1862541"/>
                </a:cubicBezTo>
                <a:cubicBezTo>
                  <a:pt x="7182183" y="1862541"/>
                  <a:pt x="7182183" y="1751459"/>
                  <a:pt x="7257074" y="1751459"/>
                </a:cubicBezTo>
                <a:cubicBezTo>
                  <a:pt x="7331964" y="1751459"/>
                  <a:pt x="7331964" y="1862541"/>
                  <a:pt x="7406854" y="1862541"/>
                </a:cubicBezTo>
                <a:cubicBezTo>
                  <a:pt x="7481745" y="1862541"/>
                  <a:pt x="7481745" y="1751459"/>
                  <a:pt x="7556635" y="1751459"/>
                </a:cubicBezTo>
                <a:cubicBezTo>
                  <a:pt x="7631525" y="1751459"/>
                  <a:pt x="7640836" y="1862541"/>
                  <a:pt x="7715726" y="1862541"/>
                </a:cubicBezTo>
                <a:cubicBezTo>
                  <a:pt x="7737182" y="1862541"/>
                  <a:pt x="7753779" y="1853654"/>
                  <a:pt x="7767947" y="1840729"/>
                </a:cubicBezTo>
                <a:lnTo>
                  <a:pt x="7767947" y="0"/>
                </a:lnTo>
                <a:lnTo>
                  <a:pt x="0" y="0"/>
                </a:lnTo>
                <a:lnTo>
                  <a:pt x="0" y="1796296"/>
                </a:lnTo>
                <a:cubicBezTo>
                  <a:pt x="16597" y="1772464"/>
                  <a:pt x="34814" y="1751459"/>
                  <a:pt x="67604" y="1751459"/>
                </a:cubicBezTo>
                <a:close/>
              </a:path>
            </a:pathLst>
          </a:custGeom>
          <a:solidFill>
            <a:schemeClr val="accent6"/>
          </a:solidFill>
          <a:ln w="404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#9Slide03 Quicksand" panose="00000500000000000000" pitchFamily="2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516562A-58E2-832B-DE9E-D2FD3F8E9852}"/>
              </a:ext>
            </a:extLst>
          </p:cNvPr>
          <p:cNvGrpSpPr/>
          <p:nvPr/>
        </p:nvGrpSpPr>
        <p:grpSpPr>
          <a:xfrm>
            <a:off x="-82869" y="-33145"/>
            <a:ext cx="5486078" cy="6891143"/>
            <a:chOff x="-82870" y="-33145"/>
            <a:chExt cx="6354952" cy="7653127"/>
          </a:xfrm>
        </p:grpSpPr>
        <p:grpSp>
          <p:nvGrpSpPr>
            <p:cNvPr id="16" name="Graphic 4">
              <a:extLst>
                <a:ext uri="{FF2B5EF4-FFF2-40B4-BE49-F238E27FC236}">
                  <a16:creationId xmlns:a16="http://schemas.microsoft.com/office/drawing/2014/main" id="{E42ED8C7-6D72-1A47-8C58-3E3C187AACE6}"/>
                </a:ext>
              </a:extLst>
            </p:cNvPr>
            <p:cNvGrpSpPr/>
            <p:nvPr/>
          </p:nvGrpSpPr>
          <p:grpSpPr>
            <a:xfrm>
              <a:off x="-82870" y="-33145"/>
              <a:ext cx="2033698" cy="7653127"/>
              <a:chOff x="19576303" y="5184514"/>
              <a:chExt cx="1447800" cy="5448300"/>
            </a:xfrm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D301E1C3-974F-889D-699D-D56AAFB085DC}"/>
                  </a:ext>
                </a:extLst>
              </p:cNvPr>
              <p:cNvSpPr/>
              <p:nvPr/>
            </p:nvSpPr>
            <p:spPr>
              <a:xfrm>
                <a:off x="19576303" y="7761026"/>
                <a:ext cx="1447800" cy="2871787"/>
              </a:xfrm>
              <a:custGeom>
                <a:avLst/>
                <a:gdLst>
                  <a:gd name="connsiteX0" fmla="*/ 723900 w 1447800"/>
                  <a:gd name="connsiteY0" fmla="*/ 728663 h 2871787"/>
                  <a:gd name="connsiteX1" fmla="*/ 723900 w 1447800"/>
                  <a:gd name="connsiteY1" fmla="*/ 728663 h 2871787"/>
                  <a:gd name="connsiteX2" fmla="*/ 0 w 1447800"/>
                  <a:gd name="connsiteY2" fmla="*/ 0 h 2871787"/>
                  <a:gd name="connsiteX3" fmla="*/ 0 w 1447800"/>
                  <a:gd name="connsiteY3" fmla="*/ 2143125 h 2871787"/>
                  <a:gd name="connsiteX4" fmla="*/ 723900 w 1447800"/>
                  <a:gd name="connsiteY4" fmla="*/ 2871788 h 2871787"/>
                  <a:gd name="connsiteX5" fmla="*/ 723900 w 1447800"/>
                  <a:gd name="connsiteY5" fmla="*/ 2871788 h 2871787"/>
                  <a:gd name="connsiteX6" fmla="*/ 1447800 w 1447800"/>
                  <a:gd name="connsiteY6" fmla="*/ 2143125 h 2871787"/>
                  <a:gd name="connsiteX7" fmla="*/ 1447800 w 1447800"/>
                  <a:gd name="connsiteY7" fmla="*/ 0 h 2871787"/>
                  <a:gd name="connsiteX8" fmla="*/ 723900 w 1447800"/>
                  <a:gd name="connsiteY8" fmla="*/ 728663 h 2871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800" h="2871787">
                    <a:moveTo>
                      <a:pt x="723900" y="728663"/>
                    </a:moveTo>
                    <a:lnTo>
                      <a:pt x="723900" y="728663"/>
                    </a:lnTo>
                    <a:cubicBezTo>
                      <a:pt x="324572" y="728663"/>
                      <a:pt x="0" y="401955"/>
                      <a:pt x="0" y="0"/>
                    </a:cubicBezTo>
                    <a:lnTo>
                      <a:pt x="0" y="2143125"/>
                    </a:lnTo>
                    <a:cubicBezTo>
                      <a:pt x="0" y="2545080"/>
                      <a:pt x="324572" y="2871788"/>
                      <a:pt x="723900" y="2871788"/>
                    </a:cubicBezTo>
                    <a:lnTo>
                      <a:pt x="723900" y="2871788"/>
                    </a:lnTo>
                    <a:cubicBezTo>
                      <a:pt x="1123228" y="2871788"/>
                      <a:pt x="1447800" y="2545080"/>
                      <a:pt x="1447800" y="2143125"/>
                    </a:cubicBezTo>
                    <a:lnTo>
                      <a:pt x="1447800" y="0"/>
                    </a:lnTo>
                    <a:cubicBezTo>
                      <a:pt x="1447800" y="401955"/>
                      <a:pt x="1123228" y="728663"/>
                      <a:pt x="723900" y="72866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#9Slide03 Quicksand" panose="00000500000000000000" pitchFamily="2" charset="0"/>
                </a:endParaRPr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4AAF7DD0-84FB-1605-C191-0E7B0034DCC6}"/>
                  </a:ext>
                </a:extLst>
              </p:cNvPr>
              <p:cNvSpPr/>
              <p:nvPr/>
            </p:nvSpPr>
            <p:spPr>
              <a:xfrm>
                <a:off x="19576303" y="5184514"/>
                <a:ext cx="1447800" cy="3305175"/>
              </a:xfrm>
              <a:custGeom>
                <a:avLst/>
                <a:gdLst>
                  <a:gd name="connsiteX0" fmla="*/ 0 w 1447800"/>
                  <a:gd name="connsiteY0" fmla="*/ 0 h 3305175"/>
                  <a:gd name="connsiteX1" fmla="*/ 0 w 1447800"/>
                  <a:gd name="connsiteY1" fmla="*/ 2143125 h 3305175"/>
                  <a:gd name="connsiteX2" fmla="*/ 0 w 1447800"/>
                  <a:gd name="connsiteY2" fmla="*/ 2576513 h 3305175"/>
                  <a:gd name="connsiteX3" fmla="*/ 723900 w 1447800"/>
                  <a:gd name="connsiteY3" fmla="*/ 3305175 h 3305175"/>
                  <a:gd name="connsiteX4" fmla="*/ 723900 w 1447800"/>
                  <a:gd name="connsiteY4" fmla="*/ 3305175 h 3305175"/>
                  <a:gd name="connsiteX5" fmla="*/ 1447800 w 1447800"/>
                  <a:gd name="connsiteY5" fmla="*/ 2576513 h 3305175"/>
                  <a:gd name="connsiteX6" fmla="*/ 1447800 w 1447800"/>
                  <a:gd name="connsiteY6" fmla="*/ 2143125 h 3305175"/>
                  <a:gd name="connsiteX7" fmla="*/ 1447800 w 1447800"/>
                  <a:gd name="connsiteY7" fmla="*/ 0 h 3305175"/>
                  <a:gd name="connsiteX8" fmla="*/ 0 w 1447800"/>
                  <a:gd name="connsiteY8" fmla="*/ 0 h 3305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800" h="3305175">
                    <a:moveTo>
                      <a:pt x="0" y="0"/>
                    </a:moveTo>
                    <a:lnTo>
                      <a:pt x="0" y="2143125"/>
                    </a:lnTo>
                    <a:lnTo>
                      <a:pt x="0" y="2576513"/>
                    </a:lnTo>
                    <a:cubicBezTo>
                      <a:pt x="0" y="2978468"/>
                      <a:pt x="324572" y="3305175"/>
                      <a:pt x="723900" y="3305175"/>
                    </a:cubicBezTo>
                    <a:lnTo>
                      <a:pt x="723900" y="3305175"/>
                    </a:lnTo>
                    <a:cubicBezTo>
                      <a:pt x="1123228" y="3305175"/>
                      <a:pt x="1447800" y="2978468"/>
                      <a:pt x="1447800" y="2576513"/>
                    </a:cubicBezTo>
                    <a:lnTo>
                      <a:pt x="1447800" y="2143125"/>
                    </a:lnTo>
                    <a:lnTo>
                      <a:pt x="14478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9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#9Slide03 Quicksand" panose="00000500000000000000" pitchFamily="2" charset="0"/>
                </a:endParaRPr>
              </a:p>
            </p:txBody>
          </p:sp>
        </p:grpSp>
        <p:grpSp>
          <p:nvGrpSpPr>
            <p:cNvPr id="19" name="Graphic 8">
              <a:extLst>
                <a:ext uri="{FF2B5EF4-FFF2-40B4-BE49-F238E27FC236}">
                  <a16:creationId xmlns:a16="http://schemas.microsoft.com/office/drawing/2014/main" id="{86A7DC18-34C9-3D6C-17D4-71A75E9EA353}"/>
                </a:ext>
              </a:extLst>
            </p:cNvPr>
            <p:cNvGrpSpPr/>
            <p:nvPr/>
          </p:nvGrpSpPr>
          <p:grpSpPr>
            <a:xfrm>
              <a:off x="4367265" y="-27171"/>
              <a:ext cx="1904817" cy="2176414"/>
              <a:chOff x="19920753" y="7433964"/>
              <a:chExt cx="1356049" cy="1549400"/>
            </a:xfrm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7BDEEA84-16FE-5169-3840-82C5365414AF}"/>
                  </a:ext>
                </a:extLst>
              </p:cNvPr>
              <p:cNvSpPr/>
              <p:nvPr/>
            </p:nvSpPr>
            <p:spPr>
              <a:xfrm>
                <a:off x="19920753" y="8595538"/>
                <a:ext cx="339249" cy="387825"/>
              </a:xfrm>
              <a:custGeom>
                <a:avLst/>
                <a:gdLst>
                  <a:gd name="connsiteX0" fmla="*/ 0 w 339249"/>
                  <a:gd name="connsiteY0" fmla="*/ 0 h 387825"/>
                  <a:gd name="connsiteX1" fmla="*/ 339250 w 339249"/>
                  <a:gd name="connsiteY1" fmla="*/ 0 h 387825"/>
                  <a:gd name="connsiteX2" fmla="*/ 339250 w 339249"/>
                  <a:gd name="connsiteY2" fmla="*/ 387825 h 387825"/>
                  <a:gd name="connsiteX3" fmla="*/ 0 w 339249"/>
                  <a:gd name="connsiteY3" fmla="*/ 387825 h 38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249" h="387825">
                    <a:moveTo>
                      <a:pt x="0" y="0"/>
                    </a:moveTo>
                    <a:lnTo>
                      <a:pt x="339250" y="0"/>
                    </a:lnTo>
                    <a:lnTo>
                      <a:pt x="339250" y="387825"/>
                    </a:lnTo>
                    <a:lnTo>
                      <a:pt x="0" y="387825"/>
                    </a:lnTo>
                    <a:close/>
                  </a:path>
                </a:pathLst>
              </a:custGeom>
              <a:solidFill>
                <a:schemeClr val="accent3"/>
              </a:solidFill>
              <a:ln w="94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#9Slide03 Quicksand" panose="00000500000000000000" pitchFamily="2" charset="0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1526DF8B-7DCA-8738-F144-9A2F4F117C94}"/>
                  </a:ext>
                </a:extLst>
              </p:cNvPr>
              <p:cNvSpPr/>
              <p:nvPr/>
            </p:nvSpPr>
            <p:spPr>
              <a:xfrm>
                <a:off x="20260002" y="8208664"/>
                <a:ext cx="339249" cy="387825"/>
              </a:xfrm>
              <a:custGeom>
                <a:avLst/>
                <a:gdLst>
                  <a:gd name="connsiteX0" fmla="*/ 0 w 339249"/>
                  <a:gd name="connsiteY0" fmla="*/ 0 h 387825"/>
                  <a:gd name="connsiteX1" fmla="*/ 339250 w 339249"/>
                  <a:gd name="connsiteY1" fmla="*/ 0 h 387825"/>
                  <a:gd name="connsiteX2" fmla="*/ 339250 w 339249"/>
                  <a:gd name="connsiteY2" fmla="*/ 387825 h 387825"/>
                  <a:gd name="connsiteX3" fmla="*/ 0 w 339249"/>
                  <a:gd name="connsiteY3" fmla="*/ 387825 h 38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249" h="387825">
                    <a:moveTo>
                      <a:pt x="0" y="0"/>
                    </a:moveTo>
                    <a:lnTo>
                      <a:pt x="339250" y="0"/>
                    </a:lnTo>
                    <a:lnTo>
                      <a:pt x="339250" y="387825"/>
                    </a:lnTo>
                    <a:lnTo>
                      <a:pt x="0" y="387825"/>
                    </a:lnTo>
                    <a:close/>
                  </a:path>
                </a:pathLst>
              </a:custGeom>
              <a:solidFill>
                <a:schemeClr val="accent3"/>
              </a:solidFill>
              <a:ln w="94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#9Slide03 Quicksand" panose="00000500000000000000" pitchFamily="2" charset="0"/>
                </a:endParaRPr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0F1913A2-7B12-D7D7-7170-6C1BAAA946F7}"/>
                  </a:ext>
                </a:extLst>
              </p:cNvPr>
              <p:cNvSpPr/>
              <p:nvPr/>
            </p:nvSpPr>
            <p:spPr>
              <a:xfrm>
                <a:off x="19920753" y="8208664"/>
                <a:ext cx="339249" cy="387825"/>
              </a:xfrm>
              <a:custGeom>
                <a:avLst/>
                <a:gdLst>
                  <a:gd name="connsiteX0" fmla="*/ 0 w 339249"/>
                  <a:gd name="connsiteY0" fmla="*/ 0 h 387825"/>
                  <a:gd name="connsiteX1" fmla="*/ 339250 w 339249"/>
                  <a:gd name="connsiteY1" fmla="*/ 0 h 387825"/>
                  <a:gd name="connsiteX2" fmla="*/ 339250 w 339249"/>
                  <a:gd name="connsiteY2" fmla="*/ 387825 h 387825"/>
                  <a:gd name="connsiteX3" fmla="*/ 0 w 339249"/>
                  <a:gd name="connsiteY3" fmla="*/ 387825 h 38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249" h="387825">
                    <a:moveTo>
                      <a:pt x="0" y="0"/>
                    </a:moveTo>
                    <a:lnTo>
                      <a:pt x="339250" y="0"/>
                    </a:lnTo>
                    <a:lnTo>
                      <a:pt x="339250" y="387825"/>
                    </a:lnTo>
                    <a:lnTo>
                      <a:pt x="0" y="387825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94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#9Slide03 Quicksand" panose="00000500000000000000" pitchFamily="2" charset="0"/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84A59D14-FBDE-FE9B-94BC-6B166247C147}"/>
                  </a:ext>
                </a:extLst>
              </p:cNvPr>
              <p:cNvSpPr/>
              <p:nvPr/>
            </p:nvSpPr>
            <p:spPr>
              <a:xfrm>
                <a:off x="20598302" y="7821789"/>
                <a:ext cx="339249" cy="387825"/>
              </a:xfrm>
              <a:custGeom>
                <a:avLst/>
                <a:gdLst>
                  <a:gd name="connsiteX0" fmla="*/ 0 w 339249"/>
                  <a:gd name="connsiteY0" fmla="*/ 0 h 387825"/>
                  <a:gd name="connsiteX1" fmla="*/ 339250 w 339249"/>
                  <a:gd name="connsiteY1" fmla="*/ 0 h 387825"/>
                  <a:gd name="connsiteX2" fmla="*/ 339250 w 339249"/>
                  <a:gd name="connsiteY2" fmla="*/ 387825 h 387825"/>
                  <a:gd name="connsiteX3" fmla="*/ 0 w 339249"/>
                  <a:gd name="connsiteY3" fmla="*/ 387825 h 38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249" h="387825">
                    <a:moveTo>
                      <a:pt x="0" y="0"/>
                    </a:moveTo>
                    <a:lnTo>
                      <a:pt x="339250" y="0"/>
                    </a:lnTo>
                    <a:lnTo>
                      <a:pt x="339250" y="387825"/>
                    </a:lnTo>
                    <a:lnTo>
                      <a:pt x="0" y="387825"/>
                    </a:lnTo>
                    <a:close/>
                  </a:path>
                </a:pathLst>
              </a:custGeom>
              <a:solidFill>
                <a:schemeClr val="accent3"/>
              </a:solidFill>
              <a:ln w="94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#9Slide03 Quicksand" panose="00000500000000000000" pitchFamily="2" charset="0"/>
                </a:endParaRPr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02067CF0-92DE-9E28-643A-D9D01BE2D6A8}"/>
                  </a:ext>
                </a:extLst>
              </p:cNvPr>
              <p:cNvSpPr/>
              <p:nvPr/>
            </p:nvSpPr>
            <p:spPr>
              <a:xfrm>
                <a:off x="20260002" y="7821789"/>
                <a:ext cx="339249" cy="387825"/>
              </a:xfrm>
              <a:custGeom>
                <a:avLst/>
                <a:gdLst>
                  <a:gd name="connsiteX0" fmla="*/ 0 w 339249"/>
                  <a:gd name="connsiteY0" fmla="*/ 0 h 387825"/>
                  <a:gd name="connsiteX1" fmla="*/ 339250 w 339249"/>
                  <a:gd name="connsiteY1" fmla="*/ 0 h 387825"/>
                  <a:gd name="connsiteX2" fmla="*/ 339250 w 339249"/>
                  <a:gd name="connsiteY2" fmla="*/ 387825 h 387825"/>
                  <a:gd name="connsiteX3" fmla="*/ 0 w 339249"/>
                  <a:gd name="connsiteY3" fmla="*/ 387825 h 38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249" h="387825">
                    <a:moveTo>
                      <a:pt x="0" y="0"/>
                    </a:moveTo>
                    <a:lnTo>
                      <a:pt x="339250" y="0"/>
                    </a:lnTo>
                    <a:lnTo>
                      <a:pt x="339250" y="387825"/>
                    </a:lnTo>
                    <a:lnTo>
                      <a:pt x="0" y="387825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94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#9Slide03 Quicksand" panose="00000500000000000000" pitchFamily="2" charset="0"/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CA76A542-6195-FA66-DE1A-DEA1366030AA}"/>
                  </a:ext>
                </a:extLst>
              </p:cNvPr>
              <p:cNvSpPr/>
              <p:nvPr/>
            </p:nvSpPr>
            <p:spPr>
              <a:xfrm>
                <a:off x="19920753" y="7821789"/>
                <a:ext cx="339249" cy="387825"/>
              </a:xfrm>
              <a:custGeom>
                <a:avLst/>
                <a:gdLst>
                  <a:gd name="connsiteX0" fmla="*/ 0 w 339249"/>
                  <a:gd name="connsiteY0" fmla="*/ 0 h 387825"/>
                  <a:gd name="connsiteX1" fmla="*/ 339250 w 339249"/>
                  <a:gd name="connsiteY1" fmla="*/ 0 h 387825"/>
                  <a:gd name="connsiteX2" fmla="*/ 339250 w 339249"/>
                  <a:gd name="connsiteY2" fmla="*/ 387825 h 387825"/>
                  <a:gd name="connsiteX3" fmla="*/ 0 w 339249"/>
                  <a:gd name="connsiteY3" fmla="*/ 387825 h 38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249" h="387825">
                    <a:moveTo>
                      <a:pt x="0" y="0"/>
                    </a:moveTo>
                    <a:lnTo>
                      <a:pt x="339250" y="0"/>
                    </a:lnTo>
                    <a:lnTo>
                      <a:pt x="339250" y="387825"/>
                    </a:lnTo>
                    <a:lnTo>
                      <a:pt x="0" y="387825"/>
                    </a:lnTo>
                    <a:close/>
                  </a:path>
                </a:pathLst>
              </a:custGeom>
              <a:solidFill>
                <a:schemeClr val="accent3"/>
              </a:solidFill>
              <a:ln w="94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#9Slide03 Quicksand" panose="00000500000000000000" pitchFamily="2" charset="0"/>
                </a:endParaRPr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2E5A3379-FB46-8F83-E063-C124553BBA5F}"/>
                  </a:ext>
                </a:extLst>
              </p:cNvPr>
              <p:cNvSpPr/>
              <p:nvPr/>
            </p:nvSpPr>
            <p:spPr>
              <a:xfrm>
                <a:off x="20937552" y="7433964"/>
                <a:ext cx="339249" cy="387825"/>
              </a:xfrm>
              <a:custGeom>
                <a:avLst/>
                <a:gdLst>
                  <a:gd name="connsiteX0" fmla="*/ 0 w 339249"/>
                  <a:gd name="connsiteY0" fmla="*/ 0 h 387825"/>
                  <a:gd name="connsiteX1" fmla="*/ 339250 w 339249"/>
                  <a:gd name="connsiteY1" fmla="*/ 0 h 387825"/>
                  <a:gd name="connsiteX2" fmla="*/ 339250 w 339249"/>
                  <a:gd name="connsiteY2" fmla="*/ 387825 h 387825"/>
                  <a:gd name="connsiteX3" fmla="*/ 0 w 339249"/>
                  <a:gd name="connsiteY3" fmla="*/ 387825 h 38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249" h="387825">
                    <a:moveTo>
                      <a:pt x="0" y="0"/>
                    </a:moveTo>
                    <a:lnTo>
                      <a:pt x="339250" y="0"/>
                    </a:lnTo>
                    <a:lnTo>
                      <a:pt x="339250" y="387825"/>
                    </a:lnTo>
                    <a:lnTo>
                      <a:pt x="0" y="387825"/>
                    </a:lnTo>
                    <a:close/>
                  </a:path>
                </a:pathLst>
              </a:custGeom>
              <a:solidFill>
                <a:schemeClr val="accent3"/>
              </a:solidFill>
              <a:ln w="94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#9Slide03 Quicksand" panose="00000500000000000000" pitchFamily="2" charset="0"/>
                </a:endParaRPr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FE6FB509-40AA-497D-2E60-EFA0CCFB99E1}"/>
                  </a:ext>
                </a:extLst>
              </p:cNvPr>
              <p:cNvSpPr/>
              <p:nvPr/>
            </p:nvSpPr>
            <p:spPr>
              <a:xfrm>
                <a:off x="20598302" y="7433964"/>
                <a:ext cx="339249" cy="387825"/>
              </a:xfrm>
              <a:custGeom>
                <a:avLst/>
                <a:gdLst>
                  <a:gd name="connsiteX0" fmla="*/ 0 w 339249"/>
                  <a:gd name="connsiteY0" fmla="*/ 0 h 387825"/>
                  <a:gd name="connsiteX1" fmla="*/ 339250 w 339249"/>
                  <a:gd name="connsiteY1" fmla="*/ 0 h 387825"/>
                  <a:gd name="connsiteX2" fmla="*/ 339250 w 339249"/>
                  <a:gd name="connsiteY2" fmla="*/ 387825 h 387825"/>
                  <a:gd name="connsiteX3" fmla="*/ 0 w 339249"/>
                  <a:gd name="connsiteY3" fmla="*/ 387825 h 38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249" h="387825">
                    <a:moveTo>
                      <a:pt x="0" y="0"/>
                    </a:moveTo>
                    <a:lnTo>
                      <a:pt x="339250" y="0"/>
                    </a:lnTo>
                    <a:lnTo>
                      <a:pt x="339250" y="387825"/>
                    </a:lnTo>
                    <a:lnTo>
                      <a:pt x="0" y="387825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94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#9Slide03 Quicksand" panose="00000500000000000000" pitchFamily="2" charset="0"/>
                </a:endParaRPr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FD7A9D51-B8A4-3BDE-2A13-F15695647E87}"/>
                  </a:ext>
                </a:extLst>
              </p:cNvPr>
              <p:cNvSpPr/>
              <p:nvPr/>
            </p:nvSpPr>
            <p:spPr>
              <a:xfrm>
                <a:off x="20260002" y="7433964"/>
                <a:ext cx="339249" cy="387825"/>
              </a:xfrm>
              <a:custGeom>
                <a:avLst/>
                <a:gdLst>
                  <a:gd name="connsiteX0" fmla="*/ 0 w 339249"/>
                  <a:gd name="connsiteY0" fmla="*/ 0 h 387825"/>
                  <a:gd name="connsiteX1" fmla="*/ 339250 w 339249"/>
                  <a:gd name="connsiteY1" fmla="*/ 0 h 387825"/>
                  <a:gd name="connsiteX2" fmla="*/ 339250 w 339249"/>
                  <a:gd name="connsiteY2" fmla="*/ 387825 h 387825"/>
                  <a:gd name="connsiteX3" fmla="*/ 0 w 339249"/>
                  <a:gd name="connsiteY3" fmla="*/ 387825 h 38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249" h="387825">
                    <a:moveTo>
                      <a:pt x="0" y="0"/>
                    </a:moveTo>
                    <a:lnTo>
                      <a:pt x="339250" y="0"/>
                    </a:lnTo>
                    <a:lnTo>
                      <a:pt x="339250" y="387825"/>
                    </a:lnTo>
                    <a:lnTo>
                      <a:pt x="0" y="387825"/>
                    </a:lnTo>
                    <a:close/>
                  </a:path>
                </a:pathLst>
              </a:custGeom>
              <a:solidFill>
                <a:schemeClr val="accent3"/>
              </a:solidFill>
              <a:ln w="94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#9Slide03 Quicksand" panose="00000500000000000000" pitchFamily="2" charset="0"/>
                </a:endParaRPr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82130DFF-ECBD-7E4E-54DB-2AB7E6AC0F34}"/>
                  </a:ext>
                </a:extLst>
              </p:cNvPr>
              <p:cNvSpPr/>
              <p:nvPr/>
            </p:nvSpPr>
            <p:spPr>
              <a:xfrm>
                <a:off x="19920753" y="7433964"/>
                <a:ext cx="339249" cy="387825"/>
              </a:xfrm>
              <a:custGeom>
                <a:avLst/>
                <a:gdLst>
                  <a:gd name="connsiteX0" fmla="*/ 0 w 339249"/>
                  <a:gd name="connsiteY0" fmla="*/ 0 h 387825"/>
                  <a:gd name="connsiteX1" fmla="*/ 339250 w 339249"/>
                  <a:gd name="connsiteY1" fmla="*/ 0 h 387825"/>
                  <a:gd name="connsiteX2" fmla="*/ 339250 w 339249"/>
                  <a:gd name="connsiteY2" fmla="*/ 387825 h 387825"/>
                  <a:gd name="connsiteX3" fmla="*/ 0 w 339249"/>
                  <a:gd name="connsiteY3" fmla="*/ 387825 h 38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249" h="387825">
                    <a:moveTo>
                      <a:pt x="0" y="0"/>
                    </a:moveTo>
                    <a:lnTo>
                      <a:pt x="339250" y="0"/>
                    </a:lnTo>
                    <a:lnTo>
                      <a:pt x="339250" y="387825"/>
                    </a:lnTo>
                    <a:lnTo>
                      <a:pt x="0" y="387825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94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#9Slide03 Quicksand" panose="00000500000000000000" pitchFamily="2" charset="0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764750D-1761-EBE0-DC39-E0B5C9492DBD}"/>
                </a:ext>
              </a:extLst>
            </p:cNvPr>
            <p:cNvGrpSpPr/>
            <p:nvPr/>
          </p:nvGrpSpPr>
          <p:grpSpPr>
            <a:xfrm>
              <a:off x="1958939" y="0"/>
              <a:ext cx="2408327" cy="4344925"/>
              <a:chOff x="18899126" y="5115453"/>
              <a:chExt cx="2408327" cy="4344925"/>
            </a:xfrm>
          </p:grpSpPr>
          <p:grpSp>
            <p:nvGrpSpPr>
              <p:cNvPr id="31" name="Graphic 6">
                <a:extLst>
                  <a:ext uri="{FF2B5EF4-FFF2-40B4-BE49-F238E27FC236}">
                    <a16:creationId xmlns:a16="http://schemas.microsoft.com/office/drawing/2014/main" id="{01B12087-1A86-7BD5-3D9D-90B0F4102DD1}"/>
                  </a:ext>
                </a:extLst>
              </p:cNvPr>
              <p:cNvGrpSpPr/>
              <p:nvPr/>
            </p:nvGrpSpPr>
            <p:grpSpPr>
              <a:xfrm>
                <a:off x="18899126" y="7283964"/>
                <a:ext cx="2408327" cy="2176414"/>
                <a:chOff x="19592953" y="7283964"/>
                <a:chExt cx="1714500" cy="1549400"/>
              </a:xfrm>
            </p:grpSpPr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0D0ACC67-A13B-7CDC-35AE-DB4F1DC6EA73}"/>
                    </a:ext>
                  </a:extLst>
                </p:cNvPr>
                <p:cNvSpPr/>
                <p:nvPr/>
              </p:nvSpPr>
              <p:spPr>
                <a:xfrm>
                  <a:off x="19592953" y="7283964"/>
                  <a:ext cx="1714500" cy="1549400"/>
                </a:xfrm>
                <a:custGeom>
                  <a:avLst/>
                  <a:gdLst>
                    <a:gd name="connsiteX0" fmla="*/ 0 w 1714500"/>
                    <a:gd name="connsiteY0" fmla="*/ 0 h 1549400"/>
                    <a:gd name="connsiteX1" fmla="*/ 1714500 w 1714500"/>
                    <a:gd name="connsiteY1" fmla="*/ 0 h 1549400"/>
                    <a:gd name="connsiteX2" fmla="*/ 1714500 w 1714500"/>
                    <a:gd name="connsiteY2" fmla="*/ 1549400 h 1549400"/>
                    <a:gd name="connsiteX3" fmla="*/ 0 w 1714500"/>
                    <a:gd name="connsiteY3" fmla="*/ 1549400 h 1549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4500" h="1549400">
                      <a:moveTo>
                        <a:pt x="0" y="0"/>
                      </a:moveTo>
                      <a:lnTo>
                        <a:pt x="1714500" y="0"/>
                      </a:lnTo>
                      <a:lnTo>
                        <a:pt x="1714500" y="1549400"/>
                      </a:lnTo>
                      <a:lnTo>
                        <a:pt x="0" y="15494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>
                    <a:latin typeface="#9Slide03 Quicksand" panose="00000500000000000000" pitchFamily="2" charset="0"/>
                  </a:endParaRPr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2B9DC223-FD85-46AE-83BF-D0F27BC4CAA0}"/>
                    </a:ext>
                  </a:extLst>
                </p:cNvPr>
                <p:cNvSpPr/>
                <p:nvPr/>
              </p:nvSpPr>
              <p:spPr>
                <a:xfrm>
                  <a:off x="19592953" y="7283964"/>
                  <a:ext cx="1714500" cy="1549400"/>
                </a:xfrm>
                <a:custGeom>
                  <a:avLst/>
                  <a:gdLst>
                    <a:gd name="connsiteX0" fmla="*/ 1714500 w 1714500"/>
                    <a:gd name="connsiteY0" fmla="*/ 0 h 1549400"/>
                    <a:gd name="connsiteX1" fmla="*/ 0 w 1714500"/>
                    <a:gd name="connsiteY1" fmla="*/ 0 h 1549400"/>
                    <a:gd name="connsiteX2" fmla="*/ 802958 w 1714500"/>
                    <a:gd name="connsiteY2" fmla="*/ 774700 h 1549400"/>
                    <a:gd name="connsiteX3" fmla="*/ 0 w 1714500"/>
                    <a:gd name="connsiteY3" fmla="*/ 1549400 h 1549400"/>
                    <a:gd name="connsiteX4" fmla="*/ 1714500 w 1714500"/>
                    <a:gd name="connsiteY4" fmla="*/ 1549400 h 1549400"/>
                    <a:gd name="connsiteX5" fmla="*/ 911543 w 1714500"/>
                    <a:gd name="connsiteY5" fmla="*/ 774700 h 1549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14500" h="1549400">
                      <a:moveTo>
                        <a:pt x="1714500" y="0"/>
                      </a:moveTo>
                      <a:lnTo>
                        <a:pt x="0" y="0"/>
                      </a:lnTo>
                      <a:lnTo>
                        <a:pt x="802958" y="774700"/>
                      </a:lnTo>
                      <a:lnTo>
                        <a:pt x="0" y="1549400"/>
                      </a:lnTo>
                      <a:lnTo>
                        <a:pt x="1714500" y="1549400"/>
                      </a:lnTo>
                      <a:lnTo>
                        <a:pt x="911543" y="77470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>
                    <a:latin typeface="#9Slide03 Quicksand" panose="00000500000000000000" pitchFamily="2" charset="0"/>
                  </a:endParaRPr>
                </a:p>
              </p:txBody>
            </p:sp>
          </p:grpSp>
          <p:grpSp>
            <p:nvGrpSpPr>
              <p:cNvPr id="33" name="Graphic 12">
                <a:extLst>
                  <a:ext uri="{FF2B5EF4-FFF2-40B4-BE49-F238E27FC236}">
                    <a16:creationId xmlns:a16="http://schemas.microsoft.com/office/drawing/2014/main" id="{72036100-9605-4A20-0475-18BD54A76ECF}"/>
                  </a:ext>
                </a:extLst>
              </p:cNvPr>
              <p:cNvGrpSpPr/>
              <p:nvPr/>
            </p:nvGrpSpPr>
            <p:grpSpPr>
              <a:xfrm>
                <a:off x="18899126" y="5115453"/>
                <a:ext cx="2408327" cy="2176414"/>
                <a:chOff x="20042953" y="7733964"/>
                <a:chExt cx="1714500" cy="1549400"/>
              </a:xfrm>
              <a:solidFill>
                <a:srgbClr val="333333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DC7E84C-F32F-337E-BA60-0FBEB314E45B}"/>
                    </a:ext>
                  </a:extLst>
                </p:cNvPr>
                <p:cNvSpPr/>
                <p:nvPr/>
              </p:nvSpPr>
              <p:spPr>
                <a:xfrm>
                  <a:off x="20042953" y="7733964"/>
                  <a:ext cx="1714500" cy="1549400"/>
                </a:xfrm>
                <a:custGeom>
                  <a:avLst/>
                  <a:gdLst>
                    <a:gd name="connsiteX0" fmla="*/ 1543050 w 1714500"/>
                    <a:gd name="connsiteY0" fmla="*/ 0 h 1549400"/>
                    <a:gd name="connsiteX1" fmla="*/ 1543050 w 1714500"/>
                    <a:gd name="connsiteY1" fmla="*/ 893519 h 1549400"/>
                    <a:gd name="connsiteX2" fmla="*/ 1076325 w 1714500"/>
                    <a:gd name="connsiteY2" fmla="*/ 1359290 h 1549400"/>
                    <a:gd name="connsiteX3" fmla="*/ 0 w 1714500"/>
                    <a:gd name="connsiteY3" fmla="*/ 1359290 h 1549400"/>
                    <a:gd name="connsiteX4" fmla="*/ 0 w 1714500"/>
                    <a:gd name="connsiteY4" fmla="*/ 1549400 h 1549400"/>
                    <a:gd name="connsiteX5" fmla="*/ 1714500 w 1714500"/>
                    <a:gd name="connsiteY5" fmla="*/ 1549400 h 1549400"/>
                    <a:gd name="connsiteX6" fmla="*/ 1714500 w 1714500"/>
                    <a:gd name="connsiteY6" fmla="*/ 0 h 1549400"/>
                    <a:gd name="connsiteX7" fmla="*/ 1543050 w 1714500"/>
                    <a:gd name="connsiteY7" fmla="*/ 0 h 1549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14500" h="1549400">
                      <a:moveTo>
                        <a:pt x="1543050" y="0"/>
                      </a:moveTo>
                      <a:lnTo>
                        <a:pt x="1543050" y="893519"/>
                      </a:lnTo>
                      <a:cubicBezTo>
                        <a:pt x="1543050" y="1149218"/>
                        <a:pt x="1333500" y="1359290"/>
                        <a:pt x="1076325" y="1359290"/>
                      </a:cubicBezTo>
                      <a:lnTo>
                        <a:pt x="0" y="1359290"/>
                      </a:lnTo>
                      <a:lnTo>
                        <a:pt x="0" y="1549400"/>
                      </a:lnTo>
                      <a:lnTo>
                        <a:pt x="1714500" y="1549400"/>
                      </a:lnTo>
                      <a:lnTo>
                        <a:pt x="1714500" y="0"/>
                      </a:lnTo>
                      <a:lnTo>
                        <a:pt x="154305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>
                    <a:latin typeface="#9Slide03 Quicksand" panose="00000500000000000000" pitchFamily="2" charset="0"/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313701C-51F9-D5FE-8E20-6A3C720C7AEB}"/>
                    </a:ext>
                  </a:extLst>
                </p:cNvPr>
                <p:cNvSpPr/>
                <p:nvPr/>
              </p:nvSpPr>
              <p:spPr>
                <a:xfrm>
                  <a:off x="20042953" y="7733964"/>
                  <a:ext cx="1428750" cy="1245223"/>
                </a:xfrm>
                <a:custGeom>
                  <a:avLst/>
                  <a:gdLst>
                    <a:gd name="connsiteX0" fmla="*/ 1428750 w 1428750"/>
                    <a:gd name="connsiteY0" fmla="*/ 779453 h 1245223"/>
                    <a:gd name="connsiteX1" fmla="*/ 1428750 w 1428750"/>
                    <a:gd name="connsiteY1" fmla="*/ 0 h 1245223"/>
                    <a:gd name="connsiteX2" fmla="*/ 1314450 w 1428750"/>
                    <a:gd name="connsiteY2" fmla="*/ 0 h 1245223"/>
                    <a:gd name="connsiteX3" fmla="*/ 1314450 w 1428750"/>
                    <a:gd name="connsiteY3" fmla="*/ 665387 h 1245223"/>
                    <a:gd name="connsiteX4" fmla="*/ 847725 w 1428750"/>
                    <a:gd name="connsiteY4" fmla="*/ 1131157 h 1245223"/>
                    <a:gd name="connsiteX5" fmla="*/ 0 w 1428750"/>
                    <a:gd name="connsiteY5" fmla="*/ 1131157 h 1245223"/>
                    <a:gd name="connsiteX6" fmla="*/ 0 w 1428750"/>
                    <a:gd name="connsiteY6" fmla="*/ 1169179 h 1245223"/>
                    <a:gd name="connsiteX7" fmla="*/ 0 w 1428750"/>
                    <a:gd name="connsiteY7" fmla="*/ 1245223 h 1245223"/>
                    <a:gd name="connsiteX8" fmla="*/ 962025 w 1428750"/>
                    <a:gd name="connsiteY8" fmla="*/ 1245223 h 1245223"/>
                    <a:gd name="connsiteX9" fmla="*/ 1428750 w 1428750"/>
                    <a:gd name="connsiteY9" fmla="*/ 779453 h 1245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28750" h="1245223">
                      <a:moveTo>
                        <a:pt x="1428750" y="779453"/>
                      </a:moveTo>
                      <a:lnTo>
                        <a:pt x="1428750" y="0"/>
                      </a:lnTo>
                      <a:lnTo>
                        <a:pt x="1314450" y="0"/>
                      </a:lnTo>
                      <a:lnTo>
                        <a:pt x="1314450" y="665387"/>
                      </a:lnTo>
                      <a:cubicBezTo>
                        <a:pt x="1314450" y="921085"/>
                        <a:pt x="1104900" y="1131157"/>
                        <a:pt x="847725" y="1131157"/>
                      </a:cubicBezTo>
                      <a:lnTo>
                        <a:pt x="0" y="1131157"/>
                      </a:lnTo>
                      <a:lnTo>
                        <a:pt x="0" y="1169179"/>
                      </a:lnTo>
                      <a:lnTo>
                        <a:pt x="0" y="1245223"/>
                      </a:lnTo>
                      <a:lnTo>
                        <a:pt x="962025" y="1245223"/>
                      </a:lnTo>
                      <a:cubicBezTo>
                        <a:pt x="1219200" y="1245223"/>
                        <a:pt x="1428750" y="1036102"/>
                        <a:pt x="1428750" y="77945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>
                    <a:latin typeface="#9Slide03 Quicksand" panose="00000500000000000000" pitchFamily="2" charset="0"/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66C889D6-10CA-C0C1-52F2-F1EA1DD0A103}"/>
                    </a:ext>
                  </a:extLst>
                </p:cNvPr>
                <p:cNvSpPr/>
                <p:nvPr/>
              </p:nvSpPr>
              <p:spPr>
                <a:xfrm>
                  <a:off x="20042953" y="7733964"/>
                  <a:ext cx="1200150" cy="1017090"/>
                </a:xfrm>
                <a:custGeom>
                  <a:avLst/>
                  <a:gdLst>
                    <a:gd name="connsiteX0" fmla="*/ 1200150 w 1200150"/>
                    <a:gd name="connsiteY0" fmla="*/ 551320 h 1017090"/>
                    <a:gd name="connsiteX1" fmla="*/ 1200150 w 1200150"/>
                    <a:gd name="connsiteY1" fmla="*/ 0 h 1017090"/>
                    <a:gd name="connsiteX2" fmla="*/ 1143000 w 1200150"/>
                    <a:gd name="connsiteY2" fmla="*/ 0 h 1017090"/>
                    <a:gd name="connsiteX3" fmla="*/ 1085850 w 1200150"/>
                    <a:gd name="connsiteY3" fmla="*/ 0 h 1017090"/>
                    <a:gd name="connsiteX4" fmla="*/ 1085850 w 1200150"/>
                    <a:gd name="connsiteY4" fmla="*/ 437254 h 1017090"/>
                    <a:gd name="connsiteX5" fmla="*/ 619125 w 1200150"/>
                    <a:gd name="connsiteY5" fmla="*/ 903025 h 1017090"/>
                    <a:gd name="connsiteX6" fmla="*/ 0 w 1200150"/>
                    <a:gd name="connsiteY6" fmla="*/ 903025 h 1017090"/>
                    <a:gd name="connsiteX7" fmla="*/ 0 w 1200150"/>
                    <a:gd name="connsiteY7" fmla="*/ 960058 h 1017090"/>
                    <a:gd name="connsiteX8" fmla="*/ 0 w 1200150"/>
                    <a:gd name="connsiteY8" fmla="*/ 1017091 h 1017090"/>
                    <a:gd name="connsiteX9" fmla="*/ 733425 w 1200150"/>
                    <a:gd name="connsiteY9" fmla="*/ 1017091 h 1017090"/>
                    <a:gd name="connsiteX10" fmla="*/ 1200150 w 1200150"/>
                    <a:gd name="connsiteY10" fmla="*/ 551320 h 1017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00150" h="1017090">
                      <a:moveTo>
                        <a:pt x="1200150" y="551320"/>
                      </a:moveTo>
                      <a:lnTo>
                        <a:pt x="1200150" y="0"/>
                      </a:lnTo>
                      <a:lnTo>
                        <a:pt x="1143000" y="0"/>
                      </a:lnTo>
                      <a:lnTo>
                        <a:pt x="1085850" y="0"/>
                      </a:lnTo>
                      <a:lnTo>
                        <a:pt x="1085850" y="437254"/>
                      </a:lnTo>
                      <a:cubicBezTo>
                        <a:pt x="1085850" y="692953"/>
                        <a:pt x="876300" y="903025"/>
                        <a:pt x="619125" y="903025"/>
                      </a:cubicBezTo>
                      <a:lnTo>
                        <a:pt x="0" y="903025"/>
                      </a:lnTo>
                      <a:lnTo>
                        <a:pt x="0" y="960058"/>
                      </a:lnTo>
                      <a:lnTo>
                        <a:pt x="0" y="1017091"/>
                      </a:lnTo>
                      <a:lnTo>
                        <a:pt x="733425" y="1017091"/>
                      </a:lnTo>
                      <a:cubicBezTo>
                        <a:pt x="990600" y="1017091"/>
                        <a:pt x="1200150" y="807969"/>
                        <a:pt x="1200150" y="55132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>
                    <a:latin typeface="#9Slide03 Quicksand" panose="00000500000000000000" pitchFamily="2" charset="0"/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4AC65E3A-42EF-80A0-F9D2-563FD43CAC68}"/>
                    </a:ext>
                  </a:extLst>
                </p:cNvPr>
                <p:cNvSpPr/>
                <p:nvPr/>
              </p:nvSpPr>
              <p:spPr>
                <a:xfrm>
                  <a:off x="20042953" y="7733964"/>
                  <a:ext cx="971550" cy="788958"/>
                </a:xfrm>
                <a:custGeom>
                  <a:avLst/>
                  <a:gdLst>
                    <a:gd name="connsiteX0" fmla="*/ 971550 w 971550"/>
                    <a:gd name="connsiteY0" fmla="*/ 323188 h 788958"/>
                    <a:gd name="connsiteX1" fmla="*/ 971550 w 971550"/>
                    <a:gd name="connsiteY1" fmla="*/ 0 h 788958"/>
                    <a:gd name="connsiteX2" fmla="*/ 891540 w 971550"/>
                    <a:gd name="connsiteY2" fmla="*/ 0 h 788958"/>
                    <a:gd name="connsiteX3" fmla="*/ 857250 w 971550"/>
                    <a:gd name="connsiteY3" fmla="*/ 0 h 788958"/>
                    <a:gd name="connsiteX4" fmla="*/ 857250 w 971550"/>
                    <a:gd name="connsiteY4" fmla="*/ 209121 h 788958"/>
                    <a:gd name="connsiteX5" fmla="*/ 390525 w 971550"/>
                    <a:gd name="connsiteY5" fmla="*/ 674892 h 788958"/>
                    <a:gd name="connsiteX6" fmla="*/ 0 w 971550"/>
                    <a:gd name="connsiteY6" fmla="*/ 674892 h 788958"/>
                    <a:gd name="connsiteX7" fmla="*/ 0 w 971550"/>
                    <a:gd name="connsiteY7" fmla="*/ 734777 h 788958"/>
                    <a:gd name="connsiteX8" fmla="*/ 0 w 971550"/>
                    <a:gd name="connsiteY8" fmla="*/ 788958 h 788958"/>
                    <a:gd name="connsiteX9" fmla="*/ 504825 w 971550"/>
                    <a:gd name="connsiteY9" fmla="*/ 788958 h 788958"/>
                    <a:gd name="connsiteX10" fmla="*/ 971550 w 971550"/>
                    <a:gd name="connsiteY10" fmla="*/ 323188 h 7889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71550" h="788958">
                      <a:moveTo>
                        <a:pt x="971550" y="323188"/>
                      </a:moveTo>
                      <a:lnTo>
                        <a:pt x="971550" y="0"/>
                      </a:lnTo>
                      <a:lnTo>
                        <a:pt x="891540" y="0"/>
                      </a:lnTo>
                      <a:lnTo>
                        <a:pt x="857250" y="0"/>
                      </a:lnTo>
                      <a:lnTo>
                        <a:pt x="857250" y="209121"/>
                      </a:lnTo>
                      <a:cubicBezTo>
                        <a:pt x="857250" y="465771"/>
                        <a:pt x="647700" y="674892"/>
                        <a:pt x="390525" y="674892"/>
                      </a:cubicBezTo>
                      <a:lnTo>
                        <a:pt x="0" y="674892"/>
                      </a:lnTo>
                      <a:lnTo>
                        <a:pt x="0" y="734777"/>
                      </a:lnTo>
                      <a:lnTo>
                        <a:pt x="0" y="788958"/>
                      </a:lnTo>
                      <a:lnTo>
                        <a:pt x="504825" y="788958"/>
                      </a:lnTo>
                      <a:cubicBezTo>
                        <a:pt x="762000" y="788958"/>
                        <a:pt x="971550" y="579837"/>
                        <a:pt x="971550" y="32318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>
                    <a:latin typeface="#9Slide03 Quicksand" panose="00000500000000000000" pitchFamily="2" charset="0"/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03482F4-8E42-8BCE-5265-A5D15F5599E6}"/>
                    </a:ext>
                  </a:extLst>
                </p:cNvPr>
                <p:cNvSpPr/>
                <p:nvPr/>
              </p:nvSpPr>
              <p:spPr>
                <a:xfrm>
                  <a:off x="20042953" y="7733964"/>
                  <a:ext cx="742950" cy="560825"/>
                </a:xfrm>
                <a:custGeom>
                  <a:avLst/>
                  <a:gdLst>
                    <a:gd name="connsiteX0" fmla="*/ 742950 w 742950"/>
                    <a:gd name="connsiteY0" fmla="*/ 95055 h 560825"/>
                    <a:gd name="connsiteX1" fmla="*/ 742950 w 742950"/>
                    <a:gd name="connsiteY1" fmla="*/ 0 h 560825"/>
                    <a:gd name="connsiteX2" fmla="*/ 628650 w 742950"/>
                    <a:gd name="connsiteY2" fmla="*/ 0 h 560825"/>
                    <a:gd name="connsiteX3" fmla="*/ 600075 w 742950"/>
                    <a:gd name="connsiteY3" fmla="*/ 0 h 560825"/>
                    <a:gd name="connsiteX4" fmla="*/ 0 w 742950"/>
                    <a:gd name="connsiteY4" fmla="*/ 0 h 560825"/>
                    <a:gd name="connsiteX5" fmla="*/ 0 w 742950"/>
                    <a:gd name="connsiteY5" fmla="*/ 446760 h 560825"/>
                    <a:gd name="connsiteX6" fmla="*/ 0 w 742950"/>
                    <a:gd name="connsiteY6" fmla="*/ 560826 h 560825"/>
                    <a:gd name="connsiteX7" fmla="*/ 276225 w 742950"/>
                    <a:gd name="connsiteY7" fmla="*/ 560826 h 560825"/>
                    <a:gd name="connsiteX8" fmla="*/ 742950 w 742950"/>
                    <a:gd name="connsiteY8" fmla="*/ 95055 h 560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42950" h="560825">
                      <a:moveTo>
                        <a:pt x="742950" y="95055"/>
                      </a:moveTo>
                      <a:lnTo>
                        <a:pt x="742950" y="0"/>
                      </a:lnTo>
                      <a:lnTo>
                        <a:pt x="628650" y="0"/>
                      </a:lnTo>
                      <a:lnTo>
                        <a:pt x="600075" y="0"/>
                      </a:lnTo>
                      <a:lnTo>
                        <a:pt x="0" y="0"/>
                      </a:lnTo>
                      <a:lnTo>
                        <a:pt x="0" y="446760"/>
                      </a:lnTo>
                      <a:lnTo>
                        <a:pt x="0" y="560826"/>
                      </a:lnTo>
                      <a:lnTo>
                        <a:pt x="276225" y="560826"/>
                      </a:lnTo>
                      <a:cubicBezTo>
                        <a:pt x="533400" y="560826"/>
                        <a:pt x="742950" y="351704"/>
                        <a:pt x="742950" y="9505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>
                    <a:latin typeface="#9Slide03 Quicksand" panose="00000500000000000000" pitchFamily="2" charset="0"/>
                  </a:endParaRPr>
                </a:p>
              </p:txBody>
            </p:sp>
          </p:grp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8A2CBBF-0B43-D573-17C2-2F9821C34675}"/>
              </a:ext>
            </a:extLst>
          </p:cNvPr>
          <p:cNvGrpSpPr/>
          <p:nvPr/>
        </p:nvGrpSpPr>
        <p:grpSpPr>
          <a:xfrm>
            <a:off x="20570117" y="7125535"/>
            <a:ext cx="3836605" cy="6603634"/>
            <a:chOff x="20064504" y="6750204"/>
            <a:chExt cx="4313146" cy="6973699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ADEABD2-8A95-33E0-4899-932394BCFC08}"/>
                </a:ext>
              </a:extLst>
            </p:cNvPr>
            <p:cNvGrpSpPr/>
            <p:nvPr/>
          </p:nvGrpSpPr>
          <p:grpSpPr>
            <a:xfrm rot="10800000">
              <a:off x="21969322" y="6750204"/>
              <a:ext cx="2408328" cy="6965796"/>
              <a:chOff x="18899125" y="5115453"/>
              <a:chExt cx="2408328" cy="6965796"/>
            </a:xfrm>
          </p:grpSpPr>
          <p:grpSp>
            <p:nvGrpSpPr>
              <p:cNvPr id="66" name="Graphic 6">
                <a:extLst>
                  <a:ext uri="{FF2B5EF4-FFF2-40B4-BE49-F238E27FC236}">
                    <a16:creationId xmlns:a16="http://schemas.microsoft.com/office/drawing/2014/main" id="{1765D7CF-6D45-C2E4-45F0-71AB66393982}"/>
                  </a:ext>
                </a:extLst>
              </p:cNvPr>
              <p:cNvGrpSpPr/>
              <p:nvPr/>
            </p:nvGrpSpPr>
            <p:grpSpPr>
              <a:xfrm>
                <a:off x="18899126" y="7283964"/>
                <a:ext cx="2408327" cy="2176414"/>
                <a:chOff x="19592953" y="7283964"/>
                <a:chExt cx="1714500" cy="1549400"/>
              </a:xfrm>
            </p:grpSpPr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7A68ABE4-3A4D-47AC-B4F6-ED84A4BE2408}"/>
                    </a:ext>
                  </a:extLst>
                </p:cNvPr>
                <p:cNvSpPr/>
                <p:nvPr/>
              </p:nvSpPr>
              <p:spPr>
                <a:xfrm>
                  <a:off x="19592953" y="7283964"/>
                  <a:ext cx="1714500" cy="1549400"/>
                </a:xfrm>
                <a:custGeom>
                  <a:avLst/>
                  <a:gdLst>
                    <a:gd name="connsiteX0" fmla="*/ 0 w 1714500"/>
                    <a:gd name="connsiteY0" fmla="*/ 0 h 1549400"/>
                    <a:gd name="connsiteX1" fmla="*/ 1714500 w 1714500"/>
                    <a:gd name="connsiteY1" fmla="*/ 0 h 1549400"/>
                    <a:gd name="connsiteX2" fmla="*/ 1714500 w 1714500"/>
                    <a:gd name="connsiteY2" fmla="*/ 1549400 h 1549400"/>
                    <a:gd name="connsiteX3" fmla="*/ 0 w 1714500"/>
                    <a:gd name="connsiteY3" fmla="*/ 1549400 h 1549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4500" h="1549400">
                      <a:moveTo>
                        <a:pt x="0" y="0"/>
                      </a:moveTo>
                      <a:lnTo>
                        <a:pt x="1714500" y="0"/>
                      </a:lnTo>
                      <a:lnTo>
                        <a:pt x="1714500" y="1549400"/>
                      </a:lnTo>
                      <a:lnTo>
                        <a:pt x="0" y="15494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>
                    <a:latin typeface="#9Slide03 Quicksand" panose="00000500000000000000" pitchFamily="2" charset="0"/>
                  </a:endParaRPr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A072DF24-8E80-02D2-46D2-E0AAEB989D98}"/>
                    </a:ext>
                  </a:extLst>
                </p:cNvPr>
                <p:cNvSpPr/>
                <p:nvPr/>
              </p:nvSpPr>
              <p:spPr>
                <a:xfrm>
                  <a:off x="19592953" y="7283964"/>
                  <a:ext cx="1714500" cy="1549400"/>
                </a:xfrm>
                <a:custGeom>
                  <a:avLst/>
                  <a:gdLst>
                    <a:gd name="connsiteX0" fmla="*/ 1714500 w 1714500"/>
                    <a:gd name="connsiteY0" fmla="*/ 0 h 1549400"/>
                    <a:gd name="connsiteX1" fmla="*/ 0 w 1714500"/>
                    <a:gd name="connsiteY1" fmla="*/ 0 h 1549400"/>
                    <a:gd name="connsiteX2" fmla="*/ 802958 w 1714500"/>
                    <a:gd name="connsiteY2" fmla="*/ 774700 h 1549400"/>
                    <a:gd name="connsiteX3" fmla="*/ 0 w 1714500"/>
                    <a:gd name="connsiteY3" fmla="*/ 1549400 h 1549400"/>
                    <a:gd name="connsiteX4" fmla="*/ 1714500 w 1714500"/>
                    <a:gd name="connsiteY4" fmla="*/ 1549400 h 1549400"/>
                    <a:gd name="connsiteX5" fmla="*/ 911543 w 1714500"/>
                    <a:gd name="connsiteY5" fmla="*/ 774700 h 1549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14500" h="1549400">
                      <a:moveTo>
                        <a:pt x="1714500" y="0"/>
                      </a:moveTo>
                      <a:lnTo>
                        <a:pt x="0" y="0"/>
                      </a:lnTo>
                      <a:lnTo>
                        <a:pt x="802958" y="774700"/>
                      </a:lnTo>
                      <a:lnTo>
                        <a:pt x="0" y="1549400"/>
                      </a:lnTo>
                      <a:lnTo>
                        <a:pt x="1714500" y="1549400"/>
                      </a:lnTo>
                      <a:lnTo>
                        <a:pt x="911543" y="77470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>
                    <a:latin typeface="#9Slide03 Quicksand" panose="00000500000000000000" pitchFamily="2" charset="0"/>
                  </a:endParaRPr>
                </a:p>
              </p:txBody>
            </p:sp>
          </p:grpSp>
          <p:grpSp>
            <p:nvGrpSpPr>
              <p:cNvPr id="67" name="Graphic 10">
                <a:extLst>
                  <a:ext uri="{FF2B5EF4-FFF2-40B4-BE49-F238E27FC236}">
                    <a16:creationId xmlns:a16="http://schemas.microsoft.com/office/drawing/2014/main" id="{2F6153D3-4304-1DC7-15C6-F5855E0AA6EF}"/>
                  </a:ext>
                </a:extLst>
              </p:cNvPr>
              <p:cNvGrpSpPr/>
              <p:nvPr/>
            </p:nvGrpSpPr>
            <p:grpSpPr>
              <a:xfrm>
                <a:off x="18899125" y="9458848"/>
                <a:ext cx="2408327" cy="2622401"/>
                <a:chOff x="19892953" y="7425214"/>
                <a:chExt cx="1714500" cy="1866900"/>
              </a:xfrm>
            </p:grpSpPr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5CF6D30D-B6B5-491D-BE24-01E778C08D74}"/>
                    </a:ext>
                  </a:extLst>
                </p:cNvPr>
                <p:cNvSpPr/>
                <p:nvPr/>
              </p:nvSpPr>
              <p:spPr>
                <a:xfrm>
                  <a:off x="19892953" y="7425214"/>
                  <a:ext cx="238125" cy="1603449"/>
                </a:xfrm>
                <a:custGeom>
                  <a:avLst/>
                  <a:gdLst>
                    <a:gd name="connsiteX0" fmla="*/ 0 w 238125"/>
                    <a:gd name="connsiteY0" fmla="*/ 0 h 1603449"/>
                    <a:gd name="connsiteX1" fmla="*/ 0 w 238125"/>
                    <a:gd name="connsiteY1" fmla="*/ 1014002 h 1603449"/>
                    <a:gd name="connsiteX2" fmla="*/ 238125 w 238125"/>
                    <a:gd name="connsiteY2" fmla="*/ 1603449 h 1603449"/>
                    <a:gd name="connsiteX3" fmla="*/ 238125 w 238125"/>
                    <a:gd name="connsiteY3" fmla="*/ 0 h 1603449"/>
                    <a:gd name="connsiteX4" fmla="*/ 0 w 238125"/>
                    <a:gd name="connsiteY4" fmla="*/ 0 h 1603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8125" h="1603449">
                      <a:moveTo>
                        <a:pt x="0" y="0"/>
                      </a:moveTo>
                      <a:lnTo>
                        <a:pt x="0" y="1014002"/>
                      </a:lnTo>
                      <a:cubicBezTo>
                        <a:pt x="0" y="1243336"/>
                        <a:pt x="90488" y="1450875"/>
                        <a:pt x="238125" y="1603449"/>
                      </a:cubicBezTo>
                      <a:lnTo>
                        <a:pt x="23812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>
                    <a:lumMod val="40000"/>
                    <a:lumOff val="6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>
                    <a:latin typeface="#9Slide03 Quicksand" panose="00000500000000000000" pitchFamily="2" charset="0"/>
                  </a:endParaRPr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B80332D9-2FEB-9DA2-B125-81DC19342080}"/>
                    </a:ext>
                  </a:extLst>
                </p:cNvPr>
                <p:cNvSpPr/>
                <p:nvPr/>
              </p:nvSpPr>
              <p:spPr>
                <a:xfrm>
                  <a:off x="21016903" y="7425214"/>
                  <a:ext cx="219075" cy="1825202"/>
                </a:xfrm>
                <a:custGeom>
                  <a:avLst/>
                  <a:gdLst>
                    <a:gd name="connsiteX0" fmla="*/ 0 w 219075"/>
                    <a:gd name="connsiteY0" fmla="*/ 0 h 1825202"/>
                    <a:gd name="connsiteX1" fmla="*/ 0 w 219075"/>
                    <a:gd name="connsiteY1" fmla="*/ 1825203 h 1825202"/>
                    <a:gd name="connsiteX2" fmla="*/ 219075 w 219075"/>
                    <a:gd name="connsiteY2" fmla="*/ 1717169 h 1825202"/>
                    <a:gd name="connsiteX3" fmla="*/ 219075 w 219075"/>
                    <a:gd name="connsiteY3" fmla="*/ 0 h 1825202"/>
                    <a:gd name="connsiteX4" fmla="*/ 0 w 219075"/>
                    <a:gd name="connsiteY4" fmla="*/ 0 h 1825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9075" h="1825202">
                      <a:moveTo>
                        <a:pt x="0" y="0"/>
                      </a:moveTo>
                      <a:lnTo>
                        <a:pt x="0" y="1825203"/>
                      </a:lnTo>
                      <a:cubicBezTo>
                        <a:pt x="79058" y="1799616"/>
                        <a:pt x="152400" y="1762657"/>
                        <a:pt x="219075" y="1717169"/>
                      </a:cubicBezTo>
                      <a:lnTo>
                        <a:pt x="21907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>
                    <a:lumMod val="40000"/>
                    <a:lumOff val="6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>
                    <a:latin typeface="#9Slide03 Quicksand" panose="00000500000000000000" pitchFamily="2" charset="0"/>
                  </a:endParaRPr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E927630B-12BE-71AD-BF63-2ADF14846B4C}"/>
                    </a:ext>
                  </a:extLst>
                </p:cNvPr>
                <p:cNvSpPr/>
                <p:nvPr/>
              </p:nvSpPr>
              <p:spPr>
                <a:xfrm>
                  <a:off x="20740678" y="7425214"/>
                  <a:ext cx="219075" cy="1866900"/>
                </a:xfrm>
                <a:custGeom>
                  <a:avLst/>
                  <a:gdLst>
                    <a:gd name="connsiteX0" fmla="*/ 0 w 219075"/>
                    <a:gd name="connsiteY0" fmla="*/ 0 h 1866900"/>
                    <a:gd name="connsiteX1" fmla="*/ 0 w 219075"/>
                    <a:gd name="connsiteY1" fmla="*/ 1866900 h 1866900"/>
                    <a:gd name="connsiteX2" fmla="*/ 9525 w 219075"/>
                    <a:gd name="connsiteY2" fmla="*/ 1866900 h 1866900"/>
                    <a:gd name="connsiteX3" fmla="*/ 9525 w 219075"/>
                    <a:gd name="connsiteY3" fmla="*/ 1866900 h 1866900"/>
                    <a:gd name="connsiteX4" fmla="*/ 219075 w 219075"/>
                    <a:gd name="connsiteY4" fmla="*/ 1841313 h 1866900"/>
                    <a:gd name="connsiteX5" fmla="*/ 219075 w 219075"/>
                    <a:gd name="connsiteY5" fmla="*/ 0 h 1866900"/>
                    <a:gd name="connsiteX6" fmla="*/ 0 w 219075"/>
                    <a:gd name="connsiteY6" fmla="*/ 0 h 1866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075" h="1866900">
                      <a:moveTo>
                        <a:pt x="0" y="0"/>
                      </a:moveTo>
                      <a:lnTo>
                        <a:pt x="0" y="1866900"/>
                      </a:lnTo>
                      <a:cubicBezTo>
                        <a:pt x="2858" y="1866900"/>
                        <a:pt x="6667" y="1866900"/>
                        <a:pt x="9525" y="1866900"/>
                      </a:cubicBezTo>
                      <a:lnTo>
                        <a:pt x="9525" y="1866900"/>
                      </a:lnTo>
                      <a:cubicBezTo>
                        <a:pt x="81915" y="1866900"/>
                        <a:pt x="152400" y="1858371"/>
                        <a:pt x="219075" y="1841313"/>
                      </a:cubicBezTo>
                      <a:lnTo>
                        <a:pt x="21907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>
                    <a:lumMod val="40000"/>
                    <a:lumOff val="6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>
                    <a:latin typeface="#9Slide03 Quicksand" panose="00000500000000000000" pitchFamily="2" charset="0"/>
                  </a:endParaRPr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265B0891-E403-E4AE-97FF-0DB276D02C43}"/>
                    </a:ext>
                  </a:extLst>
                </p:cNvPr>
                <p:cNvSpPr/>
                <p:nvPr/>
              </p:nvSpPr>
              <p:spPr>
                <a:xfrm>
                  <a:off x="21293128" y="7425214"/>
                  <a:ext cx="314325" cy="1673576"/>
                </a:xfrm>
                <a:custGeom>
                  <a:avLst/>
                  <a:gdLst>
                    <a:gd name="connsiteX0" fmla="*/ 0 w 314325"/>
                    <a:gd name="connsiteY0" fmla="*/ 0 h 1673576"/>
                    <a:gd name="connsiteX1" fmla="*/ 0 w 314325"/>
                    <a:gd name="connsiteY1" fmla="*/ 1673576 h 1673576"/>
                    <a:gd name="connsiteX2" fmla="*/ 314325 w 314325"/>
                    <a:gd name="connsiteY2" fmla="*/ 1014002 h 1673576"/>
                    <a:gd name="connsiteX3" fmla="*/ 314325 w 314325"/>
                    <a:gd name="connsiteY3" fmla="*/ 0 h 1673576"/>
                    <a:gd name="connsiteX4" fmla="*/ 0 w 314325"/>
                    <a:gd name="connsiteY4" fmla="*/ 0 h 1673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4325" h="1673576">
                      <a:moveTo>
                        <a:pt x="0" y="0"/>
                      </a:moveTo>
                      <a:lnTo>
                        <a:pt x="0" y="1673576"/>
                      </a:lnTo>
                      <a:cubicBezTo>
                        <a:pt x="191453" y="1517212"/>
                        <a:pt x="314325" y="1279348"/>
                        <a:pt x="314325" y="1014002"/>
                      </a:cubicBezTo>
                      <a:lnTo>
                        <a:pt x="31432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>
                    <a:lumMod val="40000"/>
                    <a:lumOff val="6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>
                    <a:latin typeface="#9Slide03 Quicksand" panose="00000500000000000000" pitchFamily="2" charset="0"/>
                  </a:endParaRPr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C36E79B3-D421-6B47-59AB-A20E55DEC4C2}"/>
                    </a:ext>
                  </a:extLst>
                </p:cNvPr>
                <p:cNvSpPr/>
                <p:nvPr/>
              </p:nvSpPr>
              <p:spPr>
                <a:xfrm>
                  <a:off x="20188228" y="7425214"/>
                  <a:ext cx="219075" cy="1795825"/>
                </a:xfrm>
                <a:custGeom>
                  <a:avLst/>
                  <a:gdLst>
                    <a:gd name="connsiteX0" fmla="*/ 0 w 219075"/>
                    <a:gd name="connsiteY0" fmla="*/ 0 h 1795825"/>
                    <a:gd name="connsiteX1" fmla="*/ 0 w 219075"/>
                    <a:gd name="connsiteY1" fmla="*/ 1658414 h 1795825"/>
                    <a:gd name="connsiteX2" fmla="*/ 219075 w 219075"/>
                    <a:gd name="connsiteY2" fmla="*/ 1795825 h 1795825"/>
                    <a:gd name="connsiteX3" fmla="*/ 219075 w 219075"/>
                    <a:gd name="connsiteY3" fmla="*/ 0 h 1795825"/>
                    <a:gd name="connsiteX4" fmla="*/ 0 w 219075"/>
                    <a:gd name="connsiteY4" fmla="*/ 0 h 1795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9075" h="1795825">
                      <a:moveTo>
                        <a:pt x="0" y="0"/>
                      </a:moveTo>
                      <a:lnTo>
                        <a:pt x="0" y="1658414"/>
                      </a:lnTo>
                      <a:cubicBezTo>
                        <a:pt x="64770" y="1714326"/>
                        <a:pt x="139065" y="1761709"/>
                        <a:pt x="219075" y="1795825"/>
                      </a:cubicBezTo>
                      <a:lnTo>
                        <a:pt x="21907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>
                    <a:lumMod val="40000"/>
                    <a:lumOff val="6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>
                    <a:latin typeface="#9Slide03 Quicksand" panose="00000500000000000000" pitchFamily="2" charset="0"/>
                  </a:endParaRPr>
                </a:p>
              </p:txBody>
            </p:sp>
            <p:sp>
              <p:nvSpPr>
                <p:cNvPr id="79" name="Freeform 78">
                  <a:extLst>
                    <a:ext uri="{FF2B5EF4-FFF2-40B4-BE49-F238E27FC236}">
                      <a16:creationId xmlns:a16="http://schemas.microsoft.com/office/drawing/2014/main" id="{86B7E78F-11A2-E81B-5F83-3B1E99DEB7B4}"/>
                    </a:ext>
                  </a:extLst>
                </p:cNvPr>
                <p:cNvSpPr/>
                <p:nvPr/>
              </p:nvSpPr>
              <p:spPr>
                <a:xfrm>
                  <a:off x="20464453" y="7425214"/>
                  <a:ext cx="219075" cy="1865004"/>
                </a:xfrm>
                <a:custGeom>
                  <a:avLst/>
                  <a:gdLst>
                    <a:gd name="connsiteX0" fmla="*/ 0 w 219075"/>
                    <a:gd name="connsiteY0" fmla="*/ 0 h 1865004"/>
                    <a:gd name="connsiteX1" fmla="*/ 0 w 219075"/>
                    <a:gd name="connsiteY1" fmla="*/ 1818569 h 1865004"/>
                    <a:gd name="connsiteX2" fmla="*/ 219075 w 219075"/>
                    <a:gd name="connsiteY2" fmla="*/ 1865005 h 1865004"/>
                    <a:gd name="connsiteX3" fmla="*/ 219075 w 219075"/>
                    <a:gd name="connsiteY3" fmla="*/ 0 h 1865004"/>
                    <a:gd name="connsiteX4" fmla="*/ 0 w 219075"/>
                    <a:gd name="connsiteY4" fmla="*/ 0 h 1865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9075" h="1865004">
                      <a:moveTo>
                        <a:pt x="0" y="0"/>
                      </a:moveTo>
                      <a:lnTo>
                        <a:pt x="0" y="1818569"/>
                      </a:lnTo>
                      <a:cubicBezTo>
                        <a:pt x="69533" y="1843208"/>
                        <a:pt x="142875" y="1858371"/>
                        <a:pt x="219075" y="1865005"/>
                      </a:cubicBezTo>
                      <a:lnTo>
                        <a:pt x="21907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>
                    <a:lumMod val="40000"/>
                    <a:lumOff val="6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>
                    <a:latin typeface="#9Slide03 Quicksand" panose="00000500000000000000" pitchFamily="2" charset="0"/>
                  </a:endParaRPr>
                </a:p>
              </p:txBody>
            </p:sp>
            <p:sp>
              <p:nvSpPr>
                <p:cNvPr id="80" name="Freeform 79">
                  <a:extLst>
                    <a:ext uri="{FF2B5EF4-FFF2-40B4-BE49-F238E27FC236}">
                      <a16:creationId xmlns:a16="http://schemas.microsoft.com/office/drawing/2014/main" id="{270869EC-B209-6848-8568-A578F1B9D71C}"/>
                    </a:ext>
                  </a:extLst>
                </p:cNvPr>
                <p:cNvSpPr/>
                <p:nvPr/>
              </p:nvSpPr>
              <p:spPr>
                <a:xfrm>
                  <a:off x="20131078" y="7425214"/>
                  <a:ext cx="57150" cy="1657465"/>
                </a:xfrm>
                <a:custGeom>
                  <a:avLst/>
                  <a:gdLst>
                    <a:gd name="connsiteX0" fmla="*/ 0 w 57150"/>
                    <a:gd name="connsiteY0" fmla="*/ 0 h 1657465"/>
                    <a:gd name="connsiteX1" fmla="*/ 0 w 57150"/>
                    <a:gd name="connsiteY1" fmla="*/ 1603449 h 1657465"/>
                    <a:gd name="connsiteX2" fmla="*/ 57150 w 57150"/>
                    <a:gd name="connsiteY2" fmla="*/ 1657466 h 1657465"/>
                    <a:gd name="connsiteX3" fmla="*/ 57150 w 57150"/>
                    <a:gd name="connsiteY3" fmla="*/ 0 h 1657465"/>
                    <a:gd name="connsiteX4" fmla="*/ 0 w 57150"/>
                    <a:gd name="connsiteY4" fmla="*/ 0 h 1657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150" h="1657465">
                      <a:moveTo>
                        <a:pt x="0" y="0"/>
                      </a:moveTo>
                      <a:lnTo>
                        <a:pt x="0" y="1603449"/>
                      </a:lnTo>
                      <a:cubicBezTo>
                        <a:pt x="18097" y="1622402"/>
                        <a:pt x="37147" y="1640408"/>
                        <a:pt x="57150" y="1657466"/>
                      </a:cubicBezTo>
                      <a:lnTo>
                        <a:pt x="5715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>
                    <a:latin typeface="#9Slide03 Quicksand" panose="00000500000000000000" pitchFamily="2" charset="0"/>
                  </a:endParaRPr>
                </a:p>
              </p:txBody>
            </p:sp>
            <p:sp>
              <p:nvSpPr>
                <p:cNvPr id="81" name="Freeform 80">
                  <a:extLst>
                    <a:ext uri="{FF2B5EF4-FFF2-40B4-BE49-F238E27FC236}">
                      <a16:creationId xmlns:a16="http://schemas.microsoft.com/office/drawing/2014/main" id="{9E29C48D-714B-8B4C-DB03-A1E9A1ECA80F}"/>
                    </a:ext>
                  </a:extLst>
                </p:cNvPr>
                <p:cNvSpPr/>
                <p:nvPr/>
              </p:nvSpPr>
              <p:spPr>
                <a:xfrm>
                  <a:off x="20407303" y="7425214"/>
                  <a:ext cx="57150" cy="1818569"/>
                </a:xfrm>
                <a:custGeom>
                  <a:avLst/>
                  <a:gdLst>
                    <a:gd name="connsiteX0" fmla="*/ 0 w 57150"/>
                    <a:gd name="connsiteY0" fmla="*/ 0 h 1818569"/>
                    <a:gd name="connsiteX1" fmla="*/ 0 w 57150"/>
                    <a:gd name="connsiteY1" fmla="*/ 1795825 h 1818569"/>
                    <a:gd name="connsiteX2" fmla="*/ 57150 w 57150"/>
                    <a:gd name="connsiteY2" fmla="*/ 1818569 h 1818569"/>
                    <a:gd name="connsiteX3" fmla="*/ 57150 w 57150"/>
                    <a:gd name="connsiteY3" fmla="*/ 0 h 1818569"/>
                    <a:gd name="connsiteX4" fmla="*/ 0 w 57150"/>
                    <a:gd name="connsiteY4" fmla="*/ 0 h 18185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150" h="1818569">
                      <a:moveTo>
                        <a:pt x="0" y="0"/>
                      </a:moveTo>
                      <a:lnTo>
                        <a:pt x="0" y="1795825"/>
                      </a:lnTo>
                      <a:cubicBezTo>
                        <a:pt x="19050" y="1804354"/>
                        <a:pt x="38100" y="1810988"/>
                        <a:pt x="57150" y="1818569"/>
                      </a:cubicBezTo>
                      <a:lnTo>
                        <a:pt x="5715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>
                    <a:latin typeface="#9Slide03 Quicksand" panose="00000500000000000000" pitchFamily="2" charset="0"/>
                  </a:endParaRPr>
                </a:p>
              </p:txBody>
            </p: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A9D55A21-7BC3-AAE6-B2DB-7E9F2DFB6C96}"/>
                    </a:ext>
                  </a:extLst>
                </p:cNvPr>
                <p:cNvSpPr/>
                <p:nvPr/>
              </p:nvSpPr>
              <p:spPr>
                <a:xfrm>
                  <a:off x="20683528" y="7425214"/>
                  <a:ext cx="57150" cy="1866900"/>
                </a:xfrm>
                <a:custGeom>
                  <a:avLst/>
                  <a:gdLst>
                    <a:gd name="connsiteX0" fmla="*/ 0 w 57150"/>
                    <a:gd name="connsiteY0" fmla="*/ 0 h 1866900"/>
                    <a:gd name="connsiteX1" fmla="*/ 0 w 57150"/>
                    <a:gd name="connsiteY1" fmla="*/ 1864057 h 1866900"/>
                    <a:gd name="connsiteX2" fmla="*/ 57150 w 57150"/>
                    <a:gd name="connsiteY2" fmla="*/ 1866900 h 1866900"/>
                    <a:gd name="connsiteX3" fmla="*/ 57150 w 57150"/>
                    <a:gd name="connsiteY3" fmla="*/ 0 h 1866900"/>
                    <a:gd name="connsiteX4" fmla="*/ 0 w 57150"/>
                    <a:gd name="connsiteY4" fmla="*/ 0 h 1866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150" h="1866900">
                      <a:moveTo>
                        <a:pt x="0" y="0"/>
                      </a:moveTo>
                      <a:lnTo>
                        <a:pt x="0" y="1864057"/>
                      </a:lnTo>
                      <a:cubicBezTo>
                        <a:pt x="19050" y="1865952"/>
                        <a:pt x="38100" y="1865952"/>
                        <a:pt x="57150" y="1866900"/>
                      </a:cubicBezTo>
                      <a:lnTo>
                        <a:pt x="5715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>
                    <a:latin typeface="#9Slide03 Quicksand" panose="00000500000000000000" pitchFamily="2" charset="0"/>
                  </a:endParaRPr>
                </a:p>
              </p:txBody>
            </p:sp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C0925B58-6600-F614-EFF7-AF80AEC8F818}"/>
                    </a:ext>
                  </a:extLst>
                </p:cNvPr>
                <p:cNvSpPr/>
                <p:nvPr/>
              </p:nvSpPr>
              <p:spPr>
                <a:xfrm>
                  <a:off x="20959753" y="7425214"/>
                  <a:ext cx="57150" cy="1841313"/>
                </a:xfrm>
                <a:custGeom>
                  <a:avLst/>
                  <a:gdLst>
                    <a:gd name="connsiteX0" fmla="*/ 0 w 57150"/>
                    <a:gd name="connsiteY0" fmla="*/ 0 h 1841313"/>
                    <a:gd name="connsiteX1" fmla="*/ 0 w 57150"/>
                    <a:gd name="connsiteY1" fmla="*/ 1841313 h 1841313"/>
                    <a:gd name="connsiteX2" fmla="*/ 57150 w 57150"/>
                    <a:gd name="connsiteY2" fmla="*/ 1825203 h 1841313"/>
                    <a:gd name="connsiteX3" fmla="*/ 57150 w 57150"/>
                    <a:gd name="connsiteY3" fmla="*/ 0 h 1841313"/>
                    <a:gd name="connsiteX4" fmla="*/ 0 w 57150"/>
                    <a:gd name="connsiteY4" fmla="*/ 0 h 1841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150" h="1841313">
                      <a:moveTo>
                        <a:pt x="0" y="0"/>
                      </a:moveTo>
                      <a:lnTo>
                        <a:pt x="0" y="1841313"/>
                      </a:lnTo>
                      <a:cubicBezTo>
                        <a:pt x="19050" y="1836575"/>
                        <a:pt x="38100" y="1830889"/>
                        <a:pt x="57150" y="1825203"/>
                      </a:cubicBezTo>
                      <a:lnTo>
                        <a:pt x="5715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>
                    <a:latin typeface="#9Slide03 Quicksand" panose="00000500000000000000" pitchFamily="2" charset="0"/>
                  </a:endParaRPr>
                </a:p>
              </p:txBody>
            </p:sp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C092076F-D5D0-6DEB-3E54-A26E7271F2AE}"/>
                    </a:ext>
                  </a:extLst>
                </p:cNvPr>
                <p:cNvSpPr/>
                <p:nvPr/>
              </p:nvSpPr>
              <p:spPr>
                <a:xfrm>
                  <a:off x="21235978" y="7425214"/>
                  <a:ext cx="57150" cy="1717168"/>
                </a:xfrm>
                <a:custGeom>
                  <a:avLst/>
                  <a:gdLst>
                    <a:gd name="connsiteX0" fmla="*/ 0 w 57150"/>
                    <a:gd name="connsiteY0" fmla="*/ 0 h 1717168"/>
                    <a:gd name="connsiteX1" fmla="*/ 0 w 57150"/>
                    <a:gd name="connsiteY1" fmla="*/ 1717169 h 1717168"/>
                    <a:gd name="connsiteX2" fmla="*/ 57150 w 57150"/>
                    <a:gd name="connsiteY2" fmla="*/ 1674524 h 1717168"/>
                    <a:gd name="connsiteX3" fmla="*/ 57150 w 57150"/>
                    <a:gd name="connsiteY3" fmla="*/ 0 h 1717168"/>
                    <a:gd name="connsiteX4" fmla="*/ 0 w 57150"/>
                    <a:gd name="connsiteY4" fmla="*/ 0 h 17171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150" h="1717168">
                      <a:moveTo>
                        <a:pt x="0" y="0"/>
                      </a:moveTo>
                      <a:lnTo>
                        <a:pt x="0" y="1717169"/>
                      </a:lnTo>
                      <a:cubicBezTo>
                        <a:pt x="20003" y="1703902"/>
                        <a:pt x="39053" y="1689687"/>
                        <a:pt x="57150" y="1674524"/>
                      </a:cubicBezTo>
                      <a:lnTo>
                        <a:pt x="5715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>
                    <a:latin typeface="#9Slide03 Quicksand" panose="00000500000000000000" pitchFamily="2" charset="0"/>
                  </a:endParaRPr>
                </a:p>
              </p:txBody>
            </p:sp>
          </p:grpSp>
          <p:grpSp>
            <p:nvGrpSpPr>
              <p:cNvPr id="68" name="Graphic 12">
                <a:extLst>
                  <a:ext uri="{FF2B5EF4-FFF2-40B4-BE49-F238E27FC236}">
                    <a16:creationId xmlns:a16="http://schemas.microsoft.com/office/drawing/2014/main" id="{14B8E9B7-E3E1-70D5-CCCE-A7258E46D1CA}"/>
                  </a:ext>
                </a:extLst>
              </p:cNvPr>
              <p:cNvGrpSpPr/>
              <p:nvPr/>
            </p:nvGrpSpPr>
            <p:grpSpPr>
              <a:xfrm>
                <a:off x="18899126" y="5115453"/>
                <a:ext cx="2408327" cy="2176414"/>
                <a:chOff x="20042953" y="7733964"/>
                <a:chExt cx="1714500" cy="1549400"/>
              </a:xfrm>
              <a:solidFill>
                <a:srgbClr val="333333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48E5B1BF-C619-D35F-EA02-AC9CD208A190}"/>
                    </a:ext>
                  </a:extLst>
                </p:cNvPr>
                <p:cNvSpPr/>
                <p:nvPr/>
              </p:nvSpPr>
              <p:spPr>
                <a:xfrm>
                  <a:off x="20042953" y="7733964"/>
                  <a:ext cx="1714500" cy="1549400"/>
                </a:xfrm>
                <a:custGeom>
                  <a:avLst/>
                  <a:gdLst>
                    <a:gd name="connsiteX0" fmla="*/ 1543050 w 1714500"/>
                    <a:gd name="connsiteY0" fmla="*/ 0 h 1549400"/>
                    <a:gd name="connsiteX1" fmla="*/ 1543050 w 1714500"/>
                    <a:gd name="connsiteY1" fmla="*/ 893519 h 1549400"/>
                    <a:gd name="connsiteX2" fmla="*/ 1076325 w 1714500"/>
                    <a:gd name="connsiteY2" fmla="*/ 1359290 h 1549400"/>
                    <a:gd name="connsiteX3" fmla="*/ 0 w 1714500"/>
                    <a:gd name="connsiteY3" fmla="*/ 1359290 h 1549400"/>
                    <a:gd name="connsiteX4" fmla="*/ 0 w 1714500"/>
                    <a:gd name="connsiteY4" fmla="*/ 1549400 h 1549400"/>
                    <a:gd name="connsiteX5" fmla="*/ 1714500 w 1714500"/>
                    <a:gd name="connsiteY5" fmla="*/ 1549400 h 1549400"/>
                    <a:gd name="connsiteX6" fmla="*/ 1714500 w 1714500"/>
                    <a:gd name="connsiteY6" fmla="*/ 0 h 1549400"/>
                    <a:gd name="connsiteX7" fmla="*/ 1543050 w 1714500"/>
                    <a:gd name="connsiteY7" fmla="*/ 0 h 1549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14500" h="1549400">
                      <a:moveTo>
                        <a:pt x="1543050" y="0"/>
                      </a:moveTo>
                      <a:lnTo>
                        <a:pt x="1543050" y="893519"/>
                      </a:lnTo>
                      <a:cubicBezTo>
                        <a:pt x="1543050" y="1149218"/>
                        <a:pt x="1333500" y="1359290"/>
                        <a:pt x="1076325" y="1359290"/>
                      </a:cubicBezTo>
                      <a:lnTo>
                        <a:pt x="0" y="1359290"/>
                      </a:lnTo>
                      <a:lnTo>
                        <a:pt x="0" y="1549400"/>
                      </a:lnTo>
                      <a:lnTo>
                        <a:pt x="1714500" y="1549400"/>
                      </a:lnTo>
                      <a:lnTo>
                        <a:pt x="1714500" y="0"/>
                      </a:lnTo>
                      <a:lnTo>
                        <a:pt x="154305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>
                    <a:latin typeface="#9Slide03 Quicksand" panose="00000500000000000000" pitchFamily="2" charset="0"/>
                  </a:endParaRPr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6118037E-AB50-7BF4-5778-E796AF3A42E7}"/>
                    </a:ext>
                  </a:extLst>
                </p:cNvPr>
                <p:cNvSpPr/>
                <p:nvPr/>
              </p:nvSpPr>
              <p:spPr>
                <a:xfrm>
                  <a:off x="20042953" y="7733964"/>
                  <a:ext cx="1428750" cy="1245223"/>
                </a:xfrm>
                <a:custGeom>
                  <a:avLst/>
                  <a:gdLst>
                    <a:gd name="connsiteX0" fmla="*/ 1428750 w 1428750"/>
                    <a:gd name="connsiteY0" fmla="*/ 779453 h 1245223"/>
                    <a:gd name="connsiteX1" fmla="*/ 1428750 w 1428750"/>
                    <a:gd name="connsiteY1" fmla="*/ 0 h 1245223"/>
                    <a:gd name="connsiteX2" fmla="*/ 1314450 w 1428750"/>
                    <a:gd name="connsiteY2" fmla="*/ 0 h 1245223"/>
                    <a:gd name="connsiteX3" fmla="*/ 1314450 w 1428750"/>
                    <a:gd name="connsiteY3" fmla="*/ 665387 h 1245223"/>
                    <a:gd name="connsiteX4" fmla="*/ 847725 w 1428750"/>
                    <a:gd name="connsiteY4" fmla="*/ 1131157 h 1245223"/>
                    <a:gd name="connsiteX5" fmla="*/ 0 w 1428750"/>
                    <a:gd name="connsiteY5" fmla="*/ 1131157 h 1245223"/>
                    <a:gd name="connsiteX6" fmla="*/ 0 w 1428750"/>
                    <a:gd name="connsiteY6" fmla="*/ 1169179 h 1245223"/>
                    <a:gd name="connsiteX7" fmla="*/ 0 w 1428750"/>
                    <a:gd name="connsiteY7" fmla="*/ 1245223 h 1245223"/>
                    <a:gd name="connsiteX8" fmla="*/ 962025 w 1428750"/>
                    <a:gd name="connsiteY8" fmla="*/ 1245223 h 1245223"/>
                    <a:gd name="connsiteX9" fmla="*/ 1428750 w 1428750"/>
                    <a:gd name="connsiteY9" fmla="*/ 779453 h 1245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28750" h="1245223">
                      <a:moveTo>
                        <a:pt x="1428750" y="779453"/>
                      </a:moveTo>
                      <a:lnTo>
                        <a:pt x="1428750" y="0"/>
                      </a:lnTo>
                      <a:lnTo>
                        <a:pt x="1314450" y="0"/>
                      </a:lnTo>
                      <a:lnTo>
                        <a:pt x="1314450" y="665387"/>
                      </a:lnTo>
                      <a:cubicBezTo>
                        <a:pt x="1314450" y="921085"/>
                        <a:pt x="1104900" y="1131157"/>
                        <a:pt x="847725" y="1131157"/>
                      </a:cubicBezTo>
                      <a:lnTo>
                        <a:pt x="0" y="1131157"/>
                      </a:lnTo>
                      <a:lnTo>
                        <a:pt x="0" y="1169179"/>
                      </a:lnTo>
                      <a:lnTo>
                        <a:pt x="0" y="1245223"/>
                      </a:lnTo>
                      <a:lnTo>
                        <a:pt x="962025" y="1245223"/>
                      </a:lnTo>
                      <a:cubicBezTo>
                        <a:pt x="1219200" y="1245223"/>
                        <a:pt x="1428750" y="1036102"/>
                        <a:pt x="1428750" y="77945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>
                    <a:latin typeface="#9Slide03 Quicksand" panose="00000500000000000000" pitchFamily="2" charset="0"/>
                  </a:endParaRPr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21139C2A-CD05-3EB8-B0C8-D6481C4BF432}"/>
                    </a:ext>
                  </a:extLst>
                </p:cNvPr>
                <p:cNvSpPr/>
                <p:nvPr/>
              </p:nvSpPr>
              <p:spPr>
                <a:xfrm>
                  <a:off x="20042953" y="7733964"/>
                  <a:ext cx="1200150" cy="1017090"/>
                </a:xfrm>
                <a:custGeom>
                  <a:avLst/>
                  <a:gdLst>
                    <a:gd name="connsiteX0" fmla="*/ 1200150 w 1200150"/>
                    <a:gd name="connsiteY0" fmla="*/ 551320 h 1017090"/>
                    <a:gd name="connsiteX1" fmla="*/ 1200150 w 1200150"/>
                    <a:gd name="connsiteY1" fmla="*/ 0 h 1017090"/>
                    <a:gd name="connsiteX2" fmla="*/ 1143000 w 1200150"/>
                    <a:gd name="connsiteY2" fmla="*/ 0 h 1017090"/>
                    <a:gd name="connsiteX3" fmla="*/ 1085850 w 1200150"/>
                    <a:gd name="connsiteY3" fmla="*/ 0 h 1017090"/>
                    <a:gd name="connsiteX4" fmla="*/ 1085850 w 1200150"/>
                    <a:gd name="connsiteY4" fmla="*/ 437254 h 1017090"/>
                    <a:gd name="connsiteX5" fmla="*/ 619125 w 1200150"/>
                    <a:gd name="connsiteY5" fmla="*/ 903025 h 1017090"/>
                    <a:gd name="connsiteX6" fmla="*/ 0 w 1200150"/>
                    <a:gd name="connsiteY6" fmla="*/ 903025 h 1017090"/>
                    <a:gd name="connsiteX7" fmla="*/ 0 w 1200150"/>
                    <a:gd name="connsiteY7" fmla="*/ 960058 h 1017090"/>
                    <a:gd name="connsiteX8" fmla="*/ 0 w 1200150"/>
                    <a:gd name="connsiteY8" fmla="*/ 1017091 h 1017090"/>
                    <a:gd name="connsiteX9" fmla="*/ 733425 w 1200150"/>
                    <a:gd name="connsiteY9" fmla="*/ 1017091 h 1017090"/>
                    <a:gd name="connsiteX10" fmla="*/ 1200150 w 1200150"/>
                    <a:gd name="connsiteY10" fmla="*/ 551320 h 1017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00150" h="1017090">
                      <a:moveTo>
                        <a:pt x="1200150" y="551320"/>
                      </a:moveTo>
                      <a:lnTo>
                        <a:pt x="1200150" y="0"/>
                      </a:lnTo>
                      <a:lnTo>
                        <a:pt x="1143000" y="0"/>
                      </a:lnTo>
                      <a:lnTo>
                        <a:pt x="1085850" y="0"/>
                      </a:lnTo>
                      <a:lnTo>
                        <a:pt x="1085850" y="437254"/>
                      </a:lnTo>
                      <a:cubicBezTo>
                        <a:pt x="1085850" y="692953"/>
                        <a:pt x="876300" y="903025"/>
                        <a:pt x="619125" y="903025"/>
                      </a:cubicBezTo>
                      <a:lnTo>
                        <a:pt x="0" y="903025"/>
                      </a:lnTo>
                      <a:lnTo>
                        <a:pt x="0" y="960058"/>
                      </a:lnTo>
                      <a:lnTo>
                        <a:pt x="0" y="1017091"/>
                      </a:lnTo>
                      <a:lnTo>
                        <a:pt x="733425" y="1017091"/>
                      </a:lnTo>
                      <a:cubicBezTo>
                        <a:pt x="990600" y="1017091"/>
                        <a:pt x="1200150" y="807969"/>
                        <a:pt x="1200150" y="55132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>
                    <a:latin typeface="#9Slide03 Quicksand" panose="00000500000000000000" pitchFamily="2" charset="0"/>
                  </a:endParaRPr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5A383B41-0598-C9FB-68D3-4A43DCA8F4D6}"/>
                    </a:ext>
                  </a:extLst>
                </p:cNvPr>
                <p:cNvSpPr/>
                <p:nvPr/>
              </p:nvSpPr>
              <p:spPr>
                <a:xfrm>
                  <a:off x="20042953" y="7733964"/>
                  <a:ext cx="971550" cy="788958"/>
                </a:xfrm>
                <a:custGeom>
                  <a:avLst/>
                  <a:gdLst>
                    <a:gd name="connsiteX0" fmla="*/ 971550 w 971550"/>
                    <a:gd name="connsiteY0" fmla="*/ 323188 h 788958"/>
                    <a:gd name="connsiteX1" fmla="*/ 971550 w 971550"/>
                    <a:gd name="connsiteY1" fmla="*/ 0 h 788958"/>
                    <a:gd name="connsiteX2" fmla="*/ 891540 w 971550"/>
                    <a:gd name="connsiteY2" fmla="*/ 0 h 788958"/>
                    <a:gd name="connsiteX3" fmla="*/ 857250 w 971550"/>
                    <a:gd name="connsiteY3" fmla="*/ 0 h 788958"/>
                    <a:gd name="connsiteX4" fmla="*/ 857250 w 971550"/>
                    <a:gd name="connsiteY4" fmla="*/ 209121 h 788958"/>
                    <a:gd name="connsiteX5" fmla="*/ 390525 w 971550"/>
                    <a:gd name="connsiteY5" fmla="*/ 674892 h 788958"/>
                    <a:gd name="connsiteX6" fmla="*/ 0 w 971550"/>
                    <a:gd name="connsiteY6" fmla="*/ 674892 h 788958"/>
                    <a:gd name="connsiteX7" fmla="*/ 0 w 971550"/>
                    <a:gd name="connsiteY7" fmla="*/ 734777 h 788958"/>
                    <a:gd name="connsiteX8" fmla="*/ 0 w 971550"/>
                    <a:gd name="connsiteY8" fmla="*/ 788958 h 788958"/>
                    <a:gd name="connsiteX9" fmla="*/ 504825 w 971550"/>
                    <a:gd name="connsiteY9" fmla="*/ 788958 h 788958"/>
                    <a:gd name="connsiteX10" fmla="*/ 971550 w 971550"/>
                    <a:gd name="connsiteY10" fmla="*/ 323188 h 7889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71550" h="788958">
                      <a:moveTo>
                        <a:pt x="971550" y="323188"/>
                      </a:moveTo>
                      <a:lnTo>
                        <a:pt x="971550" y="0"/>
                      </a:lnTo>
                      <a:lnTo>
                        <a:pt x="891540" y="0"/>
                      </a:lnTo>
                      <a:lnTo>
                        <a:pt x="857250" y="0"/>
                      </a:lnTo>
                      <a:lnTo>
                        <a:pt x="857250" y="209121"/>
                      </a:lnTo>
                      <a:cubicBezTo>
                        <a:pt x="857250" y="465771"/>
                        <a:pt x="647700" y="674892"/>
                        <a:pt x="390525" y="674892"/>
                      </a:cubicBezTo>
                      <a:lnTo>
                        <a:pt x="0" y="674892"/>
                      </a:lnTo>
                      <a:lnTo>
                        <a:pt x="0" y="734777"/>
                      </a:lnTo>
                      <a:lnTo>
                        <a:pt x="0" y="788958"/>
                      </a:lnTo>
                      <a:lnTo>
                        <a:pt x="504825" y="788958"/>
                      </a:lnTo>
                      <a:cubicBezTo>
                        <a:pt x="762000" y="788958"/>
                        <a:pt x="971550" y="579837"/>
                        <a:pt x="971550" y="32318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>
                    <a:latin typeface="#9Slide03 Quicksand" panose="00000500000000000000" pitchFamily="2" charset="0"/>
                  </a:endParaRPr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415E8770-4BAB-2CC4-4F5D-722EEF399607}"/>
                    </a:ext>
                  </a:extLst>
                </p:cNvPr>
                <p:cNvSpPr/>
                <p:nvPr/>
              </p:nvSpPr>
              <p:spPr>
                <a:xfrm>
                  <a:off x="20042953" y="7733964"/>
                  <a:ext cx="742950" cy="560825"/>
                </a:xfrm>
                <a:custGeom>
                  <a:avLst/>
                  <a:gdLst>
                    <a:gd name="connsiteX0" fmla="*/ 742950 w 742950"/>
                    <a:gd name="connsiteY0" fmla="*/ 95055 h 560825"/>
                    <a:gd name="connsiteX1" fmla="*/ 742950 w 742950"/>
                    <a:gd name="connsiteY1" fmla="*/ 0 h 560825"/>
                    <a:gd name="connsiteX2" fmla="*/ 628650 w 742950"/>
                    <a:gd name="connsiteY2" fmla="*/ 0 h 560825"/>
                    <a:gd name="connsiteX3" fmla="*/ 600075 w 742950"/>
                    <a:gd name="connsiteY3" fmla="*/ 0 h 560825"/>
                    <a:gd name="connsiteX4" fmla="*/ 0 w 742950"/>
                    <a:gd name="connsiteY4" fmla="*/ 0 h 560825"/>
                    <a:gd name="connsiteX5" fmla="*/ 0 w 742950"/>
                    <a:gd name="connsiteY5" fmla="*/ 446760 h 560825"/>
                    <a:gd name="connsiteX6" fmla="*/ 0 w 742950"/>
                    <a:gd name="connsiteY6" fmla="*/ 560826 h 560825"/>
                    <a:gd name="connsiteX7" fmla="*/ 276225 w 742950"/>
                    <a:gd name="connsiteY7" fmla="*/ 560826 h 560825"/>
                    <a:gd name="connsiteX8" fmla="*/ 742950 w 742950"/>
                    <a:gd name="connsiteY8" fmla="*/ 95055 h 560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42950" h="560825">
                      <a:moveTo>
                        <a:pt x="742950" y="95055"/>
                      </a:moveTo>
                      <a:lnTo>
                        <a:pt x="742950" y="0"/>
                      </a:lnTo>
                      <a:lnTo>
                        <a:pt x="628650" y="0"/>
                      </a:lnTo>
                      <a:lnTo>
                        <a:pt x="600075" y="0"/>
                      </a:lnTo>
                      <a:lnTo>
                        <a:pt x="0" y="0"/>
                      </a:lnTo>
                      <a:lnTo>
                        <a:pt x="0" y="446760"/>
                      </a:lnTo>
                      <a:lnTo>
                        <a:pt x="0" y="560826"/>
                      </a:lnTo>
                      <a:lnTo>
                        <a:pt x="276225" y="560826"/>
                      </a:lnTo>
                      <a:cubicBezTo>
                        <a:pt x="533400" y="560826"/>
                        <a:pt x="742950" y="351704"/>
                        <a:pt x="742950" y="9505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>
                    <a:latin typeface="#9Slide03 Quicksand" panose="00000500000000000000" pitchFamily="2" charset="0"/>
                  </a:endParaRPr>
                </a:p>
              </p:txBody>
            </p:sp>
          </p:grpSp>
        </p:grpSp>
        <p:grpSp>
          <p:nvGrpSpPr>
            <p:cNvPr id="55" name="Graphic 8">
              <a:extLst>
                <a:ext uri="{FF2B5EF4-FFF2-40B4-BE49-F238E27FC236}">
                  <a16:creationId xmlns:a16="http://schemas.microsoft.com/office/drawing/2014/main" id="{6CA43CC2-10CD-6DAB-BB4D-C74A64AF62B3}"/>
                </a:ext>
              </a:extLst>
            </p:cNvPr>
            <p:cNvGrpSpPr/>
            <p:nvPr/>
          </p:nvGrpSpPr>
          <p:grpSpPr>
            <a:xfrm rot="10800000">
              <a:off x="20064504" y="11547489"/>
              <a:ext cx="1904817" cy="2176414"/>
              <a:chOff x="19920753" y="7433964"/>
              <a:chExt cx="1356049" cy="1549400"/>
            </a:xfrm>
          </p:grpSpPr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D1FF5039-263A-4E7B-F8FF-5F67EC639182}"/>
                  </a:ext>
                </a:extLst>
              </p:cNvPr>
              <p:cNvSpPr/>
              <p:nvPr/>
            </p:nvSpPr>
            <p:spPr>
              <a:xfrm>
                <a:off x="19920753" y="8595538"/>
                <a:ext cx="339249" cy="387825"/>
              </a:xfrm>
              <a:custGeom>
                <a:avLst/>
                <a:gdLst>
                  <a:gd name="connsiteX0" fmla="*/ 0 w 339249"/>
                  <a:gd name="connsiteY0" fmla="*/ 0 h 387825"/>
                  <a:gd name="connsiteX1" fmla="*/ 339250 w 339249"/>
                  <a:gd name="connsiteY1" fmla="*/ 0 h 387825"/>
                  <a:gd name="connsiteX2" fmla="*/ 339250 w 339249"/>
                  <a:gd name="connsiteY2" fmla="*/ 387825 h 387825"/>
                  <a:gd name="connsiteX3" fmla="*/ 0 w 339249"/>
                  <a:gd name="connsiteY3" fmla="*/ 387825 h 38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249" h="387825">
                    <a:moveTo>
                      <a:pt x="0" y="0"/>
                    </a:moveTo>
                    <a:lnTo>
                      <a:pt x="339250" y="0"/>
                    </a:lnTo>
                    <a:lnTo>
                      <a:pt x="339250" y="387825"/>
                    </a:lnTo>
                    <a:lnTo>
                      <a:pt x="0" y="387825"/>
                    </a:lnTo>
                    <a:close/>
                  </a:path>
                </a:pathLst>
              </a:custGeom>
              <a:solidFill>
                <a:schemeClr val="accent3"/>
              </a:solidFill>
              <a:ln w="94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#9Slide03 Quicksand" panose="00000500000000000000" pitchFamily="2" charset="0"/>
                </a:endParaRPr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5BDE88D6-A654-865B-7A63-D6B4C1BD687A}"/>
                  </a:ext>
                </a:extLst>
              </p:cNvPr>
              <p:cNvSpPr/>
              <p:nvPr/>
            </p:nvSpPr>
            <p:spPr>
              <a:xfrm>
                <a:off x="20260002" y="8208664"/>
                <a:ext cx="339249" cy="387825"/>
              </a:xfrm>
              <a:custGeom>
                <a:avLst/>
                <a:gdLst>
                  <a:gd name="connsiteX0" fmla="*/ 0 w 339249"/>
                  <a:gd name="connsiteY0" fmla="*/ 0 h 387825"/>
                  <a:gd name="connsiteX1" fmla="*/ 339250 w 339249"/>
                  <a:gd name="connsiteY1" fmla="*/ 0 h 387825"/>
                  <a:gd name="connsiteX2" fmla="*/ 339250 w 339249"/>
                  <a:gd name="connsiteY2" fmla="*/ 387825 h 387825"/>
                  <a:gd name="connsiteX3" fmla="*/ 0 w 339249"/>
                  <a:gd name="connsiteY3" fmla="*/ 387825 h 38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249" h="387825">
                    <a:moveTo>
                      <a:pt x="0" y="0"/>
                    </a:moveTo>
                    <a:lnTo>
                      <a:pt x="339250" y="0"/>
                    </a:lnTo>
                    <a:lnTo>
                      <a:pt x="339250" y="387825"/>
                    </a:lnTo>
                    <a:lnTo>
                      <a:pt x="0" y="387825"/>
                    </a:lnTo>
                    <a:close/>
                  </a:path>
                </a:pathLst>
              </a:custGeom>
              <a:solidFill>
                <a:schemeClr val="accent3"/>
              </a:solidFill>
              <a:ln w="94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#9Slide03 Quicksand" panose="00000500000000000000" pitchFamily="2" charset="0"/>
                </a:endParaRPr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47CCEA81-9A46-C80A-EBCA-6B67E2F4C689}"/>
                  </a:ext>
                </a:extLst>
              </p:cNvPr>
              <p:cNvSpPr/>
              <p:nvPr/>
            </p:nvSpPr>
            <p:spPr>
              <a:xfrm>
                <a:off x="19920753" y="8208664"/>
                <a:ext cx="339249" cy="387825"/>
              </a:xfrm>
              <a:custGeom>
                <a:avLst/>
                <a:gdLst>
                  <a:gd name="connsiteX0" fmla="*/ 0 w 339249"/>
                  <a:gd name="connsiteY0" fmla="*/ 0 h 387825"/>
                  <a:gd name="connsiteX1" fmla="*/ 339250 w 339249"/>
                  <a:gd name="connsiteY1" fmla="*/ 0 h 387825"/>
                  <a:gd name="connsiteX2" fmla="*/ 339250 w 339249"/>
                  <a:gd name="connsiteY2" fmla="*/ 387825 h 387825"/>
                  <a:gd name="connsiteX3" fmla="*/ 0 w 339249"/>
                  <a:gd name="connsiteY3" fmla="*/ 387825 h 38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249" h="387825">
                    <a:moveTo>
                      <a:pt x="0" y="0"/>
                    </a:moveTo>
                    <a:lnTo>
                      <a:pt x="339250" y="0"/>
                    </a:lnTo>
                    <a:lnTo>
                      <a:pt x="339250" y="387825"/>
                    </a:lnTo>
                    <a:lnTo>
                      <a:pt x="0" y="387825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94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#9Slide03 Quicksand" panose="00000500000000000000" pitchFamily="2" charset="0"/>
                </a:endParaRPr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36D65221-7031-085D-319D-D9276F7598F6}"/>
                  </a:ext>
                </a:extLst>
              </p:cNvPr>
              <p:cNvSpPr/>
              <p:nvPr/>
            </p:nvSpPr>
            <p:spPr>
              <a:xfrm>
                <a:off x="20598302" y="7821789"/>
                <a:ext cx="339249" cy="387825"/>
              </a:xfrm>
              <a:custGeom>
                <a:avLst/>
                <a:gdLst>
                  <a:gd name="connsiteX0" fmla="*/ 0 w 339249"/>
                  <a:gd name="connsiteY0" fmla="*/ 0 h 387825"/>
                  <a:gd name="connsiteX1" fmla="*/ 339250 w 339249"/>
                  <a:gd name="connsiteY1" fmla="*/ 0 h 387825"/>
                  <a:gd name="connsiteX2" fmla="*/ 339250 w 339249"/>
                  <a:gd name="connsiteY2" fmla="*/ 387825 h 387825"/>
                  <a:gd name="connsiteX3" fmla="*/ 0 w 339249"/>
                  <a:gd name="connsiteY3" fmla="*/ 387825 h 38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249" h="387825">
                    <a:moveTo>
                      <a:pt x="0" y="0"/>
                    </a:moveTo>
                    <a:lnTo>
                      <a:pt x="339250" y="0"/>
                    </a:lnTo>
                    <a:lnTo>
                      <a:pt x="339250" y="387825"/>
                    </a:lnTo>
                    <a:lnTo>
                      <a:pt x="0" y="387825"/>
                    </a:lnTo>
                    <a:close/>
                  </a:path>
                </a:pathLst>
              </a:custGeom>
              <a:solidFill>
                <a:schemeClr val="accent3"/>
              </a:solidFill>
              <a:ln w="94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#9Slide03 Quicksand" panose="00000500000000000000" pitchFamily="2" charset="0"/>
                </a:endParaRPr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903438DC-E955-A86B-097F-8346D7812453}"/>
                  </a:ext>
                </a:extLst>
              </p:cNvPr>
              <p:cNvSpPr/>
              <p:nvPr/>
            </p:nvSpPr>
            <p:spPr>
              <a:xfrm>
                <a:off x="20260002" y="7821789"/>
                <a:ext cx="339249" cy="387825"/>
              </a:xfrm>
              <a:custGeom>
                <a:avLst/>
                <a:gdLst>
                  <a:gd name="connsiteX0" fmla="*/ 0 w 339249"/>
                  <a:gd name="connsiteY0" fmla="*/ 0 h 387825"/>
                  <a:gd name="connsiteX1" fmla="*/ 339250 w 339249"/>
                  <a:gd name="connsiteY1" fmla="*/ 0 h 387825"/>
                  <a:gd name="connsiteX2" fmla="*/ 339250 w 339249"/>
                  <a:gd name="connsiteY2" fmla="*/ 387825 h 387825"/>
                  <a:gd name="connsiteX3" fmla="*/ 0 w 339249"/>
                  <a:gd name="connsiteY3" fmla="*/ 387825 h 38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249" h="387825">
                    <a:moveTo>
                      <a:pt x="0" y="0"/>
                    </a:moveTo>
                    <a:lnTo>
                      <a:pt x="339250" y="0"/>
                    </a:lnTo>
                    <a:lnTo>
                      <a:pt x="339250" y="387825"/>
                    </a:lnTo>
                    <a:lnTo>
                      <a:pt x="0" y="387825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94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#9Slide03 Quicksand" panose="00000500000000000000" pitchFamily="2" charset="0"/>
                </a:endParaRPr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461653E1-B9EF-511A-96DF-25CE5B047B15}"/>
                  </a:ext>
                </a:extLst>
              </p:cNvPr>
              <p:cNvSpPr/>
              <p:nvPr/>
            </p:nvSpPr>
            <p:spPr>
              <a:xfrm>
                <a:off x="19920753" y="7821789"/>
                <a:ext cx="339249" cy="387825"/>
              </a:xfrm>
              <a:custGeom>
                <a:avLst/>
                <a:gdLst>
                  <a:gd name="connsiteX0" fmla="*/ 0 w 339249"/>
                  <a:gd name="connsiteY0" fmla="*/ 0 h 387825"/>
                  <a:gd name="connsiteX1" fmla="*/ 339250 w 339249"/>
                  <a:gd name="connsiteY1" fmla="*/ 0 h 387825"/>
                  <a:gd name="connsiteX2" fmla="*/ 339250 w 339249"/>
                  <a:gd name="connsiteY2" fmla="*/ 387825 h 387825"/>
                  <a:gd name="connsiteX3" fmla="*/ 0 w 339249"/>
                  <a:gd name="connsiteY3" fmla="*/ 387825 h 38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249" h="387825">
                    <a:moveTo>
                      <a:pt x="0" y="0"/>
                    </a:moveTo>
                    <a:lnTo>
                      <a:pt x="339250" y="0"/>
                    </a:lnTo>
                    <a:lnTo>
                      <a:pt x="339250" y="387825"/>
                    </a:lnTo>
                    <a:lnTo>
                      <a:pt x="0" y="387825"/>
                    </a:lnTo>
                    <a:close/>
                  </a:path>
                </a:pathLst>
              </a:custGeom>
              <a:solidFill>
                <a:schemeClr val="accent3"/>
              </a:solidFill>
              <a:ln w="94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#9Slide03 Quicksand" panose="00000500000000000000" pitchFamily="2" charset="0"/>
                </a:endParaRPr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6F3A2500-C660-634D-16BB-C0BAD866A981}"/>
                  </a:ext>
                </a:extLst>
              </p:cNvPr>
              <p:cNvSpPr/>
              <p:nvPr/>
            </p:nvSpPr>
            <p:spPr>
              <a:xfrm>
                <a:off x="20937552" y="7433964"/>
                <a:ext cx="339249" cy="387825"/>
              </a:xfrm>
              <a:custGeom>
                <a:avLst/>
                <a:gdLst>
                  <a:gd name="connsiteX0" fmla="*/ 0 w 339249"/>
                  <a:gd name="connsiteY0" fmla="*/ 0 h 387825"/>
                  <a:gd name="connsiteX1" fmla="*/ 339250 w 339249"/>
                  <a:gd name="connsiteY1" fmla="*/ 0 h 387825"/>
                  <a:gd name="connsiteX2" fmla="*/ 339250 w 339249"/>
                  <a:gd name="connsiteY2" fmla="*/ 387825 h 387825"/>
                  <a:gd name="connsiteX3" fmla="*/ 0 w 339249"/>
                  <a:gd name="connsiteY3" fmla="*/ 387825 h 38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249" h="387825">
                    <a:moveTo>
                      <a:pt x="0" y="0"/>
                    </a:moveTo>
                    <a:lnTo>
                      <a:pt x="339250" y="0"/>
                    </a:lnTo>
                    <a:lnTo>
                      <a:pt x="339250" y="387825"/>
                    </a:lnTo>
                    <a:lnTo>
                      <a:pt x="0" y="387825"/>
                    </a:lnTo>
                    <a:close/>
                  </a:path>
                </a:pathLst>
              </a:custGeom>
              <a:solidFill>
                <a:schemeClr val="accent3"/>
              </a:solidFill>
              <a:ln w="94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#9Slide03 Quicksand" panose="00000500000000000000" pitchFamily="2" charset="0"/>
                </a:endParaRPr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EF07CCCE-3248-7356-D3B8-A13C61302F5F}"/>
                  </a:ext>
                </a:extLst>
              </p:cNvPr>
              <p:cNvSpPr/>
              <p:nvPr/>
            </p:nvSpPr>
            <p:spPr>
              <a:xfrm>
                <a:off x="20598302" y="7433964"/>
                <a:ext cx="339249" cy="387825"/>
              </a:xfrm>
              <a:custGeom>
                <a:avLst/>
                <a:gdLst>
                  <a:gd name="connsiteX0" fmla="*/ 0 w 339249"/>
                  <a:gd name="connsiteY0" fmla="*/ 0 h 387825"/>
                  <a:gd name="connsiteX1" fmla="*/ 339250 w 339249"/>
                  <a:gd name="connsiteY1" fmla="*/ 0 h 387825"/>
                  <a:gd name="connsiteX2" fmla="*/ 339250 w 339249"/>
                  <a:gd name="connsiteY2" fmla="*/ 387825 h 387825"/>
                  <a:gd name="connsiteX3" fmla="*/ 0 w 339249"/>
                  <a:gd name="connsiteY3" fmla="*/ 387825 h 38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249" h="387825">
                    <a:moveTo>
                      <a:pt x="0" y="0"/>
                    </a:moveTo>
                    <a:lnTo>
                      <a:pt x="339250" y="0"/>
                    </a:lnTo>
                    <a:lnTo>
                      <a:pt x="339250" y="387825"/>
                    </a:lnTo>
                    <a:lnTo>
                      <a:pt x="0" y="387825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94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#9Slide03 Quicksand" panose="00000500000000000000" pitchFamily="2" charset="0"/>
                </a:endParaRPr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C429DB50-519C-793D-DFE3-A19397E997CB}"/>
                  </a:ext>
                </a:extLst>
              </p:cNvPr>
              <p:cNvSpPr/>
              <p:nvPr/>
            </p:nvSpPr>
            <p:spPr>
              <a:xfrm>
                <a:off x="20260002" y="7433964"/>
                <a:ext cx="339249" cy="387825"/>
              </a:xfrm>
              <a:custGeom>
                <a:avLst/>
                <a:gdLst>
                  <a:gd name="connsiteX0" fmla="*/ 0 w 339249"/>
                  <a:gd name="connsiteY0" fmla="*/ 0 h 387825"/>
                  <a:gd name="connsiteX1" fmla="*/ 339250 w 339249"/>
                  <a:gd name="connsiteY1" fmla="*/ 0 h 387825"/>
                  <a:gd name="connsiteX2" fmla="*/ 339250 w 339249"/>
                  <a:gd name="connsiteY2" fmla="*/ 387825 h 387825"/>
                  <a:gd name="connsiteX3" fmla="*/ 0 w 339249"/>
                  <a:gd name="connsiteY3" fmla="*/ 387825 h 38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249" h="387825">
                    <a:moveTo>
                      <a:pt x="0" y="0"/>
                    </a:moveTo>
                    <a:lnTo>
                      <a:pt x="339250" y="0"/>
                    </a:lnTo>
                    <a:lnTo>
                      <a:pt x="339250" y="387825"/>
                    </a:lnTo>
                    <a:lnTo>
                      <a:pt x="0" y="387825"/>
                    </a:lnTo>
                    <a:close/>
                  </a:path>
                </a:pathLst>
              </a:custGeom>
              <a:solidFill>
                <a:schemeClr val="accent3"/>
              </a:solidFill>
              <a:ln w="94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#9Slide03 Quicksand" panose="00000500000000000000" pitchFamily="2" charset="0"/>
                </a:endParaRPr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89162ADF-D937-6ABE-139D-76E902DD53B0}"/>
                  </a:ext>
                </a:extLst>
              </p:cNvPr>
              <p:cNvSpPr/>
              <p:nvPr/>
            </p:nvSpPr>
            <p:spPr>
              <a:xfrm>
                <a:off x="19920753" y="7433964"/>
                <a:ext cx="339249" cy="387825"/>
              </a:xfrm>
              <a:custGeom>
                <a:avLst/>
                <a:gdLst>
                  <a:gd name="connsiteX0" fmla="*/ 0 w 339249"/>
                  <a:gd name="connsiteY0" fmla="*/ 0 h 387825"/>
                  <a:gd name="connsiteX1" fmla="*/ 339250 w 339249"/>
                  <a:gd name="connsiteY1" fmla="*/ 0 h 387825"/>
                  <a:gd name="connsiteX2" fmla="*/ 339250 w 339249"/>
                  <a:gd name="connsiteY2" fmla="*/ 387825 h 387825"/>
                  <a:gd name="connsiteX3" fmla="*/ 0 w 339249"/>
                  <a:gd name="connsiteY3" fmla="*/ 387825 h 38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249" h="387825">
                    <a:moveTo>
                      <a:pt x="0" y="0"/>
                    </a:moveTo>
                    <a:lnTo>
                      <a:pt x="339250" y="0"/>
                    </a:lnTo>
                    <a:lnTo>
                      <a:pt x="339250" y="387825"/>
                    </a:lnTo>
                    <a:lnTo>
                      <a:pt x="0" y="387825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94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#9Slide03 Quicksand" panose="00000500000000000000" pitchFamily="2" charset="0"/>
                </a:endParaRPr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EBE3658-201B-712E-867E-2EB391195D5B}"/>
              </a:ext>
            </a:extLst>
          </p:cNvPr>
          <p:cNvSpPr txBox="1"/>
          <p:nvPr/>
        </p:nvSpPr>
        <p:spPr>
          <a:xfrm>
            <a:off x="5403209" y="1484553"/>
            <a:ext cx="16397585" cy="2415864"/>
          </a:xfrm>
          <a:prstGeom prst="rect">
            <a:avLst/>
          </a:prstGeom>
        </p:spPr>
        <p:txBody>
          <a:bodyPr spcFirstLastPara="1" wrap="square" lIns="243750" tIns="243750" rIns="243750" bIns="243750" anchor="b" anchorCtr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ts val="0"/>
              </a:spcBef>
              <a:buNone/>
              <a:defRPr sz="8000" b="0" i="0" spc="-100" baseline="0">
                <a:solidFill>
                  <a:schemeClr val="tx2"/>
                </a:solidFill>
                <a:latin typeface="Knewave"/>
                <a:ea typeface="Knewave"/>
                <a:cs typeface="Knewave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2500" dirty="0" err="1">
                <a:latin typeface="#9Slide03 Quicksand Bold" panose="00000800000000000000" pitchFamily="2" charset="0"/>
                <a:ea typeface="#9Slide03 IcielSamsung Sharp Bo" pitchFamily="2" charset="0"/>
                <a:cs typeface="#9Slide03 IcielSamsung Sharp Bo" pitchFamily="2" charset="0"/>
              </a:rPr>
              <a:t>MẬT</a:t>
            </a:r>
            <a:r>
              <a:rPr lang="en-US" sz="12500" dirty="0">
                <a:latin typeface="#9Slide03 Quicksand Bold" panose="00000800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12500" dirty="0" err="1">
                <a:latin typeface="#9Slide03 Quicksand Bold" panose="00000800000000000000" pitchFamily="2" charset="0"/>
                <a:ea typeface="#9Slide03 IcielSamsung Sharp Bo" pitchFamily="2" charset="0"/>
                <a:cs typeface="#9Slide03 IcielSamsung Sharp Bo" pitchFamily="2" charset="0"/>
              </a:rPr>
              <a:t>MÃ</a:t>
            </a:r>
            <a:r>
              <a:rPr lang="en-US" sz="12500" dirty="0">
                <a:latin typeface="#9Slide03 Quicksand Bold" panose="00000800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12500" dirty="0" err="1">
                <a:latin typeface="#9Slide03 Quicksand Bold" panose="00000800000000000000" pitchFamily="2" charset="0"/>
                <a:ea typeface="#9Slide03 IcielSamsung Sharp Bo" pitchFamily="2" charset="0"/>
                <a:cs typeface="#9Slide03 IcielSamsung Sharp Bo" pitchFamily="2" charset="0"/>
              </a:rPr>
              <a:t>PLICKERS</a:t>
            </a:r>
            <a:endParaRPr lang="en-US" sz="12500" dirty="0">
              <a:latin typeface="#9Slide03 Quicksand Bold" panose="00000800000000000000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EF3D30-B25D-B750-C264-ED0AEFC25C74}"/>
              </a:ext>
            </a:extLst>
          </p:cNvPr>
          <p:cNvSpPr txBox="1"/>
          <p:nvPr/>
        </p:nvSpPr>
        <p:spPr>
          <a:xfrm>
            <a:off x="2278629" y="4964344"/>
            <a:ext cx="19914444" cy="753603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defRPr sz="4300" b="1">
                <a:solidFill>
                  <a:schemeClr val="tx2"/>
                </a:solidFill>
                <a:latin typeface="Montserrat" pitchFamily="2" charset="77"/>
                <a:ea typeface="Arimo" panose="020B0604020202020204" pitchFamily="34" charset="0"/>
                <a:cs typeface="Space Grotesk" pitchFamily="2" charset="77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vi-VN" sz="6600" b="0" dirty="0">
                <a:solidFill>
                  <a:srgbClr val="3366FF"/>
                </a:solidFill>
                <a:latin typeface="#9Slide03 Quicksand" panose="00000500000000000000" pitchFamily="2" charset="0"/>
              </a:rPr>
              <a:t>- Mỗi HS có một thẻ đã mã hóa (mỗi chiều của  thẻ ứng với 1 đáp án A, B, C, D). </a:t>
            </a:r>
          </a:p>
          <a:p>
            <a:pPr algn="just">
              <a:lnSpc>
                <a:spcPct val="150000"/>
              </a:lnSpc>
            </a:pPr>
            <a:r>
              <a:rPr lang="vi-VN" sz="6600" b="0" dirty="0">
                <a:solidFill>
                  <a:srgbClr val="3366FF"/>
                </a:solidFill>
                <a:latin typeface="#9Slide03 Quicksand" panose="00000500000000000000" pitchFamily="2" charset="0"/>
              </a:rPr>
              <a:t>- GV chiếu câu hỏi, HS trả lời bằng cách giơ thẻ theo chiều của đáp án tương ứng. </a:t>
            </a:r>
          </a:p>
          <a:p>
            <a:pPr algn="just">
              <a:lnSpc>
                <a:spcPct val="150000"/>
              </a:lnSpc>
            </a:pPr>
            <a:r>
              <a:rPr lang="vi-VN" sz="6600" b="0" dirty="0">
                <a:solidFill>
                  <a:srgbClr val="3366FF"/>
                </a:solidFill>
                <a:latin typeface="#9Slide03 Quicksand" panose="00000500000000000000" pitchFamily="2" charset="0"/>
              </a:rPr>
              <a:t>- Thời gian trả lời:  30 giây/câu</a:t>
            </a:r>
          </a:p>
        </p:txBody>
      </p:sp>
    </p:spTree>
    <p:extLst>
      <p:ext uri="{BB962C8B-B14F-4D97-AF65-F5344CB8AC3E}">
        <p14:creationId xmlns:p14="http://schemas.microsoft.com/office/powerpoint/2010/main" val="35549828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6C1F41A4-38C5-BFAC-E8CF-AE5387866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1" y="523582"/>
            <a:ext cx="24373998" cy="1266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27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A3808EE-DEC1-26F1-F236-CFE70B81C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1" y="354564"/>
            <a:ext cx="24324321" cy="127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326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C171A88-C79A-CEAF-654A-406D17A4E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01" y="405524"/>
            <a:ext cx="23579847" cy="125046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AF7AC6-7AE2-674C-BC4D-9FECCAAA5A99}"/>
              </a:ext>
            </a:extLst>
          </p:cNvPr>
          <p:cNvSpPr txBox="1"/>
          <p:nvPr/>
        </p:nvSpPr>
        <p:spPr>
          <a:xfrm>
            <a:off x="19148612" y="10515600"/>
            <a:ext cx="1371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800" b="1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1486502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A8E4A7-E47B-9821-C8DE-29B266407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096" y="3597199"/>
            <a:ext cx="24640114" cy="12664254"/>
          </a:xfrm>
          <a:prstGeom prst="rect">
            <a:avLst/>
          </a:prstGeom>
        </p:spPr>
      </p:pic>
      <p:sp>
        <p:nvSpPr>
          <p:cNvPr id="2" name="Graphic 11">
            <a:extLst>
              <a:ext uri="{FF2B5EF4-FFF2-40B4-BE49-F238E27FC236}">
                <a16:creationId xmlns:a16="http://schemas.microsoft.com/office/drawing/2014/main" id="{BF900313-8B18-3005-1E7D-EA01E2F1BD93}"/>
              </a:ext>
            </a:extLst>
          </p:cNvPr>
          <p:cNvSpPr/>
          <p:nvPr/>
        </p:nvSpPr>
        <p:spPr>
          <a:xfrm>
            <a:off x="17632" y="33747"/>
            <a:ext cx="24377650" cy="5845090"/>
          </a:xfrm>
          <a:custGeom>
            <a:avLst/>
            <a:gdLst>
              <a:gd name="connsiteX0" fmla="*/ 67604 w 7767947"/>
              <a:gd name="connsiteY0" fmla="*/ 1751459 h 1862540"/>
              <a:gd name="connsiteX1" fmla="*/ 217384 w 7767947"/>
              <a:gd name="connsiteY1" fmla="*/ 1862541 h 1862540"/>
              <a:gd name="connsiteX2" fmla="*/ 367165 w 7767947"/>
              <a:gd name="connsiteY2" fmla="*/ 1751459 h 1862540"/>
              <a:gd name="connsiteX3" fmla="*/ 516946 w 7767947"/>
              <a:gd name="connsiteY3" fmla="*/ 1862541 h 1862540"/>
              <a:gd name="connsiteX4" fmla="*/ 666726 w 7767947"/>
              <a:gd name="connsiteY4" fmla="*/ 1751459 h 1862540"/>
              <a:gd name="connsiteX5" fmla="*/ 816507 w 7767947"/>
              <a:gd name="connsiteY5" fmla="*/ 1862541 h 1862540"/>
              <a:gd name="connsiteX6" fmla="*/ 966287 w 7767947"/>
              <a:gd name="connsiteY6" fmla="*/ 1751459 h 1862540"/>
              <a:gd name="connsiteX7" fmla="*/ 1116068 w 7767947"/>
              <a:gd name="connsiteY7" fmla="*/ 1862541 h 1862540"/>
              <a:gd name="connsiteX8" fmla="*/ 1265849 w 7767947"/>
              <a:gd name="connsiteY8" fmla="*/ 1751459 h 1862540"/>
              <a:gd name="connsiteX9" fmla="*/ 1415629 w 7767947"/>
              <a:gd name="connsiteY9" fmla="*/ 1862541 h 1862540"/>
              <a:gd name="connsiteX10" fmla="*/ 1565410 w 7767947"/>
              <a:gd name="connsiteY10" fmla="*/ 1751459 h 1862540"/>
              <a:gd name="connsiteX11" fmla="*/ 1715191 w 7767947"/>
              <a:gd name="connsiteY11" fmla="*/ 1862541 h 1862540"/>
              <a:gd name="connsiteX12" fmla="*/ 1864971 w 7767947"/>
              <a:gd name="connsiteY12" fmla="*/ 1751459 h 1862540"/>
              <a:gd name="connsiteX13" fmla="*/ 2014752 w 7767947"/>
              <a:gd name="connsiteY13" fmla="*/ 1862541 h 1862540"/>
              <a:gd name="connsiteX14" fmla="*/ 2164533 w 7767947"/>
              <a:gd name="connsiteY14" fmla="*/ 1751459 h 1862540"/>
              <a:gd name="connsiteX15" fmla="*/ 2314313 w 7767947"/>
              <a:gd name="connsiteY15" fmla="*/ 1862541 h 1862540"/>
              <a:gd name="connsiteX16" fmla="*/ 2464094 w 7767947"/>
              <a:gd name="connsiteY16" fmla="*/ 1751459 h 1862540"/>
              <a:gd name="connsiteX17" fmla="*/ 2613874 w 7767947"/>
              <a:gd name="connsiteY17" fmla="*/ 1862541 h 1862540"/>
              <a:gd name="connsiteX18" fmla="*/ 2763655 w 7767947"/>
              <a:gd name="connsiteY18" fmla="*/ 1751459 h 1862540"/>
              <a:gd name="connsiteX19" fmla="*/ 2913436 w 7767947"/>
              <a:gd name="connsiteY19" fmla="*/ 1862541 h 1862540"/>
              <a:gd name="connsiteX20" fmla="*/ 3063216 w 7767947"/>
              <a:gd name="connsiteY20" fmla="*/ 1751459 h 1862540"/>
              <a:gd name="connsiteX21" fmla="*/ 3212997 w 7767947"/>
              <a:gd name="connsiteY21" fmla="*/ 1862541 h 1862540"/>
              <a:gd name="connsiteX22" fmla="*/ 3362778 w 7767947"/>
              <a:gd name="connsiteY22" fmla="*/ 1751459 h 1862540"/>
              <a:gd name="connsiteX23" fmla="*/ 3512558 w 7767947"/>
              <a:gd name="connsiteY23" fmla="*/ 1862541 h 1862540"/>
              <a:gd name="connsiteX24" fmla="*/ 3662339 w 7767947"/>
              <a:gd name="connsiteY24" fmla="*/ 1751459 h 1862540"/>
              <a:gd name="connsiteX25" fmla="*/ 3812119 w 7767947"/>
              <a:gd name="connsiteY25" fmla="*/ 1862541 h 1862540"/>
              <a:gd name="connsiteX26" fmla="*/ 3961900 w 7767947"/>
              <a:gd name="connsiteY26" fmla="*/ 1751459 h 1862540"/>
              <a:gd name="connsiteX27" fmla="*/ 4111681 w 7767947"/>
              <a:gd name="connsiteY27" fmla="*/ 1862541 h 1862540"/>
              <a:gd name="connsiteX28" fmla="*/ 4261461 w 7767947"/>
              <a:gd name="connsiteY28" fmla="*/ 1751459 h 1862540"/>
              <a:gd name="connsiteX29" fmla="*/ 4411242 w 7767947"/>
              <a:gd name="connsiteY29" fmla="*/ 1862541 h 1862540"/>
              <a:gd name="connsiteX30" fmla="*/ 4561022 w 7767947"/>
              <a:gd name="connsiteY30" fmla="*/ 1751459 h 1862540"/>
              <a:gd name="connsiteX31" fmla="*/ 4710803 w 7767947"/>
              <a:gd name="connsiteY31" fmla="*/ 1862541 h 1862540"/>
              <a:gd name="connsiteX32" fmla="*/ 4860584 w 7767947"/>
              <a:gd name="connsiteY32" fmla="*/ 1751459 h 1862540"/>
              <a:gd name="connsiteX33" fmla="*/ 5010364 w 7767947"/>
              <a:gd name="connsiteY33" fmla="*/ 1862541 h 1862540"/>
              <a:gd name="connsiteX34" fmla="*/ 5160145 w 7767947"/>
              <a:gd name="connsiteY34" fmla="*/ 1751459 h 1862540"/>
              <a:gd name="connsiteX35" fmla="*/ 5309926 w 7767947"/>
              <a:gd name="connsiteY35" fmla="*/ 1862541 h 1862540"/>
              <a:gd name="connsiteX36" fmla="*/ 5459706 w 7767947"/>
              <a:gd name="connsiteY36" fmla="*/ 1751459 h 1862540"/>
              <a:gd name="connsiteX37" fmla="*/ 5609487 w 7767947"/>
              <a:gd name="connsiteY37" fmla="*/ 1862541 h 1862540"/>
              <a:gd name="connsiteX38" fmla="*/ 5759267 w 7767947"/>
              <a:gd name="connsiteY38" fmla="*/ 1751459 h 1862540"/>
              <a:gd name="connsiteX39" fmla="*/ 5909048 w 7767947"/>
              <a:gd name="connsiteY39" fmla="*/ 1862541 h 1862540"/>
              <a:gd name="connsiteX40" fmla="*/ 6058829 w 7767947"/>
              <a:gd name="connsiteY40" fmla="*/ 1751459 h 1862540"/>
              <a:gd name="connsiteX41" fmla="*/ 6208609 w 7767947"/>
              <a:gd name="connsiteY41" fmla="*/ 1862541 h 1862540"/>
              <a:gd name="connsiteX42" fmla="*/ 6358390 w 7767947"/>
              <a:gd name="connsiteY42" fmla="*/ 1751459 h 1862540"/>
              <a:gd name="connsiteX43" fmla="*/ 6508171 w 7767947"/>
              <a:gd name="connsiteY43" fmla="*/ 1862541 h 1862540"/>
              <a:gd name="connsiteX44" fmla="*/ 6657951 w 7767947"/>
              <a:gd name="connsiteY44" fmla="*/ 1751459 h 1862540"/>
              <a:gd name="connsiteX45" fmla="*/ 6807732 w 7767947"/>
              <a:gd name="connsiteY45" fmla="*/ 1862541 h 1862540"/>
              <a:gd name="connsiteX46" fmla="*/ 6957512 w 7767947"/>
              <a:gd name="connsiteY46" fmla="*/ 1751459 h 1862540"/>
              <a:gd name="connsiteX47" fmla="*/ 7107293 w 7767947"/>
              <a:gd name="connsiteY47" fmla="*/ 1862541 h 1862540"/>
              <a:gd name="connsiteX48" fmla="*/ 7257074 w 7767947"/>
              <a:gd name="connsiteY48" fmla="*/ 1751459 h 1862540"/>
              <a:gd name="connsiteX49" fmla="*/ 7406854 w 7767947"/>
              <a:gd name="connsiteY49" fmla="*/ 1862541 h 1862540"/>
              <a:gd name="connsiteX50" fmla="*/ 7556635 w 7767947"/>
              <a:gd name="connsiteY50" fmla="*/ 1751459 h 1862540"/>
              <a:gd name="connsiteX51" fmla="*/ 7715726 w 7767947"/>
              <a:gd name="connsiteY51" fmla="*/ 1862541 h 1862540"/>
              <a:gd name="connsiteX52" fmla="*/ 7767947 w 7767947"/>
              <a:gd name="connsiteY52" fmla="*/ 1840729 h 1862540"/>
              <a:gd name="connsiteX53" fmla="*/ 7767947 w 7767947"/>
              <a:gd name="connsiteY53" fmla="*/ 0 h 1862540"/>
              <a:gd name="connsiteX54" fmla="*/ 0 w 7767947"/>
              <a:gd name="connsiteY54" fmla="*/ 0 h 1862540"/>
              <a:gd name="connsiteX55" fmla="*/ 0 w 7767947"/>
              <a:gd name="connsiteY55" fmla="*/ 1796296 h 1862540"/>
              <a:gd name="connsiteX56" fmla="*/ 67604 w 7767947"/>
              <a:gd name="connsiteY56" fmla="*/ 1751459 h 1862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7767947" h="1862540">
                <a:moveTo>
                  <a:pt x="67604" y="1751459"/>
                </a:moveTo>
                <a:cubicBezTo>
                  <a:pt x="142494" y="1751459"/>
                  <a:pt x="142494" y="1862541"/>
                  <a:pt x="217384" y="1862541"/>
                </a:cubicBezTo>
                <a:cubicBezTo>
                  <a:pt x="292275" y="1862541"/>
                  <a:pt x="292275" y="1751459"/>
                  <a:pt x="367165" y="1751459"/>
                </a:cubicBezTo>
                <a:cubicBezTo>
                  <a:pt x="442055" y="1751459"/>
                  <a:pt x="442055" y="1862541"/>
                  <a:pt x="516946" y="1862541"/>
                </a:cubicBezTo>
                <a:cubicBezTo>
                  <a:pt x="591836" y="1862541"/>
                  <a:pt x="591836" y="1751459"/>
                  <a:pt x="666726" y="1751459"/>
                </a:cubicBezTo>
                <a:cubicBezTo>
                  <a:pt x="741617" y="1751459"/>
                  <a:pt x="741617" y="1862541"/>
                  <a:pt x="816507" y="1862541"/>
                </a:cubicBezTo>
                <a:cubicBezTo>
                  <a:pt x="891397" y="1862541"/>
                  <a:pt x="891397" y="1751459"/>
                  <a:pt x="966287" y="1751459"/>
                </a:cubicBezTo>
                <a:cubicBezTo>
                  <a:pt x="1041178" y="1751459"/>
                  <a:pt x="1041178" y="1862541"/>
                  <a:pt x="1116068" y="1862541"/>
                </a:cubicBezTo>
                <a:cubicBezTo>
                  <a:pt x="1190958" y="1862541"/>
                  <a:pt x="1190958" y="1751459"/>
                  <a:pt x="1265849" y="1751459"/>
                </a:cubicBezTo>
                <a:cubicBezTo>
                  <a:pt x="1340739" y="1751459"/>
                  <a:pt x="1340739" y="1862541"/>
                  <a:pt x="1415629" y="1862541"/>
                </a:cubicBezTo>
                <a:cubicBezTo>
                  <a:pt x="1490520" y="1862541"/>
                  <a:pt x="1490520" y="1751459"/>
                  <a:pt x="1565410" y="1751459"/>
                </a:cubicBezTo>
                <a:cubicBezTo>
                  <a:pt x="1640300" y="1751459"/>
                  <a:pt x="1640300" y="1862541"/>
                  <a:pt x="1715191" y="1862541"/>
                </a:cubicBezTo>
                <a:cubicBezTo>
                  <a:pt x="1790081" y="1862541"/>
                  <a:pt x="1790081" y="1751459"/>
                  <a:pt x="1864971" y="1751459"/>
                </a:cubicBezTo>
                <a:cubicBezTo>
                  <a:pt x="1939862" y="1751459"/>
                  <a:pt x="1939862" y="1862541"/>
                  <a:pt x="2014752" y="1862541"/>
                </a:cubicBezTo>
                <a:cubicBezTo>
                  <a:pt x="2089642" y="1862541"/>
                  <a:pt x="2089642" y="1751459"/>
                  <a:pt x="2164533" y="1751459"/>
                </a:cubicBezTo>
                <a:cubicBezTo>
                  <a:pt x="2239423" y="1751459"/>
                  <a:pt x="2239423" y="1862541"/>
                  <a:pt x="2314313" y="1862541"/>
                </a:cubicBezTo>
                <a:cubicBezTo>
                  <a:pt x="2389204" y="1862541"/>
                  <a:pt x="2389204" y="1751459"/>
                  <a:pt x="2464094" y="1751459"/>
                </a:cubicBezTo>
                <a:cubicBezTo>
                  <a:pt x="2538984" y="1751459"/>
                  <a:pt x="2538984" y="1862541"/>
                  <a:pt x="2613874" y="1862541"/>
                </a:cubicBezTo>
                <a:cubicBezTo>
                  <a:pt x="2688765" y="1862541"/>
                  <a:pt x="2688765" y="1751459"/>
                  <a:pt x="2763655" y="1751459"/>
                </a:cubicBezTo>
                <a:cubicBezTo>
                  <a:pt x="2838545" y="1751459"/>
                  <a:pt x="2838545" y="1862541"/>
                  <a:pt x="2913436" y="1862541"/>
                </a:cubicBezTo>
                <a:cubicBezTo>
                  <a:pt x="2988326" y="1862541"/>
                  <a:pt x="2988326" y="1751459"/>
                  <a:pt x="3063216" y="1751459"/>
                </a:cubicBezTo>
                <a:cubicBezTo>
                  <a:pt x="3138107" y="1751459"/>
                  <a:pt x="3138107" y="1862541"/>
                  <a:pt x="3212997" y="1862541"/>
                </a:cubicBezTo>
                <a:cubicBezTo>
                  <a:pt x="3287887" y="1862541"/>
                  <a:pt x="3287887" y="1751459"/>
                  <a:pt x="3362778" y="1751459"/>
                </a:cubicBezTo>
                <a:cubicBezTo>
                  <a:pt x="3437668" y="1751459"/>
                  <a:pt x="3437668" y="1862541"/>
                  <a:pt x="3512558" y="1862541"/>
                </a:cubicBezTo>
                <a:cubicBezTo>
                  <a:pt x="3587449" y="1862541"/>
                  <a:pt x="3587449" y="1751459"/>
                  <a:pt x="3662339" y="1751459"/>
                </a:cubicBezTo>
                <a:cubicBezTo>
                  <a:pt x="3737229" y="1751459"/>
                  <a:pt x="3737229" y="1862541"/>
                  <a:pt x="3812119" y="1862541"/>
                </a:cubicBezTo>
                <a:cubicBezTo>
                  <a:pt x="3887010" y="1862541"/>
                  <a:pt x="3887010" y="1751459"/>
                  <a:pt x="3961900" y="1751459"/>
                </a:cubicBezTo>
                <a:cubicBezTo>
                  <a:pt x="4036790" y="1751459"/>
                  <a:pt x="4036790" y="1862541"/>
                  <a:pt x="4111681" y="1862541"/>
                </a:cubicBezTo>
                <a:cubicBezTo>
                  <a:pt x="4186571" y="1862541"/>
                  <a:pt x="4186571" y="1751459"/>
                  <a:pt x="4261461" y="1751459"/>
                </a:cubicBezTo>
                <a:cubicBezTo>
                  <a:pt x="4336352" y="1751459"/>
                  <a:pt x="4336352" y="1862541"/>
                  <a:pt x="4411242" y="1862541"/>
                </a:cubicBezTo>
                <a:cubicBezTo>
                  <a:pt x="4486132" y="1862541"/>
                  <a:pt x="4486132" y="1751459"/>
                  <a:pt x="4561022" y="1751459"/>
                </a:cubicBezTo>
                <a:cubicBezTo>
                  <a:pt x="4635913" y="1751459"/>
                  <a:pt x="4635913" y="1862541"/>
                  <a:pt x="4710803" y="1862541"/>
                </a:cubicBezTo>
                <a:cubicBezTo>
                  <a:pt x="4785693" y="1862541"/>
                  <a:pt x="4785693" y="1751459"/>
                  <a:pt x="4860584" y="1751459"/>
                </a:cubicBezTo>
                <a:cubicBezTo>
                  <a:pt x="4935474" y="1751459"/>
                  <a:pt x="4935474" y="1862541"/>
                  <a:pt x="5010364" y="1862541"/>
                </a:cubicBezTo>
                <a:cubicBezTo>
                  <a:pt x="5085255" y="1862541"/>
                  <a:pt x="5085255" y="1751459"/>
                  <a:pt x="5160145" y="1751459"/>
                </a:cubicBezTo>
                <a:cubicBezTo>
                  <a:pt x="5235035" y="1751459"/>
                  <a:pt x="5235035" y="1862541"/>
                  <a:pt x="5309926" y="1862541"/>
                </a:cubicBezTo>
                <a:cubicBezTo>
                  <a:pt x="5384816" y="1862541"/>
                  <a:pt x="5384816" y="1751459"/>
                  <a:pt x="5459706" y="1751459"/>
                </a:cubicBezTo>
                <a:cubicBezTo>
                  <a:pt x="5534597" y="1751459"/>
                  <a:pt x="5534597" y="1862541"/>
                  <a:pt x="5609487" y="1862541"/>
                </a:cubicBezTo>
                <a:cubicBezTo>
                  <a:pt x="5684377" y="1862541"/>
                  <a:pt x="5684377" y="1751459"/>
                  <a:pt x="5759267" y="1751459"/>
                </a:cubicBezTo>
                <a:cubicBezTo>
                  <a:pt x="5834158" y="1751459"/>
                  <a:pt x="5834158" y="1862541"/>
                  <a:pt x="5909048" y="1862541"/>
                </a:cubicBezTo>
                <a:cubicBezTo>
                  <a:pt x="5983938" y="1862541"/>
                  <a:pt x="5983938" y="1751459"/>
                  <a:pt x="6058829" y="1751459"/>
                </a:cubicBezTo>
                <a:cubicBezTo>
                  <a:pt x="6133719" y="1751459"/>
                  <a:pt x="6133719" y="1862541"/>
                  <a:pt x="6208609" y="1862541"/>
                </a:cubicBezTo>
                <a:cubicBezTo>
                  <a:pt x="6283500" y="1862541"/>
                  <a:pt x="6283500" y="1751459"/>
                  <a:pt x="6358390" y="1751459"/>
                </a:cubicBezTo>
                <a:cubicBezTo>
                  <a:pt x="6433280" y="1751459"/>
                  <a:pt x="6433280" y="1862541"/>
                  <a:pt x="6508171" y="1862541"/>
                </a:cubicBezTo>
                <a:cubicBezTo>
                  <a:pt x="6583061" y="1862541"/>
                  <a:pt x="6583061" y="1751459"/>
                  <a:pt x="6657951" y="1751459"/>
                </a:cubicBezTo>
                <a:cubicBezTo>
                  <a:pt x="6732842" y="1751459"/>
                  <a:pt x="6732842" y="1862541"/>
                  <a:pt x="6807732" y="1862541"/>
                </a:cubicBezTo>
                <a:cubicBezTo>
                  <a:pt x="6882622" y="1862541"/>
                  <a:pt x="6882622" y="1751459"/>
                  <a:pt x="6957512" y="1751459"/>
                </a:cubicBezTo>
                <a:cubicBezTo>
                  <a:pt x="7032403" y="1751459"/>
                  <a:pt x="7032403" y="1862541"/>
                  <a:pt x="7107293" y="1862541"/>
                </a:cubicBezTo>
                <a:cubicBezTo>
                  <a:pt x="7182183" y="1862541"/>
                  <a:pt x="7182183" y="1751459"/>
                  <a:pt x="7257074" y="1751459"/>
                </a:cubicBezTo>
                <a:cubicBezTo>
                  <a:pt x="7331964" y="1751459"/>
                  <a:pt x="7331964" y="1862541"/>
                  <a:pt x="7406854" y="1862541"/>
                </a:cubicBezTo>
                <a:cubicBezTo>
                  <a:pt x="7481745" y="1862541"/>
                  <a:pt x="7481745" y="1751459"/>
                  <a:pt x="7556635" y="1751459"/>
                </a:cubicBezTo>
                <a:cubicBezTo>
                  <a:pt x="7631525" y="1751459"/>
                  <a:pt x="7640836" y="1862541"/>
                  <a:pt x="7715726" y="1862541"/>
                </a:cubicBezTo>
                <a:cubicBezTo>
                  <a:pt x="7737182" y="1862541"/>
                  <a:pt x="7753779" y="1853654"/>
                  <a:pt x="7767947" y="1840729"/>
                </a:cubicBezTo>
                <a:lnTo>
                  <a:pt x="7767947" y="0"/>
                </a:lnTo>
                <a:lnTo>
                  <a:pt x="0" y="0"/>
                </a:lnTo>
                <a:lnTo>
                  <a:pt x="0" y="1796296"/>
                </a:lnTo>
                <a:cubicBezTo>
                  <a:pt x="16597" y="1772464"/>
                  <a:pt x="34814" y="1751459"/>
                  <a:pt x="67604" y="1751459"/>
                </a:cubicBezTo>
                <a:close/>
              </a:path>
            </a:pathLst>
          </a:custGeom>
          <a:solidFill>
            <a:schemeClr val="accent6"/>
          </a:solidFill>
          <a:ln w="404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#9Slide03 Quicksand" panose="00000500000000000000" pitchFamily="2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516562A-58E2-832B-DE9E-D2FD3F8E9852}"/>
              </a:ext>
            </a:extLst>
          </p:cNvPr>
          <p:cNvGrpSpPr/>
          <p:nvPr/>
        </p:nvGrpSpPr>
        <p:grpSpPr>
          <a:xfrm>
            <a:off x="-82870" y="-33145"/>
            <a:ext cx="6354952" cy="7653127"/>
            <a:chOff x="-82870" y="-33145"/>
            <a:chExt cx="6354952" cy="7653127"/>
          </a:xfrm>
        </p:grpSpPr>
        <p:grpSp>
          <p:nvGrpSpPr>
            <p:cNvPr id="16" name="Graphic 4">
              <a:extLst>
                <a:ext uri="{FF2B5EF4-FFF2-40B4-BE49-F238E27FC236}">
                  <a16:creationId xmlns:a16="http://schemas.microsoft.com/office/drawing/2014/main" id="{E42ED8C7-6D72-1A47-8C58-3E3C187AACE6}"/>
                </a:ext>
              </a:extLst>
            </p:cNvPr>
            <p:cNvGrpSpPr/>
            <p:nvPr/>
          </p:nvGrpSpPr>
          <p:grpSpPr>
            <a:xfrm>
              <a:off x="-82870" y="-33145"/>
              <a:ext cx="2033698" cy="7653127"/>
              <a:chOff x="19576303" y="5184514"/>
              <a:chExt cx="1447800" cy="5448300"/>
            </a:xfrm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D301E1C3-974F-889D-699D-D56AAFB085DC}"/>
                  </a:ext>
                </a:extLst>
              </p:cNvPr>
              <p:cNvSpPr/>
              <p:nvPr/>
            </p:nvSpPr>
            <p:spPr>
              <a:xfrm>
                <a:off x="19576303" y="7761026"/>
                <a:ext cx="1447800" cy="2871787"/>
              </a:xfrm>
              <a:custGeom>
                <a:avLst/>
                <a:gdLst>
                  <a:gd name="connsiteX0" fmla="*/ 723900 w 1447800"/>
                  <a:gd name="connsiteY0" fmla="*/ 728663 h 2871787"/>
                  <a:gd name="connsiteX1" fmla="*/ 723900 w 1447800"/>
                  <a:gd name="connsiteY1" fmla="*/ 728663 h 2871787"/>
                  <a:gd name="connsiteX2" fmla="*/ 0 w 1447800"/>
                  <a:gd name="connsiteY2" fmla="*/ 0 h 2871787"/>
                  <a:gd name="connsiteX3" fmla="*/ 0 w 1447800"/>
                  <a:gd name="connsiteY3" fmla="*/ 2143125 h 2871787"/>
                  <a:gd name="connsiteX4" fmla="*/ 723900 w 1447800"/>
                  <a:gd name="connsiteY4" fmla="*/ 2871788 h 2871787"/>
                  <a:gd name="connsiteX5" fmla="*/ 723900 w 1447800"/>
                  <a:gd name="connsiteY5" fmla="*/ 2871788 h 2871787"/>
                  <a:gd name="connsiteX6" fmla="*/ 1447800 w 1447800"/>
                  <a:gd name="connsiteY6" fmla="*/ 2143125 h 2871787"/>
                  <a:gd name="connsiteX7" fmla="*/ 1447800 w 1447800"/>
                  <a:gd name="connsiteY7" fmla="*/ 0 h 2871787"/>
                  <a:gd name="connsiteX8" fmla="*/ 723900 w 1447800"/>
                  <a:gd name="connsiteY8" fmla="*/ 728663 h 2871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800" h="2871787">
                    <a:moveTo>
                      <a:pt x="723900" y="728663"/>
                    </a:moveTo>
                    <a:lnTo>
                      <a:pt x="723900" y="728663"/>
                    </a:lnTo>
                    <a:cubicBezTo>
                      <a:pt x="324572" y="728663"/>
                      <a:pt x="0" y="401955"/>
                      <a:pt x="0" y="0"/>
                    </a:cubicBezTo>
                    <a:lnTo>
                      <a:pt x="0" y="2143125"/>
                    </a:lnTo>
                    <a:cubicBezTo>
                      <a:pt x="0" y="2545080"/>
                      <a:pt x="324572" y="2871788"/>
                      <a:pt x="723900" y="2871788"/>
                    </a:cubicBezTo>
                    <a:lnTo>
                      <a:pt x="723900" y="2871788"/>
                    </a:lnTo>
                    <a:cubicBezTo>
                      <a:pt x="1123228" y="2871788"/>
                      <a:pt x="1447800" y="2545080"/>
                      <a:pt x="1447800" y="2143125"/>
                    </a:cubicBezTo>
                    <a:lnTo>
                      <a:pt x="1447800" y="0"/>
                    </a:lnTo>
                    <a:cubicBezTo>
                      <a:pt x="1447800" y="401955"/>
                      <a:pt x="1123228" y="728663"/>
                      <a:pt x="723900" y="72866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#9Slide03 Quicksand" panose="00000500000000000000" pitchFamily="2" charset="0"/>
                </a:endParaRPr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4AAF7DD0-84FB-1605-C191-0E7B0034DCC6}"/>
                  </a:ext>
                </a:extLst>
              </p:cNvPr>
              <p:cNvSpPr/>
              <p:nvPr/>
            </p:nvSpPr>
            <p:spPr>
              <a:xfrm>
                <a:off x="19576303" y="5184514"/>
                <a:ext cx="1447800" cy="3305175"/>
              </a:xfrm>
              <a:custGeom>
                <a:avLst/>
                <a:gdLst>
                  <a:gd name="connsiteX0" fmla="*/ 0 w 1447800"/>
                  <a:gd name="connsiteY0" fmla="*/ 0 h 3305175"/>
                  <a:gd name="connsiteX1" fmla="*/ 0 w 1447800"/>
                  <a:gd name="connsiteY1" fmla="*/ 2143125 h 3305175"/>
                  <a:gd name="connsiteX2" fmla="*/ 0 w 1447800"/>
                  <a:gd name="connsiteY2" fmla="*/ 2576513 h 3305175"/>
                  <a:gd name="connsiteX3" fmla="*/ 723900 w 1447800"/>
                  <a:gd name="connsiteY3" fmla="*/ 3305175 h 3305175"/>
                  <a:gd name="connsiteX4" fmla="*/ 723900 w 1447800"/>
                  <a:gd name="connsiteY4" fmla="*/ 3305175 h 3305175"/>
                  <a:gd name="connsiteX5" fmla="*/ 1447800 w 1447800"/>
                  <a:gd name="connsiteY5" fmla="*/ 2576513 h 3305175"/>
                  <a:gd name="connsiteX6" fmla="*/ 1447800 w 1447800"/>
                  <a:gd name="connsiteY6" fmla="*/ 2143125 h 3305175"/>
                  <a:gd name="connsiteX7" fmla="*/ 1447800 w 1447800"/>
                  <a:gd name="connsiteY7" fmla="*/ 0 h 3305175"/>
                  <a:gd name="connsiteX8" fmla="*/ 0 w 1447800"/>
                  <a:gd name="connsiteY8" fmla="*/ 0 h 3305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800" h="3305175">
                    <a:moveTo>
                      <a:pt x="0" y="0"/>
                    </a:moveTo>
                    <a:lnTo>
                      <a:pt x="0" y="2143125"/>
                    </a:lnTo>
                    <a:lnTo>
                      <a:pt x="0" y="2576513"/>
                    </a:lnTo>
                    <a:cubicBezTo>
                      <a:pt x="0" y="2978468"/>
                      <a:pt x="324572" y="3305175"/>
                      <a:pt x="723900" y="3305175"/>
                    </a:cubicBezTo>
                    <a:lnTo>
                      <a:pt x="723900" y="3305175"/>
                    </a:lnTo>
                    <a:cubicBezTo>
                      <a:pt x="1123228" y="3305175"/>
                      <a:pt x="1447800" y="2978468"/>
                      <a:pt x="1447800" y="2576513"/>
                    </a:cubicBezTo>
                    <a:lnTo>
                      <a:pt x="1447800" y="2143125"/>
                    </a:lnTo>
                    <a:lnTo>
                      <a:pt x="14478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9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#9Slide03 Quicksand" panose="00000500000000000000" pitchFamily="2" charset="0"/>
                </a:endParaRPr>
              </a:p>
            </p:txBody>
          </p:sp>
        </p:grpSp>
        <p:grpSp>
          <p:nvGrpSpPr>
            <p:cNvPr id="19" name="Graphic 8">
              <a:extLst>
                <a:ext uri="{FF2B5EF4-FFF2-40B4-BE49-F238E27FC236}">
                  <a16:creationId xmlns:a16="http://schemas.microsoft.com/office/drawing/2014/main" id="{86A7DC18-34C9-3D6C-17D4-71A75E9EA353}"/>
                </a:ext>
              </a:extLst>
            </p:cNvPr>
            <p:cNvGrpSpPr/>
            <p:nvPr/>
          </p:nvGrpSpPr>
          <p:grpSpPr>
            <a:xfrm>
              <a:off x="4367265" y="-27171"/>
              <a:ext cx="1904817" cy="2176414"/>
              <a:chOff x="19920753" y="7433964"/>
              <a:chExt cx="1356049" cy="1549400"/>
            </a:xfrm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7BDEEA84-16FE-5169-3840-82C5365414AF}"/>
                  </a:ext>
                </a:extLst>
              </p:cNvPr>
              <p:cNvSpPr/>
              <p:nvPr/>
            </p:nvSpPr>
            <p:spPr>
              <a:xfrm>
                <a:off x="19920753" y="8595538"/>
                <a:ext cx="339249" cy="387825"/>
              </a:xfrm>
              <a:custGeom>
                <a:avLst/>
                <a:gdLst>
                  <a:gd name="connsiteX0" fmla="*/ 0 w 339249"/>
                  <a:gd name="connsiteY0" fmla="*/ 0 h 387825"/>
                  <a:gd name="connsiteX1" fmla="*/ 339250 w 339249"/>
                  <a:gd name="connsiteY1" fmla="*/ 0 h 387825"/>
                  <a:gd name="connsiteX2" fmla="*/ 339250 w 339249"/>
                  <a:gd name="connsiteY2" fmla="*/ 387825 h 387825"/>
                  <a:gd name="connsiteX3" fmla="*/ 0 w 339249"/>
                  <a:gd name="connsiteY3" fmla="*/ 387825 h 38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249" h="387825">
                    <a:moveTo>
                      <a:pt x="0" y="0"/>
                    </a:moveTo>
                    <a:lnTo>
                      <a:pt x="339250" y="0"/>
                    </a:lnTo>
                    <a:lnTo>
                      <a:pt x="339250" y="387825"/>
                    </a:lnTo>
                    <a:lnTo>
                      <a:pt x="0" y="387825"/>
                    </a:lnTo>
                    <a:close/>
                  </a:path>
                </a:pathLst>
              </a:custGeom>
              <a:solidFill>
                <a:schemeClr val="accent3"/>
              </a:solidFill>
              <a:ln w="94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#9Slide03 Quicksand" panose="00000500000000000000" pitchFamily="2" charset="0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1526DF8B-7DCA-8738-F144-9A2F4F117C94}"/>
                  </a:ext>
                </a:extLst>
              </p:cNvPr>
              <p:cNvSpPr/>
              <p:nvPr/>
            </p:nvSpPr>
            <p:spPr>
              <a:xfrm>
                <a:off x="20260002" y="8208664"/>
                <a:ext cx="339249" cy="387825"/>
              </a:xfrm>
              <a:custGeom>
                <a:avLst/>
                <a:gdLst>
                  <a:gd name="connsiteX0" fmla="*/ 0 w 339249"/>
                  <a:gd name="connsiteY0" fmla="*/ 0 h 387825"/>
                  <a:gd name="connsiteX1" fmla="*/ 339250 w 339249"/>
                  <a:gd name="connsiteY1" fmla="*/ 0 h 387825"/>
                  <a:gd name="connsiteX2" fmla="*/ 339250 w 339249"/>
                  <a:gd name="connsiteY2" fmla="*/ 387825 h 387825"/>
                  <a:gd name="connsiteX3" fmla="*/ 0 w 339249"/>
                  <a:gd name="connsiteY3" fmla="*/ 387825 h 38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249" h="387825">
                    <a:moveTo>
                      <a:pt x="0" y="0"/>
                    </a:moveTo>
                    <a:lnTo>
                      <a:pt x="339250" y="0"/>
                    </a:lnTo>
                    <a:lnTo>
                      <a:pt x="339250" y="387825"/>
                    </a:lnTo>
                    <a:lnTo>
                      <a:pt x="0" y="387825"/>
                    </a:lnTo>
                    <a:close/>
                  </a:path>
                </a:pathLst>
              </a:custGeom>
              <a:solidFill>
                <a:schemeClr val="accent3"/>
              </a:solidFill>
              <a:ln w="94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#9Slide03 Quicksand" panose="00000500000000000000" pitchFamily="2" charset="0"/>
                </a:endParaRPr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0F1913A2-7B12-D7D7-7170-6C1BAAA946F7}"/>
                  </a:ext>
                </a:extLst>
              </p:cNvPr>
              <p:cNvSpPr/>
              <p:nvPr/>
            </p:nvSpPr>
            <p:spPr>
              <a:xfrm>
                <a:off x="19920753" y="8208664"/>
                <a:ext cx="339249" cy="387825"/>
              </a:xfrm>
              <a:custGeom>
                <a:avLst/>
                <a:gdLst>
                  <a:gd name="connsiteX0" fmla="*/ 0 w 339249"/>
                  <a:gd name="connsiteY0" fmla="*/ 0 h 387825"/>
                  <a:gd name="connsiteX1" fmla="*/ 339250 w 339249"/>
                  <a:gd name="connsiteY1" fmla="*/ 0 h 387825"/>
                  <a:gd name="connsiteX2" fmla="*/ 339250 w 339249"/>
                  <a:gd name="connsiteY2" fmla="*/ 387825 h 387825"/>
                  <a:gd name="connsiteX3" fmla="*/ 0 w 339249"/>
                  <a:gd name="connsiteY3" fmla="*/ 387825 h 38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249" h="387825">
                    <a:moveTo>
                      <a:pt x="0" y="0"/>
                    </a:moveTo>
                    <a:lnTo>
                      <a:pt x="339250" y="0"/>
                    </a:lnTo>
                    <a:lnTo>
                      <a:pt x="339250" y="387825"/>
                    </a:lnTo>
                    <a:lnTo>
                      <a:pt x="0" y="387825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94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#9Slide03 Quicksand" panose="00000500000000000000" pitchFamily="2" charset="0"/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84A59D14-FBDE-FE9B-94BC-6B166247C147}"/>
                  </a:ext>
                </a:extLst>
              </p:cNvPr>
              <p:cNvSpPr/>
              <p:nvPr/>
            </p:nvSpPr>
            <p:spPr>
              <a:xfrm>
                <a:off x="20598302" y="7821789"/>
                <a:ext cx="339249" cy="387825"/>
              </a:xfrm>
              <a:custGeom>
                <a:avLst/>
                <a:gdLst>
                  <a:gd name="connsiteX0" fmla="*/ 0 w 339249"/>
                  <a:gd name="connsiteY0" fmla="*/ 0 h 387825"/>
                  <a:gd name="connsiteX1" fmla="*/ 339250 w 339249"/>
                  <a:gd name="connsiteY1" fmla="*/ 0 h 387825"/>
                  <a:gd name="connsiteX2" fmla="*/ 339250 w 339249"/>
                  <a:gd name="connsiteY2" fmla="*/ 387825 h 387825"/>
                  <a:gd name="connsiteX3" fmla="*/ 0 w 339249"/>
                  <a:gd name="connsiteY3" fmla="*/ 387825 h 38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249" h="387825">
                    <a:moveTo>
                      <a:pt x="0" y="0"/>
                    </a:moveTo>
                    <a:lnTo>
                      <a:pt x="339250" y="0"/>
                    </a:lnTo>
                    <a:lnTo>
                      <a:pt x="339250" y="387825"/>
                    </a:lnTo>
                    <a:lnTo>
                      <a:pt x="0" y="387825"/>
                    </a:lnTo>
                    <a:close/>
                  </a:path>
                </a:pathLst>
              </a:custGeom>
              <a:solidFill>
                <a:schemeClr val="accent3"/>
              </a:solidFill>
              <a:ln w="94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#9Slide03 Quicksand" panose="00000500000000000000" pitchFamily="2" charset="0"/>
                </a:endParaRPr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02067CF0-92DE-9E28-643A-D9D01BE2D6A8}"/>
                  </a:ext>
                </a:extLst>
              </p:cNvPr>
              <p:cNvSpPr/>
              <p:nvPr/>
            </p:nvSpPr>
            <p:spPr>
              <a:xfrm>
                <a:off x="20260002" y="7821789"/>
                <a:ext cx="339249" cy="387825"/>
              </a:xfrm>
              <a:custGeom>
                <a:avLst/>
                <a:gdLst>
                  <a:gd name="connsiteX0" fmla="*/ 0 w 339249"/>
                  <a:gd name="connsiteY0" fmla="*/ 0 h 387825"/>
                  <a:gd name="connsiteX1" fmla="*/ 339250 w 339249"/>
                  <a:gd name="connsiteY1" fmla="*/ 0 h 387825"/>
                  <a:gd name="connsiteX2" fmla="*/ 339250 w 339249"/>
                  <a:gd name="connsiteY2" fmla="*/ 387825 h 387825"/>
                  <a:gd name="connsiteX3" fmla="*/ 0 w 339249"/>
                  <a:gd name="connsiteY3" fmla="*/ 387825 h 38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249" h="387825">
                    <a:moveTo>
                      <a:pt x="0" y="0"/>
                    </a:moveTo>
                    <a:lnTo>
                      <a:pt x="339250" y="0"/>
                    </a:lnTo>
                    <a:lnTo>
                      <a:pt x="339250" y="387825"/>
                    </a:lnTo>
                    <a:lnTo>
                      <a:pt x="0" y="387825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94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#9Slide03 Quicksand" panose="00000500000000000000" pitchFamily="2" charset="0"/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CA76A542-6195-FA66-DE1A-DEA1366030AA}"/>
                  </a:ext>
                </a:extLst>
              </p:cNvPr>
              <p:cNvSpPr/>
              <p:nvPr/>
            </p:nvSpPr>
            <p:spPr>
              <a:xfrm>
                <a:off x="19920753" y="7821789"/>
                <a:ext cx="339249" cy="387825"/>
              </a:xfrm>
              <a:custGeom>
                <a:avLst/>
                <a:gdLst>
                  <a:gd name="connsiteX0" fmla="*/ 0 w 339249"/>
                  <a:gd name="connsiteY0" fmla="*/ 0 h 387825"/>
                  <a:gd name="connsiteX1" fmla="*/ 339250 w 339249"/>
                  <a:gd name="connsiteY1" fmla="*/ 0 h 387825"/>
                  <a:gd name="connsiteX2" fmla="*/ 339250 w 339249"/>
                  <a:gd name="connsiteY2" fmla="*/ 387825 h 387825"/>
                  <a:gd name="connsiteX3" fmla="*/ 0 w 339249"/>
                  <a:gd name="connsiteY3" fmla="*/ 387825 h 38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249" h="387825">
                    <a:moveTo>
                      <a:pt x="0" y="0"/>
                    </a:moveTo>
                    <a:lnTo>
                      <a:pt x="339250" y="0"/>
                    </a:lnTo>
                    <a:lnTo>
                      <a:pt x="339250" y="387825"/>
                    </a:lnTo>
                    <a:lnTo>
                      <a:pt x="0" y="387825"/>
                    </a:lnTo>
                    <a:close/>
                  </a:path>
                </a:pathLst>
              </a:custGeom>
              <a:solidFill>
                <a:schemeClr val="accent3"/>
              </a:solidFill>
              <a:ln w="94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#9Slide03 Quicksand" panose="00000500000000000000" pitchFamily="2" charset="0"/>
                </a:endParaRPr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2E5A3379-FB46-8F83-E063-C124553BBA5F}"/>
                  </a:ext>
                </a:extLst>
              </p:cNvPr>
              <p:cNvSpPr/>
              <p:nvPr/>
            </p:nvSpPr>
            <p:spPr>
              <a:xfrm>
                <a:off x="20937552" y="7433964"/>
                <a:ext cx="339249" cy="387825"/>
              </a:xfrm>
              <a:custGeom>
                <a:avLst/>
                <a:gdLst>
                  <a:gd name="connsiteX0" fmla="*/ 0 w 339249"/>
                  <a:gd name="connsiteY0" fmla="*/ 0 h 387825"/>
                  <a:gd name="connsiteX1" fmla="*/ 339250 w 339249"/>
                  <a:gd name="connsiteY1" fmla="*/ 0 h 387825"/>
                  <a:gd name="connsiteX2" fmla="*/ 339250 w 339249"/>
                  <a:gd name="connsiteY2" fmla="*/ 387825 h 387825"/>
                  <a:gd name="connsiteX3" fmla="*/ 0 w 339249"/>
                  <a:gd name="connsiteY3" fmla="*/ 387825 h 38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249" h="387825">
                    <a:moveTo>
                      <a:pt x="0" y="0"/>
                    </a:moveTo>
                    <a:lnTo>
                      <a:pt x="339250" y="0"/>
                    </a:lnTo>
                    <a:lnTo>
                      <a:pt x="339250" y="387825"/>
                    </a:lnTo>
                    <a:lnTo>
                      <a:pt x="0" y="387825"/>
                    </a:lnTo>
                    <a:close/>
                  </a:path>
                </a:pathLst>
              </a:custGeom>
              <a:solidFill>
                <a:schemeClr val="accent3"/>
              </a:solidFill>
              <a:ln w="94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#9Slide03 Quicksand" panose="00000500000000000000" pitchFamily="2" charset="0"/>
                </a:endParaRPr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FE6FB509-40AA-497D-2E60-EFA0CCFB99E1}"/>
                  </a:ext>
                </a:extLst>
              </p:cNvPr>
              <p:cNvSpPr/>
              <p:nvPr/>
            </p:nvSpPr>
            <p:spPr>
              <a:xfrm>
                <a:off x="20598302" y="7433964"/>
                <a:ext cx="339249" cy="387825"/>
              </a:xfrm>
              <a:custGeom>
                <a:avLst/>
                <a:gdLst>
                  <a:gd name="connsiteX0" fmla="*/ 0 w 339249"/>
                  <a:gd name="connsiteY0" fmla="*/ 0 h 387825"/>
                  <a:gd name="connsiteX1" fmla="*/ 339250 w 339249"/>
                  <a:gd name="connsiteY1" fmla="*/ 0 h 387825"/>
                  <a:gd name="connsiteX2" fmla="*/ 339250 w 339249"/>
                  <a:gd name="connsiteY2" fmla="*/ 387825 h 387825"/>
                  <a:gd name="connsiteX3" fmla="*/ 0 w 339249"/>
                  <a:gd name="connsiteY3" fmla="*/ 387825 h 38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249" h="387825">
                    <a:moveTo>
                      <a:pt x="0" y="0"/>
                    </a:moveTo>
                    <a:lnTo>
                      <a:pt x="339250" y="0"/>
                    </a:lnTo>
                    <a:lnTo>
                      <a:pt x="339250" y="387825"/>
                    </a:lnTo>
                    <a:lnTo>
                      <a:pt x="0" y="387825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94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#9Slide03 Quicksand" panose="00000500000000000000" pitchFamily="2" charset="0"/>
                </a:endParaRPr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FD7A9D51-B8A4-3BDE-2A13-F15695647E87}"/>
                  </a:ext>
                </a:extLst>
              </p:cNvPr>
              <p:cNvSpPr/>
              <p:nvPr/>
            </p:nvSpPr>
            <p:spPr>
              <a:xfrm>
                <a:off x="20260002" y="7433964"/>
                <a:ext cx="339249" cy="387825"/>
              </a:xfrm>
              <a:custGeom>
                <a:avLst/>
                <a:gdLst>
                  <a:gd name="connsiteX0" fmla="*/ 0 w 339249"/>
                  <a:gd name="connsiteY0" fmla="*/ 0 h 387825"/>
                  <a:gd name="connsiteX1" fmla="*/ 339250 w 339249"/>
                  <a:gd name="connsiteY1" fmla="*/ 0 h 387825"/>
                  <a:gd name="connsiteX2" fmla="*/ 339250 w 339249"/>
                  <a:gd name="connsiteY2" fmla="*/ 387825 h 387825"/>
                  <a:gd name="connsiteX3" fmla="*/ 0 w 339249"/>
                  <a:gd name="connsiteY3" fmla="*/ 387825 h 38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249" h="387825">
                    <a:moveTo>
                      <a:pt x="0" y="0"/>
                    </a:moveTo>
                    <a:lnTo>
                      <a:pt x="339250" y="0"/>
                    </a:lnTo>
                    <a:lnTo>
                      <a:pt x="339250" y="387825"/>
                    </a:lnTo>
                    <a:lnTo>
                      <a:pt x="0" y="387825"/>
                    </a:lnTo>
                    <a:close/>
                  </a:path>
                </a:pathLst>
              </a:custGeom>
              <a:solidFill>
                <a:schemeClr val="accent3"/>
              </a:solidFill>
              <a:ln w="94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#9Slide03 Quicksand" panose="00000500000000000000" pitchFamily="2" charset="0"/>
                </a:endParaRPr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82130DFF-ECBD-7E4E-54DB-2AB7E6AC0F34}"/>
                  </a:ext>
                </a:extLst>
              </p:cNvPr>
              <p:cNvSpPr/>
              <p:nvPr/>
            </p:nvSpPr>
            <p:spPr>
              <a:xfrm>
                <a:off x="19920753" y="7433964"/>
                <a:ext cx="339249" cy="387825"/>
              </a:xfrm>
              <a:custGeom>
                <a:avLst/>
                <a:gdLst>
                  <a:gd name="connsiteX0" fmla="*/ 0 w 339249"/>
                  <a:gd name="connsiteY0" fmla="*/ 0 h 387825"/>
                  <a:gd name="connsiteX1" fmla="*/ 339250 w 339249"/>
                  <a:gd name="connsiteY1" fmla="*/ 0 h 387825"/>
                  <a:gd name="connsiteX2" fmla="*/ 339250 w 339249"/>
                  <a:gd name="connsiteY2" fmla="*/ 387825 h 387825"/>
                  <a:gd name="connsiteX3" fmla="*/ 0 w 339249"/>
                  <a:gd name="connsiteY3" fmla="*/ 387825 h 38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249" h="387825">
                    <a:moveTo>
                      <a:pt x="0" y="0"/>
                    </a:moveTo>
                    <a:lnTo>
                      <a:pt x="339250" y="0"/>
                    </a:lnTo>
                    <a:lnTo>
                      <a:pt x="339250" y="387825"/>
                    </a:lnTo>
                    <a:lnTo>
                      <a:pt x="0" y="387825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945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#9Slide03 Quicksand" panose="00000500000000000000" pitchFamily="2" charset="0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764750D-1761-EBE0-DC39-E0B5C9492DBD}"/>
                </a:ext>
              </a:extLst>
            </p:cNvPr>
            <p:cNvGrpSpPr/>
            <p:nvPr/>
          </p:nvGrpSpPr>
          <p:grpSpPr>
            <a:xfrm>
              <a:off x="1958939" y="0"/>
              <a:ext cx="2408327" cy="4344925"/>
              <a:chOff x="18899126" y="5115453"/>
              <a:chExt cx="2408327" cy="4344925"/>
            </a:xfrm>
          </p:grpSpPr>
          <p:grpSp>
            <p:nvGrpSpPr>
              <p:cNvPr id="31" name="Graphic 6">
                <a:extLst>
                  <a:ext uri="{FF2B5EF4-FFF2-40B4-BE49-F238E27FC236}">
                    <a16:creationId xmlns:a16="http://schemas.microsoft.com/office/drawing/2014/main" id="{01B12087-1A86-7BD5-3D9D-90B0F4102DD1}"/>
                  </a:ext>
                </a:extLst>
              </p:cNvPr>
              <p:cNvGrpSpPr/>
              <p:nvPr/>
            </p:nvGrpSpPr>
            <p:grpSpPr>
              <a:xfrm>
                <a:off x="18899126" y="7283964"/>
                <a:ext cx="2408327" cy="2176414"/>
                <a:chOff x="19592953" y="7283964"/>
                <a:chExt cx="1714500" cy="1549400"/>
              </a:xfrm>
            </p:grpSpPr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0D0ACC67-A13B-7CDC-35AE-DB4F1DC6EA73}"/>
                    </a:ext>
                  </a:extLst>
                </p:cNvPr>
                <p:cNvSpPr/>
                <p:nvPr/>
              </p:nvSpPr>
              <p:spPr>
                <a:xfrm>
                  <a:off x="19592953" y="7283964"/>
                  <a:ext cx="1714500" cy="1549400"/>
                </a:xfrm>
                <a:custGeom>
                  <a:avLst/>
                  <a:gdLst>
                    <a:gd name="connsiteX0" fmla="*/ 0 w 1714500"/>
                    <a:gd name="connsiteY0" fmla="*/ 0 h 1549400"/>
                    <a:gd name="connsiteX1" fmla="*/ 1714500 w 1714500"/>
                    <a:gd name="connsiteY1" fmla="*/ 0 h 1549400"/>
                    <a:gd name="connsiteX2" fmla="*/ 1714500 w 1714500"/>
                    <a:gd name="connsiteY2" fmla="*/ 1549400 h 1549400"/>
                    <a:gd name="connsiteX3" fmla="*/ 0 w 1714500"/>
                    <a:gd name="connsiteY3" fmla="*/ 1549400 h 1549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4500" h="1549400">
                      <a:moveTo>
                        <a:pt x="0" y="0"/>
                      </a:moveTo>
                      <a:lnTo>
                        <a:pt x="1714500" y="0"/>
                      </a:lnTo>
                      <a:lnTo>
                        <a:pt x="1714500" y="1549400"/>
                      </a:lnTo>
                      <a:lnTo>
                        <a:pt x="0" y="15494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>
                    <a:latin typeface="#9Slide03 Quicksand" panose="00000500000000000000" pitchFamily="2" charset="0"/>
                  </a:endParaRPr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2B9DC223-FD85-46AE-83BF-D0F27BC4CAA0}"/>
                    </a:ext>
                  </a:extLst>
                </p:cNvPr>
                <p:cNvSpPr/>
                <p:nvPr/>
              </p:nvSpPr>
              <p:spPr>
                <a:xfrm>
                  <a:off x="19592953" y="7283964"/>
                  <a:ext cx="1714500" cy="1549400"/>
                </a:xfrm>
                <a:custGeom>
                  <a:avLst/>
                  <a:gdLst>
                    <a:gd name="connsiteX0" fmla="*/ 1714500 w 1714500"/>
                    <a:gd name="connsiteY0" fmla="*/ 0 h 1549400"/>
                    <a:gd name="connsiteX1" fmla="*/ 0 w 1714500"/>
                    <a:gd name="connsiteY1" fmla="*/ 0 h 1549400"/>
                    <a:gd name="connsiteX2" fmla="*/ 802958 w 1714500"/>
                    <a:gd name="connsiteY2" fmla="*/ 774700 h 1549400"/>
                    <a:gd name="connsiteX3" fmla="*/ 0 w 1714500"/>
                    <a:gd name="connsiteY3" fmla="*/ 1549400 h 1549400"/>
                    <a:gd name="connsiteX4" fmla="*/ 1714500 w 1714500"/>
                    <a:gd name="connsiteY4" fmla="*/ 1549400 h 1549400"/>
                    <a:gd name="connsiteX5" fmla="*/ 911543 w 1714500"/>
                    <a:gd name="connsiteY5" fmla="*/ 774700 h 1549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14500" h="1549400">
                      <a:moveTo>
                        <a:pt x="1714500" y="0"/>
                      </a:moveTo>
                      <a:lnTo>
                        <a:pt x="0" y="0"/>
                      </a:lnTo>
                      <a:lnTo>
                        <a:pt x="802958" y="774700"/>
                      </a:lnTo>
                      <a:lnTo>
                        <a:pt x="0" y="1549400"/>
                      </a:lnTo>
                      <a:lnTo>
                        <a:pt x="1714500" y="1549400"/>
                      </a:lnTo>
                      <a:lnTo>
                        <a:pt x="911543" y="77470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>
                    <a:latin typeface="#9Slide03 Quicksand" panose="00000500000000000000" pitchFamily="2" charset="0"/>
                  </a:endParaRPr>
                </a:p>
              </p:txBody>
            </p:sp>
          </p:grpSp>
          <p:grpSp>
            <p:nvGrpSpPr>
              <p:cNvPr id="33" name="Graphic 12">
                <a:extLst>
                  <a:ext uri="{FF2B5EF4-FFF2-40B4-BE49-F238E27FC236}">
                    <a16:creationId xmlns:a16="http://schemas.microsoft.com/office/drawing/2014/main" id="{72036100-9605-4A20-0475-18BD54A76ECF}"/>
                  </a:ext>
                </a:extLst>
              </p:cNvPr>
              <p:cNvGrpSpPr/>
              <p:nvPr/>
            </p:nvGrpSpPr>
            <p:grpSpPr>
              <a:xfrm>
                <a:off x="18899126" y="5115453"/>
                <a:ext cx="2408327" cy="2176414"/>
                <a:chOff x="20042953" y="7733964"/>
                <a:chExt cx="1714500" cy="1549400"/>
              </a:xfrm>
              <a:solidFill>
                <a:srgbClr val="333333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DC7E84C-F32F-337E-BA60-0FBEB314E45B}"/>
                    </a:ext>
                  </a:extLst>
                </p:cNvPr>
                <p:cNvSpPr/>
                <p:nvPr/>
              </p:nvSpPr>
              <p:spPr>
                <a:xfrm>
                  <a:off x="20042953" y="7733964"/>
                  <a:ext cx="1714500" cy="1549400"/>
                </a:xfrm>
                <a:custGeom>
                  <a:avLst/>
                  <a:gdLst>
                    <a:gd name="connsiteX0" fmla="*/ 1543050 w 1714500"/>
                    <a:gd name="connsiteY0" fmla="*/ 0 h 1549400"/>
                    <a:gd name="connsiteX1" fmla="*/ 1543050 w 1714500"/>
                    <a:gd name="connsiteY1" fmla="*/ 893519 h 1549400"/>
                    <a:gd name="connsiteX2" fmla="*/ 1076325 w 1714500"/>
                    <a:gd name="connsiteY2" fmla="*/ 1359290 h 1549400"/>
                    <a:gd name="connsiteX3" fmla="*/ 0 w 1714500"/>
                    <a:gd name="connsiteY3" fmla="*/ 1359290 h 1549400"/>
                    <a:gd name="connsiteX4" fmla="*/ 0 w 1714500"/>
                    <a:gd name="connsiteY4" fmla="*/ 1549400 h 1549400"/>
                    <a:gd name="connsiteX5" fmla="*/ 1714500 w 1714500"/>
                    <a:gd name="connsiteY5" fmla="*/ 1549400 h 1549400"/>
                    <a:gd name="connsiteX6" fmla="*/ 1714500 w 1714500"/>
                    <a:gd name="connsiteY6" fmla="*/ 0 h 1549400"/>
                    <a:gd name="connsiteX7" fmla="*/ 1543050 w 1714500"/>
                    <a:gd name="connsiteY7" fmla="*/ 0 h 1549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14500" h="1549400">
                      <a:moveTo>
                        <a:pt x="1543050" y="0"/>
                      </a:moveTo>
                      <a:lnTo>
                        <a:pt x="1543050" y="893519"/>
                      </a:lnTo>
                      <a:cubicBezTo>
                        <a:pt x="1543050" y="1149218"/>
                        <a:pt x="1333500" y="1359290"/>
                        <a:pt x="1076325" y="1359290"/>
                      </a:cubicBezTo>
                      <a:lnTo>
                        <a:pt x="0" y="1359290"/>
                      </a:lnTo>
                      <a:lnTo>
                        <a:pt x="0" y="1549400"/>
                      </a:lnTo>
                      <a:lnTo>
                        <a:pt x="1714500" y="1549400"/>
                      </a:lnTo>
                      <a:lnTo>
                        <a:pt x="1714500" y="0"/>
                      </a:lnTo>
                      <a:lnTo>
                        <a:pt x="154305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>
                    <a:latin typeface="#9Slide03 Quicksand" panose="00000500000000000000" pitchFamily="2" charset="0"/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313701C-51F9-D5FE-8E20-6A3C720C7AEB}"/>
                    </a:ext>
                  </a:extLst>
                </p:cNvPr>
                <p:cNvSpPr/>
                <p:nvPr/>
              </p:nvSpPr>
              <p:spPr>
                <a:xfrm>
                  <a:off x="20042953" y="7733964"/>
                  <a:ext cx="1428750" cy="1245223"/>
                </a:xfrm>
                <a:custGeom>
                  <a:avLst/>
                  <a:gdLst>
                    <a:gd name="connsiteX0" fmla="*/ 1428750 w 1428750"/>
                    <a:gd name="connsiteY0" fmla="*/ 779453 h 1245223"/>
                    <a:gd name="connsiteX1" fmla="*/ 1428750 w 1428750"/>
                    <a:gd name="connsiteY1" fmla="*/ 0 h 1245223"/>
                    <a:gd name="connsiteX2" fmla="*/ 1314450 w 1428750"/>
                    <a:gd name="connsiteY2" fmla="*/ 0 h 1245223"/>
                    <a:gd name="connsiteX3" fmla="*/ 1314450 w 1428750"/>
                    <a:gd name="connsiteY3" fmla="*/ 665387 h 1245223"/>
                    <a:gd name="connsiteX4" fmla="*/ 847725 w 1428750"/>
                    <a:gd name="connsiteY4" fmla="*/ 1131157 h 1245223"/>
                    <a:gd name="connsiteX5" fmla="*/ 0 w 1428750"/>
                    <a:gd name="connsiteY5" fmla="*/ 1131157 h 1245223"/>
                    <a:gd name="connsiteX6" fmla="*/ 0 w 1428750"/>
                    <a:gd name="connsiteY6" fmla="*/ 1169179 h 1245223"/>
                    <a:gd name="connsiteX7" fmla="*/ 0 w 1428750"/>
                    <a:gd name="connsiteY7" fmla="*/ 1245223 h 1245223"/>
                    <a:gd name="connsiteX8" fmla="*/ 962025 w 1428750"/>
                    <a:gd name="connsiteY8" fmla="*/ 1245223 h 1245223"/>
                    <a:gd name="connsiteX9" fmla="*/ 1428750 w 1428750"/>
                    <a:gd name="connsiteY9" fmla="*/ 779453 h 1245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28750" h="1245223">
                      <a:moveTo>
                        <a:pt x="1428750" y="779453"/>
                      </a:moveTo>
                      <a:lnTo>
                        <a:pt x="1428750" y="0"/>
                      </a:lnTo>
                      <a:lnTo>
                        <a:pt x="1314450" y="0"/>
                      </a:lnTo>
                      <a:lnTo>
                        <a:pt x="1314450" y="665387"/>
                      </a:lnTo>
                      <a:cubicBezTo>
                        <a:pt x="1314450" y="921085"/>
                        <a:pt x="1104900" y="1131157"/>
                        <a:pt x="847725" y="1131157"/>
                      </a:cubicBezTo>
                      <a:lnTo>
                        <a:pt x="0" y="1131157"/>
                      </a:lnTo>
                      <a:lnTo>
                        <a:pt x="0" y="1169179"/>
                      </a:lnTo>
                      <a:lnTo>
                        <a:pt x="0" y="1245223"/>
                      </a:lnTo>
                      <a:lnTo>
                        <a:pt x="962025" y="1245223"/>
                      </a:lnTo>
                      <a:cubicBezTo>
                        <a:pt x="1219200" y="1245223"/>
                        <a:pt x="1428750" y="1036102"/>
                        <a:pt x="1428750" y="77945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>
                    <a:latin typeface="#9Slide03 Quicksand" panose="00000500000000000000" pitchFamily="2" charset="0"/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66C889D6-10CA-C0C1-52F2-F1EA1DD0A103}"/>
                    </a:ext>
                  </a:extLst>
                </p:cNvPr>
                <p:cNvSpPr/>
                <p:nvPr/>
              </p:nvSpPr>
              <p:spPr>
                <a:xfrm>
                  <a:off x="20042953" y="7733964"/>
                  <a:ext cx="1200150" cy="1017090"/>
                </a:xfrm>
                <a:custGeom>
                  <a:avLst/>
                  <a:gdLst>
                    <a:gd name="connsiteX0" fmla="*/ 1200150 w 1200150"/>
                    <a:gd name="connsiteY0" fmla="*/ 551320 h 1017090"/>
                    <a:gd name="connsiteX1" fmla="*/ 1200150 w 1200150"/>
                    <a:gd name="connsiteY1" fmla="*/ 0 h 1017090"/>
                    <a:gd name="connsiteX2" fmla="*/ 1143000 w 1200150"/>
                    <a:gd name="connsiteY2" fmla="*/ 0 h 1017090"/>
                    <a:gd name="connsiteX3" fmla="*/ 1085850 w 1200150"/>
                    <a:gd name="connsiteY3" fmla="*/ 0 h 1017090"/>
                    <a:gd name="connsiteX4" fmla="*/ 1085850 w 1200150"/>
                    <a:gd name="connsiteY4" fmla="*/ 437254 h 1017090"/>
                    <a:gd name="connsiteX5" fmla="*/ 619125 w 1200150"/>
                    <a:gd name="connsiteY5" fmla="*/ 903025 h 1017090"/>
                    <a:gd name="connsiteX6" fmla="*/ 0 w 1200150"/>
                    <a:gd name="connsiteY6" fmla="*/ 903025 h 1017090"/>
                    <a:gd name="connsiteX7" fmla="*/ 0 w 1200150"/>
                    <a:gd name="connsiteY7" fmla="*/ 960058 h 1017090"/>
                    <a:gd name="connsiteX8" fmla="*/ 0 w 1200150"/>
                    <a:gd name="connsiteY8" fmla="*/ 1017091 h 1017090"/>
                    <a:gd name="connsiteX9" fmla="*/ 733425 w 1200150"/>
                    <a:gd name="connsiteY9" fmla="*/ 1017091 h 1017090"/>
                    <a:gd name="connsiteX10" fmla="*/ 1200150 w 1200150"/>
                    <a:gd name="connsiteY10" fmla="*/ 551320 h 1017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00150" h="1017090">
                      <a:moveTo>
                        <a:pt x="1200150" y="551320"/>
                      </a:moveTo>
                      <a:lnTo>
                        <a:pt x="1200150" y="0"/>
                      </a:lnTo>
                      <a:lnTo>
                        <a:pt x="1143000" y="0"/>
                      </a:lnTo>
                      <a:lnTo>
                        <a:pt x="1085850" y="0"/>
                      </a:lnTo>
                      <a:lnTo>
                        <a:pt x="1085850" y="437254"/>
                      </a:lnTo>
                      <a:cubicBezTo>
                        <a:pt x="1085850" y="692953"/>
                        <a:pt x="876300" y="903025"/>
                        <a:pt x="619125" y="903025"/>
                      </a:cubicBezTo>
                      <a:lnTo>
                        <a:pt x="0" y="903025"/>
                      </a:lnTo>
                      <a:lnTo>
                        <a:pt x="0" y="960058"/>
                      </a:lnTo>
                      <a:lnTo>
                        <a:pt x="0" y="1017091"/>
                      </a:lnTo>
                      <a:lnTo>
                        <a:pt x="733425" y="1017091"/>
                      </a:lnTo>
                      <a:cubicBezTo>
                        <a:pt x="990600" y="1017091"/>
                        <a:pt x="1200150" y="807969"/>
                        <a:pt x="1200150" y="55132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>
                    <a:latin typeface="#9Slide03 Quicksand" panose="00000500000000000000" pitchFamily="2" charset="0"/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4AC65E3A-42EF-80A0-F9D2-563FD43CAC68}"/>
                    </a:ext>
                  </a:extLst>
                </p:cNvPr>
                <p:cNvSpPr/>
                <p:nvPr/>
              </p:nvSpPr>
              <p:spPr>
                <a:xfrm>
                  <a:off x="20042953" y="7733964"/>
                  <a:ext cx="971550" cy="788958"/>
                </a:xfrm>
                <a:custGeom>
                  <a:avLst/>
                  <a:gdLst>
                    <a:gd name="connsiteX0" fmla="*/ 971550 w 971550"/>
                    <a:gd name="connsiteY0" fmla="*/ 323188 h 788958"/>
                    <a:gd name="connsiteX1" fmla="*/ 971550 w 971550"/>
                    <a:gd name="connsiteY1" fmla="*/ 0 h 788958"/>
                    <a:gd name="connsiteX2" fmla="*/ 891540 w 971550"/>
                    <a:gd name="connsiteY2" fmla="*/ 0 h 788958"/>
                    <a:gd name="connsiteX3" fmla="*/ 857250 w 971550"/>
                    <a:gd name="connsiteY3" fmla="*/ 0 h 788958"/>
                    <a:gd name="connsiteX4" fmla="*/ 857250 w 971550"/>
                    <a:gd name="connsiteY4" fmla="*/ 209121 h 788958"/>
                    <a:gd name="connsiteX5" fmla="*/ 390525 w 971550"/>
                    <a:gd name="connsiteY5" fmla="*/ 674892 h 788958"/>
                    <a:gd name="connsiteX6" fmla="*/ 0 w 971550"/>
                    <a:gd name="connsiteY6" fmla="*/ 674892 h 788958"/>
                    <a:gd name="connsiteX7" fmla="*/ 0 w 971550"/>
                    <a:gd name="connsiteY7" fmla="*/ 734777 h 788958"/>
                    <a:gd name="connsiteX8" fmla="*/ 0 w 971550"/>
                    <a:gd name="connsiteY8" fmla="*/ 788958 h 788958"/>
                    <a:gd name="connsiteX9" fmla="*/ 504825 w 971550"/>
                    <a:gd name="connsiteY9" fmla="*/ 788958 h 788958"/>
                    <a:gd name="connsiteX10" fmla="*/ 971550 w 971550"/>
                    <a:gd name="connsiteY10" fmla="*/ 323188 h 7889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71550" h="788958">
                      <a:moveTo>
                        <a:pt x="971550" y="323188"/>
                      </a:moveTo>
                      <a:lnTo>
                        <a:pt x="971550" y="0"/>
                      </a:lnTo>
                      <a:lnTo>
                        <a:pt x="891540" y="0"/>
                      </a:lnTo>
                      <a:lnTo>
                        <a:pt x="857250" y="0"/>
                      </a:lnTo>
                      <a:lnTo>
                        <a:pt x="857250" y="209121"/>
                      </a:lnTo>
                      <a:cubicBezTo>
                        <a:pt x="857250" y="465771"/>
                        <a:pt x="647700" y="674892"/>
                        <a:pt x="390525" y="674892"/>
                      </a:cubicBezTo>
                      <a:lnTo>
                        <a:pt x="0" y="674892"/>
                      </a:lnTo>
                      <a:lnTo>
                        <a:pt x="0" y="734777"/>
                      </a:lnTo>
                      <a:lnTo>
                        <a:pt x="0" y="788958"/>
                      </a:lnTo>
                      <a:lnTo>
                        <a:pt x="504825" y="788958"/>
                      </a:lnTo>
                      <a:cubicBezTo>
                        <a:pt x="762000" y="788958"/>
                        <a:pt x="971550" y="579837"/>
                        <a:pt x="971550" y="32318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>
                    <a:latin typeface="#9Slide03 Quicksand" panose="00000500000000000000" pitchFamily="2" charset="0"/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03482F4-8E42-8BCE-5265-A5D15F5599E6}"/>
                    </a:ext>
                  </a:extLst>
                </p:cNvPr>
                <p:cNvSpPr/>
                <p:nvPr/>
              </p:nvSpPr>
              <p:spPr>
                <a:xfrm>
                  <a:off x="20042953" y="7733964"/>
                  <a:ext cx="742950" cy="560825"/>
                </a:xfrm>
                <a:custGeom>
                  <a:avLst/>
                  <a:gdLst>
                    <a:gd name="connsiteX0" fmla="*/ 742950 w 742950"/>
                    <a:gd name="connsiteY0" fmla="*/ 95055 h 560825"/>
                    <a:gd name="connsiteX1" fmla="*/ 742950 w 742950"/>
                    <a:gd name="connsiteY1" fmla="*/ 0 h 560825"/>
                    <a:gd name="connsiteX2" fmla="*/ 628650 w 742950"/>
                    <a:gd name="connsiteY2" fmla="*/ 0 h 560825"/>
                    <a:gd name="connsiteX3" fmla="*/ 600075 w 742950"/>
                    <a:gd name="connsiteY3" fmla="*/ 0 h 560825"/>
                    <a:gd name="connsiteX4" fmla="*/ 0 w 742950"/>
                    <a:gd name="connsiteY4" fmla="*/ 0 h 560825"/>
                    <a:gd name="connsiteX5" fmla="*/ 0 w 742950"/>
                    <a:gd name="connsiteY5" fmla="*/ 446760 h 560825"/>
                    <a:gd name="connsiteX6" fmla="*/ 0 w 742950"/>
                    <a:gd name="connsiteY6" fmla="*/ 560826 h 560825"/>
                    <a:gd name="connsiteX7" fmla="*/ 276225 w 742950"/>
                    <a:gd name="connsiteY7" fmla="*/ 560826 h 560825"/>
                    <a:gd name="connsiteX8" fmla="*/ 742950 w 742950"/>
                    <a:gd name="connsiteY8" fmla="*/ 95055 h 560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42950" h="560825">
                      <a:moveTo>
                        <a:pt x="742950" y="95055"/>
                      </a:moveTo>
                      <a:lnTo>
                        <a:pt x="742950" y="0"/>
                      </a:lnTo>
                      <a:lnTo>
                        <a:pt x="628650" y="0"/>
                      </a:lnTo>
                      <a:lnTo>
                        <a:pt x="600075" y="0"/>
                      </a:lnTo>
                      <a:lnTo>
                        <a:pt x="0" y="0"/>
                      </a:lnTo>
                      <a:lnTo>
                        <a:pt x="0" y="446760"/>
                      </a:lnTo>
                      <a:lnTo>
                        <a:pt x="0" y="560826"/>
                      </a:lnTo>
                      <a:lnTo>
                        <a:pt x="276225" y="560826"/>
                      </a:lnTo>
                      <a:cubicBezTo>
                        <a:pt x="533400" y="560826"/>
                        <a:pt x="742950" y="351704"/>
                        <a:pt x="742950" y="9505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>
                    <a:latin typeface="#9Slide03 Quicksand" panose="00000500000000000000" pitchFamily="2" charset="0"/>
                  </a:endParaRPr>
                </a:p>
              </p:txBody>
            </p:sp>
          </p:grpSp>
        </p:grp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CCF4D7E-364D-BD7C-E02B-0083C4754AED}"/>
              </a:ext>
            </a:extLst>
          </p:cNvPr>
          <p:cNvSpPr/>
          <p:nvPr/>
        </p:nvSpPr>
        <p:spPr>
          <a:xfrm>
            <a:off x="4367265" y="517600"/>
            <a:ext cx="19806506" cy="4704020"/>
          </a:xfrm>
          <a:prstGeom prst="roundRect">
            <a:avLst/>
          </a:prstGeom>
          <a:noFill/>
          <a:ln w="57150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343">
              <a:defRPr/>
            </a:pPr>
            <a:r>
              <a:rPr lang="en-US" sz="13300" dirty="0">
                <a:solidFill>
                  <a:srgbClr val="C00000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Xin </a:t>
            </a:r>
            <a:r>
              <a:rPr lang="en-US" sz="13300" dirty="0" err="1">
                <a:solidFill>
                  <a:srgbClr val="C00000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chân</a:t>
            </a:r>
            <a:r>
              <a:rPr lang="en-US" sz="13300" dirty="0">
                <a:solidFill>
                  <a:srgbClr val="C00000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 </a:t>
            </a:r>
            <a:r>
              <a:rPr lang="en-US" sz="13300" dirty="0" err="1">
                <a:solidFill>
                  <a:srgbClr val="C00000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thành</a:t>
            </a:r>
            <a:r>
              <a:rPr lang="en-US" sz="13300" dirty="0">
                <a:solidFill>
                  <a:srgbClr val="C00000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 </a:t>
            </a:r>
            <a:r>
              <a:rPr lang="en-US" sz="13300" dirty="0" err="1">
                <a:solidFill>
                  <a:srgbClr val="C00000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cảm</a:t>
            </a:r>
            <a:r>
              <a:rPr lang="en-US" sz="13300" dirty="0">
                <a:solidFill>
                  <a:srgbClr val="C00000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 </a:t>
            </a:r>
            <a:r>
              <a:rPr lang="en-US" sz="13300" dirty="0" err="1">
                <a:solidFill>
                  <a:srgbClr val="C00000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ơn</a:t>
            </a:r>
            <a:endParaRPr lang="en-US" sz="13300" dirty="0">
              <a:solidFill>
                <a:srgbClr val="C00000"/>
              </a:solidFill>
              <a:latin typeface="#9Slide05 VL Fadilla" pitchFamily="2" charset="0"/>
              <a:ea typeface="#9Slide03 Open Sans Bold" panose="020B0806030504020204" pitchFamily="34" charset="0"/>
              <a:cs typeface="#9Slide03 Open Sans Bold" panose="020B0806030504020204" pitchFamily="34" charset="0"/>
            </a:endParaRPr>
          </a:p>
          <a:p>
            <a:pPr algn="ctr" defTabSz="1828343">
              <a:defRPr/>
            </a:pPr>
            <a:r>
              <a:rPr lang="en-US" sz="13300" dirty="0" err="1">
                <a:solidFill>
                  <a:srgbClr val="C00000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Quý</a:t>
            </a:r>
            <a:r>
              <a:rPr lang="en-US" sz="13300" dirty="0">
                <a:solidFill>
                  <a:srgbClr val="C00000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 </a:t>
            </a:r>
            <a:r>
              <a:rPr lang="en-US" sz="13300" dirty="0" err="1">
                <a:solidFill>
                  <a:srgbClr val="C00000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thầy</a:t>
            </a:r>
            <a:r>
              <a:rPr lang="en-US" sz="13300" dirty="0">
                <a:solidFill>
                  <a:srgbClr val="C00000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 </a:t>
            </a:r>
            <a:r>
              <a:rPr lang="en-US" sz="13300">
                <a:solidFill>
                  <a:srgbClr val="C00000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cô</a:t>
            </a:r>
            <a:r>
              <a:rPr lang="en-US" sz="13300" dirty="0">
                <a:solidFill>
                  <a:srgbClr val="C00000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 </a:t>
            </a:r>
            <a:r>
              <a:rPr lang="en-US" sz="13300" dirty="0" err="1">
                <a:solidFill>
                  <a:srgbClr val="C00000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và</a:t>
            </a:r>
            <a:r>
              <a:rPr lang="en-US" sz="13300" dirty="0">
                <a:solidFill>
                  <a:srgbClr val="C00000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 </a:t>
            </a:r>
            <a:r>
              <a:rPr lang="en-US" sz="13300" dirty="0" err="1">
                <a:solidFill>
                  <a:srgbClr val="C00000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các</a:t>
            </a:r>
            <a:r>
              <a:rPr lang="en-US" sz="13300" dirty="0">
                <a:solidFill>
                  <a:srgbClr val="C00000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 </a:t>
            </a:r>
            <a:r>
              <a:rPr lang="en-US" sz="13300" dirty="0" err="1">
                <a:solidFill>
                  <a:srgbClr val="C00000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em</a:t>
            </a:r>
            <a:r>
              <a:rPr lang="en-US" sz="13300" dirty="0">
                <a:solidFill>
                  <a:srgbClr val="C00000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 </a:t>
            </a:r>
            <a:r>
              <a:rPr lang="en-US" sz="13300" dirty="0" err="1">
                <a:solidFill>
                  <a:srgbClr val="C00000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học</a:t>
            </a:r>
            <a:r>
              <a:rPr lang="en-US" sz="13300" dirty="0">
                <a:solidFill>
                  <a:srgbClr val="C00000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 </a:t>
            </a:r>
            <a:r>
              <a:rPr lang="en-US" sz="13300" dirty="0" err="1">
                <a:solidFill>
                  <a:srgbClr val="C00000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sinh</a:t>
            </a:r>
            <a:r>
              <a:rPr lang="en-US" sz="13300" dirty="0">
                <a:solidFill>
                  <a:srgbClr val="C00000"/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7655548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74C0E0-3A51-0FC3-20AC-D09C87AB0E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5" y="10512"/>
            <a:ext cx="24346619" cy="13694973"/>
          </a:xfrm>
          <a:prstGeom prst="rect">
            <a:avLst/>
          </a:prstGeom>
        </p:spPr>
      </p:pic>
      <p:pic>
        <p:nvPicPr>
          <p:cNvPr id="159" name="Picture 15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1108" y="11703058"/>
            <a:ext cx="2361027" cy="19959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5400" y="-1342749"/>
            <a:ext cx="1218883" cy="12188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98275" y="12701018"/>
            <a:ext cx="4539953" cy="691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/>
          </a:p>
        </p:txBody>
      </p:sp>
      <p:pic>
        <p:nvPicPr>
          <p:cNvPr id="7" name="Picture 6" descr="A green teapot with a lid and a basket of food&#10;&#10;Description automatically generated">
            <a:extLst>
              <a:ext uri="{FF2B5EF4-FFF2-40B4-BE49-F238E27FC236}">
                <a16:creationId xmlns:a16="http://schemas.microsoft.com/office/drawing/2014/main" id="{D08C5FC9-04FC-0C4F-BB12-8EE2FC4F5F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8966" y="3214126"/>
            <a:ext cx="9043675" cy="7059795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8965" y="2533002"/>
            <a:ext cx="5302599" cy="5302599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8997" y="3313415"/>
            <a:ext cx="5278245" cy="5278245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8964" y="7086352"/>
            <a:ext cx="5278245" cy="5290408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5047" y="7069330"/>
            <a:ext cx="5302599" cy="5302599"/>
          </a:xfrm>
          <a:prstGeom prst="rect">
            <a:avLst/>
          </a:prstGeom>
        </p:spPr>
      </p:pic>
      <p:pic>
        <p:nvPicPr>
          <p:cNvPr id="139" name="mau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3155" y="2528171"/>
            <a:ext cx="5302599" cy="5302599"/>
          </a:xfrm>
          <a:prstGeom prst="rect">
            <a:avLst/>
          </a:prstGeom>
        </p:spPr>
      </p:pic>
      <p:pic>
        <p:nvPicPr>
          <p:cNvPr id="140" name="mau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6156" y="3238740"/>
            <a:ext cx="5266110" cy="5278245"/>
          </a:xfrm>
          <a:prstGeom prst="rect">
            <a:avLst/>
          </a:prstGeom>
        </p:spPr>
      </p:pic>
      <p:pic>
        <p:nvPicPr>
          <p:cNvPr id="141" name="mau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6055" y="7085028"/>
            <a:ext cx="5339309" cy="5339309"/>
          </a:xfrm>
          <a:prstGeom prst="rect">
            <a:avLst/>
          </a:prstGeom>
        </p:spPr>
      </p:pic>
      <p:pic>
        <p:nvPicPr>
          <p:cNvPr id="142" name="mau4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4518" y="7084495"/>
            <a:ext cx="5297976" cy="529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1658020" y="883277"/>
            <a:ext cx="21287791" cy="8850818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b="1" u="sng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398" b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398" b="1" u="sng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6398" b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</a:p>
          <a:p>
            <a:r>
              <a:rPr lang="vi-VN" sz="6398" dirty="0">
                <a:latin typeface="Arial" panose="020B0604020202020204" pitchFamily="34" charset="0"/>
                <a:cs typeface="Arial" panose="020B0604020202020204" pitchFamily="34" charset="0"/>
              </a:rPr>
              <a:t>Nguyên tử hoặc nhóm nguyên tử gây ra những tính chất hoá học đặc trưng của hợp chất hữu cơ gọi là?</a:t>
            </a:r>
            <a:endParaRPr lang="en-US" sz="639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443" indent="-1028443">
              <a:buAutoNum type="alphaUcPeriod"/>
            </a:pPr>
            <a:r>
              <a:rPr lang="vi-VN" sz="6398" dirty="0">
                <a:latin typeface="Arial" panose="020B0604020202020204" pitchFamily="34" charset="0"/>
                <a:cs typeface="Arial" panose="020B0604020202020204" pitchFamily="34" charset="0"/>
              </a:rPr>
              <a:t>Nhóm chức </a:t>
            </a:r>
            <a:endParaRPr lang="en-US" sz="639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443" indent="-1028443">
              <a:buAutoNum type="alphaUcPeriod"/>
            </a:pPr>
            <a:r>
              <a:rPr lang="vi-VN" sz="6398" dirty="0">
                <a:latin typeface="Arial" panose="020B0604020202020204" pitchFamily="34" charset="0"/>
                <a:cs typeface="Arial" panose="020B0604020202020204" pitchFamily="34" charset="0"/>
              </a:rPr>
              <a:t>Nhóm thế</a:t>
            </a:r>
            <a:endParaRPr lang="en-US" sz="639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443" indent="-1028443">
              <a:buAutoNum type="alphaUcPeriod"/>
            </a:pPr>
            <a:r>
              <a:rPr lang="vi-VN" sz="6398" dirty="0">
                <a:latin typeface="Arial" panose="020B0604020202020204" pitchFamily="34" charset="0"/>
                <a:cs typeface="Arial" panose="020B0604020202020204" pitchFamily="34" charset="0"/>
              </a:rPr>
              <a:t>Nhóm liên kết</a:t>
            </a:r>
            <a:endParaRPr lang="en-US" sz="639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443" indent="-1028443">
              <a:buAutoNum type="alphaUcPeriod"/>
            </a:pPr>
            <a:r>
              <a:rPr lang="vi-VN" sz="6398" dirty="0">
                <a:latin typeface="Arial" panose="020B0604020202020204" pitchFamily="34" charset="0"/>
                <a:cs typeface="Arial" panose="020B0604020202020204" pitchFamily="34" charset="0"/>
              </a:rPr>
              <a:t>Nhóm đặc trưng</a:t>
            </a:r>
            <a:endParaRPr lang="en-US" sz="6398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1905579" y="10378551"/>
            <a:ext cx="21040233" cy="1742282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39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398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39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639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639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chức</a:t>
            </a:r>
            <a:endParaRPr lang="en-US" sz="6398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120" y="10775391"/>
            <a:ext cx="4799350" cy="29356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05578" y="12516792"/>
            <a:ext cx="17819718" cy="798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/>
          </a:p>
        </p:txBody>
      </p:sp>
      <p:pic>
        <p:nvPicPr>
          <p:cNvPr id="2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2CD9AC60-ECC7-8046-3735-7EADD0643E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259905" y="7660773"/>
            <a:ext cx="3685906" cy="207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3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1668710" y="823442"/>
            <a:ext cx="21040233" cy="930790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u="sng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b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5400" b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</a:p>
          <a:p>
            <a:r>
              <a:rPr lang="vi-VN" sz="5400" dirty="0">
                <a:latin typeface="Arial" panose="020B0604020202020204" pitchFamily="34" charset="0"/>
                <a:cs typeface="Arial" panose="020B0604020202020204" pitchFamily="34" charset="0"/>
              </a:rPr>
              <a:t>Một hợp chất hữu cơ X chứa đồng thời hai nhóm chức alcohol và aldehyde. Khi đó, hợp chất X sẽ…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443" indent="-1028443">
              <a:buAutoNum type="alphaUcPeriod"/>
            </a:pPr>
            <a:r>
              <a:rPr lang="vi-VN" sz="5400" dirty="0">
                <a:latin typeface="Arial" panose="020B0604020202020204" pitchFamily="34" charset="0"/>
                <a:cs typeface="Arial" panose="020B0604020202020204" pitchFamily="34" charset="0"/>
              </a:rPr>
              <a:t>chỉ thể hiện các tính chất hoá học đặc trưng của alcohol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443" indent="-1028443">
              <a:buAutoNum type="alphaUcPeriod"/>
            </a:pPr>
            <a:r>
              <a:rPr lang="vi-VN" sz="5400" dirty="0">
                <a:latin typeface="Arial" panose="020B0604020202020204" pitchFamily="34" charset="0"/>
                <a:cs typeface="Arial" panose="020B0604020202020204" pitchFamily="34" charset="0"/>
              </a:rPr>
              <a:t>chỉ thể hiện các tính chất hoá học đặc trưng của aldehyde</a:t>
            </a:r>
          </a:p>
          <a:p>
            <a:pPr marL="1028443" indent="-1028443">
              <a:buAutoNum type="alphaUcPeriod"/>
            </a:pPr>
            <a:r>
              <a:rPr lang="vi-VN" sz="5400" dirty="0">
                <a:latin typeface="Arial" panose="020B0604020202020204" pitchFamily="34" charset="0"/>
                <a:cs typeface="Arial" panose="020B0604020202020204" pitchFamily="34" charset="0"/>
              </a:rPr>
              <a:t>thể hiện các tính chất hoá học đặc trưng của cả alcohol và aldehyde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443" indent="-1028443">
              <a:buFontTx/>
              <a:buAutoNum type="alphaUcPeriod"/>
            </a:pPr>
            <a:r>
              <a:rPr lang="vi-VN" sz="5400" dirty="0">
                <a:latin typeface="Arial" panose="020B0604020202020204" pitchFamily="34" charset="0"/>
                <a:cs typeface="Arial" panose="020B0604020202020204" pitchFamily="34" charset="0"/>
              </a:rPr>
              <a:t>không thể hiện các tính chất hoá học đặc trưng của cả alcohol và aldehyde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443" indent="-1028443">
              <a:buAutoNum type="alphaUcPeriod"/>
            </a:pPr>
            <a:endParaRPr lang="en-US" sz="5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1668707" y="10527304"/>
            <a:ext cx="21040233" cy="1989488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6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C. </a:t>
            </a:r>
            <a:r>
              <a:rPr lang="vi-VN" sz="6000" dirty="0">
                <a:latin typeface="Arial" panose="020B0604020202020204" pitchFamily="34" charset="0"/>
                <a:cs typeface="Arial" panose="020B0604020202020204" pitchFamily="34" charset="0"/>
              </a:rPr>
              <a:t>thể hiện các tính chất hoá học đặc trưng của cả alcohol và aldehyde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sz="6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120" y="10775391"/>
            <a:ext cx="4799350" cy="293564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05578" y="12516792"/>
            <a:ext cx="17819718" cy="798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/>
          </a:p>
        </p:txBody>
      </p:sp>
      <p:pic>
        <p:nvPicPr>
          <p:cNvPr id="3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4F0E4690-39D7-68D7-EAF6-E76C978960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023034" y="8058023"/>
            <a:ext cx="3685906" cy="207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2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7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0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12" descr="Background pattern&#10;&#10;Description automatically generated">
            <a:extLst>
              <a:ext uri="{FF2B5EF4-FFF2-40B4-BE49-F238E27FC236}">
                <a16:creationId xmlns:a16="http://schemas.microsoft.com/office/drawing/2014/main" id="{0D55EB43-A762-44BD-9C9D-44A9FAF4FB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66"/>
          <a:stretch/>
        </p:blipFill>
        <p:spPr>
          <a:xfrm>
            <a:off x="14225822" y="1786"/>
            <a:ext cx="10151828" cy="13712428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7B6844DD-38B0-4D1B-981A-B4526FDF202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9" y="82535"/>
            <a:ext cx="13712428" cy="13712428"/>
          </a:xfrm>
          <a:prstGeom prst="rect">
            <a:avLst/>
          </a:prstGeom>
        </p:spPr>
      </p:pic>
      <p:pic>
        <p:nvPicPr>
          <p:cNvPr id="8" name="Picture 7" descr="A picture containing white, dishware&#10;&#10;Description automatically generated">
            <a:extLst>
              <a:ext uri="{FF2B5EF4-FFF2-40B4-BE49-F238E27FC236}">
                <a16:creationId xmlns:a16="http://schemas.microsoft.com/office/drawing/2014/main" id="{81C34515-7E8B-4ED9-959A-DB0EEE05F4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7" b="28612"/>
          <a:stretch/>
        </p:blipFill>
        <p:spPr>
          <a:xfrm>
            <a:off x="-1575842" y="9595497"/>
            <a:ext cx="27529331" cy="411871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2C8AE8C-7ED6-4847-AD4B-6AC45918EFE9}"/>
              </a:ext>
            </a:extLst>
          </p:cNvPr>
          <p:cNvGrpSpPr/>
          <p:nvPr/>
        </p:nvGrpSpPr>
        <p:grpSpPr>
          <a:xfrm>
            <a:off x="7606746" y="6313851"/>
            <a:ext cx="9185609" cy="5875907"/>
            <a:chOff x="4903058" y="1513605"/>
            <a:chExt cx="5155099" cy="3297643"/>
          </a:xfrm>
        </p:grpSpPr>
        <p:sp>
          <p:nvSpPr>
            <p:cNvPr id="61" name="Parallelogram 60">
              <a:extLst>
                <a:ext uri="{FF2B5EF4-FFF2-40B4-BE49-F238E27FC236}">
                  <a16:creationId xmlns:a16="http://schemas.microsoft.com/office/drawing/2014/main" id="{697744FA-B397-4D86-A8C3-D2179B96F478}"/>
                </a:ext>
              </a:extLst>
            </p:cNvPr>
            <p:cNvSpPr/>
            <p:nvPr/>
          </p:nvSpPr>
          <p:spPr>
            <a:xfrm rot="5400000">
              <a:off x="7044721" y="1797812"/>
              <a:ext cx="3297638" cy="2729234"/>
            </a:xfrm>
            <a:prstGeom prst="parallelogram">
              <a:avLst>
                <a:gd name="adj" fmla="val 18895"/>
              </a:avLst>
            </a:prstGeom>
            <a:solidFill>
              <a:srgbClr val="FE38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198"/>
            </a:p>
          </p:txBody>
        </p:sp>
        <p:sp>
          <p:nvSpPr>
            <p:cNvPr id="62" name="Parallelogram 61">
              <a:extLst>
                <a:ext uri="{FF2B5EF4-FFF2-40B4-BE49-F238E27FC236}">
                  <a16:creationId xmlns:a16="http://schemas.microsoft.com/office/drawing/2014/main" id="{3F696BED-F4E7-4E3C-ABC0-AA5ED74350BC}"/>
                </a:ext>
              </a:extLst>
            </p:cNvPr>
            <p:cNvSpPr/>
            <p:nvPr/>
          </p:nvSpPr>
          <p:spPr>
            <a:xfrm rot="16200000" flipH="1">
              <a:off x="4496185" y="1920478"/>
              <a:ext cx="3239612" cy="2425865"/>
            </a:xfrm>
            <a:prstGeom prst="parallelogram">
              <a:avLst>
                <a:gd name="adj" fmla="val 19247"/>
              </a:avLst>
            </a:prstGeom>
            <a:solidFill>
              <a:srgbClr val="ED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198"/>
            </a:p>
          </p:txBody>
        </p:sp>
      </p:grpSp>
      <p:sp>
        <p:nvSpPr>
          <p:cNvPr id="22" name="anhsang">
            <a:extLst>
              <a:ext uri="{FF2B5EF4-FFF2-40B4-BE49-F238E27FC236}">
                <a16:creationId xmlns:a16="http://schemas.microsoft.com/office/drawing/2014/main" id="{24607798-EA02-4C3F-AF0C-FE7AE72C0899}"/>
              </a:ext>
            </a:extLst>
          </p:cNvPr>
          <p:cNvSpPr/>
          <p:nvPr/>
        </p:nvSpPr>
        <p:spPr>
          <a:xfrm>
            <a:off x="4953692" y="3247793"/>
            <a:ext cx="14147639" cy="10185161"/>
          </a:xfrm>
          <a:prstGeom prst="flowChartManualOperation">
            <a:avLst/>
          </a:prstGeom>
          <a:solidFill>
            <a:srgbClr val="FFFF00">
              <a:alpha val="31000"/>
            </a:srgbClr>
          </a:solidFill>
          <a:ln>
            <a:noFill/>
          </a:ln>
          <a:effectLst>
            <a:reflection endPos="0" dist="50800" dir="5400000" sy="-100000" algn="bl" rotWithShape="0"/>
            <a:softEdge rad="990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/>
          </a:p>
        </p:txBody>
      </p:sp>
      <p:pic>
        <p:nvPicPr>
          <p:cNvPr id="3" name="ngoisao">
            <a:hlinkClick r:id="rId9" action="ppaction://hlinksldjump"/>
            <a:extLst>
              <a:ext uri="{FF2B5EF4-FFF2-40B4-BE49-F238E27FC236}">
                <a16:creationId xmlns:a16="http://schemas.microsoft.com/office/drawing/2014/main" id="{19DEE6E9-57B9-47B9-81EF-C615F3C384E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622" y="7495442"/>
            <a:ext cx="5901559" cy="5901559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BD39796-41F8-4228-A472-6C5C3785CAC1}"/>
              </a:ext>
            </a:extLst>
          </p:cNvPr>
          <p:cNvGrpSpPr/>
          <p:nvPr/>
        </p:nvGrpSpPr>
        <p:grpSpPr>
          <a:xfrm>
            <a:off x="7606745" y="7132019"/>
            <a:ext cx="9185615" cy="5908277"/>
            <a:chOff x="3792406" y="2396507"/>
            <a:chExt cx="5155101" cy="3315811"/>
          </a:xfrm>
        </p:grpSpPr>
        <p:sp>
          <p:nvSpPr>
            <p:cNvPr id="56" name="Parallelogram 55">
              <a:extLst>
                <a:ext uri="{FF2B5EF4-FFF2-40B4-BE49-F238E27FC236}">
                  <a16:creationId xmlns:a16="http://schemas.microsoft.com/office/drawing/2014/main" id="{2F416EBF-97B8-4D05-A194-22EB61D37196}"/>
                </a:ext>
              </a:extLst>
            </p:cNvPr>
            <p:cNvSpPr/>
            <p:nvPr/>
          </p:nvSpPr>
          <p:spPr>
            <a:xfrm rot="16200000" flipH="1">
              <a:off x="6105705" y="2870516"/>
              <a:ext cx="3257739" cy="2425865"/>
            </a:xfrm>
            <a:prstGeom prst="parallelogram">
              <a:avLst>
                <a:gd name="adj" fmla="val 19247"/>
              </a:avLst>
            </a:prstGeom>
            <a:gradFill flip="none" rotWithShape="1">
              <a:gsLst>
                <a:gs pos="0">
                  <a:srgbClr val="DF3939"/>
                </a:gs>
                <a:gs pos="100000">
                  <a:srgbClr val="FF6D6D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198"/>
            </a:p>
          </p:txBody>
        </p:sp>
        <p:sp>
          <p:nvSpPr>
            <p:cNvPr id="57" name="Parallelogram 56">
              <a:extLst>
                <a:ext uri="{FF2B5EF4-FFF2-40B4-BE49-F238E27FC236}">
                  <a16:creationId xmlns:a16="http://schemas.microsoft.com/office/drawing/2014/main" id="{4F556F9C-7ABD-4CF9-8E0A-7458F42C740E}"/>
                </a:ext>
              </a:extLst>
            </p:cNvPr>
            <p:cNvSpPr/>
            <p:nvPr/>
          </p:nvSpPr>
          <p:spPr>
            <a:xfrm rot="5400000">
              <a:off x="3499119" y="2689794"/>
              <a:ext cx="3315807" cy="2729234"/>
            </a:xfrm>
            <a:prstGeom prst="parallelogram">
              <a:avLst>
                <a:gd name="adj" fmla="val 19247"/>
              </a:avLst>
            </a:prstGeom>
            <a:gradFill flip="none" rotWithShape="1">
              <a:gsLst>
                <a:gs pos="0">
                  <a:srgbClr val="F17373"/>
                </a:gs>
                <a:gs pos="100000">
                  <a:srgbClr val="FF9393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198"/>
            </a:p>
          </p:txBody>
        </p:sp>
        <p:sp>
          <p:nvSpPr>
            <p:cNvPr id="58" name="Parallelogram 57">
              <a:extLst>
                <a:ext uri="{FF2B5EF4-FFF2-40B4-BE49-F238E27FC236}">
                  <a16:creationId xmlns:a16="http://schemas.microsoft.com/office/drawing/2014/main" id="{5D2ECD80-E45D-4473-B8F6-3F87B05BFEDD}"/>
                </a:ext>
              </a:extLst>
            </p:cNvPr>
            <p:cNvSpPr/>
            <p:nvPr/>
          </p:nvSpPr>
          <p:spPr>
            <a:xfrm rot="5400000">
              <a:off x="3601163" y="3714542"/>
              <a:ext cx="2913323" cy="646159"/>
            </a:xfrm>
            <a:prstGeom prst="parallelogram">
              <a:avLst>
                <a:gd name="adj" fmla="val 19247"/>
              </a:avLst>
            </a:prstGeom>
            <a:gradFill>
              <a:gsLst>
                <a:gs pos="0">
                  <a:srgbClr val="5FCBC8"/>
                </a:gs>
                <a:gs pos="100000">
                  <a:srgbClr val="A6F4F4">
                    <a:shade val="100000"/>
                    <a:satMod val="115000"/>
                  </a:srgb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198"/>
            </a:p>
          </p:txBody>
        </p:sp>
        <p:sp>
          <p:nvSpPr>
            <p:cNvPr id="59" name="Parallelogram 58">
              <a:extLst>
                <a:ext uri="{FF2B5EF4-FFF2-40B4-BE49-F238E27FC236}">
                  <a16:creationId xmlns:a16="http://schemas.microsoft.com/office/drawing/2014/main" id="{477B302B-1F33-47A7-970F-88FABE0CE74D}"/>
                </a:ext>
              </a:extLst>
            </p:cNvPr>
            <p:cNvSpPr/>
            <p:nvPr/>
          </p:nvSpPr>
          <p:spPr>
            <a:xfrm rot="16200000" flipH="1">
              <a:off x="6383792" y="3780193"/>
              <a:ext cx="2902429" cy="569595"/>
            </a:xfrm>
            <a:prstGeom prst="parallelogram">
              <a:avLst>
                <a:gd name="adj" fmla="val 19247"/>
              </a:avLst>
            </a:prstGeom>
            <a:gradFill flip="none" rotWithShape="1">
              <a:gsLst>
                <a:gs pos="0">
                  <a:srgbClr val="5FCBC8"/>
                </a:gs>
                <a:gs pos="100000">
                  <a:srgbClr val="A6F4F4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198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122469D-096A-41A8-8106-7B4EB6AA9F86}"/>
              </a:ext>
            </a:extLst>
          </p:cNvPr>
          <p:cNvGrpSpPr/>
          <p:nvPr/>
        </p:nvGrpSpPr>
        <p:grpSpPr>
          <a:xfrm>
            <a:off x="7353069" y="3212389"/>
            <a:ext cx="9671519" cy="6910098"/>
            <a:chOff x="2026037" y="1688927"/>
            <a:chExt cx="1534841" cy="109661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A6D0178-5BC6-4C11-909D-2EF75694814A}"/>
                </a:ext>
              </a:extLst>
            </p:cNvPr>
            <p:cNvGrpSpPr/>
            <p:nvPr/>
          </p:nvGrpSpPr>
          <p:grpSpPr>
            <a:xfrm>
              <a:off x="2026037" y="1965339"/>
              <a:ext cx="1534841" cy="680834"/>
              <a:chOff x="4764755" y="951291"/>
              <a:chExt cx="5427796" cy="2407696"/>
            </a:xfrm>
            <a:effectLst/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5BF87A76-4515-42D6-8A64-D1D7372B3A9D}"/>
                  </a:ext>
                </a:extLst>
              </p:cNvPr>
              <p:cNvGrpSpPr/>
              <p:nvPr/>
            </p:nvGrpSpPr>
            <p:grpSpPr>
              <a:xfrm>
                <a:off x="4764755" y="951291"/>
                <a:ext cx="5427796" cy="2407696"/>
                <a:chOff x="-390566" y="1744363"/>
                <a:chExt cx="5427796" cy="2407696"/>
              </a:xfrm>
            </p:grpSpPr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5C9937F6-C1AF-49A6-9FAC-89F4DC67FCA4}"/>
                    </a:ext>
                  </a:extLst>
                </p:cNvPr>
                <p:cNvSpPr/>
                <p:nvPr/>
              </p:nvSpPr>
              <p:spPr>
                <a:xfrm rot="16200000" flipH="1">
                  <a:off x="1365094" y="-11297"/>
                  <a:ext cx="1916475" cy="5427796"/>
                </a:xfrm>
                <a:custGeom>
                  <a:avLst/>
                  <a:gdLst>
                    <a:gd name="connsiteX0" fmla="*/ 1 w 1916475"/>
                    <a:gd name="connsiteY0" fmla="*/ 2563584 h 5427796"/>
                    <a:gd name="connsiteX1" fmla="*/ 1362525 w 1916475"/>
                    <a:gd name="connsiteY1" fmla="*/ 2563584 h 5427796"/>
                    <a:gd name="connsiteX2" fmla="*/ 1855037 w 1916475"/>
                    <a:gd name="connsiteY2" fmla="*/ 0 h 5427796"/>
                    <a:gd name="connsiteX3" fmla="*/ 492513 w 1916475"/>
                    <a:gd name="connsiteY3" fmla="*/ 0 h 5427796"/>
                    <a:gd name="connsiteX4" fmla="*/ 0 w 1916475"/>
                    <a:gd name="connsiteY4" fmla="*/ 2563595 h 5427796"/>
                    <a:gd name="connsiteX5" fmla="*/ 552520 w 1916475"/>
                    <a:gd name="connsiteY5" fmla="*/ 5427796 h 5427796"/>
                    <a:gd name="connsiteX6" fmla="*/ 1916475 w 1916475"/>
                    <a:gd name="connsiteY6" fmla="*/ 5427796 h 5427796"/>
                    <a:gd name="connsiteX7" fmla="*/ 1363955 w 1916475"/>
                    <a:gd name="connsiteY7" fmla="*/ 2563595 h 5427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16475" h="5427796">
                      <a:moveTo>
                        <a:pt x="1" y="2563584"/>
                      </a:moveTo>
                      <a:lnTo>
                        <a:pt x="1362525" y="2563584"/>
                      </a:lnTo>
                      <a:lnTo>
                        <a:pt x="1855037" y="0"/>
                      </a:lnTo>
                      <a:lnTo>
                        <a:pt x="492513" y="0"/>
                      </a:lnTo>
                      <a:close/>
                      <a:moveTo>
                        <a:pt x="0" y="2563595"/>
                      </a:moveTo>
                      <a:lnTo>
                        <a:pt x="552520" y="5427796"/>
                      </a:lnTo>
                      <a:lnTo>
                        <a:pt x="1916475" y="5427796"/>
                      </a:lnTo>
                      <a:lnTo>
                        <a:pt x="1363955" y="2563595"/>
                      </a:lnTo>
                      <a:close/>
                    </a:path>
                  </a:pathLst>
                </a:custGeom>
                <a:solidFill>
                  <a:srgbClr val="FEA4A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sz="7198"/>
                </a:p>
              </p:txBody>
            </p:sp>
            <p:sp>
              <p:nvSpPr>
                <p:cNvPr id="53" name="Parallelogram 52">
                  <a:extLst>
                    <a:ext uri="{FF2B5EF4-FFF2-40B4-BE49-F238E27FC236}">
                      <a16:creationId xmlns:a16="http://schemas.microsoft.com/office/drawing/2014/main" id="{CD8F4840-3C7A-4278-B6F8-E79AC1037A7D}"/>
                    </a:ext>
                  </a:extLst>
                </p:cNvPr>
                <p:cNvSpPr/>
                <p:nvPr/>
              </p:nvSpPr>
              <p:spPr>
                <a:xfrm rot="16200000" flipH="1">
                  <a:off x="2826234" y="1941065"/>
                  <a:ext cx="1858405" cy="2563584"/>
                </a:xfrm>
                <a:prstGeom prst="parallelogram">
                  <a:avLst>
                    <a:gd name="adj" fmla="val 26550"/>
                  </a:avLst>
                </a:prstGeom>
                <a:solidFill>
                  <a:srgbClr val="FE4C4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198"/>
                </a:p>
              </p:txBody>
            </p:sp>
            <p:sp>
              <p:nvSpPr>
                <p:cNvPr id="55" name="Parallelogram 54">
                  <a:extLst>
                    <a:ext uri="{FF2B5EF4-FFF2-40B4-BE49-F238E27FC236}">
                      <a16:creationId xmlns:a16="http://schemas.microsoft.com/office/drawing/2014/main" id="{3226D17B-69BD-44A1-AA61-23796BA578C7}"/>
                    </a:ext>
                  </a:extLst>
                </p:cNvPr>
                <p:cNvSpPr/>
                <p:nvPr/>
              </p:nvSpPr>
              <p:spPr>
                <a:xfrm rot="5400000">
                  <a:off x="83301" y="1761719"/>
                  <a:ext cx="1916475" cy="2864201"/>
                </a:xfrm>
                <a:prstGeom prst="parallelogram">
                  <a:avLst>
                    <a:gd name="adj" fmla="val 28830"/>
                  </a:avLst>
                </a:prstGeom>
                <a:solidFill>
                  <a:srgbClr val="FE767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198"/>
                </a:p>
              </p:txBody>
            </p:sp>
          </p:grpSp>
          <p:sp>
            <p:nvSpPr>
              <p:cNvPr id="49" name="Parallelogram 48">
                <a:extLst>
                  <a:ext uri="{FF2B5EF4-FFF2-40B4-BE49-F238E27FC236}">
                    <a16:creationId xmlns:a16="http://schemas.microsoft.com/office/drawing/2014/main" id="{A08C7E0D-E87D-44FE-A5B3-151874DEED76}"/>
                  </a:ext>
                </a:extLst>
              </p:cNvPr>
              <p:cNvSpPr/>
              <p:nvPr/>
            </p:nvSpPr>
            <p:spPr>
              <a:xfrm rot="5400000">
                <a:off x="5411520" y="2017711"/>
                <a:ext cx="1513916" cy="757730"/>
              </a:xfrm>
              <a:prstGeom prst="parallelogram">
                <a:avLst>
                  <a:gd name="adj" fmla="val 19247"/>
                </a:avLst>
              </a:prstGeom>
              <a:gradFill>
                <a:gsLst>
                  <a:gs pos="0">
                    <a:srgbClr val="91F2F1"/>
                  </a:gs>
                  <a:gs pos="98000">
                    <a:srgbClr val="3FC5C2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198"/>
              </a:p>
            </p:txBody>
          </p:sp>
          <p:sp>
            <p:nvSpPr>
              <p:cNvPr id="50" name="Parallelogram 49">
                <a:extLst>
                  <a:ext uri="{FF2B5EF4-FFF2-40B4-BE49-F238E27FC236}">
                    <a16:creationId xmlns:a16="http://schemas.microsoft.com/office/drawing/2014/main" id="{25F7BB38-1CF7-46AE-9F34-0D69039FD702}"/>
                  </a:ext>
                </a:extLst>
              </p:cNvPr>
              <p:cNvSpPr/>
              <p:nvPr/>
            </p:nvSpPr>
            <p:spPr>
              <a:xfrm rot="16200000" flipH="1">
                <a:off x="8195439" y="2085518"/>
                <a:ext cx="1500454" cy="675291"/>
              </a:xfrm>
              <a:prstGeom prst="parallelogram">
                <a:avLst>
                  <a:gd name="adj" fmla="val 19247"/>
                </a:avLst>
              </a:prstGeom>
              <a:gradFill>
                <a:gsLst>
                  <a:gs pos="0">
                    <a:srgbClr val="91F2F1"/>
                  </a:gs>
                  <a:gs pos="98000">
                    <a:srgbClr val="3FC5C2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198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03CDA01-5563-433A-AB73-BFEF31D73E02}"/>
                </a:ext>
              </a:extLst>
            </p:cNvPr>
            <p:cNvGrpSpPr/>
            <p:nvPr/>
          </p:nvGrpSpPr>
          <p:grpSpPr>
            <a:xfrm>
              <a:off x="2113695" y="1688927"/>
              <a:ext cx="1419369" cy="1096612"/>
              <a:chOff x="3970359" y="356326"/>
              <a:chExt cx="5019442" cy="3878048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A5D62B6D-539F-4B82-ACD5-399A3F1E425F}"/>
                  </a:ext>
                </a:extLst>
              </p:cNvPr>
              <p:cNvSpPr/>
              <p:nvPr/>
            </p:nvSpPr>
            <p:spPr>
              <a:xfrm rot="1796186" flipH="1">
                <a:off x="4048306" y="1126953"/>
                <a:ext cx="4379484" cy="3107421"/>
              </a:xfrm>
              <a:custGeom>
                <a:avLst/>
                <a:gdLst>
                  <a:gd name="connsiteX0" fmla="*/ 2418713 w 4379483"/>
                  <a:gd name="connsiteY0" fmla="*/ 44636 h 3107422"/>
                  <a:gd name="connsiteX1" fmla="*/ 0 w 4379483"/>
                  <a:gd name="connsiteY1" fmla="*/ 214480 h 3107422"/>
                  <a:gd name="connsiteX2" fmla="*/ 1684 w 4379483"/>
                  <a:gd name="connsiteY2" fmla="*/ 216652 h 3107422"/>
                  <a:gd name="connsiteX3" fmla="*/ 371026 w 4379483"/>
                  <a:gd name="connsiteY3" fmla="*/ 312491 h 3107422"/>
                  <a:gd name="connsiteX4" fmla="*/ 221524 w 4379483"/>
                  <a:gd name="connsiteY4" fmla="*/ 961349 h 3107422"/>
                  <a:gd name="connsiteX5" fmla="*/ 448903 w 4379483"/>
                  <a:gd name="connsiteY5" fmla="*/ 773114 h 3107422"/>
                  <a:gd name="connsiteX6" fmla="*/ 2135528 w 4379483"/>
                  <a:gd name="connsiteY6" fmla="*/ 910747 h 3107422"/>
                  <a:gd name="connsiteX7" fmla="*/ 2192533 w 4379483"/>
                  <a:gd name="connsiteY7" fmla="*/ 887311 h 3107422"/>
                  <a:gd name="connsiteX8" fmla="*/ 2194290 w 4379483"/>
                  <a:gd name="connsiteY8" fmla="*/ 935627 h 3107422"/>
                  <a:gd name="connsiteX9" fmla="*/ 3801444 w 4379483"/>
                  <a:gd name="connsiteY9" fmla="*/ 3033005 h 3107422"/>
                  <a:gd name="connsiteX10" fmla="*/ 3804256 w 4379483"/>
                  <a:gd name="connsiteY10" fmla="*/ 3107422 h 3107422"/>
                  <a:gd name="connsiteX11" fmla="*/ 3970719 w 4379483"/>
                  <a:gd name="connsiteY11" fmla="*/ 2565251 h 3107422"/>
                  <a:gd name="connsiteX12" fmla="*/ 4375568 w 4379483"/>
                  <a:gd name="connsiteY12" fmla="*/ 2737872 h 3107422"/>
                  <a:gd name="connsiteX13" fmla="*/ 4379454 w 4379483"/>
                  <a:gd name="connsiteY13" fmla="*/ 2735147 h 3107422"/>
                  <a:gd name="connsiteX14" fmla="*/ 2764659 w 4379483"/>
                  <a:gd name="connsiteY14" fmla="*/ 431765 h 3107422"/>
                  <a:gd name="connsiteX15" fmla="*/ 2418713 w 4379483"/>
                  <a:gd name="connsiteY15" fmla="*/ 674292 h 3107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79483" h="3107422">
                    <a:moveTo>
                      <a:pt x="2418713" y="44636"/>
                    </a:moveTo>
                    <a:cubicBezTo>
                      <a:pt x="1585901" y="711759"/>
                      <a:pt x="832812" y="-452643"/>
                      <a:pt x="0" y="214480"/>
                    </a:cubicBezTo>
                    <a:lnTo>
                      <a:pt x="1684" y="216652"/>
                    </a:lnTo>
                    <a:lnTo>
                      <a:pt x="371026" y="312491"/>
                    </a:lnTo>
                    <a:lnTo>
                      <a:pt x="221524" y="961349"/>
                    </a:lnTo>
                    <a:lnTo>
                      <a:pt x="448903" y="773114"/>
                    </a:lnTo>
                    <a:cubicBezTo>
                      <a:pt x="1154842" y="310339"/>
                      <a:pt x="1515827" y="1131244"/>
                      <a:pt x="2135528" y="910747"/>
                    </a:cubicBezTo>
                    <a:lnTo>
                      <a:pt x="2192533" y="887311"/>
                    </a:lnTo>
                    <a:lnTo>
                      <a:pt x="2194290" y="935627"/>
                    </a:lnTo>
                    <a:cubicBezTo>
                      <a:pt x="2277088" y="1952275"/>
                      <a:pt x="3715827" y="2018334"/>
                      <a:pt x="3801444" y="3033005"/>
                    </a:cubicBezTo>
                    <a:lnTo>
                      <a:pt x="3804256" y="3107422"/>
                    </a:lnTo>
                    <a:lnTo>
                      <a:pt x="3970719" y="2565251"/>
                    </a:lnTo>
                    <a:lnTo>
                      <a:pt x="4375568" y="2737872"/>
                    </a:lnTo>
                    <a:lnTo>
                      <a:pt x="4379454" y="2735147"/>
                    </a:lnTo>
                    <a:cubicBezTo>
                      <a:pt x="4387447" y="1584397"/>
                      <a:pt x="2756666" y="1582515"/>
                      <a:pt x="2764659" y="431765"/>
                    </a:cubicBezTo>
                    <a:lnTo>
                      <a:pt x="2418713" y="674292"/>
                    </a:lnTo>
                    <a:close/>
                  </a:path>
                </a:pathLst>
              </a:custGeom>
              <a:gradFill>
                <a:gsLst>
                  <a:gs pos="0">
                    <a:srgbClr val="91F2F1"/>
                  </a:gs>
                  <a:gs pos="51000">
                    <a:srgbClr val="3FC5C2"/>
                  </a:gs>
                  <a:gs pos="100000">
                    <a:srgbClr val="A6F4F4">
                      <a:shade val="100000"/>
                      <a:satMod val="115000"/>
                    </a:srgbClr>
                  </a:gs>
                </a:gsLst>
                <a:lin ang="108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7198"/>
              </a:p>
            </p:txBody>
          </p:sp>
          <p:sp>
            <p:nvSpPr>
              <p:cNvPr id="40" name="Trapezoid 38">
                <a:extLst>
                  <a:ext uri="{FF2B5EF4-FFF2-40B4-BE49-F238E27FC236}">
                    <a16:creationId xmlns:a16="http://schemas.microsoft.com/office/drawing/2014/main" id="{F8EE92DA-AA90-48F8-85FE-ADD30D1D9657}"/>
                  </a:ext>
                </a:extLst>
              </p:cNvPr>
              <p:cNvSpPr/>
              <p:nvPr/>
            </p:nvSpPr>
            <p:spPr>
              <a:xfrm rot="15089670">
                <a:off x="6844943" y="34820"/>
                <a:ext cx="1650086" cy="2639630"/>
              </a:xfrm>
              <a:custGeom>
                <a:avLst/>
                <a:gdLst>
                  <a:gd name="connsiteX0" fmla="*/ 0 w 1384835"/>
                  <a:gd name="connsiteY0" fmla="*/ 2015413 h 2015413"/>
                  <a:gd name="connsiteX1" fmla="*/ 396921 w 1384835"/>
                  <a:gd name="connsiteY1" fmla="*/ 0 h 2015413"/>
                  <a:gd name="connsiteX2" fmla="*/ 987914 w 1384835"/>
                  <a:gd name="connsiteY2" fmla="*/ 0 h 2015413"/>
                  <a:gd name="connsiteX3" fmla="*/ 1384835 w 1384835"/>
                  <a:gd name="connsiteY3" fmla="*/ 2015413 h 2015413"/>
                  <a:gd name="connsiteX4" fmla="*/ 0 w 1384835"/>
                  <a:gd name="connsiteY4" fmla="*/ 2015413 h 2015413"/>
                  <a:gd name="connsiteX0" fmla="*/ 0 w 1519963"/>
                  <a:gd name="connsiteY0" fmla="*/ 2015413 h 2202632"/>
                  <a:gd name="connsiteX1" fmla="*/ 396921 w 1519963"/>
                  <a:gd name="connsiteY1" fmla="*/ 0 h 2202632"/>
                  <a:gd name="connsiteX2" fmla="*/ 987914 w 1519963"/>
                  <a:gd name="connsiteY2" fmla="*/ 0 h 2202632"/>
                  <a:gd name="connsiteX3" fmla="*/ 1384835 w 1519963"/>
                  <a:gd name="connsiteY3" fmla="*/ 2015413 h 2202632"/>
                  <a:gd name="connsiteX4" fmla="*/ 0 w 1519963"/>
                  <a:gd name="connsiteY4" fmla="*/ 2015413 h 2202632"/>
                  <a:gd name="connsiteX0" fmla="*/ 130125 w 1650088"/>
                  <a:gd name="connsiteY0" fmla="*/ 2015413 h 2305465"/>
                  <a:gd name="connsiteX1" fmla="*/ 527046 w 1650088"/>
                  <a:gd name="connsiteY1" fmla="*/ 0 h 2305465"/>
                  <a:gd name="connsiteX2" fmla="*/ 1118039 w 1650088"/>
                  <a:gd name="connsiteY2" fmla="*/ 0 h 2305465"/>
                  <a:gd name="connsiteX3" fmla="*/ 1514960 w 1650088"/>
                  <a:gd name="connsiteY3" fmla="*/ 2015413 h 2305465"/>
                  <a:gd name="connsiteX4" fmla="*/ 130125 w 1650088"/>
                  <a:gd name="connsiteY4" fmla="*/ 2015413 h 230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0088" h="2305465">
                    <a:moveTo>
                      <a:pt x="130125" y="2015413"/>
                    </a:moveTo>
                    <a:cubicBezTo>
                      <a:pt x="-278773" y="1664790"/>
                      <a:pt x="394739" y="671804"/>
                      <a:pt x="527046" y="0"/>
                    </a:cubicBezTo>
                    <a:lnTo>
                      <a:pt x="1118039" y="0"/>
                    </a:lnTo>
                    <a:cubicBezTo>
                      <a:pt x="1250346" y="671804"/>
                      <a:pt x="1936112" y="1594170"/>
                      <a:pt x="1514960" y="2015413"/>
                    </a:cubicBezTo>
                    <a:cubicBezTo>
                      <a:pt x="1093808" y="2436656"/>
                      <a:pt x="539023" y="2366036"/>
                      <a:pt x="130125" y="20154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91F2F1"/>
                  </a:gs>
                  <a:gs pos="98000">
                    <a:srgbClr val="70D4D6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198"/>
              </a:p>
            </p:txBody>
          </p:sp>
          <p:sp>
            <p:nvSpPr>
              <p:cNvPr id="41" name="Trapezoid 38">
                <a:extLst>
                  <a:ext uri="{FF2B5EF4-FFF2-40B4-BE49-F238E27FC236}">
                    <a16:creationId xmlns:a16="http://schemas.microsoft.com/office/drawing/2014/main" id="{4D7D2F88-E979-45B0-B123-43808BB29091}"/>
                  </a:ext>
                </a:extLst>
              </p:cNvPr>
              <p:cNvSpPr/>
              <p:nvPr/>
            </p:nvSpPr>
            <p:spPr>
              <a:xfrm rot="15089670">
                <a:off x="7342598" y="607183"/>
                <a:ext cx="635122" cy="2336873"/>
              </a:xfrm>
              <a:custGeom>
                <a:avLst/>
                <a:gdLst>
                  <a:gd name="connsiteX0" fmla="*/ 0 w 1384835"/>
                  <a:gd name="connsiteY0" fmla="*/ 2015413 h 2015413"/>
                  <a:gd name="connsiteX1" fmla="*/ 396921 w 1384835"/>
                  <a:gd name="connsiteY1" fmla="*/ 0 h 2015413"/>
                  <a:gd name="connsiteX2" fmla="*/ 987914 w 1384835"/>
                  <a:gd name="connsiteY2" fmla="*/ 0 h 2015413"/>
                  <a:gd name="connsiteX3" fmla="*/ 1384835 w 1384835"/>
                  <a:gd name="connsiteY3" fmla="*/ 2015413 h 2015413"/>
                  <a:gd name="connsiteX4" fmla="*/ 0 w 1384835"/>
                  <a:gd name="connsiteY4" fmla="*/ 2015413 h 2015413"/>
                  <a:gd name="connsiteX0" fmla="*/ 0 w 1519963"/>
                  <a:gd name="connsiteY0" fmla="*/ 2015413 h 2202632"/>
                  <a:gd name="connsiteX1" fmla="*/ 396921 w 1519963"/>
                  <a:gd name="connsiteY1" fmla="*/ 0 h 2202632"/>
                  <a:gd name="connsiteX2" fmla="*/ 987914 w 1519963"/>
                  <a:gd name="connsiteY2" fmla="*/ 0 h 2202632"/>
                  <a:gd name="connsiteX3" fmla="*/ 1384835 w 1519963"/>
                  <a:gd name="connsiteY3" fmla="*/ 2015413 h 2202632"/>
                  <a:gd name="connsiteX4" fmla="*/ 0 w 1519963"/>
                  <a:gd name="connsiteY4" fmla="*/ 2015413 h 2202632"/>
                  <a:gd name="connsiteX0" fmla="*/ 130125 w 1650088"/>
                  <a:gd name="connsiteY0" fmla="*/ 2015413 h 2305465"/>
                  <a:gd name="connsiteX1" fmla="*/ 527046 w 1650088"/>
                  <a:gd name="connsiteY1" fmla="*/ 0 h 2305465"/>
                  <a:gd name="connsiteX2" fmla="*/ 1118039 w 1650088"/>
                  <a:gd name="connsiteY2" fmla="*/ 0 h 2305465"/>
                  <a:gd name="connsiteX3" fmla="*/ 1514960 w 1650088"/>
                  <a:gd name="connsiteY3" fmla="*/ 2015413 h 2305465"/>
                  <a:gd name="connsiteX4" fmla="*/ 130125 w 1650088"/>
                  <a:gd name="connsiteY4" fmla="*/ 2015413 h 2305465"/>
                  <a:gd name="connsiteX0" fmla="*/ 130125 w 1522290"/>
                  <a:gd name="connsiteY0" fmla="*/ 2024019 h 2282027"/>
                  <a:gd name="connsiteX1" fmla="*/ 527046 w 1522290"/>
                  <a:gd name="connsiteY1" fmla="*/ 8606 h 2282027"/>
                  <a:gd name="connsiteX2" fmla="*/ 679688 w 1522290"/>
                  <a:gd name="connsiteY2" fmla="*/ 0 h 2282027"/>
                  <a:gd name="connsiteX3" fmla="*/ 1514960 w 1522290"/>
                  <a:gd name="connsiteY3" fmla="*/ 2024019 h 2282027"/>
                  <a:gd name="connsiteX4" fmla="*/ 130125 w 1522290"/>
                  <a:gd name="connsiteY4" fmla="*/ 2024019 h 2282027"/>
                  <a:gd name="connsiteX0" fmla="*/ 130125 w 1592759"/>
                  <a:gd name="connsiteY0" fmla="*/ 2015413 h 2272369"/>
                  <a:gd name="connsiteX1" fmla="*/ 527046 w 1592759"/>
                  <a:gd name="connsiteY1" fmla="*/ 0 h 2272369"/>
                  <a:gd name="connsiteX2" fmla="*/ 1343927 w 1592759"/>
                  <a:gd name="connsiteY2" fmla="*/ 8421 h 2272369"/>
                  <a:gd name="connsiteX3" fmla="*/ 1514960 w 1592759"/>
                  <a:gd name="connsiteY3" fmla="*/ 2015413 h 2272369"/>
                  <a:gd name="connsiteX4" fmla="*/ 130125 w 1592759"/>
                  <a:gd name="connsiteY4" fmla="*/ 2015413 h 2272369"/>
                  <a:gd name="connsiteX0" fmla="*/ 2309 w 1464943"/>
                  <a:gd name="connsiteY0" fmla="*/ 2010450 h 2261540"/>
                  <a:gd name="connsiteX1" fmla="*/ 1052225 w 1464943"/>
                  <a:gd name="connsiteY1" fmla="*/ 0 h 2261540"/>
                  <a:gd name="connsiteX2" fmla="*/ 1216111 w 1464943"/>
                  <a:gd name="connsiteY2" fmla="*/ 3458 h 2261540"/>
                  <a:gd name="connsiteX3" fmla="*/ 1387144 w 1464943"/>
                  <a:gd name="connsiteY3" fmla="*/ 2010450 h 2261540"/>
                  <a:gd name="connsiteX4" fmla="*/ 2309 w 1464943"/>
                  <a:gd name="connsiteY4" fmla="*/ 2010450 h 2261540"/>
                  <a:gd name="connsiteX0" fmla="*/ 27039 w 1489673"/>
                  <a:gd name="connsiteY0" fmla="*/ 2010450 h 2261540"/>
                  <a:gd name="connsiteX1" fmla="*/ 538176 w 1489673"/>
                  <a:gd name="connsiteY1" fmla="*/ 1040370 h 2261540"/>
                  <a:gd name="connsiteX2" fmla="*/ 1076955 w 1489673"/>
                  <a:gd name="connsiteY2" fmla="*/ 0 h 2261540"/>
                  <a:gd name="connsiteX3" fmla="*/ 1240841 w 1489673"/>
                  <a:gd name="connsiteY3" fmla="*/ 3458 h 2261540"/>
                  <a:gd name="connsiteX4" fmla="*/ 1411874 w 1489673"/>
                  <a:gd name="connsiteY4" fmla="*/ 2010450 h 2261540"/>
                  <a:gd name="connsiteX5" fmla="*/ 27039 w 1489673"/>
                  <a:gd name="connsiteY5" fmla="*/ 2010450 h 2261540"/>
                  <a:gd name="connsiteX0" fmla="*/ 36705 w 1499339"/>
                  <a:gd name="connsiteY0" fmla="*/ 2010450 h 2202277"/>
                  <a:gd name="connsiteX1" fmla="*/ 458562 w 1499339"/>
                  <a:gd name="connsiteY1" fmla="*/ 1032169 h 2202277"/>
                  <a:gd name="connsiteX2" fmla="*/ 1086621 w 1499339"/>
                  <a:gd name="connsiteY2" fmla="*/ 0 h 2202277"/>
                  <a:gd name="connsiteX3" fmla="*/ 1250507 w 1499339"/>
                  <a:gd name="connsiteY3" fmla="*/ 3458 h 2202277"/>
                  <a:gd name="connsiteX4" fmla="*/ 1421540 w 1499339"/>
                  <a:gd name="connsiteY4" fmla="*/ 2010450 h 2202277"/>
                  <a:gd name="connsiteX5" fmla="*/ 36705 w 1499339"/>
                  <a:gd name="connsiteY5" fmla="*/ 2010450 h 2202277"/>
                  <a:gd name="connsiteX0" fmla="*/ 84952 w 1547586"/>
                  <a:gd name="connsiteY0" fmla="*/ 2010450 h 2202277"/>
                  <a:gd name="connsiteX1" fmla="*/ 189305 w 1547586"/>
                  <a:gd name="connsiteY1" fmla="*/ 1545049 h 2202277"/>
                  <a:gd name="connsiteX2" fmla="*/ 506809 w 1547586"/>
                  <a:gd name="connsiteY2" fmla="*/ 1032169 h 2202277"/>
                  <a:gd name="connsiteX3" fmla="*/ 1134868 w 1547586"/>
                  <a:gd name="connsiteY3" fmla="*/ 0 h 2202277"/>
                  <a:gd name="connsiteX4" fmla="*/ 1298754 w 1547586"/>
                  <a:gd name="connsiteY4" fmla="*/ 3458 h 2202277"/>
                  <a:gd name="connsiteX5" fmla="*/ 1469787 w 1547586"/>
                  <a:gd name="connsiteY5" fmla="*/ 2010450 h 2202277"/>
                  <a:gd name="connsiteX6" fmla="*/ 84952 w 1547586"/>
                  <a:gd name="connsiteY6" fmla="*/ 2010450 h 2202277"/>
                  <a:gd name="connsiteX0" fmla="*/ 123961 w 1586595"/>
                  <a:gd name="connsiteY0" fmla="*/ 2010450 h 2177736"/>
                  <a:gd name="connsiteX1" fmla="*/ 114520 w 1586595"/>
                  <a:gd name="connsiteY1" fmla="*/ 1548795 h 2177736"/>
                  <a:gd name="connsiteX2" fmla="*/ 545818 w 1586595"/>
                  <a:gd name="connsiteY2" fmla="*/ 1032169 h 2177736"/>
                  <a:gd name="connsiteX3" fmla="*/ 1173877 w 1586595"/>
                  <a:gd name="connsiteY3" fmla="*/ 0 h 2177736"/>
                  <a:gd name="connsiteX4" fmla="*/ 1337763 w 1586595"/>
                  <a:gd name="connsiteY4" fmla="*/ 3458 h 2177736"/>
                  <a:gd name="connsiteX5" fmla="*/ 1508796 w 1586595"/>
                  <a:gd name="connsiteY5" fmla="*/ 2010450 h 2177736"/>
                  <a:gd name="connsiteX6" fmla="*/ 123961 w 1586595"/>
                  <a:gd name="connsiteY6" fmla="*/ 2010450 h 2177736"/>
                  <a:gd name="connsiteX0" fmla="*/ 136332 w 1598966"/>
                  <a:gd name="connsiteY0" fmla="*/ 2010450 h 2177736"/>
                  <a:gd name="connsiteX1" fmla="*/ 126891 w 1598966"/>
                  <a:gd name="connsiteY1" fmla="*/ 1548795 h 2177736"/>
                  <a:gd name="connsiteX2" fmla="*/ 558189 w 1598966"/>
                  <a:gd name="connsiteY2" fmla="*/ 1032169 h 2177736"/>
                  <a:gd name="connsiteX3" fmla="*/ 1186248 w 1598966"/>
                  <a:gd name="connsiteY3" fmla="*/ 0 h 2177736"/>
                  <a:gd name="connsiteX4" fmla="*/ 1350134 w 1598966"/>
                  <a:gd name="connsiteY4" fmla="*/ 3458 h 2177736"/>
                  <a:gd name="connsiteX5" fmla="*/ 1521167 w 1598966"/>
                  <a:gd name="connsiteY5" fmla="*/ 2010450 h 2177736"/>
                  <a:gd name="connsiteX6" fmla="*/ 136332 w 1598966"/>
                  <a:gd name="connsiteY6" fmla="*/ 2010450 h 2177736"/>
                  <a:gd name="connsiteX0" fmla="*/ 156704 w 1525300"/>
                  <a:gd name="connsiteY0" fmla="*/ 2113580 h 2223740"/>
                  <a:gd name="connsiteX1" fmla="*/ 59556 w 1525300"/>
                  <a:gd name="connsiteY1" fmla="*/ 1548795 h 2223740"/>
                  <a:gd name="connsiteX2" fmla="*/ 490854 w 1525300"/>
                  <a:gd name="connsiteY2" fmla="*/ 1032169 h 2223740"/>
                  <a:gd name="connsiteX3" fmla="*/ 1118913 w 1525300"/>
                  <a:gd name="connsiteY3" fmla="*/ 0 h 2223740"/>
                  <a:gd name="connsiteX4" fmla="*/ 1282799 w 1525300"/>
                  <a:gd name="connsiteY4" fmla="*/ 3458 h 2223740"/>
                  <a:gd name="connsiteX5" fmla="*/ 1453832 w 1525300"/>
                  <a:gd name="connsiteY5" fmla="*/ 2010450 h 2223740"/>
                  <a:gd name="connsiteX6" fmla="*/ 156704 w 1525300"/>
                  <a:gd name="connsiteY6" fmla="*/ 2113580 h 2223740"/>
                  <a:gd name="connsiteX0" fmla="*/ 161044 w 1529640"/>
                  <a:gd name="connsiteY0" fmla="*/ 2113580 h 2223740"/>
                  <a:gd name="connsiteX1" fmla="*/ 63896 w 1529640"/>
                  <a:gd name="connsiteY1" fmla="*/ 1548795 h 2223740"/>
                  <a:gd name="connsiteX2" fmla="*/ 562083 w 1529640"/>
                  <a:gd name="connsiteY2" fmla="*/ 880490 h 2223740"/>
                  <a:gd name="connsiteX3" fmla="*/ 1123253 w 1529640"/>
                  <a:gd name="connsiteY3" fmla="*/ 0 h 2223740"/>
                  <a:gd name="connsiteX4" fmla="*/ 1287139 w 1529640"/>
                  <a:gd name="connsiteY4" fmla="*/ 3458 h 2223740"/>
                  <a:gd name="connsiteX5" fmla="*/ 1458172 w 1529640"/>
                  <a:gd name="connsiteY5" fmla="*/ 2010450 h 2223740"/>
                  <a:gd name="connsiteX6" fmla="*/ 161044 w 1529640"/>
                  <a:gd name="connsiteY6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1123157 w 1529544"/>
                  <a:gd name="connsiteY3" fmla="*/ 0 h 2223740"/>
                  <a:gd name="connsiteX4" fmla="*/ 1287043 w 1529544"/>
                  <a:gd name="connsiteY4" fmla="*/ 3458 h 2223740"/>
                  <a:gd name="connsiteX5" fmla="*/ 1458076 w 1529544"/>
                  <a:gd name="connsiteY5" fmla="*/ 2010450 h 2223740"/>
                  <a:gd name="connsiteX6" fmla="*/ 160948 w 1529544"/>
                  <a:gd name="connsiteY6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930826 w 1529544"/>
                  <a:gd name="connsiteY3" fmla="*/ 291830 h 2223740"/>
                  <a:gd name="connsiteX4" fmla="*/ 1123157 w 1529544"/>
                  <a:gd name="connsiteY4" fmla="*/ 0 h 2223740"/>
                  <a:gd name="connsiteX5" fmla="*/ 1287043 w 1529544"/>
                  <a:gd name="connsiteY5" fmla="*/ 3458 h 2223740"/>
                  <a:gd name="connsiteX6" fmla="*/ 1458076 w 1529544"/>
                  <a:gd name="connsiteY6" fmla="*/ 2010450 h 2223740"/>
                  <a:gd name="connsiteX7" fmla="*/ 160948 w 1529544"/>
                  <a:gd name="connsiteY7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956325 w 1529544"/>
                  <a:gd name="connsiteY3" fmla="*/ 307102 h 2223740"/>
                  <a:gd name="connsiteX4" fmla="*/ 1123157 w 1529544"/>
                  <a:gd name="connsiteY4" fmla="*/ 0 h 2223740"/>
                  <a:gd name="connsiteX5" fmla="*/ 1287043 w 1529544"/>
                  <a:gd name="connsiteY5" fmla="*/ 3458 h 2223740"/>
                  <a:gd name="connsiteX6" fmla="*/ 1458076 w 1529544"/>
                  <a:gd name="connsiteY6" fmla="*/ 2010450 h 2223740"/>
                  <a:gd name="connsiteX7" fmla="*/ 160948 w 1529544"/>
                  <a:gd name="connsiteY7" fmla="*/ 2113580 h 2223740"/>
                  <a:gd name="connsiteX0" fmla="*/ 158592 w 1495162"/>
                  <a:gd name="connsiteY0" fmla="*/ 2113580 h 2250989"/>
                  <a:gd name="connsiteX1" fmla="*/ 61444 w 1495162"/>
                  <a:gd name="connsiteY1" fmla="*/ 1548795 h 2250989"/>
                  <a:gd name="connsiteX2" fmla="*/ 558163 w 1495162"/>
                  <a:gd name="connsiteY2" fmla="*/ 839664 h 2250989"/>
                  <a:gd name="connsiteX3" fmla="*/ 953969 w 1495162"/>
                  <a:gd name="connsiteY3" fmla="*/ 307102 h 2250989"/>
                  <a:gd name="connsiteX4" fmla="*/ 1120801 w 1495162"/>
                  <a:gd name="connsiteY4" fmla="*/ 0 h 2250989"/>
                  <a:gd name="connsiteX5" fmla="*/ 1284687 w 1495162"/>
                  <a:gd name="connsiteY5" fmla="*/ 3458 h 2250989"/>
                  <a:gd name="connsiteX6" fmla="*/ 1415672 w 1495162"/>
                  <a:gd name="connsiteY6" fmla="*/ 2053042 h 2250989"/>
                  <a:gd name="connsiteX7" fmla="*/ 158592 w 1495162"/>
                  <a:gd name="connsiteY7" fmla="*/ 2113580 h 2250989"/>
                  <a:gd name="connsiteX0" fmla="*/ 166510 w 1613678"/>
                  <a:gd name="connsiteY0" fmla="*/ 2113580 h 2196987"/>
                  <a:gd name="connsiteX1" fmla="*/ 69362 w 1613678"/>
                  <a:gd name="connsiteY1" fmla="*/ 1548795 h 2196987"/>
                  <a:gd name="connsiteX2" fmla="*/ 566081 w 1613678"/>
                  <a:gd name="connsiteY2" fmla="*/ 839664 h 2196987"/>
                  <a:gd name="connsiteX3" fmla="*/ 961887 w 1613678"/>
                  <a:gd name="connsiteY3" fmla="*/ 307102 h 2196987"/>
                  <a:gd name="connsiteX4" fmla="*/ 1128719 w 1613678"/>
                  <a:gd name="connsiteY4" fmla="*/ 0 h 2196987"/>
                  <a:gd name="connsiteX5" fmla="*/ 1292605 w 1613678"/>
                  <a:gd name="connsiteY5" fmla="*/ 3458 h 2196987"/>
                  <a:gd name="connsiteX6" fmla="*/ 1555955 w 1613678"/>
                  <a:gd name="connsiteY6" fmla="*/ 1964550 h 2196987"/>
                  <a:gd name="connsiteX7" fmla="*/ 166510 w 1613678"/>
                  <a:gd name="connsiteY7" fmla="*/ 2113580 h 2196987"/>
                  <a:gd name="connsiteX0" fmla="*/ 306543 w 1537765"/>
                  <a:gd name="connsiteY0" fmla="*/ 2166724 h 2229765"/>
                  <a:gd name="connsiteX1" fmla="*/ 6748 w 1537765"/>
                  <a:gd name="connsiteY1" fmla="*/ 1548795 h 2229765"/>
                  <a:gd name="connsiteX2" fmla="*/ 503467 w 1537765"/>
                  <a:gd name="connsiteY2" fmla="*/ 839664 h 2229765"/>
                  <a:gd name="connsiteX3" fmla="*/ 899273 w 1537765"/>
                  <a:gd name="connsiteY3" fmla="*/ 307102 h 2229765"/>
                  <a:gd name="connsiteX4" fmla="*/ 1066105 w 1537765"/>
                  <a:gd name="connsiteY4" fmla="*/ 0 h 2229765"/>
                  <a:gd name="connsiteX5" fmla="*/ 1229991 w 1537765"/>
                  <a:gd name="connsiteY5" fmla="*/ 3458 h 2229765"/>
                  <a:gd name="connsiteX6" fmla="*/ 1493341 w 1537765"/>
                  <a:gd name="connsiteY6" fmla="*/ 1964550 h 2229765"/>
                  <a:gd name="connsiteX7" fmla="*/ 306543 w 1537765"/>
                  <a:gd name="connsiteY7" fmla="*/ 2166724 h 2229765"/>
                  <a:gd name="connsiteX0" fmla="*/ 252955 w 1551303"/>
                  <a:gd name="connsiteY0" fmla="*/ 2128969 h 2206024"/>
                  <a:gd name="connsiteX1" fmla="*/ 16197 w 1551303"/>
                  <a:gd name="connsiteY1" fmla="*/ 1548795 h 2206024"/>
                  <a:gd name="connsiteX2" fmla="*/ 512916 w 1551303"/>
                  <a:gd name="connsiteY2" fmla="*/ 839664 h 2206024"/>
                  <a:gd name="connsiteX3" fmla="*/ 908722 w 1551303"/>
                  <a:gd name="connsiteY3" fmla="*/ 307102 h 2206024"/>
                  <a:gd name="connsiteX4" fmla="*/ 1075554 w 1551303"/>
                  <a:gd name="connsiteY4" fmla="*/ 0 h 2206024"/>
                  <a:gd name="connsiteX5" fmla="*/ 1239440 w 1551303"/>
                  <a:gd name="connsiteY5" fmla="*/ 3458 h 2206024"/>
                  <a:gd name="connsiteX6" fmla="*/ 1502790 w 1551303"/>
                  <a:gd name="connsiteY6" fmla="*/ 1964550 h 2206024"/>
                  <a:gd name="connsiteX7" fmla="*/ 252955 w 1551303"/>
                  <a:gd name="connsiteY7" fmla="*/ 2128969 h 2206024"/>
                  <a:gd name="connsiteX0" fmla="*/ 264972 w 1563320"/>
                  <a:gd name="connsiteY0" fmla="*/ 2128969 h 2222534"/>
                  <a:gd name="connsiteX1" fmla="*/ 28214 w 1563320"/>
                  <a:gd name="connsiteY1" fmla="*/ 1548795 h 2222534"/>
                  <a:gd name="connsiteX2" fmla="*/ 524933 w 1563320"/>
                  <a:gd name="connsiteY2" fmla="*/ 839664 h 2222534"/>
                  <a:gd name="connsiteX3" fmla="*/ 920739 w 1563320"/>
                  <a:gd name="connsiteY3" fmla="*/ 307102 h 2222534"/>
                  <a:gd name="connsiteX4" fmla="*/ 1087571 w 1563320"/>
                  <a:gd name="connsiteY4" fmla="*/ 0 h 2222534"/>
                  <a:gd name="connsiteX5" fmla="*/ 1251457 w 1563320"/>
                  <a:gd name="connsiteY5" fmla="*/ 3458 h 2222534"/>
                  <a:gd name="connsiteX6" fmla="*/ 1514807 w 1563320"/>
                  <a:gd name="connsiteY6" fmla="*/ 1964550 h 2222534"/>
                  <a:gd name="connsiteX7" fmla="*/ 264972 w 1563320"/>
                  <a:gd name="connsiteY7" fmla="*/ 2128969 h 222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63320" h="2222534">
                    <a:moveTo>
                      <a:pt x="264972" y="2128969"/>
                    </a:moveTo>
                    <a:cubicBezTo>
                      <a:pt x="-51560" y="2018489"/>
                      <a:pt x="-15113" y="1763679"/>
                      <a:pt x="28214" y="1548795"/>
                    </a:cubicBezTo>
                    <a:cubicBezTo>
                      <a:pt x="71541" y="1333911"/>
                      <a:pt x="380429" y="1049158"/>
                      <a:pt x="524933" y="839664"/>
                    </a:cubicBezTo>
                    <a:cubicBezTo>
                      <a:pt x="669437" y="630170"/>
                      <a:pt x="826966" y="447046"/>
                      <a:pt x="920739" y="307102"/>
                    </a:cubicBezTo>
                    <a:cubicBezTo>
                      <a:pt x="1014512" y="167158"/>
                      <a:pt x="1028202" y="48062"/>
                      <a:pt x="1087571" y="0"/>
                    </a:cubicBezTo>
                    <a:lnTo>
                      <a:pt x="1251457" y="3458"/>
                    </a:lnTo>
                    <a:cubicBezTo>
                      <a:pt x="1383764" y="675262"/>
                      <a:pt x="1679221" y="1610298"/>
                      <a:pt x="1514807" y="1964550"/>
                    </a:cubicBezTo>
                    <a:cubicBezTo>
                      <a:pt x="1350393" y="2318802"/>
                      <a:pt x="581504" y="2239449"/>
                      <a:pt x="264972" y="2128969"/>
                    </a:cubicBezTo>
                    <a:close/>
                  </a:path>
                </a:pathLst>
              </a:custGeom>
              <a:solidFill>
                <a:srgbClr val="13AD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198"/>
              </a:p>
            </p:txBody>
          </p:sp>
          <p:sp>
            <p:nvSpPr>
              <p:cNvPr id="43" name="Trapezoid 38">
                <a:extLst>
                  <a:ext uri="{FF2B5EF4-FFF2-40B4-BE49-F238E27FC236}">
                    <a16:creationId xmlns:a16="http://schemas.microsoft.com/office/drawing/2014/main" id="{978ED999-BAEC-4117-8B48-DAA89AC889A1}"/>
                  </a:ext>
                </a:extLst>
              </p:cNvPr>
              <p:cNvSpPr/>
              <p:nvPr/>
            </p:nvSpPr>
            <p:spPr>
              <a:xfrm rot="6510330" flipH="1">
                <a:off x="4387871" y="-61186"/>
                <a:ext cx="1881950" cy="2716973"/>
              </a:xfrm>
              <a:custGeom>
                <a:avLst/>
                <a:gdLst>
                  <a:gd name="connsiteX0" fmla="*/ 0 w 1384835"/>
                  <a:gd name="connsiteY0" fmla="*/ 2015413 h 2015413"/>
                  <a:gd name="connsiteX1" fmla="*/ 396921 w 1384835"/>
                  <a:gd name="connsiteY1" fmla="*/ 0 h 2015413"/>
                  <a:gd name="connsiteX2" fmla="*/ 987914 w 1384835"/>
                  <a:gd name="connsiteY2" fmla="*/ 0 h 2015413"/>
                  <a:gd name="connsiteX3" fmla="*/ 1384835 w 1384835"/>
                  <a:gd name="connsiteY3" fmla="*/ 2015413 h 2015413"/>
                  <a:gd name="connsiteX4" fmla="*/ 0 w 1384835"/>
                  <a:gd name="connsiteY4" fmla="*/ 2015413 h 2015413"/>
                  <a:gd name="connsiteX0" fmla="*/ 0 w 1519963"/>
                  <a:gd name="connsiteY0" fmla="*/ 2015413 h 2202632"/>
                  <a:gd name="connsiteX1" fmla="*/ 396921 w 1519963"/>
                  <a:gd name="connsiteY1" fmla="*/ 0 h 2202632"/>
                  <a:gd name="connsiteX2" fmla="*/ 987914 w 1519963"/>
                  <a:gd name="connsiteY2" fmla="*/ 0 h 2202632"/>
                  <a:gd name="connsiteX3" fmla="*/ 1384835 w 1519963"/>
                  <a:gd name="connsiteY3" fmla="*/ 2015413 h 2202632"/>
                  <a:gd name="connsiteX4" fmla="*/ 0 w 1519963"/>
                  <a:gd name="connsiteY4" fmla="*/ 2015413 h 2202632"/>
                  <a:gd name="connsiteX0" fmla="*/ 130125 w 1650088"/>
                  <a:gd name="connsiteY0" fmla="*/ 2015413 h 2305465"/>
                  <a:gd name="connsiteX1" fmla="*/ 527046 w 1650088"/>
                  <a:gd name="connsiteY1" fmla="*/ 0 h 2305465"/>
                  <a:gd name="connsiteX2" fmla="*/ 1118039 w 1650088"/>
                  <a:gd name="connsiteY2" fmla="*/ 0 h 2305465"/>
                  <a:gd name="connsiteX3" fmla="*/ 1514960 w 1650088"/>
                  <a:gd name="connsiteY3" fmla="*/ 2015413 h 2305465"/>
                  <a:gd name="connsiteX4" fmla="*/ 130125 w 1650088"/>
                  <a:gd name="connsiteY4" fmla="*/ 2015413 h 230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0088" h="2305465">
                    <a:moveTo>
                      <a:pt x="130125" y="2015413"/>
                    </a:moveTo>
                    <a:cubicBezTo>
                      <a:pt x="-278773" y="1664790"/>
                      <a:pt x="394739" y="671804"/>
                      <a:pt x="527046" y="0"/>
                    </a:cubicBezTo>
                    <a:lnTo>
                      <a:pt x="1118039" y="0"/>
                    </a:lnTo>
                    <a:cubicBezTo>
                      <a:pt x="1250346" y="671804"/>
                      <a:pt x="1936112" y="1594170"/>
                      <a:pt x="1514960" y="2015413"/>
                    </a:cubicBezTo>
                    <a:cubicBezTo>
                      <a:pt x="1093808" y="2436656"/>
                      <a:pt x="539023" y="2366036"/>
                      <a:pt x="130125" y="20154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91F2F1"/>
                  </a:gs>
                  <a:gs pos="98000">
                    <a:srgbClr val="70D4D6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198"/>
              </a:p>
            </p:txBody>
          </p:sp>
          <p:sp>
            <p:nvSpPr>
              <p:cNvPr id="44" name="Trapezoid 38">
                <a:extLst>
                  <a:ext uri="{FF2B5EF4-FFF2-40B4-BE49-F238E27FC236}">
                    <a16:creationId xmlns:a16="http://schemas.microsoft.com/office/drawing/2014/main" id="{A9744636-2041-4CCA-AD2F-31091BCF132B}"/>
                  </a:ext>
                </a:extLst>
              </p:cNvPr>
              <p:cNvSpPr/>
              <p:nvPr/>
            </p:nvSpPr>
            <p:spPr>
              <a:xfrm rot="6510330" flipH="1">
                <a:off x="4976779" y="574769"/>
                <a:ext cx="724366" cy="2405345"/>
              </a:xfrm>
              <a:custGeom>
                <a:avLst/>
                <a:gdLst>
                  <a:gd name="connsiteX0" fmla="*/ 0 w 1384835"/>
                  <a:gd name="connsiteY0" fmla="*/ 2015413 h 2015413"/>
                  <a:gd name="connsiteX1" fmla="*/ 396921 w 1384835"/>
                  <a:gd name="connsiteY1" fmla="*/ 0 h 2015413"/>
                  <a:gd name="connsiteX2" fmla="*/ 987914 w 1384835"/>
                  <a:gd name="connsiteY2" fmla="*/ 0 h 2015413"/>
                  <a:gd name="connsiteX3" fmla="*/ 1384835 w 1384835"/>
                  <a:gd name="connsiteY3" fmla="*/ 2015413 h 2015413"/>
                  <a:gd name="connsiteX4" fmla="*/ 0 w 1384835"/>
                  <a:gd name="connsiteY4" fmla="*/ 2015413 h 2015413"/>
                  <a:gd name="connsiteX0" fmla="*/ 0 w 1519963"/>
                  <a:gd name="connsiteY0" fmla="*/ 2015413 h 2202632"/>
                  <a:gd name="connsiteX1" fmla="*/ 396921 w 1519963"/>
                  <a:gd name="connsiteY1" fmla="*/ 0 h 2202632"/>
                  <a:gd name="connsiteX2" fmla="*/ 987914 w 1519963"/>
                  <a:gd name="connsiteY2" fmla="*/ 0 h 2202632"/>
                  <a:gd name="connsiteX3" fmla="*/ 1384835 w 1519963"/>
                  <a:gd name="connsiteY3" fmla="*/ 2015413 h 2202632"/>
                  <a:gd name="connsiteX4" fmla="*/ 0 w 1519963"/>
                  <a:gd name="connsiteY4" fmla="*/ 2015413 h 2202632"/>
                  <a:gd name="connsiteX0" fmla="*/ 130125 w 1650088"/>
                  <a:gd name="connsiteY0" fmla="*/ 2015413 h 2305465"/>
                  <a:gd name="connsiteX1" fmla="*/ 527046 w 1650088"/>
                  <a:gd name="connsiteY1" fmla="*/ 0 h 2305465"/>
                  <a:gd name="connsiteX2" fmla="*/ 1118039 w 1650088"/>
                  <a:gd name="connsiteY2" fmla="*/ 0 h 2305465"/>
                  <a:gd name="connsiteX3" fmla="*/ 1514960 w 1650088"/>
                  <a:gd name="connsiteY3" fmla="*/ 2015413 h 2305465"/>
                  <a:gd name="connsiteX4" fmla="*/ 130125 w 1650088"/>
                  <a:gd name="connsiteY4" fmla="*/ 2015413 h 2305465"/>
                  <a:gd name="connsiteX0" fmla="*/ 130125 w 1522290"/>
                  <a:gd name="connsiteY0" fmla="*/ 2024019 h 2282027"/>
                  <a:gd name="connsiteX1" fmla="*/ 527046 w 1522290"/>
                  <a:gd name="connsiteY1" fmla="*/ 8606 h 2282027"/>
                  <a:gd name="connsiteX2" fmla="*/ 679688 w 1522290"/>
                  <a:gd name="connsiteY2" fmla="*/ 0 h 2282027"/>
                  <a:gd name="connsiteX3" fmla="*/ 1514960 w 1522290"/>
                  <a:gd name="connsiteY3" fmla="*/ 2024019 h 2282027"/>
                  <a:gd name="connsiteX4" fmla="*/ 130125 w 1522290"/>
                  <a:gd name="connsiteY4" fmla="*/ 2024019 h 2282027"/>
                  <a:gd name="connsiteX0" fmla="*/ 130125 w 1592759"/>
                  <a:gd name="connsiteY0" fmla="*/ 2015413 h 2272369"/>
                  <a:gd name="connsiteX1" fmla="*/ 527046 w 1592759"/>
                  <a:gd name="connsiteY1" fmla="*/ 0 h 2272369"/>
                  <a:gd name="connsiteX2" fmla="*/ 1343927 w 1592759"/>
                  <a:gd name="connsiteY2" fmla="*/ 8421 h 2272369"/>
                  <a:gd name="connsiteX3" fmla="*/ 1514960 w 1592759"/>
                  <a:gd name="connsiteY3" fmla="*/ 2015413 h 2272369"/>
                  <a:gd name="connsiteX4" fmla="*/ 130125 w 1592759"/>
                  <a:gd name="connsiteY4" fmla="*/ 2015413 h 2272369"/>
                  <a:gd name="connsiteX0" fmla="*/ 2309 w 1464943"/>
                  <a:gd name="connsiteY0" fmla="*/ 2010450 h 2261540"/>
                  <a:gd name="connsiteX1" fmla="*/ 1052225 w 1464943"/>
                  <a:gd name="connsiteY1" fmla="*/ 0 h 2261540"/>
                  <a:gd name="connsiteX2" fmla="*/ 1216111 w 1464943"/>
                  <a:gd name="connsiteY2" fmla="*/ 3458 h 2261540"/>
                  <a:gd name="connsiteX3" fmla="*/ 1387144 w 1464943"/>
                  <a:gd name="connsiteY3" fmla="*/ 2010450 h 2261540"/>
                  <a:gd name="connsiteX4" fmla="*/ 2309 w 1464943"/>
                  <a:gd name="connsiteY4" fmla="*/ 2010450 h 2261540"/>
                  <a:gd name="connsiteX0" fmla="*/ 27039 w 1489673"/>
                  <a:gd name="connsiteY0" fmla="*/ 2010450 h 2261540"/>
                  <a:gd name="connsiteX1" fmla="*/ 538176 w 1489673"/>
                  <a:gd name="connsiteY1" fmla="*/ 1040370 h 2261540"/>
                  <a:gd name="connsiteX2" fmla="*/ 1076955 w 1489673"/>
                  <a:gd name="connsiteY2" fmla="*/ 0 h 2261540"/>
                  <a:gd name="connsiteX3" fmla="*/ 1240841 w 1489673"/>
                  <a:gd name="connsiteY3" fmla="*/ 3458 h 2261540"/>
                  <a:gd name="connsiteX4" fmla="*/ 1411874 w 1489673"/>
                  <a:gd name="connsiteY4" fmla="*/ 2010450 h 2261540"/>
                  <a:gd name="connsiteX5" fmla="*/ 27039 w 1489673"/>
                  <a:gd name="connsiteY5" fmla="*/ 2010450 h 2261540"/>
                  <a:gd name="connsiteX0" fmla="*/ 36705 w 1499339"/>
                  <a:gd name="connsiteY0" fmla="*/ 2010450 h 2202277"/>
                  <a:gd name="connsiteX1" fmla="*/ 458562 w 1499339"/>
                  <a:gd name="connsiteY1" fmla="*/ 1032169 h 2202277"/>
                  <a:gd name="connsiteX2" fmla="*/ 1086621 w 1499339"/>
                  <a:gd name="connsiteY2" fmla="*/ 0 h 2202277"/>
                  <a:gd name="connsiteX3" fmla="*/ 1250507 w 1499339"/>
                  <a:gd name="connsiteY3" fmla="*/ 3458 h 2202277"/>
                  <a:gd name="connsiteX4" fmla="*/ 1421540 w 1499339"/>
                  <a:gd name="connsiteY4" fmla="*/ 2010450 h 2202277"/>
                  <a:gd name="connsiteX5" fmla="*/ 36705 w 1499339"/>
                  <a:gd name="connsiteY5" fmla="*/ 2010450 h 2202277"/>
                  <a:gd name="connsiteX0" fmla="*/ 84952 w 1547586"/>
                  <a:gd name="connsiteY0" fmla="*/ 2010450 h 2202277"/>
                  <a:gd name="connsiteX1" fmla="*/ 189305 w 1547586"/>
                  <a:gd name="connsiteY1" fmla="*/ 1545049 h 2202277"/>
                  <a:gd name="connsiteX2" fmla="*/ 506809 w 1547586"/>
                  <a:gd name="connsiteY2" fmla="*/ 1032169 h 2202277"/>
                  <a:gd name="connsiteX3" fmla="*/ 1134868 w 1547586"/>
                  <a:gd name="connsiteY3" fmla="*/ 0 h 2202277"/>
                  <a:gd name="connsiteX4" fmla="*/ 1298754 w 1547586"/>
                  <a:gd name="connsiteY4" fmla="*/ 3458 h 2202277"/>
                  <a:gd name="connsiteX5" fmla="*/ 1469787 w 1547586"/>
                  <a:gd name="connsiteY5" fmla="*/ 2010450 h 2202277"/>
                  <a:gd name="connsiteX6" fmla="*/ 84952 w 1547586"/>
                  <a:gd name="connsiteY6" fmla="*/ 2010450 h 2202277"/>
                  <a:gd name="connsiteX0" fmla="*/ 123961 w 1586595"/>
                  <a:gd name="connsiteY0" fmla="*/ 2010450 h 2177736"/>
                  <a:gd name="connsiteX1" fmla="*/ 114520 w 1586595"/>
                  <a:gd name="connsiteY1" fmla="*/ 1548795 h 2177736"/>
                  <a:gd name="connsiteX2" fmla="*/ 545818 w 1586595"/>
                  <a:gd name="connsiteY2" fmla="*/ 1032169 h 2177736"/>
                  <a:gd name="connsiteX3" fmla="*/ 1173877 w 1586595"/>
                  <a:gd name="connsiteY3" fmla="*/ 0 h 2177736"/>
                  <a:gd name="connsiteX4" fmla="*/ 1337763 w 1586595"/>
                  <a:gd name="connsiteY4" fmla="*/ 3458 h 2177736"/>
                  <a:gd name="connsiteX5" fmla="*/ 1508796 w 1586595"/>
                  <a:gd name="connsiteY5" fmla="*/ 2010450 h 2177736"/>
                  <a:gd name="connsiteX6" fmla="*/ 123961 w 1586595"/>
                  <a:gd name="connsiteY6" fmla="*/ 2010450 h 2177736"/>
                  <a:gd name="connsiteX0" fmla="*/ 136332 w 1598966"/>
                  <a:gd name="connsiteY0" fmla="*/ 2010450 h 2177736"/>
                  <a:gd name="connsiteX1" fmla="*/ 126891 w 1598966"/>
                  <a:gd name="connsiteY1" fmla="*/ 1548795 h 2177736"/>
                  <a:gd name="connsiteX2" fmla="*/ 558189 w 1598966"/>
                  <a:gd name="connsiteY2" fmla="*/ 1032169 h 2177736"/>
                  <a:gd name="connsiteX3" fmla="*/ 1186248 w 1598966"/>
                  <a:gd name="connsiteY3" fmla="*/ 0 h 2177736"/>
                  <a:gd name="connsiteX4" fmla="*/ 1350134 w 1598966"/>
                  <a:gd name="connsiteY4" fmla="*/ 3458 h 2177736"/>
                  <a:gd name="connsiteX5" fmla="*/ 1521167 w 1598966"/>
                  <a:gd name="connsiteY5" fmla="*/ 2010450 h 2177736"/>
                  <a:gd name="connsiteX6" fmla="*/ 136332 w 1598966"/>
                  <a:gd name="connsiteY6" fmla="*/ 2010450 h 2177736"/>
                  <a:gd name="connsiteX0" fmla="*/ 156704 w 1525300"/>
                  <a:gd name="connsiteY0" fmla="*/ 2113580 h 2223740"/>
                  <a:gd name="connsiteX1" fmla="*/ 59556 w 1525300"/>
                  <a:gd name="connsiteY1" fmla="*/ 1548795 h 2223740"/>
                  <a:gd name="connsiteX2" fmla="*/ 490854 w 1525300"/>
                  <a:gd name="connsiteY2" fmla="*/ 1032169 h 2223740"/>
                  <a:gd name="connsiteX3" fmla="*/ 1118913 w 1525300"/>
                  <a:gd name="connsiteY3" fmla="*/ 0 h 2223740"/>
                  <a:gd name="connsiteX4" fmla="*/ 1282799 w 1525300"/>
                  <a:gd name="connsiteY4" fmla="*/ 3458 h 2223740"/>
                  <a:gd name="connsiteX5" fmla="*/ 1453832 w 1525300"/>
                  <a:gd name="connsiteY5" fmla="*/ 2010450 h 2223740"/>
                  <a:gd name="connsiteX6" fmla="*/ 156704 w 1525300"/>
                  <a:gd name="connsiteY6" fmla="*/ 2113580 h 2223740"/>
                  <a:gd name="connsiteX0" fmla="*/ 161044 w 1529640"/>
                  <a:gd name="connsiteY0" fmla="*/ 2113580 h 2223740"/>
                  <a:gd name="connsiteX1" fmla="*/ 63896 w 1529640"/>
                  <a:gd name="connsiteY1" fmla="*/ 1548795 h 2223740"/>
                  <a:gd name="connsiteX2" fmla="*/ 562083 w 1529640"/>
                  <a:gd name="connsiteY2" fmla="*/ 880490 h 2223740"/>
                  <a:gd name="connsiteX3" fmla="*/ 1123253 w 1529640"/>
                  <a:gd name="connsiteY3" fmla="*/ 0 h 2223740"/>
                  <a:gd name="connsiteX4" fmla="*/ 1287139 w 1529640"/>
                  <a:gd name="connsiteY4" fmla="*/ 3458 h 2223740"/>
                  <a:gd name="connsiteX5" fmla="*/ 1458172 w 1529640"/>
                  <a:gd name="connsiteY5" fmla="*/ 2010450 h 2223740"/>
                  <a:gd name="connsiteX6" fmla="*/ 161044 w 1529640"/>
                  <a:gd name="connsiteY6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1123157 w 1529544"/>
                  <a:gd name="connsiteY3" fmla="*/ 0 h 2223740"/>
                  <a:gd name="connsiteX4" fmla="*/ 1287043 w 1529544"/>
                  <a:gd name="connsiteY4" fmla="*/ 3458 h 2223740"/>
                  <a:gd name="connsiteX5" fmla="*/ 1458076 w 1529544"/>
                  <a:gd name="connsiteY5" fmla="*/ 2010450 h 2223740"/>
                  <a:gd name="connsiteX6" fmla="*/ 160948 w 1529544"/>
                  <a:gd name="connsiteY6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930826 w 1529544"/>
                  <a:gd name="connsiteY3" fmla="*/ 291830 h 2223740"/>
                  <a:gd name="connsiteX4" fmla="*/ 1123157 w 1529544"/>
                  <a:gd name="connsiteY4" fmla="*/ 0 h 2223740"/>
                  <a:gd name="connsiteX5" fmla="*/ 1287043 w 1529544"/>
                  <a:gd name="connsiteY5" fmla="*/ 3458 h 2223740"/>
                  <a:gd name="connsiteX6" fmla="*/ 1458076 w 1529544"/>
                  <a:gd name="connsiteY6" fmla="*/ 2010450 h 2223740"/>
                  <a:gd name="connsiteX7" fmla="*/ 160948 w 1529544"/>
                  <a:gd name="connsiteY7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956325 w 1529544"/>
                  <a:gd name="connsiteY3" fmla="*/ 307102 h 2223740"/>
                  <a:gd name="connsiteX4" fmla="*/ 1123157 w 1529544"/>
                  <a:gd name="connsiteY4" fmla="*/ 0 h 2223740"/>
                  <a:gd name="connsiteX5" fmla="*/ 1287043 w 1529544"/>
                  <a:gd name="connsiteY5" fmla="*/ 3458 h 2223740"/>
                  <a:gd name="connsiteX6" fmla="*/ 1458076 w 1529544"/>
                  <a:gd name="connsiteY6" fmla="*/ 2010450 h 2223740"/>
                  <a:gd name="connsiteX7" fmla="*/ 160948 w 1529544"/>
                  <a:gd name="connsiteY7" fmla="*/ 2113580 h 2223740"/>
                  <a:gd name="connsiteX0" fmla="*/ 158592 w 1495162"/>
                  <a:gd name="connsiteY0" fmla="*/ 2113580 h 2250989"/>
                  <a:gd name="connsiteX1" fmla="*/ 61444 w 1495162"/>
                  <a:gd name="connsiteY1" fmla="*/ 1548795 h 2250989"/>
                  <a:gd name="connsiteX2" fmla="*/ 558163 w 1495162"/>
                  <a:gd name="connsiteY2" fmla="*/ 839664 h 2250989"/>
                  <a:gd name="connsiteX3" fmla="*/ 953969 w 1495162"/>
                  <a:gd name="connsiteY3" fmla="*/ 307102 h 2250989"/>
                  <a:gd name="connsiteX4" fmla="*/ 1120801 w 1495162"/>
                  <a:gd name="connsiteY4" fmla="*/ 0 h 2250989"/>
                  <a:gd name="connsiteX5" fmla="*/ 1284687 w 1495162"/>
                  <a:gd name="connsiteY5" fmla="*/ 3458 h 2250989"/>
                  <a:gd name="connsiteX6" fmla="*/ 1415672 w 1495162"/>
                  <a:gd name="connsiteY6" fmla="*/ 2053042 h 2250989"/>
                  <a:gd name="connsiteX7" fmla="*/ 158592 w 1495162"/>
                  <a:gd name="connsiteY7" fmla="*/ 2113580 h 2250989"/>
                  <a:gd name="connsiteX0" fmla="*/ 166510 w 1613678"/>
                  <a:gd name="connsiteY0" fmla="*/ 2113580 h 2196987"/>
                  <a:gd name="connsiteX1" fmla="*/ 69362 w 1613678"/>
                  <a:gd name="connsiteY1" fmla="*/ 1548795 h 2196987"/>
                  <a:gd name="connsiteX2" fmla="*/ 566081 w 1613678"/>
                  <a:gd name="connsiteY2" fmla="*/ 839664 h 2196987"/>
                  <a:gd name="connsiteX3" fmla="*/ 961887 w 1613678"/>
                  <a:gd name="connsiteY3" fmla="*/ 307102 h 2196987"/>
                  <a:gd name="connsiteX4" fmla="*/ 1128719 w 1613678"/>
                  <a:gd name="connsiteY4" fmla="*/ 0 h 2196987"/>
                  <a:gd name="connsiteX5" fmla="*/ 1292605 w 1613678"/>
                  <a:gd name="connsiteY5" fmla="*/ 3458 h 2196987"/>
                  <a:gd name="connsiteX6" fmla="*/ 1555955 w 1613678"/>
                  <a:gd name="connsiteY6" fmla="*/ 1964550 h 2196987"/>
                  <a:gd name="connsiteX7" fmla="*/ 166510 w 1613678"/>
                  <a:gd name="connsiteY7" fmla="*/ 2113580 h 2196987"/>
                  <a:gd name="connsiteX0" fmla="*/ 306543 w 1537765"/>
                  <a:gd name="connsiteY0" fmla="*/ 2166724 h 2229765"/>
                  <a:gd name="connsiteX1" fmla="*/ 6748 w 1537765"/>
                  <a:gd name="connsiteY1" fmla="*/ 1548795 h 2229765"/>
                  <a:gd name="connsiteX2" fmla="*/ 503467 w 1537765"/>
                  <a:gd name="connsiteY2" fmla="*/ 839664 h 2229765"/>
                  <a:gd name="connsiteX3" fmla="*/ 899273 w 1537765"/>
                  <a:gd name="connsiteY3" fmla="*/ 307102 h 2229765"/>
                  <a:gd name="connsiteX4" fmla="*/ 1066105 w 1537765"/>
                  <a:gd name="connsiteY4" fmla="*/ 0 h 2229765"/>
                  <a:gd name="connsiteX5" fmla="*/ 1229991 w 1537765"/>
                  <a:gd name="connsiteY5" fmla="*/ 3458 h 2229765"/>
                  <a:gd name="connsiteX6" fmla="*/ 1493341 w 1537765"/>
                  <a:gd name="connsiteY6" fmla="*/ 1964550 h 2229765"/>
                  <a:gd name="connsiteX7" fmla="*/ 306543 w 1537765"/>
                  <a:gd name="connsiteY7" fmla="*/ 2166724 h 2229765"/>
                  <a:gd name="connsiteX0" fmla="*/ 252955 w 1551303"/>
                  <a:gd name="connsiteY0" fmla="*/ 2128969 h 2206024"/>
                  <a:gd name="connsiteX1" fmla="*/ 16197 w 1551303"/>
                  <a:gd name="connsiteY1" fmla="*/ 1548795 h 2206024"/>
                  <a:gd name="connsiteX2" fmla="*/ 512916 w 1551303"/>
                  <a:gd name="connsiteY2" fmla="*/ 839664 h 2206024"/>
                  <a:gd name="connsiteX3" fmla="*/ 908722 w 1551303"/>
                  <a:gd name="connsiteY3" fmla="*/ 307102 h 2206024"/>
                  <a:gd name="connsiteX4" fmla="*/ 1075554 w 1551303"/>
                  <a:gd name="connsiteY4" fmla="*/ 0 h 2206024"/>
                  <a:gd name="connsiteX5" fmla="*/ 1239440 w 1551303"/>
                  <a:gd name="connsiteY5" fmla="*/ 3458 h 2206024"/>
                  <a:gd name="connsiteX6" fmla="*/ 1502790 w 1551303"/>
                  <a:gd name="connsiteY6" fmla="*/ 1964550 h 2206024"/>
                  <a:gd name="connsiteX7" fmla="*/ 252955 w 1551303"/>
                  <a:gd name="connsiteY7" fmla="*/ 2128969 h 2206024"/>
                  <a:gd name="connsiteX0" fmla="*/ 264972 w 1563320"/>
                  <a:gd name="connsiteY0" fmla="*/ 2128969 h 2222534"/>
                  <a:gd name="connsiteX1" fmla="*/ 28214 w 1563320"/>
                  <a:gd name="connsiteY1" fmla="*/ 1548795 h 2222534"/>
                  <a:gd name="connsiteX2" fmla="*/ 524933 w 1563320"/>
                  <a:gd name="connsiteY2" fmla="*/ 839664 h 2222534"/>
                  <a:gd name="connsiteX3" fmla="*/ 920739 w 1563320"/>
                  <a:gd name="connsiteY3" fmla="*/ 307102 h 2222534"/>
                  <a:gd name="connsiteX4" fmla="*/ 1087571 w 1563320"/>
                  <a:gd name="connsiteY4" fmla="*/ 0 h 2222534"/>
                  <a:gd name="connsiteX5" fmla="*/ 1251457 w 1563320"/>
                  <a:gd name="connsiteY5" fmla="*/ 3458 h 2222534"/>
                  <a:gd name="connsiteX6" fmla="*/ 1514807 w 1563320"/>
                  <a:gd name="connsiteY6" fmla="*/ 1964550 h 2222534"/>
                  <a:gd name="connsiteX7" fmla="*/ 264972 w 1563320"/>
                  <a:gd name="connsiteY7" fmla="*/ 2128969 h 222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63320" h="2222534">
                    <a:moveTo>
                      <a:pt x="264972" y="2128969"/>
                    </a:moveTo>
                    <a:cubicBezTo>
                      <a:pt x="-51560" y="2018489"/>
                      <a:pt x="-15113" y="1763679"/>
                      <a:pt x="28214" y="1548795"/>
                    </a:cubicBezTo>
                    <a:cubicBezTo>
                      <a:pt x="71541" y="1333911"/>
                      <a:pt x="380429" y="1049158"/>
                      <a:pt x="524933" y="839664"/>
                    </a:cubicBezTo>
                    <a:cubicBezTo>
                      <a:pt x="669437" y="630170"/>
                      <a:pt x="826966" y="447046"/>
                      <a:pt x="920739" y="307102"/>
                    </a:cubicBezTo>
                    <a:cubicBezTo>
                      <a:pt x="1014512" y="167158"/>
                      <a:pt x="1028202" y="48062"/>
                      <a:pt x="1087571" y="0"/>
                    </a:cubicBezTo>
                    <a:lnTo>
                      <a:pt x="1251457" y="3458"/>
                    </a:lnTo>
                    <a:cubicBezTo>
                      <a:pt x="1383764" y="675262"/>
                      <a:pt x="1679221" y="1610298"/>
                      <a:pt x="1514807" y="1964550"/>
                    </a:cubicBezTo>
                    <a:cubicBezTo>
                      <a:pt x="1350393" y="2318802"/>
                      <a:pt x="581504" y="2239449"/>
                      <a:pt x="264972" y="2128969"/>
                    </a:cubicBezTo>
                    <a:close/>
                  </a:path>
                </a:pathLst>
              </a:custGeom>
              <a:solidFill>
                <a:srgbClr val="13AD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198"/>
              </a:p>
            </p:txBody>
          </p:sp>
          <p:sp>
            <p:nvSpPr>
              <p:cNvPr id="45" name="Oval 50">
                <a:extLst>
                  <a:ext uri="{FF2B5EF4-FFF2-40B4-BE49-F238E27FC236}">
                    <a16:creationId xmlns:a16="http://schemas.microsoft.com/office/drawing/2014/main" id="{026D7DFA-EC90-4EFC-95C5-8375BAA8E512}"/>
                  </a:ext>
                </a:extLst>
              </p:cNvPr>
              <p:cNvSpPr/>
              <p:nvPr/>
            </p:nvSpPr>
            <p:spPr>
              <a:xfrm>
                <a:off x="6096118" y="1283649"/>
                <a:ext cx="892367" cy="899626"/>
              </a:xfrm>
              <a:custGeom>
                <a:avLst/>
                <a:gdLst>
                  <a:gd name="connsiteX0" fmla="*/ 0 w 1053999"/>
                  <a:gd name="connsiteY0" fmla="*/ 488424 h 976848"/>
                  <a:gd name="connsiteX1" fmla="*/ 527000 w 1053999"/>
                  <a:gd name="connsiteY1" fmla="*/ 0 h 976848"/>
                  <a:gd name="connsiteX2" fmla="*/ 1054000 w 1053999"/>
                  <a:gd name="connsiteY2" fmla="*/ 488424 h 976848"/>
                  <a:gd name="connsiteX3" fmla="*/ 527000 w 1053999"/>
                  <a:gd name="connsiteY3" fmla="*/ 976848 h 976848"/>
                  <a:gd name="connsiteX4" fmla="*/ 0 w 1053999"/>
                  <a:gd name="connsiteY4" fmla="*/ 488424 h 976848"/>
                  <a:gd name="connsiteX0" fmla="*/ 381 w 1054762"/>
                  <a:gd name="connsiteY0" fmla="*/ 488424 h 977651"/>
                  <a:gd name="connsiteX1" fmla="*/ 527381 w 1054762"/>
                  <a:gd name="connsiteY1" fmla="*/ 0 h 977651"/>
                  <a:gd name="connsiteX2" fmla="*/ 1054381 w 1054762"/>
                  <a:gd name="connsiteY2" fmla="*/ 488424 h 977651"/>
                  <a:gd name="connsiteX3" fmla="*/ 527381 w 1054762"/>
                  <a:gd name="connsiteY3" fmla="*/ 976848 h 977651"/>
                  <a:gd name="connsiteX4" fmla="*/ 381 w 1054762"/>
                  <a:gd name="connsiteY4" fmla="*/ 488424 h 977651"/>
                  <a:gd name="connsiteX0" fmla="*/ 381 w 1054762"/>
                  <a:gd name="connsiteY0" fmla="*/ 488424 h 977651"/>
                  <a:gd name="connsiteX1" fmla="*/ 527381 w 1054762"/>
                  <a:gd name="connsiteY1" fmla="*/ 0 h 977651"/>
                  <a:gd name="connsiteX2" fmla="*/ 1054381 w 1054762"/>
                  <a:gd name="connsiteY2" fmla="*/ 488424 h 977651"/>
                  <a:gd name="connsiteX3" fmla="*/ 527381 w 1054762"/>
                  <a:gd name="connsiteY3" fmla="*/ 976848 h 977651"/>
                  <a:gd name="connsiteX4" fmla="*/ 381 w 1054762"/>
                  <a:gd name="connsiteY4" fmla="*/ 488424 h 97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4762" h="977651">
                    <a:moveTo>
                      <a:pt x="381" y="488424"/>
                    </a:moveTo>
                    <a:cubicBezTo>
                      <a:pt x="381" y="218675"/>
                      <a:pt x="122027" y="0"/>
                      <a:pt x="527381" y="0"/>
                    </a:cubicBezTo>
                    <a:cubicBezTo>
                      <a:pt x="932735" y="0"/>
                      <a:pt x="1054381" y="218675"/>
                      <a:pt x="1054381" y="488424"/>
                    </a:cubicBezTo>
                    <a:cubicBezTo>
                      <a:pt x="1054381" y="758173"/>
                      <a:pt x="1087857" y="960520"/>
                      <a:pt x="527381" y="976848"/>
                    </a:cubicBezTo>
                    <a:cubicBezTo>
                      <a:pt x="-33095" y="993176"/>
                      <a:pt x="381" y="758173"/>
                      <a:pt x="381" y="48842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1F2F1"/>
                  </a:gs>
                  <a:gs pos="98000">
                    <a:srgbClr val="53CACD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198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ABD167-E18F-40CA-8FFA-7C9E8FFC8F20}"/>
              </a:ext>
            </a:extLst>
          </p:cNvPr>
          <p:cNvGrpSpPr/>
          <p:nvPr/>
        </p:nvGrpSpPr>
        <p:grpSpPr>
          <a:xfrm>
            <a:off x="7353067" y="3212382"/>
            <a:ext cx="9671519" cy="9827908"/>
            <a:chOff x="-1116576" y="913387"/>
            <a:chExt cx="4837019" cy="4915234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85C6BF45-B10D-473C-B424-D892C01FAF98}"/>
                </a:ext>
              </a:extLst>
            </p:cNvPr>
            <p:cNvGrpSpPr/>
            <p:nvPr/>
          </p:nvGrpSpPr>
          <p:grpSpPr>
            <a:xfrm>
              <a:off x="-989705" y="2464522"/>
              <a:ext cx="4594001" cy="2938719"/>
              <a:chOff x="4903058" y="1513605"/>
              <a:chExt cx="5155099" cy="3297643"/>
            </a:xfrm>
          </p:grpSpPr>
          <p:sp>
            <p:nvSpPr>
              <p:cNvPr id="90" name="Parallelogram 89">
                <a:extLst>
                  <a:ext uri="{FF2B5EF4-FFF2-40B4-BE49-F238E27FC236}">
                    <a16:creationId xmlns:a16="http://schemas.microsoft.com/office/drawing/2014/main" id="{62B52CB2-559D-45A1-B1E7-340BC84FAF9E}"/>
                  </a:ext>
                </a:extLst>
              </p:cNvPr>
              <p:cNvSpPr/>
              <p:nvPr/>
            </p:nvSpPr>
            <p:spPr>
              <a:xfrm rot="5400000">
                <a:off x="7044721" y="1797812"/>
                <a:ext cx="3297638" cy="2729234"/>
              </a:xfrm>
              <a:prstGeom prst="parallelogram">
                <a:avLst>
                  <a:gd name="adj" fmla="val 18895"/>
                </a:avLst>
              </a:prstGeom>
              <a:solidFill>
                <a:srgbClr val="FE38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198"/>
              </a:p>
            </p:txBody>
          </p:sp>
          <p:sp>
            <p:nvSpPr>
              <p:cNvPr id="91" name="Parallelogram 90">
                <a:extLst>
                  <a:ext uri="{FF2B5EF4-FFF2-40B4-BE49-F238E27FC236}">
                    <a16:creationId xmlns:a16="http://schemas.microsoft.com/office/drawing/2014/main" id="{1501D50D-6CBD-448D-BF7C-34E6CED8D891}"/>
                  </a:ext>
                </a:extLst>
              </p:cNvPr>
              <p:cNvSpPr/>
              <p:nvPr/>
            </p:nvSpPr>
            <p:spPr>
              <a:xfrm rot="16200000" flipH="1">
                <a:off x="4496185" y="1920478"/>
                <a:ext cx="3239612" cy="2425865"/>
              </a:xfrm>
              <a:prstGeom prst="parallelogram">
                <a:avLst>
                  <a:gd name="adj" fmla="val 19247"/>
                </a:avLst>
              </a:prstGeom>
              <a:solidFill>
                <a:srgbClr val="ED01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198"/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530E8D2B-534B-4C58-BC6E-7E684D3A74FF}"/>
                </a:ext>
              </a:extLst>
            </p:cNvPr>
            <p:cNvGrpSpPr/>
            <p:nvPr/>
          </p:nvGrpSpPr>
          <p:grpSpPr>
            <a:xfrm>
              <a:off x="-989705" y="2873713"/>
              <a:ext cx="4594004" cy="2954908"/>
              <a:chOff x="3792406" y="2396507"/>
              <a:chExt cx="5155101" cy="3315811"/>
            </a:xfrm>
          </p:grpSpPr>
          <p:sp>
            <p:nvSpPr>
              <p:cNvPr id="93" name="Parallelogram 92">
                <a:extLst>
                  <a:ext uri="{FF2B5EF4-FFF2-40B4-BE49-F238E27FC236}">
                    <a16:creationId xmlns:a16="http://schemas.microsoft.com/office/drawing/2014/main" id="{63B69A4D-CC9B-4669-8946-39E6543B3334}"/>
                  </a:ext>
                </a:extLst>
              </p:cNvPr>
              <p:cNvSpPr/>
              <p:nvPr/>
            </p:nvSpPr>
            <p:spPr>
              <a:xfrm rot="16200000" flipH="1">
                <a:off x="6105705" y="2870516"/>
                <a:ext cx="3257739" cy="2425865"/>
              </a:xfrm>
              <a:prstGeom prst="parallelogram">
                <a:avLst>
                  <a:gd name="adj" fmla="val 19247"/>
                </a:avLst>
              </a:prstGeom>
              <a:gradFill flip="none" rotWithShape="1">
                <a:gsLst>
                  <a:gs pos="0">
                    <a:srgbClr val="DF3939"/>
                  </a:gs>
                  <a:gs pos="100000">
                    <a:srgbClr val="FF6D6D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198"/>
              </a:p>
            </p:txBody>
          </p:sp>
          <p:sp>
            <p:nvSpPr>
              <p:cNvPr id="94" name="Parallelogram 93">
                <a:extLst>
                  <a:ext uri="{FF2B5EF4-FFF2-40B4-BE49-F238E27FC236}">
                    <a16:creationId xmlns:a16="http://schemas.microsoft.com/office/drawing/2014/main" id="{9AA146EA-840F-4C27-B26C-7B90DF19B9EF}"/>
                  </a:ext>
                </a:extLst>
              </p:cNvPr>
              <p:cNvSpPr/>
              <p:nvPr/>
            </p:nvSpPr>
            <p:spPr>
              <a:xfrm rot="5400000">
                <a:off x="3499119" y="2689794"/>
                <a:ext cx="3315807" cy="2729234"/>
              </a:xfrm>
              <a:prstGeom prst="parallelogram">
                <a:avLst>
                  <a:gd name="adj" fmla="val 19247"/>
                </a:avLst>
              </a:prstGeom>
              <a:gradFill flip="none" rotWithShape="1">
                <a:gsLst>
                  <a:gs pos="0">
                    <a:srgbClr val="F17373"/>
                  </a:gs>
                  <a:gs pos="100000">
                    <a:srgbClr val="FF9393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198"/>
              </a:p>
            </p:txBody>
          </p:sp>
          <p:sp>
            <p:nvSpPr>
              <p:cNvPr id="95" name="Parallelogram 94">
                <a:extLst>
                  <a:ext uri="{FF2B5EF4-FFF2-40B4-BE49-F238E27FC236}">
                    <a16:creationId xmlns:a16="http://schemas.microsoft.com/office/drawing/2014/main" id="{CA7F2BCE-DA64-4549-A917-1DA6A11883C2}"/>
                  </a:ext>
                </a:extLst>
              </p:cNvPr>
              <p:cNvSpPr/>
              <p:nvPr/>
            </p:nvSpPr>
            <p:spPr>
              <a:xfrm rot="5400000">
                <a:off x="3601163" y="3714542"/>
                <a:ext cx="2913323" cy="646159"/>
              </a:xfrm>
              <a:prstGeom prst="parallelogram">
                <a:avLst>
                  <a:gd name="adj" fmla="val 19247"/>
                </a:avLst>
              </a:prstGeom>
              <a:gradFill>
                <a:gsLst>
                  <a:gs pos="0">
                    <a:srgbClr val="5FCBC8"/>
                  </a:gs>
                  <a:gs pos="100000">
                    <a:srgbClr val="A6F4F4">
                      <a:shade val="100000"/>
                      <a:satMod val="115000"/>
                    </a:srgb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198"/>
              </a:p>
            </p:txBody>
          </p:sp>
          <p:sp>
            <p:nvSpPr>
              <p:cNvPr id="96" name="Parallelogram 95">
                <a:extLst>
                  <a:ext uri="{FF2B5EF4-FFF2-40B4-BE49-F238E27FC236}">
                    <a16:creationId xmlns:a16="http://schemas.microsoft.com/office/drawing/2014/main" id="{96ADBA76-A006-46AC-BCA7-007773EB7945}"/>
                  </a:ext>
                </a:extLst>
              </p:cNvPr>
              <p:cNvSpPr/>
              <p:nvPr/>
            </p:nvSpPr>
            <p:spPr>
              <a:xfrm rot="16200000" flipH="1">
                <a:off x="6383792" y="3780193"/>
                <a:ext cx="2902429" cy="569595"/>
              </a:xfrm>
              <a:prstGeom prst="parallelogram">
                <a:avLst>
                  <a:gd name="adj" fmla="val 19247"/>
                </a:avLst>
              </a:prstGeom>
              <a:gradFill flip="none" rotWithShape="1">
                <a:gsLst>
                  <a:gs pos="0">
                    <a:srgbClr val="5FCBC8"/>
                  </a:gs>
                  <a:gs pos="100000">
                    <a:srgbClr val="A6F4F4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198"/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9025BE86-1267-493C-A03A-AA4A311C06A8}"/>
                </a:ext>
              </a:extLst>
            </p:cNvPr>
            <p:cNvGrpSpPr/>
            <p:nvPr/>
          </p:nvGrpSpPr>
          <p:grpSpPr>
            <a:xfrm>
              <a:off x="-1116576" y="913387"/>
              <a:ext cx="4837019" cy="3455949"/>
              <a:chOff x="2026037" y="1688927"/>
              <a:chExt cx="1534841" cy="1096612"/>
            </a:xfrm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945CD903-8E23-4565-8B4E-E45C474F6508}"/>
                  </a:ext>
                </a:extLst>
              </p:cNvPr>
              <p:cNvGrpSpPr/>
              <p:nvPr/>
            </p:nvGrpSpPr>
            <p:grpSpPr>
              <a:xfrm>
                <a:off x="2026037" y="1965339"/>
                <a:ext cx="1534841" cy="680834"/>
                <a:chOff x="4764755" y="951291"/>
                <a:chExt cx="5427796" cy="2407696"/>
              </a:xfrm>
              <a:effectLst/>
            </p:grpSpPr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F66B1F60-E451-4D33-8CA1-FAF54B2957A1}"/>
                    </a:ext>
                  </a:extLst>
                </p:cNvPr>
                <p:cNvGrpSpPr/>
                <p:nvPr/>
              </p:nvGrpSpPr>
              <p:grpSpPr>
                <a:xfrm>
                  <a:off x="4764755" y="951291"/>
                  <a:ext cx="5427796" cy="2407696"/>
                  <a:chOff x="-390566" y="1744363"/>
                  <a:chExt cx="5427796" cy="2407696"/>
                </a:xfrm>
              </p:grpSpPr>
              <p:sp>
                <p:nvSpPr>
                  <p:cNvPr id="109" name="Freeform: Shape 108">
                    <a:extLst>
                      <a:ext uri="{FF2B5EF4-FFF2-40B4-BE49-F238E27FC236}">
                        <a16:creationId xmlns:a16="http://schemas.microsoft.com/office/drawing/2014/main" id="{26B412DD-4564-42F5-8906-91EA711FB834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365094" y="-11297"/>
                    <a:ext cx="1916475" cy="5427796"/>
                  </a:xfrm>
                  <a:custGeom>
                    <a:avLst/>
                    <a:gdLst>
                      <a:gd name="connsiteX0" fmla="*/ 1 w 1916475"/>
                      <a:gd name="connsiteY0" fmla="*/ 2563584 h 5427796"/>
                      <a:gd name="connsiteX1" fmla="*/ 1362525 w 1916475"/>
                      <a:gd name="connsiteY1" fmla="*/ 2563584 h 5427796"/>
                      <a:gd name="connsiteX2" fmla="*/ 1855037 w 1916475"/>
                      <a:gd name="connsiteY2" fmla="*/ 0 h 5427796"/>
                      <a:gd name="connsiteX3" fmla="*/ 492513 w 1916475"/>
                      <a:gd name="connsiteY3" fmla="*/ 0 h 5427796"/>
                      <a:gd name="connsiteX4" fmla="*/ 0 w 1916475"/>
                      <a:gd name="connsiteY4" fmla="*/ 2563595 h 5427796"/>
                      <a:gd name="connsiteX5" fmla="*/ 552520 w 1916475"/>
                      <a:gd name="connsiteY5" fmla="*/ 5427796 h 5427796"/>
                      <a:gd name="connsiteX6" fmla="*/ 1916475 w 1916475"/>
                      <a:gd name="connsiteY6" fmla="*/ 5427796 h 5427796"/>
                      <a:gd name="connsiteX7" fmla="*/ 1363955 w 1916475"/>
                      <a:gd name="connsiteY7" fmla="*/ 2563595 h 5427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16475" h="5427796">
                        <a:moveTo>
                          <a:pt x="1" y="2563584"/>
                        </a:moveTo>
                        <a:lnTo>
                          <a:pt x="1362525" y="2563584"/>
                        </a:lnTo>
                        <a:lnTo>
                          <a:pt x="1855037" y="0"/>
                        </a:lnTo>
                        <a:lnTo>
                          <a:pt x="492513" y="0"/>
                        </a:lnTo>
                        <a:close/>
                        <a:moveTo>
                          <a:pt x="0" y="2563595"/>
                        </a:moveTo>
                        <a:lnTo>
                          <a:pt x="552520" y="5427796"/>
                        </a:lnTo>
                        <a:lnTo>
                          <a:pt x="1916475" y="5427796"/>
                        </a:lnTo>
                        <a:lnTo>
                          <a:pt x="1363955" y="2563595"/>
                        </a:lnTo>
                        <a:close/>
                      </a:path>
                    </a:pathLst>
                  </a:custGeom>
                  <a:solidFill>
                    <a:srgbClr val="FEA4A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sz="7198"/>
                  </a:p>
                </p:txBody>
              </p:sp>
              <p:sp>
                <p:nvSpPr>
                  <p:cNvPr id="110" name="Parallelogram 109">
                    <a:extLst>
                      <a:ext uri="{FF2B5EF4-FFF2-40B4-BE49-F238E27FC236}">
                        <a16:creationId xmlns:a16="http://schemas.microsoft.com/office/drawing/2014/main" id="{43BE4FE7-FCD6-45D2-BF50-A5948989A368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826234" y="1941065"/>
                    <a:ext cx="1858405" cy="2563584"/>
                  </a:xfrm>
                  <a:prstGeom prst="parallelogram">
                    <a:avLst>
                      <a:gd name="adj" fmla="val 26550"/>
                    </a:avLst>
                  </a:prstGeom>
                  <a:solidFill>
                    <a:srgbClr val="FE4C4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198"/>
                  </a:p>
                </p:txBody>
              </p:sp>
              <p:sp>
                <p:nvSpPr>
                  <p:cNvPr id="111" name="Parallelogram 110">
                    <a:extLst>
                      <a:ext uri="{FF2B5EF4-FFF2-40B4-BE49-F238E27FC236}">
                        <a16:creationId xmlns:a16="http://schemas.microsoft.com/office/drawing/2014/main" id="{2EC23FE9-E6F2-482F-A77A-D79E12DAEBA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83301" y="1761719"/>
                    <a:ext cx="1916475" cy="2864201"/>
                  </a:xfrm>
                  <a:prstGeom prst="parallelogram">
                    <a:avLst>
                      <a:gd name="adj" fmla="val 28830"/>
                    </a:avLst>
                  </a:prstGeom>
                  <a:solidFill>
                    <a:srgbClr val="FE767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198"/>
                  </a:p>
                </p:txBody>
              </p:sp>
            </p:grpSp>
            <p:sp>
              <p:nvSpPr>
                <p:cNvPr id="107" name="Parallelogram 106">
                  <a:extLst>
                    <a:ext uri="{FF2B5EF4-FFF2-40B4-BE49-F238E27FC236}">
                      <a16:creationId xmlns:a16="http://schemas.microsoft.com/office/drawing/2014/main" id="{FA49F530-DC53-4C89-BFE7-2B06138144C9}"/>
                    </a:ext>
                  </a:extLst>
                </p:cNvPr>
                <p:cNvSpPr/>
                <p:nvPr/>
              </p:nvSpPr>
              <p:spPr>
                <a:xfrm rot="5400000">
                  <a:off x="5411520" y="2017711"/>
                  <a:ext cx="1513916" cy="757730"/>
                </a:xfrm>
                <a:prstGeom prst="parallelogram">
                  <a:avLst>
                    <a:gd name="adj" fmla="val 19247"/>
                  </a:avLst>
                </a:prstGeom>
                <a:gradFill>
                  <a:gsLst>
                    <a:gs pos="0">
                      <a:srgbClr val="91F2F1"/>
                    </a:gs>
                    <a:gs pos="98000">
                      <a:srgbClr val="3FC5C2"/>
                    </a:gs>
                  </a:gsLst>
                  <a:lin ang="108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198"/>
                </a:p>
              </p:txBody>
            </p:sp>
            <p:sp>
              <p:nvSpPr>
                <p:cNvPr id="108" name="Parallelogram 107">
                  <a:extLst>
                    <a:ext uri="{FF2B5EF4-FFF2-40B4-BE49-F238E27FC236}">
                      <a16:creationId xmlns:a16="http://schemas.microsoft.com/office/drawing/2014/main" id="{CCD16EE5-F25E-4B22-8E1C-596BAB580921}"/>
                    </a:ext>
                  </a:extLst>
                </p:cNvPr>
                <p:cNvSpPr/>
                <p:nvPr/>
              </p:nvSpPr>
              <p:spPr>
                <a:xfrm rot="16200000" flipH="1">
                  <a:off x="8195439" y="2085518"/>
                  <a:ext cx="1500454" cy="675291"/>
                </a:xfrm>
                <a:prstGeom prst="parallelogram">
                  <a:avLst>
                    <a:gd name="adj" fmla="val 19247"/>
                  </a:avLst>
                </a:prstGeom>
                <a:gradFill>
                  <a:gsLst>
                    <a:gs pos="0">
                      <a:srgbClr val="91F2F1"/>
                    </a:gs>
                    <a:gs pos="98000">
                      <a:srgbClr val="3FC5C2"/>
                    </a:gs>
                  </a:gsLst>
                  <a:lin ang="108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198"/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CE7AB002-7D8A-4734-BF32-CDEA3E895E12}"/>
                  </a:ext>
                </a:extLst>
              </p:cNvPr>
              <p:cNvGrpSpPr/>
              <p:nvPr/>
            </p:nvGrpSpPr>
            <p:grpSpPr>
              <a:xfrm>
                <a:off x="2113695" y="1688927"/>
                <a:ext cx="1419369" cy="1096612"/>
                <a:chOff x="3970359" y="356326"/>
                <a:chExt cx="5019442" cy="3878048"/>
              </a:xfrm>
            </p:grpSpPr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5745E42A-4BAB-4E38-9348-D5693218F7D3}"/>
                    </a:ext>
                  </a:extLst>
                </p:cNvPr>
                <p:cNvSpPr/>
                <p:nvPr/>
              </p:nvSpPr>
              <p:spPr>
                <a:xfrm rot="1796186" flipH="1">
                  <a:off x="4048306" y="1126953"/>
                  <a:ext cx="4379484" cy="3107421"/>
                </a:xfrm>
                <a:custGeom>
                  <a:avLst/>
                  <a:gdLst>
                    <a:gd name="connsiteX0" fmla="*/ 2418713 w 4379483"/>
                    <a:gd name="connsiteY0" fmla="*/ 44636 h 3107422"/>
                    <a:gd name="connsiteX1" fmla="*/ 0 w 4379483"/>
                    <a:gd name="connsiteY1" fmla="*/ 214480 h 3107422"/>
                    <a:gd name="connsiteX2" fmla="*/ 1684 w 4379483"/>
                    <a:gd name="connsiteY2" fmla="*/ 216652 h 3107422"/>
                    <a:gd name="connsiteX3" fmla="*/ 371026 w 4379483"/>
                    <a:gd name="connsiteY3" fmla="*/ 312491 h 3107422"/>
                    <a:gd name="connsiteX4" fmla="*/ 221524 w 4379483"/>
                    <a:gd name="connsiteY4" fmla="*/ 961349 h 3107422"/>
                    <a:gd name="connsiteX5" fmla="*/ 448903 w 4379483"/>
                    <a:gd name="connsiteY5" fmla="*/ 773114 h 3107422"/>
                    <a:gd name="connsiteX6" fmla="*/ 2135528 w 4379483"/>
                    <a:gd name="connsiteY6" fmla="*/ 910747 h 3107422"/>
                    <a:gd name="connsiteX7" fmla="*/ 2192533 w 4379483"/>
                    <a:gd name="connsiteY7" fmla="*/ 887311 h 3107422"/>
                    <a:gd name="connsiteX8" fmla="*/ 2194290 w 4379483"/>
                    <a:gd name="connsiteY8" fmla="*/ 935627 h 3107422"/>
                    <a:gd name="connsiteX9" fmla="*/ 3801444 w 4379483"/>
                    <a:gd name="connsiteY9" fmla="*/ 3033005 h 3107422"/>
                    <a:gd name="connsiteX10" fmla="*/ 3804256 w 4379483"/>
                    <a:gd name="connsiteY10" fmla="*/ 3107422 h 3107422"/>
                    <a:gd name="connsiteX11" fmla="*/ 3970719 w 4379483"/>
                    <a:gd name="connsiteY11" fmla="*/ 2565251 h 3107422"/>
                    <a:gd name="connsiteX12" fmla="*/ 4375568 w 4379483"/>
                    <a:gd name="connsiteY12" fmla="*/ 2737872 h 3107422"/>
                    <a:gd name="connsiteX13" fmla="*/ 4379454 w 4379483"/>
                    <a:gd name="connsiteY13" fmla="*/ 2735147 h 3107422"/>
                    <a:gd name="connsiteX14" fmla="*/ 2764659 w 4379483"/>
                    <a:gd name="connsiteY14" fmla="*/ 431765 h 3107422"/>
                    <a:gd name="connsiteX15" fmla="*/ 2418713 w 4379483"/>
                    <a:gd name="connsiteY15" fmla="*/ 674292 h 3107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379483" h="3107422">
                      <a:moveTo>
                        <a:pt x="2418713" y="44636"/>
                      </a:moveTo>
                      <a:cubicBezTo>
                        <a:pt x="1585901" y="711759"/>
                        <a:pt x="832812" y="-452643"/>
                        <a:pt x="0" y="214480"/>
                      </a:cubicBezTo>
                      <a:lnTo>
                        <a:pt x="1684" y="216652"/>
                      </a:lnTo>
                      <a:lnTo>
                        <a:pt x="371026" y="312491"/>
                      </a:lnTo>
                      <a:lnTo>
                        <a:pt x="221524" y="961349"/>
                      </a:lnTo>
                      <a:lnTo>
                        <a:pt x="448903" y="773114"/>
                      </a:lnTo>
                      <a:cubicBezTo>
                        <a:pt x="1154842" y="310339"/>
                        <a:pt x="1515827" y="1131244"/>
                        <a:pt x="2135528" y="910747"/>
                      </a:cubicBezTo>
                      <a:lnTo>
                        <a:pt x="2192533" y="887311"/>
                      </a:lnTo>
                      <a:lnTo>
                        <a:pt x="2194290" y="935627"/>
                      </a:lnTo>
                      <a:cubicBezTo>
                        <a:pt x="2277088" y="1952275"/>
                        <a:pt x="3715827" y="2018334"/>
                        <a:pt x="3801444" y="3033005"/>
                      </a:cubicBezTo>
                      <a:lnTo>
                        <a:pt x="3804256" y="3107422"/>
                      </a:lnTo>
                      <a:lnTo>
                        <a:pt x="3970719" y="2565251"/>
                      </a:lnTo>
                      <a:lnTo>
                        <a:pt x="4375568" y="2737872"/>
                      </a:lnTo>
                      <a:lnTo>
                        <a:pt x="4379454" y="2735147"/>
                      </a:lnTo>
                      <a:cubicBezTo>
                        <a:pt x="4387447" y="1584397"/>
                        <a:pt x="2756666" y="1582515"/>
                        <a:pt x="2764659" y="431765"/>
                      </a:cubicBezTo>
                      <a:lnTo>
                        <a:pt x="2418713" y="67429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1F2F1"/>
                    </a:gs>
                    <a:gs pos="51000">
                      <a:srgbClr val="3FC5C2"/>
                    </a:gs>
                    <a:gs pos="100000">
                      <a:srgbClr val="A6F4F4">
                        <a:shade val="100000"/>
                        <a:satMod val="115000"/>
                      </a:srgbClr>
                    </a:gs>
                  </a:gsLst>
                  <a:lin ang="10800000" scaled="1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sz="7198"/>
                </a:p>
              </p:txBody>
            </p:sp>
            <p:sp>
              <p:nvSpPr>
                <p:cNvPr id="101" name="Trapezoid 38">
                  <a:extLst>
                    <a:ext uri="{FF2B5EF4-FFF2-40B4-BE49-F238E27FC236}">
                      <a16:creationId xmlns:a16="http://schemas.microsoft.com/office/drawing/2014/main" id="{D165C2F5-8FC1-4BEB-97CB-BD85912A395A}"/>
                    </a:ext>
                  </a:extLst>
                </p:cNvPr>
                <p:cNvSpPr/>
                <p:nvPr/>
              </p:nvSpPr>
              <p:spPr>
                <a:xfrm rot="15089670">
                  <a:off x="6844943" y="34820"/>
                  <a:ext cx="1650086" cy="2639630"/>
                </a:xfrm>
                <a:custGeom>
                  <a:avLst/>
                  <a:gdLst>
                    <a:gd name="connsiteX0" fmla="*/ 0 w 1384835"/>
                    <a:gd name="connsiteY0" fmla="*/ 2015413 h 2015413"/>
                    <a:gd name="connsiteX1" fmla="*/ 396921 w 1384835"/>
                    <a:gd name="connsiteY1" fmla="*/ 0 h 2015413"/>
                    <a:gd name="connsiteX2" fmla="*/ 987914 w 1384835"/>
                    <a:gd name="connsiteY2" fmla="*/ 0 h 2015413"/>
                    <a:gd name="connsiteX3" fmla="*/ 1384835 w 1384835"/>
                    <a:gd name="connsiteY3" fmla="*/ 2015413 h 2015413"/>
                    <a:gd name="connsiteX4" fmla="*/ 0 w 1384835"/>
                    <a:gd name="connsiteY4" fmla="*/ 2015413 h 2015413"/>
                    <a:gd name="connsiteX0" fmla="*/ 0 w 1519963"/>
                    <a:gd name="connsiteY0" fmla="*/ 2015413 h 2202632"/>
                    <a:gd name="connsiteX1" fmla="*/ 396921 w 1519963"/>
                    <a:gd name="connsiteY1" fmla="*/ 0 h 2202632"/>
                    <a:gd name="connsiteX2" fmla="*/ 987914 w 1519963"/>
                    <a:gd name="connsiteY2" fmla="*/ 0 h 2202632"/>
                    <a:gd name="connsiteX3" fmla="*/ 1384835 w 1519963"/>
                    <a:gd name="connsiteY3" fmla="*/ 2015413 h 2202632"/>
                    <a:gd name="connsiteX4" fmla="*/ 0 w 1519963"/>
                    <a:gd name="connsiteY4" fmla="*/ 2015413 h 2202632"/>
                    <a:gd name="connsiteX0" fmla="*/ 130125 w 1650088"/>
                    <a:gd name="connsiteY0" fmla="*/ 2015413 h 2305465"/>
                    <a:gd name="connsiteX1" fmla="*/ 527046 w 1650088"/>
                    <a:gd name="connsiteY1" fmla="*/ 0 h 2305465"/>
                    <a:gd name="connsiteX2" fmla="*/ 1118039 w 1650088"/>
                    <a:gd name="connsiteY2" fmla="*/ 0 h 2305465"/>
                    <a:gd name="connsiteX3" fmla="*/ 1514960 w 1650088"/>
                    <a:gd name="connsiteY3" fmla="*/ 2015413 h 2305465"/>
                    <a:gd name="connsiteX4" fmla="*/ 130125 w 1650088"/>
                    <a:gd name="connsiteY4" fmla="*/ 2015413 h 2305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0088" h="2305465">
                      <a:moveTo>
                        <a:pt x="130125" y="2015413"/>
                      </a:moveTo>
                      <a:cubicBezTo>
                        <a:pt x="-278773" y="1664790"/>
                        <a:pt x="394739" y="671804"/>
                        <a:pt x="527046" y="0"/>
                      </a:cubicBezTo>
                      <a:lnTo>
                        <a:pt x="1118039" y="0"/>
                      </a:lnTo>
                      <a:cubicBezTo>
                        <a:pt x="1250346" y="671804"/>
                        <a:pt x="1936112" y="1594170"/>
                        <a:pt x="1514960" y="2015413"/>
                      </a:cubicBezTo>
                      <a:cubicBezTo>
                        <a:pt x="1093808" y="2436656"/>
                        <a:pt x="539023" y="2366036"/>
                        <a:pt x="130125" y="201541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1F2F1"/>
                    </a:gs>
                    <a:gs pos="98000">
                      <a:srgbClr val="70D4D6"/>
                    </a:gs>
                  </a:gsLst>
                  <a:lin ang="108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198"/>
                </a:p>
              </p:txBody>
            </p:sp>
            <p:sp>
              <p:nvSpPr>
                <p:cNvPr id="102" name="Trapezoid 38">
                  <a:extLst>
                    <a:ext uri="{FF2B5EF4-FFF2-40B4-BE49-F238E27FC236}">
                      <a16:creationId xmlns:a16="http://schemas.microsoft.com/office/drawing/2014/main" id="{86F781F5-C513-4AC5-B749-D9B86E12FFF9}"/>
                    </a:ext>
                  </a:extLst>
                </p:cNvPr>
                <p:cNvSpPr/>
                <p:nvPr/>
              </p:nvSpPr>
              <p:spPr>
                <a:xfrm rot="15089670">
                  <a:off x="7342598" y="607183"/>
                  <a:ext cx="635122" cy="2336873"/>
                </a:xfrm>
                <a:custGeom>
                  <a:avLst/>
                  <a:gdLst>
                    <a:gd name="connsiteX0" fmla="*/ 0 w 1384835"/>
                    <a:gd name="connsiteY0" fmla="*/ 2015413 h 2015413"/>
                    <a:gd name="connsiteX1" fmla="*/ 396921 w 1384835"/>
                    <a:gd name="connsiteY1" fmla="*/ 0 h 2015413"/>
                    <a:gd name="connsiteX2" fmla="*/ 987914 w 1384835"/>
                    <a:gd name="connsiteY2" fmla="*/ 0 h 2015413"/>
                    <a:gd name="connsiteX3" fmla="*/ 1384835 w 1384835"/>
                    <a:gd name="connsiteY3" fmla="*/ 2015413 h 2015413"/>
                    <a:gd name="connsiteX4" fmla="*/ 0 w 1384835"/>
                    <a:gd name="connsiteY4" fmla="*/ 2015413 h 2015413"/>
                    <a:gd name="connsiteX0" fmla="*/ 0 w 1519963"/>
                    <a:gd name="connsiteY0" fmla="*/ 2015413 h 2202632"/>
                    <a:gd name="connsiteX1" fmla="*/ 396921 w 1519963"/>
                    <a:gd name="connsiteY1" fmla="*/ 0 h 2202632"/>
                    <a:gd name="connsiteX2" fmla="*/ 987914 w 1519963"/>
                    <a:gd name="connsiteY2" fmla="*/ 0 h 2202632"/>
                    <a:gd name="connsiteX3" fmla="*/ 1384835 w 1519963"/>
                    <a:gd name="connsiteY3" fmla="*/ 2015413 h 2202632"/>
                    <a:gd name="connsiteX4" fmla="*/ 0 w 1519963"/>
                    <a:gd name="connsiteY4" fmla="*/ 2015413 h 2202632"/>
                    <a:gd name="connsiteX0" fmla="*/ 130125 w 1650088"/>
                    <a:gd name="connsiteY0" fmla="*/ 2015413 h 2305465"/>
                    <a:gd name="connsiteX1" fmla="*/ 527046 w 1650088"/>
                    <a:gd name="connsiteY1" fmla="*/ 0 h 2305465"/>
                    <a:gd name="connsiteX2" fmla="*/ 1118039 w 1650088"/>
                    <a:gd name="connsiteY2" fmla="*/ 0 h 2305465"/>
                    <a:gd name="connsiteX3" fmla="*/ 1514960 w 1650088"/>
                    <a:gd name="connsiteY3" fmla="*/ 2015413 h 2305465"/>
                    <a:gd name="connsiteX4" fmla="*/ 130125 w 1650088"/>
                    <a:gd name="connsiteY4" fmla="*/ 2015413 h 2305465"/>
                    <a:gd name="connsiteX0" fmla="*/ 130125 w 1522290"/>
                    <a:gd name="connsiteY0" fmla="*/ 2024019 h 2282027"/>
                    <a:gd name="connsiteX1" fmla="*/ 527046 w 1522290"/>
                    <a:gd name="connsiteY1" fmla="*/ 8606 h 2282027"/>
                    <a:gd name="connsiteX2" fmla="*/ 679688 w 1522290"/>
                    <a:gd name="connsiteY2" fmla="*/ 0 h 2282027"/>
                    <a:gd name="connsiteX3" fmla="*/ 1514960 w 1522290"/>
                    <a:gd name="connsiteY3" fmla="*/ 2024019 h 2282027"/>
                    <a:gd name="connsiteX4" fmla="*/ 130125 w 1522290"/>
                    <a:gd name="connsiteY4" fmla="*/ 2024019 h 2282027"/>
                    <a:gd name="connsiteX0" fmla="*/ 130125 w 1592759"/>
                    <a:gd name="connsiteY0" fmla="*/ 2015413 h 2272369"/>
                    <a:gd name="connsiteX1" fmla="*/ 527046 w 1592759"/>
                    <a:gd name="connsiteY1" fmla="*/ 0 h 2272369"/>
                    <a:gd name="connsiteX2" fmla="*/ 1343927 w 1592759"/>
                    <a:gd name="connsiteY2" fmla="*/ 8421 h 2272369"/>
                    <a:gd name="connsiteX3" fmla="*/ 1514960 w 1592759"/>
                    <a:gd name="connsiteY3" fmla="*/ 2015413 h 2272369"/>
                    <a:gd name="connsiteX4" fmla="*/ 130125 w 1592759"/>
                    <a:gd name="connsiteY4" fmla="*/ 2015413 h 2272369"/>
                    <a:gd name="connsiteX0" fmla="*/ 2309 w 1464943"/>
                    <a:gd name="connsiteY0" fmla="*/ 2010450 h 2261540"/>
                    <a:gd name="connsiteX1" fmla="*/ 1052225 w 1464943"/>
                    <a:gd name="connsiteY1" fmla="*/ 0 h 2261540"/>
                    <a:gd name="connsiteX2" fmla="*/ 1216111 w 1464943"/>
                    <a:gd name="connsiteY2" fmla="*/ 3458 h 2261540"/>
                    <a:gd name="connsiteX3" fmla="*/ 1387144 w 1464943"/>
                    <a:gd name="connsiteY3" fmla="*/ 2010450 h 2261540"/>
                    <a:gd name="connsiteX4" fmla="*/ 2309 w 1464943"/>
                    <a:gd name="connsiteY4" fmla="*/ 2010450 h 2261540"/>
                    <a:gd name="connsiteX0" fmla="*/ 27039 w 1489673"/>
                    <a:gd name="connsiteY0" fmla="*/ 2010450 h 2261540"/>
                    <a:gd name="connsiteX1" fmla="*/ 538176 w 1489673"/>
                    <a:gd name="connsiteY1" fmla="*/ 1040370 h 2261540"/>
                    <a:gd name="connsiteX2" fmla="*/ 1076955 w 1489673"/>
                    <a:gd name="connsiteY2" fmla="*/ 0 h 2261540"/>
                    <a:gd name="connsiteX3" fmla="*/ 1240841 w 1489673"/>
                    <a:gd name="connsiteY3" fmla="*/ 3458 h 2261540"/>
                    <a:gd name="connsiteX4" fmla="*/ 1411874 w 1489673"/>
                    <a:gd name="connsiteY4" fmla="*/ 2010450 h 2261540"/>
                    <a:gd name="connsiteX5" fmla="*/ 27039 w 1489673"/>
                    <a:gd name="connsiteY5" fmla="*/ 2010450 h 2261540"/>
                    <a:gd name="connsiteX0" fmla="*/ 36705 w 1499339"/>
                    <a:gd name="connsiteY0" fmla="*/ 2010450 h 2202277"/>
                    <a:gd name="connsiteX1" fmla="*/ 458562 w 1499339"/>
                    <a:gd name="connsiteY1" fmla="*/ 1032169 h 2202277"/>
                    <a:gd name="connsiteX2" fmla="*/ 1086621 w 1499339"/>
                    <a:gd name="connsiteY2" fmla="*/ 0 h 2202277"/>
                    <a:gd name="connsiteX3" fmla="*/ 1250507 w 1499339"/>
                    <a:gd name="connsiteY3" fmla="*/ 3458 h 2202277"/>
                    <a:gd name="connsiteX4" fmla="*/ 1421540 w 1499339"/>
                    <a:gd name="connsiteY4" fmla="*/ 2010450 h 2202277"/>
                    <a:gd name="connsiteX5" fmla="*/ 36705 w 1499339"/>
                    <a:gd name="connsiteY5" fmla="*/ 2010450 h 2202277"/>
                    <a:gd name="connsiteX0" fmla="*/ 84952 w 1547586"/>
                    <a:gd name="connsiteY0" fmla="*/ 2010450 h 2202277"/>
                    <a:gd name="connsiteX1" fmla="*/ 189305 w 1547586"/>
                    <a:gd name="connsiteY1" fmla="*/ 1545049 h 2202277"/>
                    <a:gd name="connsiteX2" fmla="*/ 506809 w 1547586"/>
                    <a:gd name="connsiteY2" fmla="*/ 1032169 h 2202277"/>
                    <a:gd name="connsiteX3" fmla="*/ 1134868 w 1547586"/>
                    <a:gd name="connsiteY3" fmla="*/ 0 h 2202277"/>
                    <a:gd name="connsiteX4" fmla="*/ 1298754 w 1547586"/>
                    <a:gd name="connsiteY4" fmla="*/ 3458 h 2202277"/>
                    <a:gd name="connsiteX5" fmla="*/ 1469787 w 1547586"/>
                    <a:gd name="connsiteY5" fmla="*/ 2010450 h 2202277"/>
                    <a:gd name="connsiteX6" fmla="*/ 84952 w 1547586"/>
                    <a:gd name="connsiteY6" fmla="*/ 2010450 h 2202277"/>
                    <a:gd name="connsiteX0" fmla="*/ 123961 w 1586595"/>
                    <a:gd name="connsiteY0" fmla="*/ 2010450 h 2177736"/>
                    <a:gd name="connsiteX1" fmla="*/ 114520 w 1586595"/>
                    <a:gd name="connsiteY1" fmla="*/ 1548795 h 2177736"/>
                    <a:gd name="connsiteX2" fmla="*/ 545818 w 1586595"/>
                    <a:gd name="connsiteY2" fmla="*/ 1032169 h 2177736"/>
                    <a:gd name="connsiteX3" fmla="*/ 1173877 w 1586595"/>
                    <a:gd name="connsiteY3" fmla="*/ 0 h 2177736"/>
                    <a:gd name="connsiteX4" fmla="*/ 1337763 w 1586595"/>
                    <a:gd name="connsiteY4" fmla="*/ 3458 h 2177736"/>
                    <a:gd name="connsiteX5" fmla="*/ 1508796 w 1586595"/>
                    <a:gd name="connsiteY5" fmla="*/ 2010450 h 2177736"/>
                    <a:gd name="connsiteX6" fmla="*/ 123961 w 1586595"/>
                    <a:gd name="connsiteY6" fmla="*/ 2010450 h 2177736"/>
                    <a:gd name="connsiteX0" fmla="*/ 136332 w 1598966"/>
                    <a:gd name="connsiteY0" fmla="*/ 2010450 h 2177736"/>
                    <a:gd name="connsiteX1" fmla="*/ 126891 w 1598966"/>
                    <a:gd name="connsiteY1" fmla="*/ 1548795 h 2177736"/>
                    <a:gd name="connsiteX2" fmla="*/ 558189 w 1598966"/>
                    <a:gd name="connsiteY2" fmla="*/ 1032169 h 2177736"/>
                    <a:gd name="connsiteX3" fmla="*/ 1186248 w 1598966"/>
                    <a:gd name="connsiteY3" fmla="*/ 0 h 2177736"/>
                    <a:gd name="connsiteX4" fmla="*/ 1350134 w 1598966"/>
                    <a:gd name="connsiteY4" fmla="*/ 3458 h 2177736"/>
                    <a:gd name="connsiteX5" fmla="*/ 1521167 w 1598966"/>
                    <a:gd name="connsiteY5" fmla="*/ 2010450 h 2177736"/>
                    <a:gd name="connsiteX6" fmla="*/ 136332 w 1598966"/>
                    <a:gd name="connsiteY6" fmla="*/ 2010450 h 2177736"/>
                    <a:gd name="connsiteX0" fmla="*/ 156704 w 1525300"/>
                    <a:gd name="connsiteY0" fmla="*/ 2113580 h 2223740"/>
                    <a:gd name="connsiteX1" fmla="*/ 59556 w 1525300"/>
                    <a:gd name="connsiteY1" fmla="*/ 1548795 h 2223740"/>
                    <a:gd name="connsiteX2" fmla="*/ 490854 w 1525300"/>
                    <a:gd name="connsiteY2" fmla="*/ 1032169 h 2223740"/>
                    <a:gd name="connsiteX3" fmla="*/ 1118913 w 1525300"/>
                    <a:gd name="connsiteY3" fmla="*/ 0 h 2223740"/>
                    <a:gd name="connsiteX4" fmla="*/ 1282799 w 1525300"/>
                    <a:gd name="connsiteY4" fmla="*/ 3458 h 2223740"/>
                    <a:gd name="connsiteX5" fmla="*/ 1453832 w 1525300"/>
                    <a:gd name="connsiteY5" fmla="*/ 2010450 h 2223740"/>
                    <a:gd name="connsiteX6" fmla="*/ 156704 w 1525300"/>
                    <a:gd name="connsiteY6" fmla="*/ 2113580 h 2223740"/>
                    <a:gd name="connsiteX0" fmla="*/ 161044 w 1529640"/>
                    <a:gd name="connsiteY0" fmla="*/ 2113580 h 2223740"/>
                    <a:gd name="connsiteX1" fmla="*/ 63896 w 1529640"/>
                    <a:gd name="connsiteY1" fmla="*/ 1548795 h 2223740"/>
                    <a:gd name="connsiteX2" fmla="*/ 562083 w 1529640"/>
                    <a:gd name="connsiteY2" fmla="*/ 880490 h 2223740"/>
                    <a:gd name="connsiteX3" fmla="*/ 1123253 w 1529640"/>
                    <a:gd name="connsiteY3" fmla="*/ 0 h 2223740"/>
                    <a:gd name="connsiteX4" fmla="*/ 1287139 w 1529640"/>
                    <a:gd name="connsiteY4" fmla="*/ 3458 h 2223740"/>
                    <a:gd name="connsiteX5" fmla="*/ 1458172 w 1529640"/>
                    <a:gd name="connsiteY5" fmla="*/ 2010450 h 2223740"/>
                    <a:gd name="connsiteX6" fmla="*/ 161044 w 1529640"/>
                    <a:gd name="connsiteY6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1123157 w 1529544"/>
                    <a:gd name="connsiteY3" fmla="*/ 0 h 2223740"/>
                    <a:gd name="connsiteX4" fmla="*/ 1287043 w 1529544"/>
                    <a:gd name="connsiteY4" fmla="*/ 3458 h 2223740"/>
                    <a:gd name="connsiteX5" fmla="*/ 1458076 w 1529544"/>
                    <a:gd name="connsiteY5" fmla="*/ 2010450 h 2223740"/>
                    <a:gd name="connsiteX6" fmla="*/ 160948 w 1529544"/>
                    <a:gd name="connsiteY6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930826 w 1529544"/>
                    <a:gd name="connsiteY3" fmla="*/ 291830 h 2223740"/>
                    <a:gd name="connsiteX4" fmla="*/ 1123157 w 1529544"/>
                    <a:gd name="connsiteY4" fmla="*/ 0 h 2223740"/>
                    <a:gd name="connsiteX5" fmla="*/ 1287043 w 1529544"/>
                    <a:gd name="connsiteY5" fmla="*/ 3458 h 2223740"/>
                    <a:gd name="connsiteX6" fmla="*/ 1458076 w 1529544"/>
                    <a:gd name="connsiteY6" fmla="*/ 2010450 h 2223740"/>
                    <a:gd name="connsiteX7" fmla="*/ 160948 w 1529544"/>
                    <a:gd name="connsiteY7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956325 w 1529544"/>
                    <a:gd name="connsiteY3" fmla="*/ 307102 h 2223740"/>
                    <a:gd name="connsiteX4" fmla="*/ 1123157 w 1529544"/>
                    <a:gd name="connsiteY4" fmla="*/ 0 h 2223740"/>
                    <a:gd name="connsiteX5" fmla="*/ 1287043 w 1529544"/>
                    <a:gd name="connsiteY5" fmla="*/ 3458 h 2223740"/>
                    <a:gd name="connsiteX6" fmla="*/ 1458076 w 1529544"/>
                    <a:gd name="connsiteY6" fmla="*/ 2010450 h 2223740"/>
                    <a:gd name="connsiteX7" fmla="*/ 160948 w 1529544"/>
                    <a:gd name="connsiteY7" fmla="*/ 2113580 h 2223740"/>
                    <a:gd name="connsiteX0" fmla="*/ 158592 w 1495162"/>
                    <a:gd name="connsiteY0" fmla="*/ 2113580 h 2250989"/>
                    <a:gd name="connsiteX1" fmla="*/ 61444 w 1495162"/>
                    <a:gd name="connsiteY1" fmla="*/ 1548795 h 2250989"/>
                    <a:gd name="connsiteX2" fmla="*/ 558163 w 1495162"/>
                    <a:gd name="connsiteY2" fmla="*/ 839664 h 2250989"/>
                    <a:gd name="connsiteX3" fmla="*/ 953969 w 1495162"/>
                    <a:gd name="connsiteY3" fmla="*/ 307102 h 2250989"/>
                    <a:gd name="connsiteX4" fmla="*/ 1120801 w 1495162"/>
                    <a:gd name="connsiteY4" fmla="*/ 0 h 2250989"/>
                    <a:gd name="connsiteX5" fmla="*/ 1284687 w 1495162"/>
                    <a:gd name="connsiteY5" fmla="*/ 3458 h 2250989"/>
                    <a:gd name="connsiteX6" fmla="*/ 1415672 w 1495162"/>
                    <a:gd name="connsiteY6" fmla="*/ 2053042 h 2250989"/>
                    <a:gd name="connsiteX7" fmla="*/ 158592 w 1495162"/>
                    <a:gd name="connsiteY7" fmla="*/ 2113580 h 2250989"/>
                    <a:gd name="connsiteX0" fmla="*/ 166510 w 1613678"/>
                    <a:gd name="connsiteY0" fmla="*/ 2113580 h 2196987"/>
                    <a:gd name="connsiteX1" fmla="*/ 69362 w 1613678"/>
                    <a:gd name="connsiteY1" fmla="*/ 1548795 h 2196987"/>
                    <a:gd name="connsiteX2" fmla="*/ 566081 w 1613678"/>
                    <a:gd name="connsiteY2" fmla="*/ 839664 h 2196987"/>
                    <a:gd name="connsiteX3" fmla="*/ 961887 w 1613678"/>
                    <a:gd name="connsiteY3" fmla="*/ 307102 h 2196987"/>
                    <a:gd name="connsiteX4" fmla="*/ 1128719 w 1613678"/>
                    <a:gd name="connsiteY4" fmla="*/ 0 h 2196987"/>
                    <a:gd name="connsiteX5" fmla="*/ 1292605 w 1613678"/>
                    <a:gd name="connsiteY5" fmla="*/ 3458 h 2196987"/>
                    <a:gd name="connsiteX6" fmla="*/ 1555955 w 1613678"/>
                    <a:gd name="connsiteY6" fmla="*/ 1964550 h 2196987"/>
                    <a:gd name="connsiteX7" fmla="*/ 166510 w 1613678"/>
                    <a:gd name="connsiteY7" fmla="*/ 2113580 h 2196987"/>
                    <a:gd name="connsiteX0" fmla="*/ 306543 w 1537765"/>
                    <a:gd name="connsiteY0" fmla="*/ 2166724 h 2229765"/>
                    <a:gd name="connsiteX1" fmla="*/ 6748 w 1537765"/>
                    <a:gd name="connsiteY1" fmla="*/ 1548795 h 2229765"/>
                    <a:gd name="connsiteX2" fmla="*/ 503467 w 1537765"/>
                    <a:gd name="connsiteY2" fmla="*/ 839664 h 2229765"/>
                    <a:gd name="connsiteX3" fmla="*/ 899273 w 1537765"/>
                    <a:gd name="connsiteY3" fmla="*/ 307102 h 2229765"/>
                    <a:gd name="connsiteX4" fmla="*/ 1066105 w 1537765"/>
                    <a:gd name="connsiteY4" fmla="*/ 0 h 2229765"/>
                    <a:gd name="connsiteX5" fmla="*/ 1229991 w 1537765"/>
                    <a:gd name="connsiteY5" fmla="*/ 3458 h 2229765"/>
                    <a:gd name="connsiteX6" fmla="*/ 1493341 w 1537765"/>
                    <a:gd name="connsiteY6" fmla="*/ 1964550 h 2229765"/>
                    <a:gd name="connsiteX7" fmla="*/ 306543 w 1537765"/>
                    <a:gd name="connsiteY7" fmla="*/ 2166724 h 2229765"/>
                    <a:gd name="connsiteX0" fmla="*/ 252955 w 1551303"/>
                    <a:gd name="connsiteY0" fmla="*/ 2128969 h 2206024"/>
                    <a:gd name="connsiteX1" fmla="*/ 16197 w 1551303"/>
                    <a:gd name="connsiteY1" fmla="*/ 1548795 h 2206024"/>
                    <a:gd name="connsiteX2" fmla="*/ 512916 w 1551303"/>
                    <a:gd name="connsiteY2" fmla="*/ 839664 h 2206024"/>
                    <a:gd name="connsiteX3" fmla="*/ 908722 w 1551303"/>
                    <a:gd name="connsiteY3" fmla="*/ 307102 h 2206024"/>
                    <a:gd name="connsiteX4" fmla="*/ 1075554 w 1551303"/>
                    <a:gd name="connsiteY4" fmla="*/ 0 h 2206024"/>
                    <a:gd name="connsiteX5" fmla="*/ 1239440 w 1551303"/>
                    <a:gd name="connsiteY5" fmla="*/ 3458 h 2206024"/>
                    <a:gd name="connsiteX6" fmla="*/ 1502790 w 1551303"/>
                    <a:gd name="connsiteY6" fmla="*/ 1964550 h 2206024"/>
                    <a:gd name="connsiteX7" fmla="*/ 252955 w 1551303"/>
                    <a:gd name="connsiteY7" fmla="*/ 2128969 h 2206024"/>
                    <a:gd name="connsiteX0" fmla="*/ 264972 w 1563320"/>
                    <a:gd name="connsiteY0" fmla="*/ 2128969 h 2222534"/>
                    <a:gd name="connsiteX1" fmla="*/ 28214 w 1563320"/>
                    <a:gd name="connsiteY1" fmla="*/ 1548795 h 2222534"/>
                    <a:gd name="connsiteX2" fmla="*/ 524933 w 1563320"/>
                    <a:gd name="connsiteY2" fmla="*/ 839664 h 2222534"/>
                    <a:gd name="connsiteX3" fmla="*/ 920739 w 1563320"/>
                    <a:gd name="connsiteY3" fmla="*/ 307102 h 2222534"/>
                    <a:gd name="connsiteX4" fmla="*/ 1087571 w 1563320"/>
                    <a:gd name="connsiteY4" fmla="*/ 0 h 2222534"/>
                    <a:gd name="connsiteX5" fmla="*/ 1251457 w 1563320"/>
                    <a:gd name="connsiteY5" fmla="*/ 3458 h 2222534"/>
                    <a:gd name="connsiteX6" fmla="*/ 1514807 w 1563320"/>
                    <a:gd name="connsiteY6" fmla="*/ 1964550 h 2222534"/>
                    <a:gd name="connsiteX7" fmla="*/ 264972 w 1563320"/>
                    <a:gd name="connsiteY7" fmla="*/ 2128969 h 2222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63320" h="2222534">
                      <a:moveTo>
                        <a:pt x="264972" y="2128969"/>
                      </a:moveTo>
                      <a:cubicBezTo>
                        <a:pt x="-51560" y="2018489"/>
                        <a:pt x="-15113" y="1763679"/>
                        <a:pt x="28214" y="1548795"/>
                      </a:cubicBezTo>
                      <a:cubicBezTo>
                        <a:pt x="71541" y="1333911"/>
                        <a:pt x="380429" y="1049158"/>
                        <a:pt x="524933" y="839664"/>
                      </a:cubicBezTo>
                      <a:cubicBezTo>
                        <a:pt x="669437" y="630170"/>
                        <a:pt x="826966" y="447046"/>
                        <a:pt x="920739" y="307102"/>
                      </a:cubicBezTo>
                      <a:cubicBezTo>
                        <a:pt x="1014512" y="167158"/>
                        <a:pt x="1028202" y="48062"/>
                        <a:pt x="1087571" y="0"/>
                      </a:cubicBezTo>
                      <a:lnTo>
                        <a:pt x="1251457" y="3458"/>
                      </a:lnTo>
                      <a:cubicBezTo>
                        <a:pt x="1383764" y="675262"/>
                        <a:pt x="1679221" y="1610298"/>
                        <a:pt x="1514807" y="1964550"/>
                      </a:cubicBezTo>
                      <a:cubicBezTo>
                        <a:pt x="1350393" y="2318802"/>
                        <a:pt x="581504" y="2239449"/>
                        <a:pt x="264972" y="2128969"/>
                      </a:cubicBezTo>
                      <a:close/>
                    </a:path>
                  </a:pathLst>
                </a:custGeom>
                <a:solidFill>
                  <a:srgbClr val="13ADA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198"/>
                </a:p>
              </p:txBody>
            </p:sp>
            <p:sp>
              <p:nvSpPr>
                <p:cNvPr id="103" name="Trapezoid 38">
                  <a:extLst>
                    <a:ext uri="{FF2B5EF4-FFF2-40B4-BE49-F238E27FC236}">
                      <a16:creationId xmlns:a16="http://schemas.microsoft.com/office/drawing/2014/main" id="{011C5313-2A85-4089-8C76-1F1D33850959}"/>
                    </a:ext>
                  </a:extLst>
                </p:cNvPr>
                <p:cNvSpPr/>
                <p:nvPr/>
              </p:nvSpPr>
              <p:spPr>
                <a:xfrm rot="6510330" flipH="1">
                  <a:off x="4387871" y="-61186"/>
                  <a:ext cx="1881950" cy="2716973"/>
                </a:xfrm>
                <a:custGeom>
                  <a:avLst/>
                  <a:gdLst>
                    <a:gd name="connsiteX0" fmla="*/ 0 w 1384835"/>
                    <a:gd name="connsiteY0" fmla="*/ 2015413 h 2015413"/>
                    <a:gd name="connsiteX1" fmla="*/ 396921 w 1384835"/>
                    <a:gd name="connsiteY1" fmla="*/ 0 h 2015413"/>
                    <a:gd name="connsiteX2" fmla="*/ 987914 w 1384835"/>
                    <a:gd name="connsiteY2" fmla="*/ 0 h 2015413"/>
                    <a:gd name="connsiteX3" fmla="*/ 1384835 w 1384835"/>
                    <a:gd name="connsiteY3" fmla="*/ 2015413 h 2015413"/>
                    <a:gd name="connsiteX4" fmla="*/ 0 w 1384835"/>
                    <a:gd name="connsiteY4" fmla="*/ 2015413 h 2015413"/>
                    <a:gd name="connsiteX0" fmla="*/ 0 w 1519963"/>
                    <a:gd name="connsiteY0" fmla="*/ 2015413 h 2202632"/>
                    <a:gd name="connsiteX1" fmla="*/ 396921 w 1519963"/>
                    <a:gd name="connsiteY1" fmla="*/ 0 h 2202632"/>
                    <a:gd name="connsiteX2" fmla="*/ 987914 w 1519963"/>
                    <a:gd name="connsiteY2" fmla="*/ 0 h 2202632"/>
                    <a:gd name="connsiteX3" fmla="*/ 1384835 w 1519963"/>
                    <a:gd name="connsiteY3" fmla="*/ 2015413 h 2202632"/>
                    <a:gd name="connsiteX4" fmla="*/ 0 w 1519963"/>
                    <a:gd name="connsiteY4" fmla="*/ 2015413 h 2202632"/>
                    <a:gd name="connsiteX0" fmla="*/ 130125 w 1650088"/>
                    <a:gd name="connsiteY0" fmla="*/ 2015413 h 2305465"/>
                    <a:gd name="connsiteX1" fmla="*/ 527046 w 1650088"/>
                    <a:gd name="connsiteY1" fmla="*/ 0 h 2305465"/>
                    <a:gd name="connsiteX2" fmla="*/ 1118039 w 1650088"/>
                    <a:gd name="connsiteY2" fmla="*/ 0 h 2305465"/>
                    <a:gd name="connsiteX3" fmla="*/ 1514960 w 1650088"/>
                    <a:gd name="connsiteY3" fmla="*/ 2015413 h 2305465"/>
                    <a:gd name="connsiteX4" fmla="*/ 130125 w 1650088"/>
                    <a:gd name="connsiteY4" fmla="*/ 2015413 h 2305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0088" h="2305465">
                      <a:moveTo>
                        <a:pt x="130125" y="2015413"/>
                      </a:moveTo>
                      <a:cubicBezTo>
                        <a:pt x="-278773" y="1664790"/>
                        <a:pt x="394739" y="671804"/>
                        <a:pt x="527046" y="0"/>
                      </a:cubicBezTo>
                      <a:lnTo>
                        <a:pt x="1118039" y="0"/>
                      </a:lnTo>
                      <a:cubicBezTo>
                        <a:pt x="1250346" y="671804"/>
                        <a:pt x="1936112" y="1594170"/>
                        <a:pt x="1514960" y="2015413"/>
                      </a:cubicBezTo>
                      <a:cubicBezTo>
                        <a:pt x="1093808" y="2436656"/>
                        <a:pt x="539023" y="2366036"/>
                        <a:pt x="130125" y="201541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1F2F1"/>
                    </a:gs>
                    <a:gs pos="98000">
                      <a:srgbClr val="70D4D6"/>
                    </a:gs>
                  </a:gsLst>
                  <a:lin ang="108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198"/>
                </a:p>
              </p:txBody>
            </p:sp>
            <p:sp>
              <p:nvSpPr>
                <p:cNvPr id="104" name="Trapezoid 38">
                  <a:extLst>
                    <a:ext uri="{FF2B5EF4-FFF2-40B4-BE49-F238E27FC236}">
                      <a16:creationId xmlns:a16="http://schemas.microsoft.com/office/drawing/2014/main" id="{7D19511D-7C0C-4076-A5A4-978F8C6543B3}"/>
                    </a:ext>
                  </a:extLst>
                </p:cNvPr>
                <p:cNvSpPr/>
                <p:nvPr/>
              </p:nvSpPr>
              <p:spPr>
                <a:xfrm rot="6510330" flipH="1">
                  <a:off x="4976779" y="574769"/>
                  <a:ext cx="724366" cy="2405345"/>
                </a:xfrm>
                <a:custGeom>
                  <a:avLst/>
                  <a:gdLst>
                    <a:gd name="connsiteX0" fmla="*/ 0 w 1384835"/>
                    <a:gd name="connsiteY0" fmla="*/ 2015413 h 2015413"/>
                    <a:gd name="connsiteX1" fmla="*/ 396921 w 1384835"/>
                    <a:gd name="connsiteY1" fmla="*/ 0 h 2015413"/>
                    <a:gd name="connsiteX2" fmla="*/ 987914 w 1384835"/>
                    <a:gd name="connsiteY2" fmla="*/ 0 h 2015413"/>
                    <a:gd name="connsiteX3" fmla="*/ 1384835 w 1384835"/>
                    <a:gd name="connsiteY3" fmla="*/ 2015413 h 2015413"/>
                    <a:gd name="connsiteX4" fmla="*/ 0 w 1384835"/>
                    <a:gd name="connsiteY4" fmla="*/ 2015413 h 2015413"/>
                    <a:gd name="connsiteX0" fmla="*/ 0 w 1519963"/>
                    <a:gd name="connsiteY0" fmla="*/ 2015413 h 2202632"/>
                    <a:gd name="connsiteX1" fmla="*/ 396921 w 1519963"/>
                    <a:gd name="connsiteY1" fmla="*/ 0 h 2202632"/>
                    <a:gd name="connsiteX2" fmla="*/ 987914 w 1519963"/>
                    <a:gd name="connsiteY2" fmla="*/ 0 h 2202632"/>
                    <a:gd name="connsiteX3" fmla="*/ 1384835 w 1519963"/>
                    <a:gd name="connsiteY3" fmla="*/ 2015413 h 2202632"/>
                    <a:gd name="connsiteX4" fmla="*/ 0 w 1519963"/>
                    <a:gd name="connsiteY4" fmla="*/ 2015413 h 2202632"/>
                    <a:gd name="connsiteX0" fmla="*/ 130125 w 1650088"/>
                    <a:gd name="connsiteY0" fmla="*/ 2015413 h 2305465"/>
                    <a:gd name="connsiteX1" fmla="*/ 527046 w 1650088"/>
                    <a:gd name="connsiteY1" fmla="*/ 0 h 2305465"/>
                    <a:gd name="connsiteX2" fmla="*/ 1118039 w 1650088"/>
                    <a:gd name="connsiteY2" fmla="*/ 0 h 2305465"/>
                    <a:gd name="connsiteX3" fmla="*/ 1514960 w 1650088"/>
                    <a:gd name="connsiteY3" fmla="*/ 2015413 h 2305465"/>
                    <a:gd name="connsiteX4" fmla="*/ 130125 w 1650088"/>
                    <a:gd name="connsiteY4" fmla="*/ 2015413 h 2305465"/>
                    <a:gd name="connsiteX0" fmla="*/ 130125 w 1522290"/>
                    <a:gd name="connsiteY0" fmla="*/ 2024019 h 2282027"/>
                    <a:gd name="connsiteX1" fmla="*/ 527046 w 1522290"/>
                    <a:gd name="connsiteY1" fmla="*/ 8606 h 2282027"/>
                    <a:gd name="connsiteX2" fmla="*/ 679688 w 1522290"/>
                    <a:gd name="connsiteY2" fmla="*/ 0 h 2282027"/>
                    <a:gd name="connsiteX3" fmla="*/ 1514960 w 1522290"/>
                    <a:gd name="connsiteY3" fmla="*/ 2024019 h 2282027"/>
                    <a:gd name="connsiteX4" fmla="*/ 130125 w 1522290"/>
                    <a:gd name="connsiteY4" fmla="*/ 2024019 h 2282027"/>
                    <a:gd name="connsiteX0" fmla="*/ 130125 w 1592759"/>
                    <a:gd name="connsiteY0" fmla="*/ 2015413 h 2272369"/>
                    <a:gd name="connsiteX1" fmla="*/ 527046 w 1592759"/>
                    <a:gd name="connsiteY1" fmla="*/ 0 h 2272369"/>
                    <a:gd name="connsiteX2" fmla="*/ 1343927 w 1592759"/>
                    <a:gd name="connsiteY2" fmla="*/ 8421 h 2272369"/>
                    <a:gd name="connsiteX3" fmla="*/ 1514960 w 1592759"/>
                    <a:gd name="connsiteY3" fmla="*/ 2015413 h 2272369"/>
                    <a:gd name="connsiteX4" fmla="*/ 130125 w 1592759"/>
                    <a:gd name="connsiteY4" fmla="*/ 2015413 h 2272369"/>
                    <a:gd name="connsiteX0" fmla="*/ 2309 w 1464943"/>
                    <a:gd name="connsiteY0" fmla="*/ 2010450 h 2261540"/>
                    <a:gd name="connsiteX1" fmla="*/ 1052225 w 1464943"/>
                    <a:gd name="connsiteY1" fmla="*/ 0 h 2261540"/>
                    <a:gd name="connsiteX2" fmla="*/ 1216111 w 1464943"/>
                    <a:gd name="connsiteY2" fmla="*/ 3458 h 2261540"/>
                    <a:gd name="connsiteX3" fmla="*/ 1387144 w 1464943"/>
                    <a:gd name="connsiteY3" fmla="*/ 2010450 h 2261540"/>
                    <a:gd name="connsiteX4" fmla="*/ 2309 w 1464943"/>
                    <a:gd name="connsiteY4" fmla="*/ 2010450 h 2261540"/>
                    <a:gd name="connsiteX0" fmla="*/ 27039 w 1489673"/>
                    <a:gd name="connsiteY0" fmla="*/ 2010450 h 2261540"/>
                    <a:gd name="connsiteX1" fmla="*/ 538176 w 1489673"/>
                    <a:gd name="connsiteY1" fmla="*/ 1040370 h 2261540"/>
                    <a:gd name="connsiteX2" fmla="*/ 1076955 w 1489673"/>
                    <a:gd name="connsiteY2" fmla="*/ 0 h 2261540"/>
                    <a:gd name="connsiteX3" fmla="*/ 1240841 w 1489673"/>
                    <a:gd name="connsiteY3" fmla="*/ 3458 h 2261540"/>
                    <a:gd name="connsiteX4" fmla="*/ 1411874 w 1489673"/>
                    <a:gd name="connsiteY4" fmla="*/ 2010450 h 2261540"/>
                    <a:gd name="connsiteX5" fmla="*/ 27039 w 1489673"/>
                    <a:gd name="connsiteY5" fmla="*/ 2010450 h 2261540"/>
                    <a:gd name="connsiteX0" fmla="*/ 36705 w 1499339"/>
                    <a:gd name="connsiteY0" fmla="*/ 2010450 h 2202277"/>
                    <a:gd name="connsiteX1" fmla="*/ 458562 w 1499339"/>
                    <a:gd name="connsiteY1" fmla="*/ 1032169 h 2202277"/>
                    <a:gd name="connsiteX2" fmla="*/ 1086621 w 1499339"/>
                    <a:gd name="connsiteY2" fmla="*/ 0 h 2202277"/>
                    <a:gd name="connsiteX3" fmla="*/ 1250507 w 1499339"/>
                    <a:gd name="connsiteY3" fmla="*/ 3458 h 2202277"/>
                    <a:gd name="connsiteX4" fmla="*/ 1421540 w 1499339"/>
                    <a:gd name="connsiteY4" fmla="*/ 2010450 h 2202277"/>
                    <a:gd name="connsiteX5" fmla="*/ 36705 w 1499339"/>
                    <a:gd name="connsiteY5" fmla="*/ 2010450 h 2202277"/>
                    <a:gd name="connsiteX0" fmla="*/ 84952 w 1547586"/>
                    <a:gd name="connsiteY0" fmla="*/ 2010450 h 2202277"/>
                    <a:gd name="connsiteX1" fmla="*/ 189305 w 1547586"/>
                    <a:gd name="connsiteY1" fmla="*/ 1545049 h 2202277"/>
                    <a:gd name="connsiteX2" fmla="*/ 506809 w 1547586"/>
                    <a:gd name="connsiteY2" fmla="*/ 1032169 h 2202277"/>
                    <a:gd name="connsiteX3" fmla="*/ 1134868 w 1547586"/>
                    <a:gd name="connsiteY3" fmla="*/ 0 h 2202277"/>
                    <a:gd name="connsiteX4" fmla="*/ 1298754 w 1547586"/>
                    <a:gd name="connsiteY4" fmla="*/ 3458 h 2202277"/>
                    <a:gd name="connsiteX5" fmla="*/ 1469787 w 1547586"/>
                    <a:gd name="connsiteY5" fmla="*/ 2010450 h 2202277"/>
                    <a:gd name="connsiteX6" fmla="*/ 84952 w 1547586"/>
                    <a:gd name="connsiteY6" fmla="*/ 2010450 h 2202277"/>
                    <a:gd name="connsiteX0" fmla="*/ 123961 w 1586595"/>
                    <a:gd name="connsiteY0" fmla="*/ 2010450 h 2177736"/>
                    <a:gd name="connsiteX1" fmla="*/ 114520 w 1586595"/>
                    <a:gd name="connsiteY1" fmla="*/ 1548795 h 2177736"/>
                    <a:gd name="connsiteX2" fmla="*/ 545818 w 1586595"/>
                    <a:gd name="connsiteY2" fmla="*/ 1032169 h 2177736"/>
                    <a:gd name="connsiteX3" fmla="*/ 1173877 w 1586595"/>
                    <a:gd name="connsiteY3" fmla="*/ 0 h 2177736"/>
                    <a:gd name="connsiteX4" fmla="*/ 1337763 w 1586595"/>
                    <a:gd name="connsiteY4" fmla="*/ 3458 h 2177736"/>
                    <a:gd name="connsiteX5" fmla="*/ 1508796 w 1586595"/>
                    <a:gd name="connsiteY5" fmla="*/ 2010450 h 2177736"/>
                    <a:gd name="connsiteX6" fmla="*/ 123961 w 1586595"/>
                    <a:gd name="connsiteY6" fmla="*/ 2010450 h 2177736"/>
                    <a:gd name="connsiteX0" fmla="*/ 136332 w 1598966"/>
                    <a:gd name="connsiteY0" fmla="*/ 2010450 h 2177736"/>
                    <a:gd name="connsiteX1" fmla="*/ 126891 w 1598966"/>
                    <a:gd name="connsiteY1" fmla="*/ 1548795 h 2177736"/>
                    <a:gd name="connsiteX2" fmla="*/ 558189 w 1598966"/>
                    <a:gd name="connsiteY2" fmla="*/ 1032169 h 2177736"/>
                    <a:gd name="connsiteX3" fmla="*/ 1186248 w 1598966"/>
                    <a:gd name="connsiteY3" fmla="*/ 0 h 2177736"/>
                    <a:gd name="connsiteX4" fmla="*/ 1350134 w 1598966"/>
                    <a:gd name="connsiteY4" fmla="*/ 3458 h 2177736"/>
                    <a:gd name="connsiteX5" fmla="*/ 1521167 w 1598966"/>
                    <a:gd name="connsiteY5" fmla="*/ 2010450 h 2177736"/>
                    <a:gd name="connsiteX6" fmla="*/ 136332 w 1598966"/>
                    <a:gd name="connsiteY6" fmla="*/ 2010450 h 2177736"/>
                    <a:gd name="connsiteX0" fmla="*/ 156704 w 1525300"/>
                    <a:gd name="connsiteY0" fmla="*/ 2113580 h 2223740"/>
                    <a:gd name="connsiteX1" fmla="*/ 59556 w 1525300"/>
                    <a:gd name="connsiteY1" fmla="*/ 1548795 h 2223740"/>
                    <a:gd name="connsiteX2" fmla="*/ 490854 w 1525300"/>
                    <a:gd name="connsiteY2" fmla="*/ 1032169 h 2223740"/>
                    <a:gd name="connsiteX3" fmla="*/ 1118913 w 1525300"/>
                    <a:gd name="connsiteY3" fmla="*/ 0 h 2223740"/>
                    <a:gd name="connsiteX4" fmla="*/ 1282799 w 1525300"/>
                    <a:gd name="connsiteY4" fmla="*/ 3458 h 2223740"/>
                    <a:gd name="connsiteX5" fmla="*/ 1453832 w 1525300"/>
                    <a:gd name="connsiteY5" fmla="*/ 2010450 h 2223740"/>
                    <a:gd name="connsiteX6" fmla="*/ 156704 w 1525300"/>
                    <a:gd name="connsiteY6" fmla="*/ 2113580 h 2223740"/>
                    <a:gd name="connsiteX0" fmla="*/ 161044 w 1529640"/>
                    <a:gd name="connsiteY0" fmla="*/ 2113580 h 2223740"/>
                    <a:gd name="connsiteX1" fmla="*/ 63896 w 1529640"/>
                    <a:gd name="connsiteY1" fmla="*/ 1548795 h 2223740"/>
                    <a:gd name="connsiteX2" fmla="*/ 562083 w 1529640"/>
                    <a:gd name="connsiteY2" fmla="*/ 880490 h 2223740"/>
                    <a:gd name="connsiteX3" fmla="*/ 1123253 w 1529640"/>
                    <a:gd name="connsiteY3" fmla="*/ 0 h 2223740"/>
                    <a:gd name="connsiteX4" fmla="*/ 1287139 w 1529640"/>
                    <a:gd name="connsiteY4" fmla="*/ 3458 h 2223740"/>
                    <a:gd name="connsiteX5" fmla="*/ 1458172 w 1529640"/>
                    <a:gd name="connsiteY5" fmla="*/ 2010450 h 2223740"/>
                    <a:gd name="connsiteX6" fmla="*/ 161044 w 1529640"/>
                    <a:gd name="connsiteY6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1123157 w 1529544"/>
                    <a:gd name="connsiteY3" fmla="*/ 0 h 2223740"/>
                    <a:gd name="connsiteX4" fmla="*/ 1287043 w 1529544"/>
                    <a:gd name="connsiteY4" fmla="*/ 3458 h 2223740"/>
                    <a:gd name="connsiteX5" fmla="*/ 1458076 w 1529544"/>
                    <a:gd name="connsiteY5" fmla="*/ 2010450 h 2223740"/>
                    <a:gd name="connsiteX6" fmla="*/ 160948 w 1529544"/>
                    <a:gd name="connsiteY6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930826 w 1529544"/>
                    <a:gd name="connsiteY3" fmla="*/ 291830 h 2223740"/>
                    <a:gd name="connsiteX4" fmla="*/ 1123157 w 1529544"/>
                    <a:gd name="connsiteY4" fmla="*/ 0 h 2223740"/>
                    <a:gd name="connsiteX5" fmla="*/ 1287043 w 1529544"/>
                    <a:gd name="connsiteY5" fmla="*/ 3458 h 2223740"/>
                    <a:gd name="connsiteX6" fmla="*/ 1458076 w 1529544"/>
                    <a:gd name="connsiteY6" fmla="*/ 2010450 h 2223740"/>
                    <a:gd name="connsiteX7" fmla="*/ 160948 w 1529544"/>
                    <a:gd name="connsiteY7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956325 w 1529544"/>
                    <a:gd name="connsiteY3" fmla="*/ 307102 h 2223740"/>
                    <a:gd name="connsiteX4" fmla="*/ 1123157 w 1529544"/>
                    <a:gd name="connsiteY4" fmla="*/ 0 h 2223740"/>
                    <a:gd name="connsiteX5" fmla="*/ 1287043 w 1529544"/>
                    <a:gd name="connsiteY5" fmla="*/ 3458 h 2223740"/>
                    <a:gd name="connsiteX6" fmla="*/ 1458076 w 1529544"/>
                    <a:gd name="connsiteY6" fmla="*/ 2010450 h 2223740"/>
                    <a:gd name="connsiteX7" fmla="*/ 160948 w 1529544"/>
                    <a:gd name="connsiteY7" fmla="*/ 2113580 h 2223740"/>
                    <a:gd name="connsiteX0" fmla="*/ 158592 w 1495162"/>
                    <a:gd name="connsiteY0" fmla="*/ 2113580 h 2250989"/>
                    <a:gd name="connsiteX1" fmla="*/ 61444 w 1495162"/>
                    <a:gd name="connsiteY1" fmla="*/ 1548795 h 2250989"/>
                    <a:gd name="connsiteX2" fmla="*/ 558163 w 1495162"/>
                    <a:gd name="connsiteY2" fmla="*/ 839664 h 2250989"/>
                    <a:gd name="connsiteX3" fmla="*/ 953969 w 1495162"/>
                    <a:gd name="connsiteY3" fmla="*/ 307102 h 2250989"/>
                    <a:gd name="connsiteX4" fmla="*/ 1120801 w 1495162"/>
                    <a:gd name="connsiteY4" fmla="*/ 0 h 2250989"/>
                    <a:gd name="connsiteX5" fmla="*/ 1284687 w 1495162"/>
                    <a:gd name="connsiteY5" fmla="*/ 3458 h 2250989"/>
                    <a:gd name="connsiteX6" fmla="*/ 1415672 w 1495162"/>
                    <a:gd name="connsiteY6" fmla="*/ 2053042 h 2250989"/>
                    <a:gd name="connsiteX7" fmla="*/ 158592 w 1495162"/>
                    <a:gd name="connsiteY7" fmla="*/ 2113580 h 2250989"/>
                    <a:gd name="connsiteX0" fmla="*/ 166510 w 1613678"/>
                    <a:gd name="connsiteY0" fmla="*/ 2113580 h 2196987"/>
                    <a:gd name="connsiteX1" fmla="*/ 69362 w 1613678"/>
                    <a:gd name="connsiteY1" fmla="*/ 1548795 h 2196987"/>
                    <a:gd name="connsiteX2" fmla="*/ 566081 w 1613678"/>
                    <a:gd name="connsiteY2" fmla="*/ 839664 h 2196987"/>
                    <a:gd name="connsiteX3" fmla="*/ 961887 w 1613678"/>
                    <a:gd name="connsiteY3" fmla="*/ 307102 h 2196987"/>
                    <a:gd name="connsiteX4" fmla="*/ 1128719 w 1613678"/>
                    <a:gd name="connsiteY4" fmla="*/ 0 h 2196987"/>
                    <a:gd name="connsiteX5" fmla="*/ 1292605 w 1613678"/>
                    <a:gd name="connsiteY5" fmla="*/ 3458 h 2196987"/>
                    <a:gd name="connsiteX6" fmla="*/ 1555955 w 1613678"/>
                    <a:gd name="connsiteY6" fmla="*/ 1964550 h 2196987"/>
                    <a:gd name="connsiteX7" fmla="*/ 166510 w 1613678"/>
                    <a:gd name="connsiteY7" fmla="*/ 2113580 h 2196987"/>
                    <a:gd name="connsiteX0" fmla="*/ 306543 w 1537765"/>
                    <a:gd name="connsiteY0" fmla="*/ 2166724 h 2229765"/>
                    <a:gd name="connsiteX1" fmla="*/ 6748 w 1537765"/>
                    <a:gd name="connsiteY1" fmla="*/ 1548795 h 2229765"/>
                    <a:gd name="connsiteX2" fmla="*/ 503467 w 1537765"/>
                    <a:gd name="connsiteY2" fmla="*/ 839664 h 2229765"/>
                    <a:gd name="connsiteX3" fmla="*/ 899273 w 1537765"/>
                    <a:gd name="connsiteY3" fmla="*/ 307102 h 2229765"/>
                    <a:gd name="connsiteX4" fmla="*/ 1066105 w 1537765"/>
                    <a:gd name="connsiteY4" fmla="*/ 0 h 2229765"/>
                    <a:gd name="connsiteX5" fmla="*/ 1229991 w 1537765"/>
                    <a:gd name="connsiteY5" fmla="*/ 3458 h 2229765"/>
                    <a:gd name="connsiteX6" fmla="*/ 1493341 w 1537765"/>
                    <a:gd name="connsiteY6" fmla="*/ 1964550 h 2229765"/>
                    <a:gd name="connsiteX7" fmla="*/ 306543 w 1537765"/>
                    <a:gd name="connsiteY7" fmla="*/ 2166724 h 2229765"/>
                    <a:gd name="connsiteX0" fmla="*/ 252955 w 1551303"/>
                    <a:gd name="connsiteY0" fmla="*/ 2128969 h 2206024"/>
                    <a:gd name="connsiteX1" fmla="*/ 16197 w 1551303"/>
                    <a:gd name="connsiteY1" fmla="*/ 1548795 h 2206024"/>
                    <a:gd name="connsiteX2" fmla="*/ 512916 w 1551303"/>
                    <a:gd name="connsiteY2" fmla="*/ 839664 h 2206024"/>
                    <a:gd name="connsiteX3" fmla="*/ 908722 w 1551303"/>
                    <a:gd name="connsiteY3" fmla="*/ 307102 h 2206024"/>
                    <a:gd name="connsiteX4" fmla="*/ 1075554 w 1551303"/>
                    <a:gd name="connsiteY4" fmla="*/ 0 h 2206024"/>
                    <a:gd name="connsiteX5" fmla="*/ 1239440 w 1551303"/>
                    <a:gd name="connsiteY5" fmla="*/ 3458 h 2206024"/>
                    <a:gd name="connsiteX6" fmla="*/ 1502790 w 1551303"/>
                    <a:gd name="connsiteY6" fmla="*/ 1964550 h 2206024"/>
                    <a:gd name="connsiteX7" fmla="*/ 252955 w 1551303"/>
                    <a:gd name="connsiteY7" fmla="*/ 2128969 h 2206024"/>
                    <a:gd name="connsiteX0" fmla="*/ 264972 w 1563320"/>
                    <a:gd name="connsiteY0" fmla="*/ 2128969 h 2222534"/>
                    <a:gd name="connsiteX1" fmla="*/ 28214 w 1563320"/>
                    <a:gd name="connsiteY1" fmla="*/ 1548795 h 2222534"/>
                    <a:gd name="connsiteX2" fmla="*/ 524933 w 1563320"/>
                    <a:gd name="connsiteY2" fmla="*/ 839664 h 2222534"/>
                    <a:gd name="connsiteX3" fmla="*/ 920739 w 1563320"/>
                    <a:gd name="connsiteY3" fmla="*/ 307102 h 2222534"/>
                    <a:gd name="connsiteX4" fmla="*/ 1087571 w 1563320"/>
                    <a:gd name="connsiteY4" fmla="*/ 0 h 2222534"/>
                    <a:gd name="connsiteX5" fmla="*/ 1251457 w 1563320"/>
                    <a:gd name="connsiteY5" fmla="*/ 3458 h 2222534"/>
                    <a:gd name="connsiteX6" fmla="*/ 1514807 w 1563320"/>
                    <a:gd name="connsiteY6" fmla="*/ 1964550 h 2222534"/>
                    <a:gd name="connsiteX7" fmla="*/ 264972 w 1563320"/>
                    <a:gd name="connsiteY7" fmla="*/ 2128969 h 2222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63320" h="2222534">
                      <a:moveTo>
                        <a:pt x="264972" y="2128969"/>
                      </a:moveTo>
                      <a:cubicBezTo>
                        <a:pt x="-51560" y="2018489"/>
                        <a:pt x="-15113" y="1763679"/>
                        <a:pt x="28214" y="1548795"/>
                      </a:cubicBezTo>
                      <a:cubicBezTo>
                        <a:pt x="71541" y="1333911"/>
                        <a:pt x="380429" y="1049158"/>
                        <a:pt x="524933" y="839664"/>
                      </a:cubicBezTo>
                      <a:cubicBezTo>
                        <a:pt x="669437" y="630170"/>
                        <a:pt x="826966" y="447046"/>
                        <a:pt x="920739" y="307102"/>
                      </a:cubicBezTo>
                      <a:cubicBezTo>
                        <a:pt x="1014512" y="167158"/>
                        <a:pt x="1028202" y="48062"/>
                        <a:pt x="1087571" y="0"/>
                      </a:cubicBezTo>
                      <a:lnTo>
                        <a:pt x="1251457" y="3458"/>
                      </a:lnTo>
                      <a:cubicBezTo>
                        <a:pt x="1383764" y="675262"/>
                        <a:pt x="1679221" y="1610298"/>
                        <a:pt x="1514807" y="1964550"/>
                      </a:cubicBezTo>
                      <a:cubicBezTo>
                        <a:pt x="1350393" y="2318802"/>
                        <a:pt x="581504" y="2239449"/>
                        <a:pt x="264972" y="2128969"/>
                      </a:cubicBezTo>
                      <a:close/>
                    </a:path>
                  </a:pathLst>
                </a:custGeom>
                <a:solidFill>
                  <a:srgbClr val="13ADA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198"/>
                </a:p>
              </p:txBody>
            </p:sp>
            <p:sp>
              <p:nvSpPr>
                <p:cNvPr id="105" name="Oval 50">
                  <a:extLst>
                    <a:ext uri="{FF2B5EF4-FFF2-40B4-BE49-F238E27FC236}">
                      <a16:creationId xmlns:a16="http://schemas.microsoft.com/office/drawing/2014/main" id="{7B19F916-3D56-48DC-A0AF-607ED91D94FA}"/>
                    </a:ext>
                  </a:extLst>
                </p:cNvPr>
                <p:cNvSpPr/>
                <p:nvPr/>
              </p:nvSpPr>
              <p:spPr>
                <a:xfrm>
                  <a:off x="6096118" y="1283649"/>
                  <a:ext cx="892367" cy="899626"/>
                </a:xfrm>
                <a:custGeom>
                  <a:avLst/>
                  <a:gdLst>
                    <a:gd name="connsiteX0" fmla="*/ 0 w 1053999"/>
                    <a:gd name="connsiteY0" fmla="*/ 488424 h 976848"/>
                    <a:gd name="connsiteX1" fmla="*/ 527000 w 1053999"/>
                    <a:gd name="connsiteY1" fmla="*/ 0 h 976848"/>
                    <a:gd name="connsiteX2" fmla="*/ 1054000 w 1053999"/>
                    <a:gd name="connsiteY2" fmla="*/ 488424 h 976848"/>
                    <a:gd name="connsiteX3" fmla="*/ 527000 w 1053999"/>
                    <a:gd name="connsiteY3" fmla="*/ 976848 h 976848"/>
                    <a:gd name="connsiteX4" fmla="*/ 0 w 1053999"/>
                    <a:gd name="connsiteY4" fmla="*/ 488424 h 976848"/>
                    <a:gd name="connsiteX0" fmla="*/ 381 w 1054762"/>
                    <a:gd name="connsiteY0" fmla="*/ 488424 h 977651"/>
                    <a:gd name="connsiteX1" fmla="*/ 527381 w 1054762"/>
                    <a:gd name="connsiteY1" fmla="*/ 0 h 977651"/>
                    <a:gd name="connsiteX2" fmla="*/ 1054381 w 1054762"/>
                    <a:gd name="connsiteY2" fmla="*/ 488424 h 977651"/>
                    <a:gd name="connsiteX3" fmla="*/ 527381 w 1054762"/>
                    <a:gd name="connsiteY3" fmla="*/ 976848 h 977651"/>
                    <a:gd name="connsiteX4" fmla="*/ 381 w 1054762"/>
                    <a:gd name="connsiteY4" fmla="*/ 488424 h 977651"/>
                    <a:gd name="connsiteX0" fmla="*/ 381 w 1054762"/>
                    <a:gd name="connsiteY0" fmla="*/ 488424 h 977651"/>
                    <a:gd name="connsiteX1" fmla="*/ 527381 w 1054762"/>
                    <a:gd name="connsiteY1" fmla="*/ 0 h 977651"/>
                    <a:gd name="connsiteX2" fmla="*/ 1054381 w 1054762"/>
                    <a:gd name="connsiteY2" fmla="*/ 488424 h 977651"/>
                    <a:gd name="connsiteX3" fmla="*/ 527381 w 1054762"/>
                    <a:gd name="connsiteY3" fmla="*/ 976848 h 977651"/>
                    <a:gd name="connsiteX4" fmla="*/ 381 w 1054762"/>
                    <a:gd name="connsiteY4" fmla="*/ 488424 h 977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4762" h="977651">
                      <a:moveTo>
                        <a:pt x="381" y="488424"/>
                      </a:moveTo>
                      <a:cubicBezTo>
                        <a:pt x="381" y="218675"/>
                        <a:pt x="122027" y="0"/>
                        <a:pt x="527381" y="0"/>
                      </a:cubicBezTo>
                      <a:cubicBezTo>
                        <a:pt x="932735" y="0"/>
                        <a:pt x="1054381" y="218675"/>
                        <a:pt x="1054381" y="488424"/>
                      </a:cubicBezTo>
                      <a:cubicBezTo>
                        <a:pt x="1054381" y="758173"/>
                        <a:pt x="1087857" y="960520"/>
                        <a:pt x="527381" y="976848"/>
                      </a:cubicBezTo>
                      <a:cubicBezTo>
                        <a:pt x="-33095" y="993176"/>
                        <a:pt x="381" y="758173"/>
                        <a:pt x="381" y="488424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1F2F1"/>
                    </a:gs>
                    <a:gs pos="98000">
                      <a:srgbClr val="53CACD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198"/>
                </a:p>
              </p:txBody>
            </p:sp>
          </p:grpSp>
        </p:grpSp>
      </p:grpSp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id="{8BDBA1FE-FB86-40F9-4EB1-0689DA6899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120" y="10775391"/>
            <a:ext cx="4799350" cy="293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9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00052 -0.68495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4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91667E-6 -4.07407E-6 L 0.00183 -0.4891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2446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ethereal-fairy-win-sound-20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1668710" y="823442"/>
            <a:ext cx="21040233" cy="8744242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b="1" u="sng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398" b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398" b="1" u="sng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6398" b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  <a:p>
            <a:r>
              <a:rPr lang="vi-VN" sz="6398" dirty="0">
                <a:latin typeface="Arial" panose="020B0604020202020204" pitchFamily="34" charset="0"/>
                <a:cs typeface="Arial" panose="020B0604020202020204" pitchFamily="34" charset="0"/>
              </a:rPr>
              <a:t>Đặc điểm chung nào sau đây về hợp chất hữu cơ không đúng ?</a:t>
            </a:r>
            <a:endParaRPr lang="en-US" sz="639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443" indent="-1028443">
              <a:buAutoNum type="alphaUcPeriod"/>
            </a:pPr>
            <a:r>
              <a:rPr lang="vi-VN" sz="6398" dirty="0">
                <a:latin typeface="Arial" panose="020B0604020202020204" pitchFamily="34" charset="0"/>
                <a:cs typeface="Arial" panose="020B0604020202020204" pitchFamily="34" charset="0"/>
              </a:rPr>
              <a:t>Nhất thiết phải chứa nguyên tố Carbon</a:t>
            </a:r>
            <a:endParaRPr lang="en-US" sz="639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443" indent="-1028443">
              <a:buAutoNum type="alphaUcPeriod"/>
            </a:pPr>
            <a:r>
              <a:rPr lang="vi-VN" sz="6398" dirty="0">
                <a:latin typeface="Arial" panose="020B0604020202020204" pitchFamily="34" charset="0"/>
                <a:cs typeface="Arial" panose="020B0604020202020204" pitchFamily="34" charset="0"/>
              </a:rPr>
              <a:t>Liên kết chủ yếu là liên kết ion </a:t>
            </a:r>
            <a:endParaRPr lang="en-US" sz="639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443" indent="-1028443">
              <a:buAutoNum type="alphaUcPeriod"/>
            </a:pPr>
            <a:r>
              <a:rPr lang="vi-VN" sz="6398" dirty="0">
                <a:latin typeface="Arial" panose="020B0604020202020204" pitchFamily="34" charset="0"/>
                <a:cs typeface="Arial" panose="020B0604020202020204" pitchFamily="34" charset="0"/>
              </a:rPr>
              <a:t>Phản ứng xảy ra chậm, tạo hỗn hợp sản phẩm</a:t>
            </a:r>
          </a:p>
          <a:p>
            <a:pPr marL="1028443" indent="-1028443">
              <a:buAutoNum type="alphaUcPeriod"/>
            </a:pPr>
            <a:r>
              <a:rPr lang="vi-VN" sz="6398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 cháy, dễ bay hơi</a:t>
            </a:r>
            <a:endParaRPr lang="en-US" sz="6398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1668710" y="9963644"/>
            <a:ext cx="21040233" cy="1682448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398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398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398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398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6398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Liên kết chủ yếu là liên kết ion</a:t>
            </a:r>
            <a:endParaRPr lang="en-US" sz="6398" b="1" u="sng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120" y="10775391"/>
            <a:ext cx="4799350" cy="29356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05578" y="12516792"/>
            <a:ext cx="17819718" cy="798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/>
          </a:p>
        </p:txBody>
      </p:sp>
      <p:pic>
        <p:nvPicPr>
          <p:cNvPr id="2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CDA0B028-C1F8-96A4-61CE-5A2C60F37F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023037" y="7480432"/>
            <a:ext cx="3685906" cy="207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1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0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1668710" y="823442"/>
            <a:ext cx="21040233" cy="8744242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398" b="1" u="sng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398" b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398" b="1" u="sng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6398" b="1" u="sng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  <a:p>
            <a:r>
              <a:rPr lang="vi-VN" sz="6398" dirty="0">
                <a:latin typeface="Arial" panose="020B0604020202020204" pitchFamily="34" charset="0"/>
                <a:cs typeface="Arial" panose="020B0604020202020204" pitchFamily="34" charset="0"/>
              </a:rPr>
              <a:t>Phương pháp hiện đại dùng để xác định nhóm chức của các hợp chất hữu cơ là?</a:t>
            </a:r>
            <a:endParaRPr lang="en-US" sz="639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443" indent="-1028443">
              <a:buAutoNum type="alphaUcPeriod"/>
            </a:pPr>
            <a:r>
              <a:rPr lang="vi-VN" sz="6398" dirty="0">
                <a:latin typeface="Arial" panose="020B0604020202020204" pitchFamily="34" charset="0"/>
                <a:cs typeface="Arial" panose="020B0604020202020204" pitchFamily="34" charset="0"/>
              </a:rPr>
              <a:t>Phổ khối lượng (MS)</a:t>
            </a:r>
            <a:endParaRPr lang="en-US" sz="639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443" indent="-1028443">
              <a:buAutoNum type="alphaUcPeriod"/>
            </a:pPr>
            <a:r>
              <a:rPr lang="vi-VN" sz="6398" dirty="0">
                <a:latin typeface="Arial" panose="020B0604020202020204" pitchFamily="34" charset="0"/>
                <a:cs typeface="Arial" panose="020B0604020202020204" pitchFamily="34" charset="0"/>
              </a:rPr>
              <a:t>Phổ hồng ngoại (IR) </a:t>
            </a:r>
            <a:endParaRPr lang="en-US" sz="639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443" indent="-1028443">
              <a:buAutoNum type="alphaUcPeriod"/>
            </a:pPr>
            <a:r>
              <a:rPr lang="vi-VN" sz="6398" dirty="0">
                <a:latin typeface="Arial" panose="020B0604020202020204" pitchFamily="34" charset="0"/>
                <a:cs typeface="Arial" panose="020B0604020202020204" pitchFamily="34" charset="0"/>
              </a:rPr>
              <a:t>Phổ cộng hưởng từ hạt nhân (NMR)</a:t>
            </a:r>
          </a:p>
          <a:p>
            <a:pPr marL="1028443" indent="-1028443">
              <a:buAutoNum type="alphaUcPeriod"/>
            </a:pPr>
            <a:r>
              <a:rPr lang="vi-VN" sz="6398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Phổ nhiễu xạ tia X (XRD)</a:t>
            </a:r>
            <a:endParaRPr lang="en-US" sz="6398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1668710" y="9963644"/>
            <a:ext cx="21040233" cy="1682448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398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398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398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398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6398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Phổ hồng ngoại (IR)</a:t>
            </a:r>
            <a:endParaRPr lang="en-US" sz="6398" b="1" u="sng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120" y="10775391"/>
            <a:ext cx="4799350" cy="29356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05578" y="12516792"/>
            <a:ext cx="17819718" cy="798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/>
          </a:p>
        </p:txBody>
      </p:sp>
      <p:pic>
        <p:nvPicPr>
          <p:cNvPr id="2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CDA0B028-C1F8-96A4-61CE-5A2C60F37F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023037" y="7480432"/>
            <a:ext cx="3685906" cy="207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8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0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BF805C5-821A-35FA-BF02-32F3891CD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2695" y="3132173"/>
            <a:ext cx="10258683" cy="7694013"/>
          </a:xfrm>
          <a:prstGeom prst="rect">
            <a:avLst/>
          </a:prstGeom>
        </p:spPr>
      </p:pic>
      <p:sp>
        <p:nvSpPr>
          <p:cNvPr id="27" name="Rectangle: Rounded Corners 3">
            <a:extLst>
              <a:ext uri="{FF2B5EF4-FFF2-40B4-BE49-F238E27FC236}">
                <a16:creationId xmlns:a16="http://schemas.microsoft.com/office/drawing/2014/main" id="{C4C2D161-B998-BEC6-4821-AC6BAD320D43}"/>
              </a:ext>
            </a:extLst>
          </p:cNvPr>
          <p:cNvSpPr/>
          <p:nvPr/>
        </p:nvSpPr>
        <p:spPr>
          <a:xfrm>
            <a:off x="6427582" y="4203950"/>
            <a:ext cx="17167916" cy="5088765"/>
          </a:xfrm>
          <a:prstGeom prst="roundRect">
            <a:avLst/>
          </a:prstGeom>
          <a:noFill/>
          <a:ln w="57150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343">
              <a:defRPr/>
            </a:pPr>
            <a:r>
              <a:rPr lang="en-US" sz="16000" dirty="0" err="1">
                <a:solidFill>
                  <a:schemeClr val="accent6">
                    <a:lumMod val="75000"/>
                  </a:schemeClr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Bài</a:t>
            </a:r>
            <a:r>
              <a:rPr lang="en-US" sz="16000" dirty="0">
                <a:solidFill>
                  <a:schemeClr val="accent6">
                    <a:lumMod val="75000"/>
                  </a:schemeClr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 9: </a:t>
            </a:r>
            <a:r>
              <a:rPr lang="en-US" sz="16000" dirty="0" err="1">
                <a:solidFill>
                  <a:schemeClr val="accent6">
                    <a:lumMod val="75000"/>
                  </a:schemeClr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Tách</a:t>
            </a:r>
            <a:r>
              <a:rPr lang="en-US" sz="16000" dirty="0">
                <a:solidFill>
                  <a:schemeClr val="accent6">
                    <a:lumMod val="75000"/>
                  </a:schemeClr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 </a:t>
            </a:r>
            <a:r>
              <a:rPr lang="en-US" sz="16000" dirty="0" err="1">
                <a:solidFill>
                  <a:schemeClr val="accent6">
                    <a:lumMod val="75000"/>
                  </a:schemeClr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biệt</a:t>
            </a:r>
            <a:r>
              <a:rPr lang="en-US" sz="16000" dirty="0">
                <a:solidFill>
                  <a:schemeClr val="accent6">
                    <a:lumMod val="75000"/>
                  </a:schemeClr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 </a:t>
            </a:r>
            <a:r>
              <a:rPr lang="en-US" sz="16000" dirty="0" err="1">
                <a:solidFill>
                  <a:schemeClr val="accent6">
                    <a:lumMod val="75000"/>
                  </a:schemeClr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và</a:t>
            </a:r>
            <a:r>
              <a:rPr lang="en-US" sz="16000" dirty="0">
                <a:solidFill>
                  <a:schemeClr val="accent6">
                    <a:lumMod val="75000"/>
                  </a:schemeClr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 </a:t>
            </a:r>
            <a:r>
              <a:rPr lang="en-US" sz="16000" dirty="0" err="1">
                <a:solidFill>
                  <a:schemeClr val="accent6">
                    <a:lumMod val="75000"/>
                  </a:schemeClr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tinh</a:t>
            </a:r>
            <a:r>
              <a:rPr lang="en-US" sz="16000" dirty="0">
                <a:solidFill>
                  <a:schemeClr val="accent6">
                    <a:lumMod val="75000"/>
                  </a:schemeClr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 </a:t>
            </a:r>
            <a:r>
              <a:rPr lang="en-US" sz="16000" dirty="0" err="1">
                <a:solidFill>
                  <a:schemeClr val="accent6">
                    <a:lumMod val="75000"/>
                  </a:schemeClr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chế</a:t>
            </a:r>
            <a:r>
              <a:rPr lang="en-US" sz="16000" dirty="0">
                <a:solidFill>
                  <a:schemeClr val="accent6">
                    <a:lumMod val="75000"/>
                  </a:schemeClr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 </a:t>
            </a:r>
            <a:r>
              <a:rPr lang="en-US" sz="16000" dirty="0" err="1">
                <a:solidFill>
                  <a:schemeClr val="accent6">
                    <a:lumMod val="75000"/>
                  </a:schemeClr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hợp</a:t>
            </a:r>
            <a:r>
              <a:rPr lang="en-US" sz="16000" dirty="0">
                <a:solidFill>
                  <a:schemeClr val="accent6">
                    <a:lumMod val="75000"/>
                  </a:schemeClr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 </a:t>
            </a:r>
            <a:r>
              <a:rPr lang="en-US" sz="16000" dirty="0" err="1">
                <a:solidFill>
                  <a:schemeClr val="accent6">
                    <a:lumMod val="75000"/>
                  </a:schemeClr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chất</a:t>
            </a:r>
            <a:r>
              <a:rPr lang="en-US" sz="16000" dirty="0">
                <a:solidFill>
                  <a:schemeClr val="accent6">
                    <a:lumMod val="75000"/>
                  </a:schemeClr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 </a:t>
            </a:r>
            <a:r>
              <a:rPr lang="en-US" sz="16000" dirty="0" err="1">
                <a:solidFill>
                  <a:schemeClr val="accent6">
                    <a:lumMod val="75000"/>
                  </a:schemeClr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hữu</a:t>
            </a:r>
            <a:r>
              <a:rPr lang="en-US" sz="16000" dirty="0">
                <a:solidFill>
                  <a:schemeClr val="accent6">
                    <a:lumMod val="75000"/>
                  </a:schemeClr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 </a:t>
            </a:r>
            <a:r>
              <a:rPr lang="en-US" sz="16000" dirty="0" err="1">
                <a:solidFill>
                  <a:schemeClr val="accent6">
                    <a:lumMod val="75000"/>
                  </a:schemeClr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cơ</a:t>
            </a:r>
            <a:r>
              <a:rPr lang="en-US" sz="16000" dirty="0">
                <a:solidFill>
                  <a:schemeClr val="accent6">
                    <a:lumMod val="75000"/>
                  </a:schemeClr>
                </a:solidFill>
                <a:latin typeface="#9Slide05 VL Fadilla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 </a:t>
            </a:r>
          </a:p>
        </p:txBody>
      </p:sp>
      <p:sp>
        <p:nvSpPr>
          <p:cNvPr id="28" name="Date Placeholder 27">
            <a:extLst>
              <a:ext uri="{FF2B5EF4-FFF2-40B4-BE49-F238E27FC236}">
                <a16:creationId xmlns:a16="http://schemas.microsoft.com/office/drawing/2014/main" id="{5C4103BD-E34A-D45E-0F25-395176E58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85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Default Theme">
  <a:themeElements>
    <a:clrScheme name="1 - 52 Farming Company Profile - Light">
      <a:dk1>
        <a:srgbClr val="6E330A"/>
      </a:dk1>
      <a:lt1>
        <a:srgbClr val="FFFFFF"/>
      </a:lt1>
      <a:dk2>
        <a:srgbClr val="3B1909"/>
      </a:dk2>
      <a:lt2>
        <a:srgbClr val="FDFFEC"/>
      </a:lt2>
      <a:accent1>
        <a:srgbClr val="EDC80F"/>
      </a:accent1>
      <a:accent2>
        <a:srgbClr val="FE9500"/>
      </a:accent2>
      <a:accent3>
        <a:srgbClr val="3E8F7A"/>
      </a:accent3>
      <a:accent4>
        <a:srgbClr val="9DD7EF"/>
      </a:accent4>
      <a:accent5>
        <a:srgbClr val="B95611"/>
      </a:accent5>
      <a:accent6>
        <a:srgbClr val="F8F1AC"/>
      </a:accent6>
      <a:hlink>
        <a:srgbClr val="335FFE"/>
      </a:hlink>
      <a:folHlink>
        <a:srgbClr val="CA64D4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rgbClr val="6FBFFF"/>
            </a:gs>
            <a:gs pos="98000">
              <a:srgbClr val="3C8BFF"/>
            </a:gs>
          </a:gsLst>
          <a:lin ang="5400000" scaled="1"/>
          <a:tileRect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91725</TotalTime>
  <Words>1509</Words>
  <Application>Microsoft Macintosh PowerPoint</Application>
  <PresentationFormat>Custom</PresentationFormat>
  <Paragraphs>187</Paragraphs>
  <Slides>29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#9Slide02 Tieu de rat dai 02</vt:lpstr>
      <vt:lpstr>Times New Roman</vt:lpstr>
      <vt:lpstr>#9Slide02 Tieu de dai</vt:lpstr>
      <vt:lpstr>#9Slide03 Quicksand</vt:lpstr>
      <vt:lpstr>#9Slide03 Sofia Pro Soft Bold</vt:lpstr>
      <vt:lpstr>#9Slide03 Quicksand Bold</vt:lpstr>
      <vt:lpstr>Calibri</vt:lpstr>
      <vt:lpstr>#9Slide05 VL Fadilla</vt:lpstr>
      <vt:lpstr>Arial</vt:lpstr>
      <vt:lpstr>#9Slide02 Noi dung dai</vt:lpstr>
      <vt:lpstr>Default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Slides</dc:title>
  <dc:subject>9Slide.vn</dc:subject>
  <dc:creator>Administrator</dc:creator>
  <cp:keywords/>
  <dc:description>9Slide.vn</dc:description>
  <cp:lastModifiedBy>Tu Nguyen</cp:lastModifiedBy>
  <cp:revision>10159</cp:revision>
  <cp:lastPrinted>2019-09-18T23:04:43Z</cp:lastPrinted>
  <dcterms:created xsi:type="dcterms:W3CDTF">2014-11-12T21:47:38Z</dcterms:created>
  <dcterms:modified xsi:type="dcterms:W3CDTF">2025-11-13T15:30:27Z</dcterms:modified>
  <cp:category>9Slide.vn</cp:category>
</cp:coreProperties>
</file>