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63"/>
  </p:notesMasterIdLst>
  <p:sldIdLst>
    <p:sldId id="276" r:id="rId3"/>
    <p:sldId id="364" r:id="rId4"/>
    <p:sldId id="264" r:id="rId5"/>
    <p:sldId id="256" r:id="rId6"/>
    <p:sldId id="365" r:id="rId7"/>
    <p:sldId id="366" r:id="rId8"/>
    <p:sldId id="266" r:id="rId9"/>
    <p:sldId id="300" r:id="rId10"/>
    <p:sldId id="367" r:id="rId11"/>
    <p:sldId id="368" r:id="rId12"/>
    <p:sldId id="369" r:id="rId13"/>
    <p:sldId id="370" r:id="rId14"/>
    <p:sldId id="375" r:id="rId15"/>
    <p:sldId id="376" r:id="rId16"/>
    <p:sldId id="373" r:id="rId17"/>
    <p:sldId id="374" r:id="rId18"/>
    <p:sldId id="371" r:id="rId19"/>
    <p:sldId id="377" r:id="rId20"/>
    <p:sldId id="379" r:id="rId21"/>
    <p:sldId id="301" r:id="rId22"/>
    <p:sldId id="332" r:id="rId23"/>
    <p:sldId id="299" r:id="rId24"/>
    <p:sldId id="305" r:id="rId25"/>
    <p:sldId id="339" r:id="rId26"/>
    <p:sldId id="340" r:id="rId27"/>
    <p:sldId id="342" r:id="rId28"/>
    <p:sldId id="381" r:id="rId29"/>
    <p:sldId id="372" r:id="rId30"/>
    <p:sldId id="382" r:id="rId31"/>
    <p:sldId id="383" r:id="rId32"/>
    <p:sldId id="384" r:id="rId33"/>
    <p:sldId id="385" r:id="rId34"/>
    <p:sldId id="386" r:id="rId35"/>
    <p:sldId id="335" r:id="rId36"/>
    <p:sldId id="350" r:id="rId37"/>
    <p:sldId id="387" r:id="rId38"/>
    <p:sldId id="389" r:id="rId39"/>
    <p:sldId id="388" r:id="rId40"/>
    <p:sldId id="341" r:id="rId41"/>
    <p:sldId id="352" r:id="rId42"/>
    <p:sldId id="345" r:id="rId43"/>
    <p:sldId id="351" r:id="rId44"/>
    <p:sldId id="391" r:id="rId45"/>
    <p:sldId id="359" r:id="rId46"/>
    <p:sldId id="360" r:id="rId47"/>
    <p:sldId id="392" r:id="rId48"/>
    <p:sldId id="362" r:id="rId49"/>
    <p:sldId id="322" r:id="rId50"/>
    <p:sldId id="393" r:id="rId51"/>
    <p:sldId id="329" r:id="rId52"/>
    <p:sldId id="394" r:id="rId53"/>
    <p:sldId id="395" r:id="rId54"/>
    <p:sldId id="363" r:id="rId55"/>
    <p:sldId id="396" r:id="rId56"/>
    <p:sldId id="288" r:id="rId57"/>
    <p:sldId id="272" r:id="rId58"/>
    <p:sldId id="358" r:id="rId59"/>
    <p:sldId id="397" r:id="rId60"/>
    <p:sldId id="330" r:id="rId61"/>
    <p:sldId id="331" r:id="rId62"/>
  </p:sldIdLst>
  <p:sldSz cx="18288000" cy="10287000"/>
  <p:notesSz cx="6858000" cy="9144000"/>
  <p:embeddedFontLst>
    <p:embeddedFont>
      <p:font typeface="Open Sans Light" panose="020B0604020202020204" charset="0"/>
      <p:regular r:id="rId64"/>
      <p:italic r:id="rId65"/>
    </p:embeddedFont>
    <p:embeddedFont>
      <p:font typeface="Open Sans" panose="020B0604020202020204" charset="0"/>
      <p:regular r:id="rId66"/>
      <p:bold r:id="rId67"/>
      <p:italic r:id="rId68"/>
      <p:boldItalic r:id="rId69"/>
    </p:embeddedFont>
    <p:embeddedFont>
      <p:font typeface="KG Primary Penmanship" panose="020B0604020202020204" charset="0"/>
      <p:regular r:id="rId70"/>
    </p:embeddedFont>
    <p:embeddedFont>
      <p:font typeface="Bebas Neue" panose="020B0604020202020204" charset="0"/>
      <p:regular r:id="rId71"/>
    </p:embeddedFont>
    <p:embeddedFont>
      <p:font typeface="Nunito Light" panose="020B0604020202020204" charset="0"/>
      <p:regular r:id="rId72"/>
      <p:italic r:id="rId73"/>
    </p:embeddedFont>
    <p:embeddedFont>
      <p:font typeface="Cambria Math" panose="02040503050406030204" pitchFamily="18" charset="0"/>
      <p:regular r:id="rId74"/>
    </p:embeddedFont>
    <p:embeddedFont>
      <p:font typeface="Calibri" panose="020F0502020204030204" pitchFamily="34" charset="0"/>
      <p:regular r:id="rId75"/>
      <p:bold r:id="rId76"/>
      <p:italic r:id="rId77"/>
      <p:boldItalic r:id="rId78"/>
    </p:embeddedFont>
    <p:embeddedFont>
      <p:font typeface="Passion One" panose="020B0604020202020204" charset="0"/>
      <p:regular r:id="rId79"/>
      <p:bold r:id="rId8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4E19"/>
    <a:srgbClr val="000000"/>
    <a:srgbClr val="F8961E"/>
    <a:srgbClr val="90BE6D"/>
    <a:srgbClr val="FFE41D"/>
    <a:srgbClr val="4F81BD"/>
    <a:srgbClr val="577590"/>
    <a:srgbClr val="43AA8B"/>
    <a:srgbClr val="F94144"/>
    <a:srgbClr val="E2F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5" d="100"/>
          <a:sy n="55" d="100"/>
        </p:scale>
        <p:origin x="192" y="10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406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68" Type="http://schemas.openxmlformats.org/officeDocument/2006/relationships/font" Target="fonts/font5.fntdata"/><Relationship Id="rId76" Type="http://schemas.openxmlformats.org/officeDocument/2006/relationships/font" Target="fonts/font13.fntdata"/><Relationship Id="rId8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3.fntdata"/><Relationship Id="rId74" Type="http://schemas.openxmlformats.org/officeDocument/2006/relationships/font" Target="fonts/font11.fntdata"/><Relationship Id="rId79" Type="http://schemas.openxmlformats.org/officeDocument/2006/relationships/font" Target="fonts/font16.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9.fntdata"/><Relationship Id="rId80" Type="http://schemas.openxmlformats.org/officeDocument/2006/relationships/font" Target="fonts/font1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54FBC8-CB6B-4990-96D2-69BF5576E6CA}" type="datetimeFigureOut">
              <a:rPr lang="en-US" smtClean="0"/>
              <a:t>6/10/2025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56913A-810C-4C0C-A527-564CF5FD94F4}" type="slidenum">
              <a:rPr lang="en-US" smtClean="0"/>
              <a:t>‹#›</a:t>
            </a:fld>
            <a:endParaRPr lang="en-US"/>
          </a:p>
        </p:txBody>
      </p:sp>
    </p:spTree>
    <p:extLst>
      <p:ext uri="{BB962C8B-B14F-4D97-AF65-F5344CB8AC3E}">
        <p14:creationId xmlns:p14="http://schemas.microsoft.com/office/powerpoint/2010/main" val="251381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56913A-810C-4C0C-A527-564CF5FD94F4}" type="slidenum">
              <a:rPr lang="en-US" smtClean="0"/>
              <a:t>22</a:t>
            </a:fld>
            <a:endParaRPr lang="en-US"/>
          </a:p>
        </p:txBody>
      </p:sp>
    </p:spTree>
    <p:extLst>
      <p:ext uri="{BB962C8B-B14F-4D97-AF65-F5344CB8AC3E}">
        <p14:creationId xmlns:p14="http://schemas.microsoft.com/office/powerpoint/2010/main" val="3952758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56913A-810C-4C0C-A527-564CF5FD94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471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56913A-810C-4C0C-A527-564CF5FD94F4}" type="slidenum">
              <a:rPr lang="en-US" smtClean="0"/>
              <a:t>42</a:t>
            </a:fld>
            <a:endParaRPr lang="en-US"/>
          </a:p>
        </p:txBody>
      </p:sp>
    </p:spTree>
    <p:extLst>
      <p:ext uri="{BB962C8B-B14F-4D97-AF65-F5344CB8AC3E}">
        <p14:creationId xmlns:p14="http://schemas.microsoft.com/office/powerpoint/2010/main" val="1587037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26450" y="1768500"/>
            <a:ext cx="9400200" cy="54120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13200"/>
            </a:lvl1pPr>
            <a:lvl2pPr lvl="1" algn="ctr">
              <a:spcBef>
                <a:spcPts val="0"/>
              </a:spcBef>
              <a:spcAft>
                <a:spcPts val="0"/>
              </a:spcAft>
              <a:buClr>
                <a:srgbClr val="191919"/>
              </a:buClr>
              <a:buSzPts val="5200"/>
              <a:buNone/>
              <a:defRPr sz="10400">
                <a:solidFill>
                  <a:srgbClr val="191919"/>
                </a:solidFill>
              </a:defRPr>
            </a:lvl2pPr>
            <a:lvl3pPr lvl="2" algn="ctr">
              <a:spcBef>
                <a:spcPts val="0"/>
              </a:spcBef>
              <a:spcAft>
                <a:spcPts val="0"/>
              </a:spcAft>
              <a:buClr>
                <a:srgbClr val="191919"/>
              </a:buClr>
              <a:buSzPts val="5200"/>
              <a:buNone/>
              <a:defRPr sz="10400">
                <a:solidFill>
                  <a:srgbClr val="191919"/>
                </a:solidFill>
              </a:defRPr>
            </a:lvl3pPr>
            <a:lvl4pPr lvl="3" algn="ctr">
              <a:spcBef>
                <a:spcPts val="0"/>
              </a:spcBef>
              <a:spcAft>
                <a:spcPts val="0"/>
              </a:spcAft>
              <a:buClr>
                <a:srgbClr val="191919"/>
              </a:buClr>
              <a:buSzPts val="5200"/>
              <a:buNone/>
              <a:defRPr sz="10400">
                <a:solidFill>
                  <a:srgbClr val="191919"/>
                </a:solidFill>
              </a:defRPr>
            </a:lvl4pPr>
            <a:lvl5pPr lvl="4" algn="ctr">
              <a:spcBef>
                <a:spcPts val="0"/>
              </a:spcBef>
              <a:spcAft>
                <a:spcPts val="0"/>
              </a:spcAft>
              <a:buClr>
                <a:srgbClr val="191919"/>
              </a:buClr>
              <a:buSzPts val="5200"/>
              <a:buNone/>
              <a:defRPr sz="10400">
                <a:solidFill>
                  <a:srgbClr val="191919"/>
                </a:solidFill>
              </a:defRPr>
            </a:lvl5pPr>
            <a:lvl6pPr lvl="5" algn="ctr">
              <a:spcBef>
                <a:spcPts val="0"/>
              </a:spcBef>
              <a:spcAft>
                <a:spcPts val="0"/>
              </a:spcAft>
              <a:buClr>
                <a:srgbClr val="191919"/>
              </a:buClr>
              <a:buSzPts val="5200"/>
              <a:buNone/>
              <a:defRPr sz="10400">
                <a:solidFill>
                  <a:srgbClr val="191919"/>
                </a:solidFill>
              </a:defRPr>
            </a:lvl6pPr>
            <a:lvl7pPr lvl="6" algn="ctr">
              <a:spcBef>
                <a:spcPts val="0"/>
              </a:spcBef>
              <a:spcAft>
                <a:spcPts val="0"/>
              </a:spcAft>
              <a:buClr>
                <a:srgbClr val="191919"/>
              </a:buClr>
              <a:buSzPts val="5200"/>
              <a:buNone/>
              <a:defRPr sz="10400">
                <a:solidFill>
                  <a:srgbClr val="191919"/>
                </a:solidFill>
              </a:defRPr>
            </a:lvl7pPr>
            <a:lvl8pPr lvl="7" algn="ctr">
              <a:spcBef>
                <a:spcPts val="0"/>
              </a:spcBef>
              <a:spcAft>
                <a:spcPts val="0"/>
              </a:spcAft>
              <a:buClr>
                <a:srgbClr val="191919"/>
              </a:buClr>
              <a:buSzPts val="5200"/>
              <a:buNone/>
              <a:defRPr sz="10400">
                <a:solidFill>
                  <a:srgbClr val="191919"/>
                </a:solidFill>
              </a:defRPr>
            </a:lvl8pPr>
            <a:lvl9pPr lvl="8" algn="ctr">
              <a:spcBef>
                <a:spcPts val="0"/>
              </a:spcBef>
              <a:spcAft>
                <a:spcPts val="0"/>
              </a:spcAft>
              <a:buClr>
                <a:srgbClr val="191919"/>
              </a:buClr>
              <a:buSzPts val="5200"/>
              <a:buNone/>
              <a:defRPr sz="10400">
                <a:solidFill>
                  <a:srgbClr val="191919"/>
                </a:solidFill>
              </a:defRPr>
            </a:lvl9pPr>
          </a:lstStyle>
          <a:p>
            <a:endParaRPr/>
          </a:p>
        </p:txBody>
      </p:sp>
      <p:sp>
        <p:nvSpPr>
          <p:cNvPr id="10" name="Google Shape;10;p2"/>
          <p:cNvSpPr txBox="1">
            <a:spLocks noGrp="1"/>
          </p:cNvSpPr>
          <p:nvPr>
            <p:ph type="subTitle" idx="1"/>
          </p:nvPr>
        </p:nvSpPr>
        <p:spPr>
          <a:xfrm>
            <a:off x="1426450" y="7566950"/>
            <a:ext cx="8301000" cy="95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3200">
                <a:solidFill>
                  <a:schemeClr val="dk1"/>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grpSp>
        <p:nvGrpSpPr>
          <p:cNvPr id="11" name="Google Shape;11;p2"/>
          <p:cNvGrpSpPr/>
          <p:nvPr/>
        </p:nvGrpSpPr>
        <p:grpSpPr>
          <a:xfrm>
            <a:off x="16408393" y="4618887"/>
            <a:ext cx="2250270" cy="712626"/>
            <a:chOff x="5762775" y="261825"/>
            <a:chExt cx="564600" cy="178800"/>
          </a:xfrm>
        </p:grpSpPr>
        <p:sp>
          <p:nvSpPr>
            <p:cNvPr id="12" name="Google Shape;12;p2"/>
            <p:cNvSpPr/>
            <p:nvPr/>
          </p:nvSpPr>
          <p:spPr>
            <a:xfrm>
              <a:off x="5762775" y="261825"/>
              <a:ext cx="564600" cy="178800"/>
            </a:xfrm>
            <a:custGeom>
              <a:avLst/>
              <a:gdLst/>
              <a:ahLst/>
              <a:cxnLst/>
              <a:rect l="l" t="t" r="r" b="b"/>
              <a:pathLst>
                <a:path w="22584" h="7152" extrusionOk="0">
                  <a:moveTo>
                    <a:pt x="10458" y="1"/>
                  </a:moveTo>
                  <a:cubicBezTo>
                    <a:pt x="7286" y="1"/>
                    <a:pt x="4732" y="2501"/>
                    <a:pt x="4732" y="5673"/>
                  </a:cubicBezTo>
                  <a:lnTo>
                    <a:pt x="4732" y="5942"/>
                  </a:lnTo>
                  <a:cubicBezTo>
                    <a:pt x="4194" y="5539"/>
                    <a:pt x="3576" y="5270"/>
                    <a:pt x="2823" y="5270"/>
                  </a:cubicBezTo>
                  <a:cubicBezTo>
                    <a:pt x="1560" y="5270"/>
                    <a:pt x="484" y="6050"/>
                    <a:pt x="0" y="7125"/>
                  </a:cubicBezTo>
                  <a:lnTo>
                    <a:pt x="0" y="7152"/>
                  </a:lnTo>
                  <a:lnTo>
                    <a:pt x="22583" y="7152"/>
                  </a:lnTo>
                  <a:cubicBezTo>
                    <a:pt x="22422" y="5136"/>
                    <a:pt x="20701" y="3549"/>
                    <a:pt x="18658" y="3549"/>
                  </a:cubicBezTo>
                  <a:cubicBezTo>
                    <a:pt x="17690" y="3549"/>
                    <a:pt x="16776" y="3926"/>
                    <a:pt x="16077" y="4517"/>
                  </a:cubicBezTo>
                  <a:cubicBezTo>
                    <a:pt x="15539" y="1936"/>
                    <a:pt x="13201" y="1"/>
                    <a:pt x="104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 name="Google Shape;13;p2"/>
            <p:cNvSpPr/>
            <p:nvPr/>
          </p:nvSpPr>
          <p:spPr>
            <a:xfrm>
              <a:off x="6136450" y="371375"/>
              <a:ext cx="30275" cy="47075"/>
            </a:xfrm>
            <a:custGeom>
              <a:avLst/>
              <a:gdLst/>
              <a:ahLst/>
              <a:cxnLst/>
              <a:rect l="l" t="t" r="r" b="b"/>
              <a:pathLst>
                <a:path w="1211" h="1883" extrusionOk="0">
                  <a:moveTo>
                    <a:pt x="996" y="1"/>
                  </a:moveTo>
                  <a:cubicBezTo>
                    <a:pt x="942" y="55"/>
                    <a:pt x="135" y="754"/>
                    <a:pt x="1" y="1856"/>
                  </a:cubicBezTo>
                  <a:lnTo>
                    <a:pt x="350" y="1883"/>
                  </a:lnTo>
                  <a:cubicBezTo>
                    <a:pt x="485" y="915"/>
                    <a:pt x="1211" y="270"/>
                    <a:pt x="1211" y="270"/>
                  </a:cubicBezTo>
                  <a:lnTo>
                    <a:pt x="9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4" name="Google Shape;14;p2"/>
          <p:cNvSpPr/>
          <p:nvPr/>
        </p:nvSpPr>
        <p:spPr>
          <a:xfrm>
            <a:off x="14910372" y="204350"/>
            <a:ext cx="2007416" cy="712596"/>
          </a:xfrm>
          <a:custGeom>
            <a:avLst/>
            <a:gdLst/>
            <a:ahLst/>
            <a:cxnLst/>
            <a:rect l="l" t="t" r="r" b="b"/>
            <a:pathLst>
              <a:path w="10378" h="3684" extrusionOk="0">
                <a:moveTo>
                  <a:pt x="7044" y="0"/>
                </a:moveTo>
                <a:cubicBezTo>
                  <a:pt x="5619" y="0"/>
                  <a:pt x="4409" y="914"/>
                  <a:pt x="3925" y="2178"/>
                </a:cubicBezTo>
                <a:cubicBezTo>
                  <a:pt x="3495" y="1855"/>
                  <a:pt x="2984" y="1640"/>
                  <a:pt x="2420" y="1640"/>
                </a:cubicBezTo>
                <a:cubicBezTo>
                  <a:pt x="1183" y="1640"/>
                  <a:pt x="161" y="2554"/>
                  <a:pt x="0" y="3683"/>
                </a:cubicBezTo>
                <a:lnTo>
                  <a:pt x="10350" y="3683"/>
                </a:lnTo>
                <a:cubicBezTo>
                  <a:pt x="10377" y="3549"/>
                  <a:pt x="10377" y="3387"/>
                  <a:pt x="10377" y="3253"/>
                </a:cubicBezTo>
                <a:cubicBezTo>
                  <a:pt x="10350" y="1479"/>
                  <a:pt x="8872" y="0"/>
                  <a:pt x="704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5" name="Google Shape;15;p2"/>
          <p:cNvGrpSpPr/>
          <p:nvPr/>
        </p:nvGrpSpPr>
        <p:grpSpPr>
          <a:xfrm>
            <a:off x="-325711" y="607486"/>
            <a:ext cx="3504286" cy="1100420"/>
            <a:chOff x="4626925" y="135475"/>
            <a:chExt cx="973900" cy="305825"/>
          </a:xfrm>
        </p:grpSpPr>
        <p:sp>
          <p:nvSpPr>
            <p:cNvPr id="16" name="Google Shape;16;p2"/>
            <p:cNvSpPr/>
            <p:nvPr/>
          </p:nvSpPr>
          <p:spPr>
            <a:xfrm>
              <a:off x="4626925" y="135475"/>
              <a:ext cx="973900" cy="305825"/>
            </a:xfrm>
            <a:custGeom>
              <a:avLst/>
              <a:gdLst/>
              <a:ahLst/>
              <a:cxnLst/>
              <a:rect l="l" t="t" r="r" b="b"/>
              <a:pathLst>
                <a:path w="38956" h="12233" extrusionOk="0">
                  <a:moveTo>
                    <a:pt x="19841" y="0"/>
                  </a:moveTo>
                  <a:cubicBezTo>
                    <a:pt x="16480" y="0"/>
                    <a:pt x="13604" y="2124"/>
                    <a:pt x="12528" y="5082"/>
                  </a:cubicBezTo>
                  <a:cubicBezTo>
                    <a:pt x="11614" y="4463"/>
                    <a:pt x="10512" y="4114"/>
                    <a:pt x="9329" y="4114"/>
                  </a:cubicBezTo>
                  <a:cubicBezTo>
                    <a:pt x="6399" y="4114"/>
                    <a:pt x="3926" y="6345"/>
                    <a:pt x="3657" y="9249"/>
                  </a:cubicBezTo>
                  <a:cubicBezTo>
                    <a:pt x="3495" y="9222"/>
                    <a:pt x="3334" y="9222"/>
                    <a:pt x="3119" y="9222"/>
                  </a:cubicBezTo>
                  <a:cubicBezTo>
                    <a:pt x="1398" y="9222"/>
                    <a:pt x="27" y="10566"/>
                    <a:pt x="1" y="12233"/>
                  </a:cubicBezTo>
                  <a:lnTo>
                    <a:pt x="38955" y="12233"/>
                  </a:lnTo>
                  <a:cubicBezTo>
                    <a:pt x="38875" y="10485"/>
                    <a:pt x="37504" y="9141"/>
                    <a:pt x="35783" y="9141"/>
                  </a:cubicBezTo>
                  <a:cubicBezTo>
                    <a:pt x="35487" y="9141"/>
                    <a:pt x="35192" y="9168"/>
                    <a:pt x="34869" y="9275"/>
                  </a:cubicBezTo>
                  <a:cubicBezTo>
                    <a:pt x="34331" y="7152"/>
                    <a:pt x="32396" y="5592"/>
                    <a:pt x="30084" y="5592"/>
                  </a:cubicBezTo>
                  <a:cubicBezTo>
                    <a:pt x="29116" y="5592"/>
                    <a:pt x="28202" y="5861"/>
                    <a:pt x="27449" y="6345"/>
                  </a:cubicBezTo>
                  <a:cubicBezTo>
                    <a:pt x="26831" y="2716"/>
                    <a:pt x="23632" y="0"/>
                    <a:pt x="198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 name="Google Shape;17;p2"/>
            <p:cNvSpPr/>
            <p:nvPr/>
          </p:nvSpPr>
          <p:spPr>
            <a:xfrm>
              <a:off x="4938100" y="256450"/>
              <a:ext cx="62525" cy="73950"/>
            </a:xfrm>
            <a:custGeom>
              <a:avLst/>
              <a:gdLst/>
              <a:ahLst/>
              <a:cxnLst/>
              <a:rect l="l" t="t" r="r" b="b"/>
              <a:pathLst>
                <a:path w="2501" h="2958" extrusionOk="0">
                  <a:moveTo>
                    <a:pt x="162" y="1"/>
                  </a:moveTo>
                  <a:lnTo>
                    <a:pt x="1" y="296"/>
                  </a:lnTo>
                  <a:cubicBezTo>
                    <a:pt x="1" y="350"/>
                    <a:pt x="1748" y="1372"/>
                    <a:pt x="2205" y="2958"/>
                  </a:cubicBezTo>
                  <a:lnTo>
                    <a:pt x="2501" y="2823"/>
                  </a:lnTo>
                  <a:cubicBezTo>
                    <a:pt x="2017" y="1157"/>
                    <a:pt x="216" y="27"/>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 name="Google Shape;18;p2"/>
            <p:cNvSpPr/>
            <p:nvPr/>
          </p:nvSpPr>
          <p:spPr>
            <a:xfrm>
              <a:off x="4716975" y="360625"/>
              <a:ext cx="57175" cy="46400"/>
            </a:xfrm>
            <a:custGeom>
              <a:avLst/>
              <a:gdLst/>
              <a:ahLst/>
              <a:cxnLst/>
              <a:rect l="l" t="t" r="r" b="b"/>
              <a:pathLst>
                <a:path w="2287" h="1856" extrusionOk="0">
                  <a:moveTo>
                    <a:pt x="108" y="1"/>
                  </a:moveTo>
                  <a:lnTo>
                    <a:pt x="1" y="350"/>
                  </a:lnTo>
                  <a:cubicBezTo>
                    <a:pt x="28" y="377"/>
                    <a:pt x="1453" y="807"/>
                    <a:pt x="2017" y="1856"/>
                  </a:cubicBezTo>
                  <a:lnTo>
                    <a:pt x="2286" y="1641"/>
                  </a:lnTo>
                  <a:cubicBezTo>
                    <a:pt x="1641" y="511"/>
                    <a:pt x="162" y="27"/>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 name="Google Shape;19;p2"/>
            <p:cNvSpPr/>
            <p:nvPr/>
          </p:nvSpPr>
          <p:spPr>
            <a:xfrm>
              <a:off x="5254000" y="289375"/>
              <a:ext cx="61850" cy="68600"/>
            </a:xfrm>
            <a:custGeom>
              <a:avLst/>
              <a:gdLst/>
              <a:ahLst/>
              <a:cxnLst/>
              <a:rect l="l" t="t" r="r" b="b"/>
              <a:pathLst>
                <a:path w="2474" h="2744" extrusionOk="0">
                  <a:moveTo>
                    <a:pt x="2312" y="1"/>
                  </a:moveTo>
                  <a:cubicBezTo>
                    <a:pt x="457" y="1103"/>
                    <a:pt x="27" y="2582"/>
                    <a:pt x="0" y="2662"/>
                  </a:cubicBezTo>
                  <a:lnTo>
                    <a:pt x="323" y="2743"/>
                  </a:lnTo>
                  <a:cubicBezTo>
                    <a:pt x="323" y="2743"/>
                    <a:pt x="753" y="1345"/>
                    <a:pt x="2474" y="297"/>
                  </a:cubicBezTo>
                  <a:lnTo>
                    <a:pt x="23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 name="Google Shape;20;p2"/>
            <p:cNvSpPr/>
            <p:nvPr/>
          </p:nvSpPr>
          <p:spPr>
            <a:xfrm>
              <a:off x="5467050" y="364000"/>
              <a:ext cx="33625" cy="30250"/>
            </a:xfrm>
            <a:custGeom>
              <a:avLst/>
              <a:gdLst/>
              <a:ahLst/>
              <a:cxnLst/>
              <a:rect l="l" t="t" r="r" b="b"/>
              <a:pathLst>
                <a:path w="1345" h="1210" extrusionOk="0">
                  <a:moveTo>
                    <a:pt x="1237" y="0"/>
                  </a:moveTo>
                  <a:cubicBezTo>
                    <a:pt x="296" y="350"/>
                    <a:pt x="1" y="1075"/>
                    <a:pt x="1" y="1102"/>
                  </a:cubicBezTo>
                  <a:lnTo>
                    <a:pt x="296" y="1210"/>
                  </a:lnTo>
                  <a:cubicBezTo>
                    <a:pt x="296" y="1183"/>
                    <a:pt x="538" y="565"/>
                    <a:pt x="1345" y="323"/>
                  </a:cubicBezTo>
                  <a:lnTo>
                    <a:pt x="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 name="Google Shape;21;p2"/>
            <p:cNvSpPr/>
            <p:nvPr/>
          </p:nvSpPr>
          <p:spPr>
            <a:xfrm>
              <a:off x="4936775" y="326925"/>
              <a:ext cx="137125" cy="40450"/>
            </a:xfrm>
            <a:custGeom>
              <a:avLst/>
              <a:gdLst/>
              <a:ahLst/>
              <a:cxnLst/>
              <a:rect l="l" t="t" r="r" b="b"/>
              <a:pathLst>
                <a:path w="5485" h="1618" extrusionOk="0">
                  <a:moveTo>
                    <a:pt x="2616" y="0"/>
                  </a:moveTo>
                  <a:cubicBezTo>
                    <a:pt x="2559" y="0"/>
                    <a:pt x="2503" y="2"/>
                    <a:pt x="2446" y="4"/>
                  </a:cubicBezTo>
                  <a:cubicBezTo>
                    <a:pt x="1452" y="85"/>
                    <a:pt x="591" y="623"/>
                    <a:pt x="0" y="1456"/>
                  </a:cubicBezTo>
                  <a:lnTo>
                    <a:pt x="269" y="1617"/>
                  </a:lnTo>
                  <a:cubicBezTo>
                    <a:pt x="780" y="838"/>
                    <a:pt x="1586" y="408"/>
                    <a:pt x="2446" y="354"/>
                  </a:cubicBezTo>
                  <a:cubicBezTo>
                    <a:pt x="2520" y="348"/>
                    <a:pt x="2594" y="345"/>
                    <a:pt x="2668" y="345"/>
                  </a:cubicBezTo>
                  <a:cubicBezTo>
                    <a:pt x="3611" y="345"/>
                    <a:pt x="4517" y="819"/>
                    <a:pt x="5216" y="1617"/>
                  </a:cubicBezTo>
                  <a:lnTo>
                    <a:pt x="5484" y="1429"/>
                  </a:lnTo>
                  <a:cubicBezTo>
                    <a:pt x="4718" y="484"/>
                    <a:pt x="3685" y="0"/>
                    <a:pt x="26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815040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1511200" y="4403800"/>
            <a:ext cx="7567200" cy="3253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106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24" name="Google Shape;24;p3"/>
          <p:cNvSpPr txBox="1">
            <a:spLocks noGrp="1"/>
          </p:cNvSpPr>
          <p:nvPr>
            <p:ph type="title" idx="2" hasCustomPrompt="1"/>
          </p:nvPr>
        </p:nvSpPr>
        <p:spPr>
          <a:xfrm>
            <a:off x="1734850" y="2351900"/>
            <a:ext cx="2046000" cy="1683600"/>
          </a:xfrm>
          <a:prstGeom prst="rect">
            <a:avLst/>
          </a:prstGeom>
          <a:solidFill>
            <a:schemeClr val="accent5"/>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2000"/>
            </a:lvl1pPr>
            <a:lvl2pPr lvl="1" algn="ctr" rtl="0">
              <a:spcBef>
                <a:spcPts val="0"/>
              </a:spcBef>
              <a:spcAft>
                <a:spcPts val="0"/>
              </a:spcAft>
              <a:buClr>
                <a:schemeClr val="lt1"/>
              </a:buClr>
              <a:buSzPts val="6000"/>
              <a:buNone/>
              <a:defRPr sz="12000">
                <a:solidFill>
                  <a:schemeClr val="lt1"/>
                </a:solidFill>
              </a:defRPr>
            </a:lvl2pPr>
            <a:lvl3pPr lvl="2" algn="ctr" rtl="0">
              <a:spcBef>
                <a:spcPts val="0"/>
              </a:spcBef>
              <a:spcAft>
                <a:spcPts val="0"/>
              </a:spcAft>
              <a:buClr>
                <a:schemeClr val="lt1"/>
              </a:buClr>
              <a:buSzPts val="6000"/>
              <a:buNone/>
              <a:defRPr sz="12000">
                <a:solidFill>
                  <a:schemeClr val="lt1"/>
                </a:solidFill>
              </a:defRPr>
            </a:lvl3pPr>
            <a:lvl4pPr lvl="3" algn="ctr" rtl="0">
              <a:spcBef>
                <a:spcPts val="0"/>
              </a:spcBef>
              <a:spcAft>
                <a:spcPts val="0"/>
              </a:spcAft>
              <a:buClr>
                <a:schemeClr val="lt1"/>
              </a:buClr>
              <a:buSzPts val="6000"/>
              <a:buNone/>
              <a:defRPr sz="12000">
                <a:solidFill>
                  <a:schemeClr val="lt1"/>
                </a:solidFill>
              </a:defRPr>
            </a:lvl4pPr>
            <a:lvl5pPr lvl="4" algn="ctr" rtl="0">
              <a:spcBef>
                <a:spcPts val="0"/>
              </a:spcBef>
              <a:spcAft>
                <a:spcPts val="0"/>
              </a:spcAft>
              <a:buClr>
                <a:schemeClr val="lt1"/>
              </a:buClr>
              <a:buSzPts val="6000"/>
              <a:buNone/>
              <a:defRPr sz="12000">
                <a:solidFill>
                  <a:schemeClr val="lt1"/>
                </a:solidFill>
              </a:defRPr>
            </a:lvl5pPr>
            <a:lvl6pPr lvl="5" algn="ctr" rtl="0">
              <a:spcBef>
                <a:spcPts val="0"/>
              </a:spcBef>
              <a:spcAft>
                <a:spcPts val="0"/>
              </a:spcAft>
              <a:buClr>
                <a:schemeClr val="lt1"/>
              </a:buClr>
              <a:buSzPts val="6000"/>
              <a:buNone/>
              <a:defRPr sz="12000">
                <a:solidFill>
                  <a:schemeClr val="lt1"/>
                </a:solidFill>
              </a:defRPr>
            </a:lvl6pPr>
            <a:lvl7pPr lvl="6" algn="ctr" rtl="0">
              <a:spcBef>
                <a:spcPts val="0"/>
              </a:spcBef>
              <a:spcAft>
                <a:spcPts val="0"/>
              </a:spcAft>
              <a:buClr>
                <a:schemeClr val="lt1"/>
              </a:buClr>
              <a:buSzPts val="6000"/>
              <a:buNone/>
              <a:defRPr sz="12000">
                <a:solidFill>
                  <a:schemeClr val="lt1"/>
                </a:solidFill>
              </a:defRPr>
            </a:lvl7pPr>
            <a:lvl8pPr lvl="7" algn="ctr" rtl="0">
              <a:spcBef>
                <a:spcPts val="0"/>
              </a:spcBef>
              <a:spcAft>
                <a:spcPts val="0"/>
              </a:spcAft>
              <a:buClr>
                <a:schemeClr val="lt1"/>
              </a:buClr>
              <a:buSzPts val="6000"/>
              <a:buNone/>
              <a:defRPr sz="12000">
                <a:solidFill>
                  <a:schemeClr val="lt1"/>
                </a:solidFill>
              </a:defRPr>
            </a:lvl8pPr>
            <a:lvl9pPr lvl="8" algn="ctr" rtl="0">
              <a:spcBef>
                <a:spcPts val="0"/>
              </a:spcBef>
              <a:spcAft>
                <a:spcPts val="0"/>
              </a:spcAft>
              <a:buClr>
                <a:schemeClr val="lt1"/>
              </a:buClr>
              <a:buSzPts val="6000"/>
              <a:buNone/>
              <a:defRPr sz="12000">
                <a:solidFill>
                  <a:schemeClr val="lt1"/>
                </a:solidFill>
              </a:defRPr>
            </a:lvl9pPr>
          </a:lstStyle>
          <a:p>
            <a:r>
              <a:t>xx%</a:t>
            </a:r>
          </a:p>
        </p:txBody>
      </p:sp>
      <p:grpSp>
        <p:nvGrpSpPr>
          <p:cNvPr id="25" name="Google Shape;25;p3"/>
          <p:cNvGrpSpPr/>
          <p:nvPr/>
        </p:nvGrpSpPr>
        <p:grpSpPr>
          <a:xfrm>
            <a:off x="8166639" y="528786"/>
            <a:ext cx="3504286" cy="1100420"/>
            <a:chOff x="4626925" y="135475"/>
            <a:chExt cx="973900" cy="305825"/>
          </a:xfrm>
        </p:grpSpPr>
        <p:sp>
          <p:nvSpPr>
            <p:cNvPr id="26" name="Google Shape;26;p3"/>
            <p:cNvSpPr/>
            <p:nvPr/>
          </p:nvSpPr>
          <p:spPr>
            <a:xfrm>
              <a:off x="4626925" y="135475"/>
              <a:ext cx="973900" cy="305825"/>
            </a:xfrm>
            <a:custGeom>
              <a:avLst/>
              <a:gdLst/>
              <a:ahLst/>
              <a:cxnLst/>
              <a:rect l="l" t="t" r="r" b="b"/>
              <a:pathLst>
                <a:path w="38956" h="12233" extrusionOk="0">
                  <a:moveTo>
                    <a:pt x="19841" y="0"/>
                  </a:moveTo>
                  <a:cubicBezTo>
                    <a:pt x="16480" y="0"/>
                    <a:pt x="13604" y="2124"/>
                    <a:pt x="12528" y="5082"/>
                  </a:cubicBezTo>
                  <a:cubicBezTo>
                    <a:pt x="11614" y="4463"/>
                    <a:pt x="10512" y="4114"/>
                    <a:pt x="9329" y="4114"/>
                  </a:cubicBezTo>
                  <a:cubicBezTo>
                    <a:pt x="6399" y="4114"/>
                    <a:pt x="3926" y="6345"/>
                    <a:pt x="3657" y="9249"/>
                  </a:cubicBezTo>
                  <a:cubicBezTo>
                    <a:pt x="3495" y="9222"/>
                    <a:pt x="3334" y="9222"/>
                    <a:pt x="3119" y="9222"/>
                  </a:cubicBezTo>
                  <a:cubicBezTo>
                    <a:pt x="1398" y="9222"/>
                    <a:pt x="27" y="10566"/>
                    <a:pt x="1" y="12233"/>
                  </a:cubicBezTo>
                  <a:lnTo>
                    <a:pt x="38955" y="12233"/>
                  </a:lnTo>
                  <a:cubicBezTo>
                    <a:pt x="38875" y="10485"/>
                    <a:pt x="37504" y="9141"/>
                    <a:pt x="35783" y="9141"/>
                  </a:cubicBezTo>
                  <a:cubicBezTo>
                    <a:pt x="35487" y="9141"/>
                    <a:pt x="35192" y="9168"/>
                    <a:pt x="34869" y="9275"/>
                  </a:cubicBezTo>
                  <a:cubicBezTo>
                    <a:pt x="34331" y="7152"/>
                    <a:pt x="32396" y="5592"/>
                    <a:pt x="30084" y="5592"/>
                  </a:cubicBezTo>
                  <a:cubicBezTo>
                    <a:pt x="29116" y="5592"/>
                    <a:pt x="28202" y="5861"/>
                    <a:pt x="27449" y="6345"/>
                  </a:cubicBezTo>
                  <a:cubicBezTo>
                    <a:pt x="26831" y="2716"/>
                    <a:pt x="23632" y="0"/>
                    <a:pt x="198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 name="Google Shape;27;p3"/>
            <p:cNvSpPr/>
            <p:nvPr/>
          </p:nvSpPr>
          <p:spPr>
            <a:xfrm>
              <a:off x="4938100" y="256450"/>
              <a:ext cx="62525" cy="73950"/>
            </a:xfrm>
            <a:custGeom>
              <a:avLst/>
              <a:gdLst/>
              <a:ahLst/>
              <a:cxnLst/>
              <a:rect l="l" t="t" r="r" b="b"/>
              <a:pathLst>
                <a:path w="2501" h="2958" extrusionOk="0">
                  <a:moveTo>
                    <a:pt x="162" y="1"/>
                  </a:moveTo>
                  <a:lnTo>
                    <a:pt x="1" y="296"/>
                  </a:lnTo>
                  <a:cubicBezTo>
                    <a:pt x="1" y="350"/>
                    <a:pt x="1748" y="1372"/>
                    <a:pt x="2205" y="2958"/>
                  </a:cubicBezTo>
                  <a:lnTo>
                    <a:pt x="2501" y="2823"/>
                  </a:lnTo>
                  <a:cubicBezTo>
                    <a:pt x="2017" y="1157"/>
                    <a:pt x="216" y="27"/>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 name="Google Shape;28;p3"/>
            <p:cNvSpPr/>
            <p:nvPr/>
          </p:nvSpPr>
          <p:spPr>
            <a:xfrm>
              <a:off x="5254000" y="289375"/>
              <a:ext cx="61850" cy="68600"/>
            </a:xfrm>
            <a:custGeom>
              <a:avLst/>
              <a:gdLst/>
              <a:ahLst/>
              <a:cxnLst/>
              <a:rect l="l" t="t" r="r" b="b"/>
              <a:pathLst>
                <a:path w="2474" h="2744" extrusionOk="0">
                  <a:moveTo>
                    <a:pt x="2312" y="1"/>
                  </a:moveTo>
                  <a:cubicBezTo>
                    <a:pt x="457" y="1103"/>
                    <a:pt x="27" y="2582"/>
                    <a:pt x="0" y="2662"/>
                  </a:cubicBezTo>
                  <a:lnTo>
                    <a:pt x="323" y="2743"/>
                  </a:lnTo>
                  <a:cubicBezTo>
                    <a:pt x="323" y="2743"/>
                    <a:pt x="753" y="1345"/>
                    <a:pt x="2474" y="297"/>
                  </a:cubicBezTo>
                  <a:lnTo>
                    <a:pt x="23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 name="Google Shape;29;p3"/>
            <p:cNvSpPr/>
            <p:nvPr/>
          </p:nvSpPr>
          <p:spPr>
            <a:xfrm>
              <a:off x="4936775" y="326925"/>
              <a:ext cx="137125" cy="40450"/>
            </a:xfrm>
            <a:custGeom>
              <a:avLst/>
              <a:gdLst/>
              <a:ahLst/>
              <a:cxnLst/>
              <a:rect l="l" t="t" r="r" b="b"/>
              <a:pathLst>
                <a:path w="5485" h="1618" extrusionOk="0">
                  <a:moveTo>
                    <a:pt x="2616" y="0"/>
                  </a:moveTo>
                  <a:cubicBezTo>
                    <a:pt x="2559" y="0"/>
                    <a:pt x="2503" y="2"/>
                    <a:pt x="2446" y="4"/>
                  </a:cubicBezTo>
                  <a:cubicBezTo>
                    <a:pt x="1452" y="85"/>
                    <a:pt x="591" y="623"/>
                    <a:pt x="0" y="1456"/>
                  </a:cubicBezTo>
                  <a:lnTo>
                    <a:pt x="269" y="1617"/>
                  </a:lnTo>
                  <a:cubicBezTo>
                    <a:pt x="780" y="838"/>
                    <a:pt x="1586" y="408"/>
                    <a:pt x="2446" y="354"/>
                  </a:cubicBezTo>
                  <a:cubicBezTo>
                    <a:pt x="2520" y="348"/>
                    <a:pt x="2594" y="345"/>
                    <a:pt x="2668" y="345"/>
                  </a:cubicBezTo>
                  <a:cubicBezTo>
                    <a:pt x="3611" y="345"/>
                    <a:pt x="4517" y="819"/>
                    <a:pt x="5216" y="1617"/>
                  </a:cubicBezTo>
                  <a:lnTo>
                    <a:pt x="5484" y="1429"/>
                  </a:lnTo>
                  <a:cubicBezTo>
                    <a:pt x="4718" y="484"/>
                    <a:pt x="3685" y="0"/>
                    <a:pt x="26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 name="Google Shape;30;p3"/>
            <p:cNvSpPr/>
            <p:nvPr/>
          </p:nvSpPr>
          <p:spPr>
            <a:xfrm>
              <a:off x="4716975" y="360625"/>
              <a:ext cx="57175" cy="46400"/>
            </a:xfrm>
            <a:custGeom>
              <a:avLst/>
              <a:gdLst/>
              <a:ahLst/>
              <a:cxnLst/>
              <a:rect l="l" t="t" r="r" b="b"/>
              <a:pathLst>
                <a:path w="2287" h="1856" extrusionOk="0">
                  <a:moveTo>
                    <a:pt x="108" y="1"/>
                  </a:moveTo>
                  <a:lnTo>
                    <a:pt x="1" y="350"/>
                  </a:lnTo>
                  <a:cubicBezTo>
                    <a:pt x="28" y="377"/>
                    <a:pt x="1453" y="807"/>
                    <a:pt x="2017" y="1856"/>
                  </a:cubicBezTo>
                  <a:lnTo>
                    <a:pt x="2286" y="1641"/>
                  </a:lnTo>
                  <a:cubicBezTo>
                    <a:pt x="1641" y="511"/>
                    <a:pt x="162" y="27"/>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 name="Google Shape;31;p3"/>
            <p:cNvSpPr/>
            <p:nvPr/>
          </p:nvSpPr>
          <p:spPr>
            <a:xfrm>
              <a:off x="5467050" y="364000"/>
              <a:ext cx="33625" cy="30250"/>
            </a:xfrm>
            <a:custGeom>
              <a:avLst/>
              <a:gdLst/>
              <a:ahLst/>
              <a:cxnLst/>
              <a:rect l="l" t="t" r="r" b="b"/>
              <a:pathLst>
                <a:path w="1345" h="1210" extrusionOk="0">
                  <a:moveTo>
                    <a:pt x="1237" y="0"/>
                  </a:moveTo>
                  <a:cubicBezTo>
                    <a:pt x="296" y="350"/>
                    <a:pt x="1" y="1075"/>
                    <a:pt x="1" y="1102"/>
                  </a:cubicBezTo>
                  <a:lnTo>
                    <a:pt x="296" y="1210"/>
                  </a:lnTo>
                  <a:cubicBezTo>
                    <a:pt x="296" y="1183"/>
                    <a:pt x="538" y="565"/>
                    <a:pt x="1345" y="323"/>
                  </a:cubicBezTo>
                  <a:lnTo>
                    <a:pt x="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2" name="Google Shape;32;p3"/>
          <p:cNvSpPr/>
          <p:nvPr/>
        </p:nvSpPr>
        <p:spPr>
          <a:xfrm>
            <a:off x="-1126728" y="1420350"/>
            <a:ext cx="2007416" cy="712596"/>
          </a:xfrm>
          <a:custGeom>
            <a:avLst/>
            <a:gdLst/>
            <a:ahLst/>
            <a:cxnLst/>
            <a:rect l="l" t="t" r="r" b="b"/>
            <a:pathLst>
              <a:path w="10378" h="3684" extrusionOk="0">
                <a:moveTo>
                  <a:pt x="7044" y="0"/>
                </a:moveTo>
                <a:cubicBezTo>
                  <a:pt x="5619" y="0"/>
                  <a:pt x="4409" y="914"/>
                  <a:pt x="3925" y="2178"/>
                </a:cubicBezTo>
                <a:cubicBezTo>
                  <a:pt x="3495" y="1855"/>
                  <a:pt x="2984" y="1640"/>
                  <a:pt x="2420" y="1640"/>
                </a:cubicBezTo>
                <a:cubicBezTo>
                  <a:pt x="1183" y="1640"/>
                  <a:pt x="161" y="2554"/>
                  <a:pt x="0" y="3683"/>
                </a:cubicBezTo>
                <a:lnTo>
                  <a:pt x="10350" y="3683"/>
                </a:lnTo>
                <a:cubicBezTo>
                  <a:pt x="10377" y="3549"/>
                  <a:pt x="10377" y="3387"/>
                  <a:pt x="10377" y="3253"/>
                </a:cubicBezTo>
                <a:cubicBezTo>
                  <a:pt x="10350" y="1479"/>
                  <a:pt x="8872" y="0"/>
                  <a:pt x="704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3" name="Google Shape;33;p3"/>
          <p:cNvSpPr/>
          <p:nvPr/>
        </p:nvSpPr>
        <p:spPr>
          <a:xfrm>
            <a:off x="15550820" y="1420350"/>
            <a:ext cx="498928" cy="166744"/>
          </a:xfrm>
          <a:custGeom>
            <a:avLst/>
            <a:gdLst/>
            <a:ahLst/>
            <a:cxnLst/>
            <a:rect l="l" t="t" r="r" b="b"/>
            <a:pathLst>
              <a:path w="2684" h="897" extrusionOk="0">
                <a:moveTo>
                  <a:pt x="644" y="1"/>
                </a:moveTo>
                <a:cubicBezTo>
                  <a:pt x="445" y="1"/>
                  <a:pt x="222" y="119"/>
                  <a:pt x="0" y="473"/>
                </a:cubicBezTo>
                <a:cubicBezTo>
                  <a:pt x="166" y="332"/>
                  <a:pt x="326" y="278"/>
                  <a:pt x="475" y="278"/>
                </a:cubicBezTo>
                <a:cubicBezTo>
                  <a:pt x="975" y="278"/>
                  <a:pt x="1342" y="897"/>
                  <a:pt x="1342" y="897"/>
                </a:cubicBezTo>
                <a:cubicBezTo>
                  <a:pt x="1342" y="897"/>
                  <a:pt x="1709" y="278"/>
                  <a:pt x="2209" y="278"/>
                </a:cubicBezTo>
                <a:cubicBezTo>
                  <a:pt x="2358" y="278"/>
                  <a:pt x="2518" y="332"/>
                  <a:pt x="2684" y="473"/>
                </a:cubicBezTo>
                <a:cubicBezTo>
                  <a:pt x="2462" y="119"/>
                  <a:pt x="2239" y="1"/>
                  <a:pt x="2040" y="1"/>
                </a:cubicBezTo>
                <a:cubicBezTo>
                  <a:pt x="1643" y="1"/>
                  <a:pt x="1342" y="473"/>
                  <a:pt x="1342" y="473"/>
                </a:cubicBezTo>
                <a:cubicBezTo>
                  <a:pt x="1342" y="473"/>
                  <a:pt x="1041" y="1"/>
                  <a:pt x="644"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4" name="Google Shape;34;p3"/>
          <p:cNvSpPr/>
          <p:nvPr/>
        </p:nvSpPr>
        <p:spPr>
          <a:xfrm>
            <a:off x="10977190" y="2351876"/>
            <a:ext cx="498928" cy="167672"/>
          </a:xfrm>
          <a:custGeom>
            <a:avLst/>
            <a:gdLst/>
            <a:ahLst/>
            <a:cxnLst/>
            <a:rect l="l" t="t" r="r" b="b"/>
            <a:pathLst>
              <a:path w="2684" h="902" extrusionOk="0">
                <a:moveTo>
                  <a:pt x="643" y="1"/>
                </a:moveTo>
                <a:cubicBezTo>
                  <a:pt x="445" y="1"/>
                  <a:pt x="222" y="120"/>
                  <a:pt x="0" y="479"/>
                </a:cubicBezTo>
                <a:cubicBezTo>
                  <a:pt x="166" y="338"/>
                  <a:pt x="326" y="283"/>
                  <a:pt x="475" y="283"/>
                </a:cubicBezTo>
                <a:cubicBezTo>
                  <a:pt x="975" y="283"/>
                  <a:pt x="1342" y="902"/>
                  <a:pt x="1342" y="902"/>
                </a:cubicBezTo>
                <a:cubicBezTo>
                  <a:pt x="1342" y="902"/>
                  <a:pt x="1708" y="283"/>
                  <a:pt x="2209" y="283"/>
                </a:cubicBezTo>
                <a:cubicBezTo>
                  <a:pt x="2357" y="283"/>
                  <a:pt x="2518" y="338"/>
                  <a:pt x="2683" y="479"/>
                </a:cubicBezTo>
                <a:cubicBezTo>
                  <a:pt x="2462" y="120"/>
                  <a:pt x="2239" y="1"/>
                  <a:pt x="2040" y="1"/>
                </a:cubicBezTo>
                <a:cubicBezTo>
                  <a:pt x="1643" y="1"/>
                  <a:pt x="1342" y="479"/>
                  <a:pt x="1342" y="479"/>
                </a:cubicBezTo>
                <a:cubicBezTo>
                  <a:pt x="1342" y="479"/>
                  <a:pt x="1041" y="1"/>
                  <a:pt x="643"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5" name="Google Shape;35;p3"/>
          <p:cNvGrpSpPr/>
          <p:nvPr/>
        </p:nvGrpSpPr>
        <p:grpSpPr>
          <a:xfrm>
            <a:off x="16492293" y="4298687"/>
            <a:ext cx="2250270" cy="712626"/>
            <a:chOff x="5762775" y="261825"/>
            <a:chExt cx="564600" cy="178800"/>
          </a:xfrm>
        </p:grpSpPr>
        <p:sp>
          <p:nvSpPr>
            <p:cNvPr id="36" name="Google Shape;36;p3"/>
            <p:cNvSpPr/>
            <p:nvPr/>
          </p:nvSpPr>
          <p:spPr>
            <a:xfrm>
              <a:off x="5762775" y="261825"/>
              <a:ext cx="564600" cy="178800"/>
            </a:xfrm>
            <a:custGeom>
              <a:avLst/>
              <a:gdLst/>
              <a:ahLst/>
              <a:cxnLst/>
              <a:rect l="l" t="t" r="r" b="b"/>
              <a:pathLst>
                <a:path w="22584" h="7152" extrusionOk="0">
                  <a:moveTo>
                    <a:pt x="10458" y="1"/>
                  </a:moveTo>
                  <a:cubicBezTo>
                    <a:pt x="7286" y="1"/>
                    <a:pt x="4732" y="2501"/>
                    <a:pt x="4732" y="5673"/>
                  </a:cubicBezTo>
                  <a:lnTo>
                    <a:pt x="4732" y="5942"/>
                  </a:lnTo>
                  <a:cubicBezTo>
                    <a:pt x="4194" y="5539"/>
                    <a:pt x="3576" y="5270"/>
                    <a:pt x="2823" y="5270"/>
                  </a:cubicBezTo>
                  <a:cubicBezTo>
                    <a:pt x="1560" y="5270"/>
                    <a:pt x="484" y="6050"/>
                    <a:pt x="0" y="7125"/>
                  </a:cubicBezTo>
                  <a:lnTo>
                    <a:pt x="0" y="7152"/>
                  </a:lnTo>
                  <a:lnTo>
                    <a:pt x="22583" y="7152"/>
                  </a:lnTo>
                  <a:cubicBezTo>
                    <a:pt x="22422" y="5136"/>
                    <a:pt x="20701" y="3549"/>
                    <a:pt x="18658" y="3549"/>
                  </a:cubicBezTo>
                  <a:cubicBezTo>
                    <a:pt x="17690" y="3549"/>
                    <a:pt x="16776" y="3926"/>
                    <a:pt x="16077" y="4517"/>
                  </a:cubicBezTo>
                  <a:cubicBezTo>
                    <a:pt x="15539" y="1936"/>
                    <a:pt x="13201" y="1"/>
                    <a:pt x="104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 name="Google Shape;37;p3"/>
            <p:cNvSpPr/>
            <p:nvPr/>
          </p:nvSpPr>
          <p:spPr>
            <a:xfrm>
              <a:off x="6136450" y="371375"/>
              <a:ext cx="30275" cy="47075"/>
            </a:xfrm>
            <a:custGeom>
              <a:avLst/>
              <a:gdLst/>
              <a:ahLst/>
              <a:cxnLst/>
              <a:rect l="l" t="t" r="r" b="b"/>
              <a:pathLst>
                <a:path w="1211" h="1883" extrusionOk="0">
                  <a:moveTo>
                    <a:pt x="996" y="1"/>
                  </a:moveTo>
                  <a:cubicBezTo>
                    <a:pt x="942" y="55"/>
                    <a:pt x="135" y="754"/>
                    <a:pt x="1" y="1856"/>
                  </a:cubicBezTo>
                  <a:lnTo>
                    <a:pt x="350" y="1883"/>
                  </a:lnTo>
                  <a:cubicBezTo>
                    <a:pt x="485" y="915"/>
                    <a:pt x="1211" y="270"/>
                    <a:pt x="1211" y="270"/>
                  </a:cubicBezTo>
                  <a:lnTo>
                    <a:pt x="9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106270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8"/>
        <p:cNvGrpSpPr/>
        <p:nvPr/>
      </p:nvGrpSpPr>
      <p:grpSpPr>
        <a:xfrm>
          <a:off x="0" y="0"/>
          <a:ext cx="0" cy="0"/>
          <a:chOff x="0" y="0"/>
          <a:chExt cx="0" cy="0"/>
        </a:xfrm>
      </p:grpSpPr>
      <p:sp>
        <p:nvSpPr>
          <p:cNvPr id="39" name="Google Shape;39;p4"/>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0" name="Google Shape;40;p4"/>
          <p:cNvSpPr txBox="1">
            <a:spLocks noGrp="1"/>
          </p:cNvSpPr>
          <p:nvPr>
            <p:ph type="body" idx="1"/>
          </p:nvPr>
        </p:nvSpPr>
        <p:spPr>
          <a:xfrm>
            <a:off x="1440000" y="2447300"/>
            <a:ext cx="15408000" cy="6165600"/>
          </a:xfrm>
          <a:prstGeom prst="rect">
            <a:avLst/>
          </a:prstGeom>
        </p:spPr>
        <p:txBody>
          <a:bodyPr spcFirstLastPara="1" wrap="square" lIns="91425" tIns="91425" rIns="91425" bIns="91425" anchor="t" anchorCtr="0">
            <a:noAutofit/>
          </a:bodyPr>
          <a:lstStyle>
            <a:lvl1pPr marL="914400" lvl="0" indent="-609600" rtl="0">
              <a:lnSpc>
                <a:spcPct val="100000"/>
              </a:lnSpc>
              <a:spcBef>
                <a:spcPts val="0"/>
              </a:spcBef>
              <a:spcAft>
                <a:spcPts val="0"/>
              </a:spcAft>
              <a:buSzPts val="1200"/>
              <a:buFont typeface="Nunito Light"/>
              <a:buChar char="●"/>
              <a:defRPr/>
            </a:lvl1pPr>
            <a:lvl2pPr marL="1828800" lvl="1" indent="-609600" rtl="0">
              <a:lnSpc>
                <a:spcPct val="100000"/>
              </a:lnSpc>
              <a:spcBef>
                <a:spcPts val="0"/>
              </a:spcBef>
              <a:spcAft>
                <a:spcPts val="0"/>
              </a:spcAft>
              <a:buSzPts val="1200"/>
              <a:buFont typeface="Nunito Light"/>
              <a:buChar char="○"/>
              <a:defRPr/>
            </a:lvl2pPr>
            <a:lvl3pPr marL="2743200" lvl="2" indent="-609600" rtl="0">
              <a:lnSpc>
                <a:spcPct val="100000"/>
              </a:lnSpc>
              <a:spcBef>
                <a:spcPts val="0"/>
              </a:spcBef>
              <a:spcAft>
                <a:spcPts val="0"/>
              </a:spcAft>
              <a:buSzPts val="1200"/>
              <a:buFont typeface="Nunito Light"/>
              <a:buChar char="■"/>
              <a:defRPr/>
            </a:lvl3pPr>
            <a:lvl4pPr marL="3657600" lvl="3" indent="-609600" rtl="0">
              <a:lnSpc>
                <a:spcPct val="100000"/>
              </a:lnSpc>
              <a:spcBef>
                <a:spcPts val="0"/>
              </a:spcBef>
              <a:spcAft>
                <a:spcPts val="0"/>
              </a:spcAft>
              <a:buSzPts val="1200"/>
              <a:buFont typeface="Nunito Light"/>
              <a:buChar char="●"/>
              <a:defRPr/>
            </a:lvl4pPr>
            <a:lvl5pPr marL="4572000" lvl="4" indent="-609600" rtl="0">
              <a:lnSpc>
                <a:spcPct val="100000"/>
              </a:lnSpc>
              <a:spcBef>
                <a:spcPts val="0"/>
              </a:spcBef>
              <a:spcAft>
                <a:spcPts val="0"/>
              </a:spcAft>
              <a:buSzPts val="1200"/>
              <a:buFont typeface="Nunito Light"/>
              <a:buChar char="○"/>
              <a:defRPr/>
            </a:lvl5pPr>
            <a:lvl6pPr marL="5486400" lvl="5" indent="-609600" rtl="0">
              <a:lnSpc>
                <a:spcPct val="100000"/>
              </a:lnSpc>
              <a:spcBef>
                <a:spcPts val="0"/>
              </a:spcBef>
              <a:spcAft>
                <a:spcPts val="0"/>
              </a:spcAft>
              <a:buSzPts val="1200"/>
              <a:buFont typeface="Nunito Light"/>
              <a:buChar char="■"/>
              <a:defRPr/>
            </a:lvl6pPr>
            <a:lvl7pPr marL="6400800" lvl="6" indent="-609600" rtl="0">
              <a:lnSpc>
                <a:spcPct val="100000"/>
              </a:lnSpc>
              <a:spcBef>
                <a:spcPts val="0"/>
              </a:spcBef>
              <a:spcAft>
                <a:spcPts val="0"/>
              </a:spcAft>
              <a:buSzPts val="1200"/>
              <a:buFont typeface="Nunito Light"/>
              <a:buChar char="●"/>
              <a:defRPr/>
            </a:lvl7pPr>
            <a:lvl8pPr marL="7315200" lvl="7" indent="-609600" rtl="0">
              <a:lnSpc>
                <a:spcPct val="100000"/>
              </a:lnSpc>
              <a:spcBef>
                <a:spcPts val="0"/>
              </a:spcBef>
              <a:spcAft>
                <a:spcPts val="0"/>
              </a:spcAft>
              <a:buSzPts val="1200"/>
              <a:buFont typeface="Nunito Light"/>
              <a:buChar char="○"/>
              <a:defRPr/>
            </a:lvl8pPr>
            <a:lvl9pPr marL="8229600" lvl="8" indent="-609600" rtl="0">
              <a:lnSpc>
                <a:spcPct val="100000"/>
              </a:lnSpc>
              <a:spcBef>
                <a:spcPts val="0"/>
              </a:spcBef>
              <a:spcAft>
                <a:spcPts val="0"/>
              </a:spcAft>
              <a:buSzPts val="1200"/>
              <a:buFont typeface="Nunito Light"/>
              <a:buChar char="■"/>
              <a:defRPr/>
            </a:lvl9pPr>
          </a:lstStyle>
          <a:p>
            <a:endParaRPr/>
          </a:p>
        </p:txBody>
      </p:sp>
      <p:sp>
        <p:nvSpPr>
          <p:cNvPr id="41" name="Google Shape;41;p4"/>
          <p:cNvSpPr/>
          <p:nvPr/>
        </p:nvSpPr>
        <p:spPr>
          <a:xfrm>
            <a:off x="5498720" y="631300"/>
            <a:ext cx="498928" cy="166744"/>
          </a:xfrm>
          <a:custGeom>
            <a:avLst/>
            <a:gdLst/>
            <a:ahLst/>
            <a:cxnLst/>
            <a:rect l="l" t="t" r="r" b="b"/>
            <a:pathLst>
              <a:path w="2684" h="897" extrusionOk="0">
                <a:moveTo>
                  <a:pt x="644" y="1"/>
                </a:moveTo>
                <a:cubicBezTo>
                  <a:pt x="445" y="1"/>
                  <a:pt x="222" y="119"/>
                  <a:pt x="0" y="473"/>
                </a:cubicBezTo>
                <a:cubicBezTo>
                  <a:pt x="166" y="332"/>
                  <a:pt x="326" y="278"/>
                  <a:pt x="475" y="278"/>
                </a:cubicBezTo>
                <a:cubicBezTo>
                  <a:pt x="975" y="278"/>
                  <a:pt x="1342" y="897"/>
                  <a:pt x="1342" y="897"/>
                </a:cubicBezTo>
                <a:cubicBezTo>
                  <a:pt x="1342" y="897"/>
                  <a:pt x="1709" y="278"/>
                  <a:pt x="2209" y="278"/>
                </a:cubicBezTo>
                <a:cubicBezTo>
                  <a:pt x="2358" y="278"/>
                  <a:pt x="2518" y="332"/>
                  <a:pt x="2684" y="473"/>
                </a:cubicBezTo>
                <a:cubicBezTo>
                  <a:pt x="2462" y="119"/>
                  <a:pt x="2239" y="1"/>
                  <a:pt x="2040" y="1"/>
                </a:cubicBezTo>
                <a:cubicBezTo>
                  <a:pt x="1643" y="1"/>
                  <a:pt x="1342" y="473"/>
                  <a:pt x="1342" y="473"/>
                </a:cubicBezTo>
                <a:cubicBezTo>
                  <a:pt x="1342" y="473"/>
                  <a:pt x="1041" y="1"/>
                  <a:pt x="644"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2" name="Google Shape;42;p4"/>
          <p:cNvSpPr/>
          <p:nvPr/>
        </p:nvSpPr>
        <p:spPr>
          <a:xfrm>
            <a:off x="16516340" y="722376"/>
            <a:ext cx="498928" cy="167672"/>
          </a:xfrm>
          <a:custGeom>
            <a:avLst/>
            <a:gdLst/>
            <a:ahLst/>
            <a:cxnLst/>
            <a:rect l="l" t="t" r="r" b="b"/>
            <a:pathLst>
              <a:path w="2684" h="902" extrusionOk="0">
                <a:moveTo>
                  <a:pt x="643" y="1"/>
                </a:moveTo>
                <a:cubicBezTo>
                  <a:pt x="445" y="1"/>
                  <a:pt x="222" y="120"/>
                  <a:pt x="0" y="479"/>
                </a:cubicBezTo>
                <a:cubicBezTo>
                  <a:pt x="166" y="338"/>
                  <a:pt x="326" y="283"/>
                  <a:pt x="475" y="283"/>
                </a:cubicBezTo>
                <a:cubicBezTo>
                  <a:pt x="975" y="283"/>
                  <a:pt x="1342" y="902"/>
                  <a:pt x="1342" y="902"/>
                </a:cubicBezTo>
                <a:cubicBezTo>
                  <a:pt x="1342" y="902"/>
                  <a:pt x="1708" y="283"/>
                  <a:pt x="2209" y="283"/>
                </a:cubicBezTo>
                <a:cubicBezTo>
                  <a:pt x="2357" y="283"/>
                  <a:pt x="2518" y="338"/>
                  <a:pt x="2683" y="479"/>
                </a:cubicBezTo>
                <a:cubicBezTo>
                  <a:pt x="2462" y="120"/>
                  <a:pt x="2239" y="1"/>
                  <a:pt x="2040" y="1"/>
                </a:cubicBezTo>
                <a:cubicBezTo>
                  <a:pt x="1643" y="1"/>
                  <a:pt x="1342" y="479"/>
                  <a:pt x="1342" y="479"/>
                </a:cubicBezTo>
                <a:cubicBezTo>
                  <a:pt x="1342" y="479"/>
                  <a:pt x="1041" y="1"/>
                  <a:pt x="643"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3" name="Google Shape;43;p4"/>
          <p:cNvGrpSpPr/>
          <p:nvPr/>
        </p:nvGrpSpPr>
        <p:grpSpPr>
          <a:xfrm>
            <a:off x="-553061" y="-115088"/>
            <a:ext cx="3504286" cy="1100420"/>
            <a:chOff x="4626925" y="135475"/>
            <a:chExt cx="973900" cy="305825"/>
          </a:xfrm>
        </p:grpSpPr>
        <p:sp>
          <p:nvSpPr>
            <p:cNvPr id="44" name="Google Shape;44;p4"/>
            <p:cNvSpPr/>
            <p:nvPr/>
          </p:nvSpPr>
          <p:spPr>
            <a:xfrm>
              <a:off x="4626925" y="135475"/>
              <a:ext cx="973900" cy="305825"/>
            </a:xfrm>
            <a:custGeom>
              <a:avLst/>
              <a:gdLst/>
              <a:ahLst/>
              <a:cxnLst/>
              <a:rect l="l" t="t" r="r" b="b"/>
              <a:pathLst>
                <a:path w="38956" h="12233" extrusionOk="0">
                  <a:moveTo>
                    <a:pt x="19841" y="0"/>
                  </a:moveTo>
                  <a:cubicBezTo>
                    <a:pt x="16480" y="0"/>
                    <a:pt x="13604" y="2124"/>
                    <a:pt x="12528" y="5082"/>
                  </a:cubicBezTo>
                  <a:cubicBezTo>
                    <a:pt x="11614" y="4463"/>
                    <a:pt x="10512" y="4114"/>
                    <a:pt x="9329" y="4114"/>
                  </a:cubicBezTo>
                  <a:cubicBezTo>
                    <a:pt x="6399" y="4114"/>
                    <a:pt x="3926" y="6345"/>
                    <a:pt x="3657" y="9249"/>
                  </a:cubicBezTo>
                  <a:cubicBezTo>
                    <a:pt x="3495" y="9222"/>
                    <a:pt x="3334" y="9222"/>
                    <a:pt x="3119" y="9222"/>
                  </a:cubicBezTo>
                  <a:cubicBezTo>
                    <a:pt x="1398" y="9222"/>
                    <a:pt x="27" y="10566"/>
                    <a:pt x="1" y="12233"/>
                  </a:cubicBezTo>
                  <a:lnTo>
                    <a:pt x="38955" y="12233"/>
                  </a:lnTo>
                  <a:cubicBezTo>
                    <a:pt x="38875" y="10485"/>
                    <a:pt x="37504" y="9141"/>
                    <a:pt x="35783" y="9141"/>
                  </a:cubicBezTo>
                  <a:cubicBezTo>
                    <a:pt x="35487" y="9141"/>
                    <a:pt x="35192" y="9168"/>
                    <a:pt x="34869" y="9275"/>
                  </a:cubicBezTo>
                  <a:cubicBezTo>
                    <a:pt x="34331" y="7152"/>
                    <a:pt x="32396" y="5592"/>
                    <a:pt x="30084" y="5592"/>
                  </a:cubicBezTo>
                  <a:cubicBezTo>
                    <a:pt x="29116" y="5592"/>
                    <a:pt x="28202" y="5861"/>
                    <a:pt x="27449" y="6345"/>
                  </a:cubicBezTo>
                  <a:cubicBezTo>
                    <a:pt x="26831" y="2716"/>
                    <a:pt x="23632" y="0"/>
                    <a:pt x="198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 name="Google Shape;45;p4"/>
            <p:cNvSpPr/>
            <p:nvPr/>
          </p:nvSpPr>
          <p:spPr>
            <a:xfrm>
              <a:off x="4938100" y="256450"/>
              <a:ext cx="62525" cy="73950"/>
            </a:xfrm>
            <a:custGeom>
              <a:avLst/>
              <a:gdLst/>
              <a:ahLst/>
              <a:cxnLst/>
              <a:rect l="l" t="t" r="r" b="b"/>
              <a:pathLst>
                <a:path w="2501" h="2958" extrusionOk="0">
                  <a:moveTo>
                    <a:pt x="162" y="1"/>
                  </a:moveTo>
                  <a:lnTo>
                    <a:pt x="1" y="296"/>
                  </a:lnTo>
                  <a:cubicBezTo>
                    <a:pt x="1" y="350"/>
                    <a:pt x="1748" y="1372"/>
                    <a:pt x="2205" y="2958"/>
                  </a:cubicBezTo>
                  <a:lnTo>
                    <a:pt x="2501" y="2823"/>
                  </a:lnTo>
                  <a:cubicBezTo>
                    <a:pt x="2017" y="1157"/>
                    <a:pt x="216" y="27"/>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 name="Google Shape;46;p4"/>
            <p:cNvSpPr/>
            <p:nvPr/>
          </p:nvSpPr>
          <p:spPr>
            <a:xfrm>
              <a:off x="4716975" y="360625"/>
              <a:ext cx="57175" cy="46400"/>
            </a:xfrm>
            <a:custGeom>
              <a:avLst/>
              <a:gdLst/>
              <a:ahLst/>
              <a:cxnLst/>
              <a:rect l="l" t="t" r="r" b="b"/>
              <a:pathLst>
                <a:path w="2287" h="1856" extrusionOk="0">
                  <a:moveTo>
                    <a:pt x="108" y="1"/>
                  </a:moveTo>
                  <a:lnTo>
                    <a:pt x="1" y="350"/>
                  </a:lnTo>
                  <a:cubicBezTo>
                    <a:pt x="28" y="377"/>
                    <a:pt x="1453" y="807"/>
                    <a:pt x="2017" y="1856"/>
                  </a:cubicBezTo>
                  <a:lnTo>
                    <a:pt x="2286" y="1641"/>
                  </a:lnTo>
                  <a:cubicBezTo>
                    <a:pt x="1641" y="511"/>
                    <a:pt x="162" y="27"/>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 name="Google Shape;47;p4"/>
            <p:cNvSpPr/>
            <p:nvPr/>
          </p:nvSpPr>
          <p:spPr>
            <a:xfrm>
              <a:off x="5254000" y="289375"/>
              <a:ext cx="61850" cy="68600"/>
            </a:xfrm>
            <a:custGeom>
              <a:avLst/>
              <a:gdLst/>
              <a:ahLst/>
              <a:cxnLst/>
              <a:rect l="l" t="t" r="r" b="b"/>
              <a:pathLst>
                <a:path w="2474" h="2744" extrusionOk="0">
                  <a:moveTo>
                    <a:pt x="2312" y="1"/>
                  </a:moveTo>
                  <a:cubicBezTo>
                    <a:pt x="457" y="1103"/>
                    <a:pt x="27" y="2582"/>
                    <a:pt x="0" y="2662"/>
                  </a:cubicBezTo>
                  <a:lnTo>
                    <a:pt x="323" y="2743"/>
                  </a:lnTo>
                  <a:cubicBezTo>
                    <a:pt x="323" y="2743"/>
                    <a:pt x="753" y="1345"/>
                    <a:pt x="2474" y="297"/>
                  </a:cubicBezTo>
                  <a:lnTo>
                    <a:pt x="23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 name="Google Shape;48;p4"/>
            <p:cNvSpPr/>
            <p:nvPr/>
          </p:nvSpPr>
          <p:spPr>
            <a:xfrm>
              <a:off x="5467050" y="364000"/>
              <a:ext cx="33625" cy="30250"/>
            </a:xfrm>
            <a:custGeom>
              <a:avLst/>
              <a:gdLst/>
              <a:ahLst/>
              <a:cxnLst/>
              <a:rect l="l" t="t" r="r" b="b"/>
              <a:pathLst>
                <a:path w="1345" h="1210" extrusionOk="0">
                  <a:moveTo>
                    <a:pt x="1237" y="0"/>
                  </a:moveTo>
                  <a:cubicBezTo>
                    <a:pt x="296" y="350"/>
                    <a:pt x="1" y="1075"/>
                    <a:pt x="1" y="1102"/>
                  </a:cubicBezTo>
                  <a:lnTo>
                    <a:pt x="296" y="1210"/>
                  </a:lnTo>
                  <a:cubicBezTo>
                    <a:pt x="296" y="1183"/>
                    <a:pt x="538" y="565"/>
                    <a:pt x="1345" y="323"/>
                  </a:cubicBezTo>
                  <a:lnTo>
                    <a:pt x="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 name="Google Shape;49;p4"/>
            <p:cNvSpPr/>
            <p:nvPr/>
          </p:nvSpPr>
          <p:spPr>
            <a:xfrm>
              <a:off x="4936775" y="326925"/>
              <a:ext cx="137125" cy="40450"/>
            </a:xfrm>
            <a:custGeom>
              <a:avLst/>
              <a:gdLst/>
              <a:ahLst/>
              <a:cxnLst/>
              <a:rect l="l" t="t" r="r" b="b"/>
              <a:pathLst>
                <a:path w="5485" h="1618" extrusionOk="0">
                  <a:moveTo>
                    <a:pt x="2616" y="0"/>
                  </a:moveTo>
                  <a:cubicBezTo>
                    <a:pt x="2559" y="0"/>
                    <a:pt x="2503" y="2"/>
                    <a:pt x="2446" y="4"/>
                  </a:cubicBezTo>
                  <a:cubicBezTo>
                    <a:pt x="1452" y="85"/>
                    <a:pt x="591" y="623"/>
                    <a:pt x="0" y="1456"/>
                  </a:cubicBezTo>
                  <a:lnTo>
                    <a:pt x="269" y="1617"/>
                  </a:lnTo>
                  <a:cubicBezTo>
                    <a:pt x="780" y="838"/>
                    <a:pt x="1586" y="408"/>
                    <a:pt x="2446" y="354"/>
                  </a:cubicBezTo>
                  <a:cubicBezTo>
                    <a:pt x="2520" y="348"/>
                    <a:pt x="2594" y="345"/>
                    <a:pt x="2668" y="345"/>
                  </a:cubicBezTo>
                  <a:cubicBezTo>
                    <a:pt x="3611" y="345"/>
                    <a:pt x="4517" y="819"/>
                    <a:pt x="5216" y="1617"/>
                  </a:cubicBezTo>
                  <a:lnTo>
                    <a:pt x="5484" y="1429"/>
                  </a:lnTo>
                  <a:cubicBezTo>
                    <a:pt x="4718" y="484"/>
                    <a:pt x="3685" y="0"/>
                    <a:pt x="26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0" name="Google Shape;50;p4"/>
          <p:cNvGrpSpPr/>
          <p:nvPr/>
        </p:nvGrpSpPr>
        <p:grpSpPr>
          <a:xfrm>
            <a:off x="16632043" y="8560387"/>
            <a:ext cx="2250270" cy="712626"/>
            <a:chOff x="5762775" y="261825"/>
            <a:chExt cx="564600" cy="178800"/>
          </a:xfrm>
        </p:grpSpPr>
        <p:sp>
          <p:nvSpPr>
            <p:cNvPr id="51" name="Google Shape;51;p4"/>
            <p:cNvSpPr/>
            <p:nvPr/>
          </p:nvSpPr>
          <p:spPr>
            <a:xfrm>
              <a:off x="5762775" y="261825"/>
              <a:ext cx="564600" cy="178800"/>
            </a:xfrm>
            <a:custGeom>
              <a:avLst/>
              <a:gdLst/>
              <a:ahLst/>
              <a:cxnLst/>
              <a:rect l="l" t="t" r="r" b="b"/>
              <a:pathLst>
                <a:path w="22584" h="7152" extrusionOk="0">
                  <a:moveTo>
                    <a:pt x="10458" y="1"/>
                  </a:moveTo>
                  <a:cubicBezTo>
                    <a:pt x="7286" y="1"/>
                    <a:pt x="4732" y="2501"/>
                    <a:pt x="4732" y="5673"/>
                  </a:cubicBezTo>
                  <a:lnTo>
                    <a:pt x="4732" y="5942"/>
                  </a:lnTo>
                  <a:cubicBezTo>
                    <a:pt x="4194" y="5539"/>
                    <a:pt x="3576" y="5270"/>
                    <a:pt x="2823" y="5270"/>
                  </a:cubicBezTo>
                  <a:cubicBezTo>
                    <a:pt x="1560" y="5270"/>
                    <a:pt x="484" y="6050"/>
                    <a:pt x="0" y="7125"/>
                  </a:cubicBezTo>
                  <a:lnTo>
                    <a:pt x="0" y="7152"/>
                  </a:lnTo>
                  <a:lnTo>
                    <a:pt x="22583" y="7152"/>
                  </a:lnTo>
                  <a:cubicBezTo>
                    <a:pt x="22422" y="5136"/>
                    <a:pt x="20701" y="3549"/>
                    <a:pt x="18658" y="3549"/>
                  </a:cubicBezTo>
                  <a:cubicBezTo>
                    <a:pt x="17690" y="3549"/>
                    <a:pt x="16776" y="3926"/>
                    <a:pt x="16077" y="4517"/>
                  </a:cubicBezTo>
                  <a:cubicBezTo>
                    <a:pt x="15539" y="1936"/>
                    <a:pt x="13201" y="1"/>
                    <a:pt x="104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 name="Google Shape;52;p4"/>
            <p:cNvSpPr/>
            <p:nvPr/>
          </p:nvSpPr>
          <p:spPr>
            <a:xfrm>
              <a:off x="6136450" y="371375"/>
              <a:ext cx="30275" cy="47075"/>
            </a:xfrm>
            <a:custGeom>
              <a:avLst/>
              <a:gdLst/>
              <a:ahLst/>
              <a:cxnLst/>
              <a:rect l="l" t="t" r="r" b="b"/>
              <a:pathLst>
                <a:path w="1211" h="1883" extrusionOk="0">
                  <a:moveTo>
                    <a:pt x="996" y="1"/>
                  </a:moveTo>
                  <a:cubicBezTo>
                    <a:pt x="942" y="55"/>
                    <a:pt x="135" y="754"/>
                    <a:pt x="1" y="1856"/>
                  </a:cubicBezTo>
                  <a:lnTo>
                    <a:pt x="350" y="1883"/>
                  </a:lnTo>
                  <a:cubicBezTo>
                    <a:pt x="485" y="915"/>
                    <a:pt x="1211" y="270"/>
                    <a:pt x="1211" y="270"/>
                  </a:cubicBezTo>
                  <a:lnTo>
                    <a:pt x="9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066620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9"/>
        <p:cNvGrpSpPr/>
        <p:nvPr/>
      </p:nvGrpSpPr>
      <p:grpSpPr>
        <a:xfrm>
          <a:off x="0" y="0"/>
          <a:ext cx="0" cy="0"/>
          <a:chOff x="0" y="0"/>
          <a:chExt cx="0" cy="0"/>
        </a:xfrm>
      </p:grpSpPr>
      <p:sp>
        <p:nvSpPr>
          <p:cNvPr id="70" name="Google Shape;70;p6"/>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1" name="Google Shape;71;p6"/>
          <p:cNvGrpSpPr/>
          <p:nvPr/>
        </p:nvGrpSpPr>
        <p:grpSpPr>
          <a:xfrm>
            <a:off x="-137483" y="366387"/>
            <a:ext cx="2250270" cy="712626"/>
            <a:chOff x="5762775" y="261825"/>
            <a:chExt cx="564600" cy="178800"/>
          </a:xfrm>
        </p:grpSpPr>
        <p:sp>
          <p:nvSpPr>
            <p:cNvPr id="72" name="Google Shape;72;p6"/>
            <p:cNvSpPr/>
            <p:nvPr/>
          </p:nvSpPr>
          <p:spPr>
            <a:xfrm>
              <a:off x="5762775" y="261825"/>
              <a:ext cx="564600" cy="178800"/>
            </a:xfrm>
            <a:custGeom>
              <a:avLst/>
              <a:gdLst/>
              <a:ahLst/>
              <a:cxnLst/>
              <a:rect l="l" t="t" r="r" b="b"/>
              <a:pathLst>
                <a:path w="22584" h="7152" extrusionOk="0">
                  <a:moveTo>
                    <a:pt x="10458" y="1"/>
                  </a:moveTo>
                  <a:cubicBezTo>
                    <a:pt x="7286" y="1"/>
                    <a:pt x="4732" y="2501"/>
                    <a:pt x="4732" y="5673"/>
                  </a:cubicBezTo>
                  <a:lnTo>
                    <a:pt x="4732" y="5942"/>
                  </a:lnTo>
                  <a:cubicBezTo>
                    <a:pt x="4194" y="5539"/>
                    <a:pt x="3576" y="5270"/>
                    <a:pt x="2823" y="5270"/>
                  </a:cubicBezTo>
                  <a:cubicBezTo>
                    <a:pt x="1560" y="5270"/>
                    <a:pt x="484" y="6050"/>
                    <a:pt x="0" y="7125"/>
                  </a:cubicBezTo>
                  <a:lnTo>
                    <a:pt x="0" y="7152"/>
                  </a:lnTo>
                  <a:lnTo>
                    <a:pt x="22583" y="7152"/>
                  </a:lnTo>
                  <a:cubicBezTo>
                    <a:pt x="22422" y="5136"/>
                    <a:pt x="20701" y="3549"/>
                    <a:pt x="18658" y="3549"/>
                  </a:cubicBezTo>
                  <a:cubicBezTo>
                    <a:pt x="17690" y="3549"/>
                    <a:pt x="16776" y="3926"/>
                    <a:pt x="16077" y="4517"/>
                  </a:cubicBezTo>
                  <a:cubicBezTo>
                    <a:pt x="15539" y="1936"/>
                    <a:pt x="13201" y="1"/>
                    <a:pt x="104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 name="Google Shape;73;p6"/>
            <p:cNvSpPr/>
            <p:nvPr/>
          </p:nvSpPr>
          <p:spPr>
            <a:xfrm>
              <a:off x="6136450" y="371375"/>
              <a:ext cx="30275" cy="47075"/>
            </a:xfrm>
            <a:custGeom>
              <a:avLst/>
              <a:gdLst/>
              <a:ahLst/>
              <a:cxnLst/>
              <a:rect l="l" t="t" r="r" b="b"/>
              <a:pathLst>
                <a:path w="1211" h="1883" extrusionOk="0">
                  <a:moveTo>
                    <a:pt x="996" y="1"/>
                  </a:moveTo>
                  <a:cubicBezTo>
                    <a:pt x="942" y="55"/>
                    <a:pt x="135" y="754"/>
                    <a:pt x="1" y="1856"/>
                  </a:cubicBezTo>
                  <a:lnTo>
                    <a:pt x="350" y="1883"/>
                  </a:lnTo>
                  <a:cubicBezTo>
                    <a:pt x="485" y="915"/>
                    <a:pt x="1211" y="270"/>
                    <a:pt x="1211" y="270"/>
                  </a:cubicBezTo>
                  <a:lnTo>
                    <a:pt x="9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4" name="Google Shape;74;p6"/>
          <p:cNvSpPr/>
          <p:nvPr/>
        </p:nvSpPr>
        <p:spPr>
          <a:xfrm>
            <a:off x="14027420" y="631300"/>
            <a:ext cx="498928" cy="166744"/>
          </a:xfrm>
          <a:custGeom>
            <a:avLst/>
            <a:gdLst/>
            <a:ahLst/>
            <a:cxnLst/>
            <a:rect l="l" t="t" r="r" b="b"/>
            <a:pathLst>
              <a:path w="2684" h="897" extrusionOk="0">
                <a:moveTo>
                  <a:pt x="644" y="1"/>
                </a:moveTo>
                <a:cubicBezTo>
                  <a:pt x="445" y="1"/>
                  <a:pt x="222" y="119"/>
                  <a:pt x="0" y="473"/>
                </a:cubicBezTo>
                <a:cubicBezTo>
                  <a:pt x="166" y="332"/>
                  <a:pt x="326" y="278"/>
                  <a:pt x="475" y="278"/>
                </a:cubicBezTo>
                <a:cubicBezTo>
                  <a:pt x="975" y="278"/>
                  <a:pt x="1342" y="897"/>
                  <a:pt x="1342" y="897"/>
                </a:cubicBezTo>
                <a:cubicBezTo>
                  <a:pt x="1342" y="897"/>
                  <a:pt x="1709" y="278"/>
                  <a:pt x="2209" y="278"/>
                </a:cubicBezTo>
                <a:cubicBezTo>
                  <a:pt x="2358" y="278"/>
                  <a:pt x="2518" y="332"/>
                  <a:pt x="2684" y="473"/>
                </a:cubicBezTo>
                <a:cubicBezTo>
                  <a:pt x="2462" y="119"/>
                  <a:pt x="2239" y="1"/>
                  <a:pt x="2040" y="1"/>
                </a:cubicBezTo>
                <a:cubicBezTo>
                  <a:pt x="1643" y="1"/>
                  <a:pt x="1342" y="473"/>
                  <a:pt x="1342" y="473"/>
                </a:cubicBezTo>
                <a:cubicBezTo>
                  <a:pt x="1342" y="473"/>
                  <a:pt x="1041" y="1"/>
                  <a:pt x="644"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75" name="Google Shape;75;p6"/>
          <p:cNvGrpSpPr/>
          <p:nvPr/>
        </p:nvGrpSpPr>
        <p:grpSpPr>
          <a:xfrm>
            <a:off x="-764511" y="8950362"/>
            <a:ext cx="3504286" cy="1100420"/>
            <a:chOff x="4626925" y="135475"/>
            <a:chExt cx="973900" cy="305825"/>
          </a:xfrm>
        </p:grpSpPr>
        <p:sp>
          <p:nvSpPr>
            <p:cNvPr id="76" name="Google Shape;76;p6"/>
            <p:cNvSpPr/>
            <p:nvPr/>
          </p:nvSpPr>
          <p:spPr>
            <a:xfrm>
              <a:off x="4626925" y="135475"/>
              <a:ext cx="973900" cy="305825"/>
            </a:xfrm>
            <a:custGeom>
              <a:avLst/>
              <a:gdLst/>
              <a:ahLst/>
              <a:cxnLst/>
              <a:rect l="l" t="t" r="r" b="b"/>
              <a:pathLst>
                <a:path w="38956" h="12233" extrusionOk="0">
                  <a:moveTo>
                    <a:pt x="19841" y="0"/>
                  </a:moveTo>
                  <a:cubicBezTo>
                    <a:pt x="16480" y="0"/>
                    <a:pt x="13604" y="2124"/>
                    <a:pt x="12528" y="5082"/>
                  </a:cubicBezTo>
                  <a:cubicBezTo>
                    <a:pt x="11614" y="4463"/>
                    <a:pt x="10512" y="4114"/>
                    <a:pt x="9329" y="4114"/>
                  </a:cubicBezTo>
                  <a:cubicBezTo>
                    <a:pt x="6399" y="4114"/>
                    <a:pt x="3926" y="6345"/>
                    <a:pt x="3657" y="9249"/>
                  </a:cubicBezTo>
                  <a:cubicBezTo>
                    <a:pt x="3495" y="9222"/>
                    <a:pt x="3334" y="9222"/>
                    <a:pt x="3119" y="9222"/>
                  </a:cubicBezTo>
                  <a:cubicBezTo>
                    <a:pt x="1398" y="9222"/>
                    <a:pt x="27" y="10566"/>
                    <a:pt x="1" y="12233"/>
                  </a:cubicBezTo>
                  <a:lnTo>
                    <a:pt x="38955" y="12233"/>
                  </a:lnTo>
                  <a:cubicBezTo>
                    <a:pt x="38875" y="10485"/>
                    <a:pt x="37504" y="9141"/>
                    <a:pt x="35783" y="9141"/>
                  </a:cubicBezTo>
                  <a:cubicBezTo>
                    <a:pt x="35487" y="9141"/>
                    <a:pt x="35192" y="9168"/>
                    <a:pt x="34869" y="9275"/>
                  </a:cubicBezTo>
                  <a:cubicBezTo>
                    <a:pt x="34331" y="7152"/>
                    <a:pt x="32396" y="5592"/>
                    <a:pt x="30084" y="5592"/>
                  </a:cubicBezTo>
                  <a:cubicBezTo>
                    <a:pt x="29116" y="5592"/>
                    <a:pt x="28202" y="5861"/>
                    <a:pt x="27449" y="6345"/>
                  </a:cubicBezTo>
                  <a:cubicBezTo>
                    <a:pt x="26831" y="2716"/>
                    <a:pt x="23632" y="0"/>
                    <a:pt x="198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 name="Google Shape;77;p6"/>
            <p:cNvSpPr/>
            <p:nvPr/>
          </p:nvSpPr>
          <p:spPr>
            <a:xfrm>
              <a:off x="4938100" y="256450"/>
              <a:ext cx="62525" cy="73950"/>
            </a:xfrm>
            <a:custGeom>
              <a:avLst/>
              <a:gdLst/>
              <a:ahLst/>
              <a:cxnLst/>
              <a:rect l="l" t="t" r="r" b="b"/>
              <a:pathLst>
                <a:path w="2501" h="2958" extrusionOk="0">
                  <a:moveTo>
                    <a:pt x="162" y="1"/>
                  </a:moveTo>
                  <a:lnTo>
                    <a:pt x="1" y="296"/>
                  </a:lnTo>
                  <a:cubicBezTo>
                    <a:pt x="1" y="350"/>
                    <a:pt x="1748" y="1372"/>
                    <a:pt x="2205" y="2958"/>
                  </a:cubicBezTo>
                  <a:lnTo>
                    <a:pt x="2501" y="2823"/>
                  </a:lnTo>
                  <a:cubicBezTo>
                    <a:pt x="2017" y="1157"/>
                    <a:pt x="216" y="27"/>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 name="Google Shape;78;p6"/>
            <p:cNvSpPr/>
            <p:nvPr/>
          </p:nvSpPr>
          <p:spPr>
            <a:xfrm>
              <a:off x="4716975" y="360625"/>
              <a:ext cx="57175" cy="46400"/>
            </a:xfrm>
            <a:custGeom>
              <a:avLst/>
              <a:gdLst/>
              <a:ahLst/>
              <a:cxnLst/>
              <a:rect l="l" t="t" r="r" b="b"/>
              <a:pathLst>
                <a:path w="2287" h="1856" extrusionOk="0">
                  <a:moveTo>
                    <a:pt x="108" y="1"/>
                  </a:moveTo>
                  <a:lnTo>
                    <a:pt x="1" y="350"/>
                  </a:lnTo>
                  <a:cubicBezTo>
                    <a:pt x="28" y="377"/>
                    <a:pt x="1453" y="807"/>
                    <a:pt x="2017" y="1856"/>
                  </a:cubicBezTo>
                  <a:lnTo>
                    <a:pt x="2286" y="1641"/>
                  </a:lnTo>
                  <a:cubicBezTo>
                    <a:pt x="1641" y="511"/>
                    <a:pt x="162" y="27"/>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 name="Google Shape;79;p6"/>
            <p:cNvSpPr/>
            <p:nvPr/>
          </p:nvSpPr>
          <p:spPr>
            <a:xfrm>
              <a:off x="5254000" y="289375"/>
              <a:ext cx="61850" cy="68600"/>
            </a:xfrm>
            <a:custGeom>
              <a:avLst/>
              <a:gdLst/>
              <a:ahLst/>
              <a:cxnLst/>
              <a:rect l="l" t="t" r="r" b="b"/>
              <a:pathLst>
                <a:path w="2474" h="2744" extrusionOk="0">
                  <a:moveTo>
                    <a:pt x="2312" y="1"/>
                  </a:moveTo>
                  <a:cubicBezTo>
                    <a:pt x="457" y="1103"/>
                    <a:pt x="27" y="2582"/>
                    <a:pt x="0" y="2662"/>
                  </a:cubicBezTo>
                  <a:lnTo>
                    <a:pt x="323" y="2743"/>
                  </a:lnTo>
                  <a:cubicBezTo>
                    <a:pt x="323" y="2743"/>
                    <a:pt x="753" y="1345"/>
                    <a:pt x="2474" y="297"/>
                  </a:cubicBezTo>
                  <a:lnTo>
                    <a:pt x="23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 name="Google Shape;80;p6"/>
            <p:cNvSpPr/>
            <p:nvPr/>
          </p:nvSpPr>
          <p:spPr>
            <a:xfrm>
              <a:off x="5467050" y="364000"/>
              <a:ext cx="33625" cy="30250"/>
            </a:xfrm>
            <a:custGeom>
              <a:avLst/>
              <a:gdLst/>
              <a:ahLst/>
              <a:cxnLst/>
              <a:rect l="l" t="t" r="r" b="b"/>
              <a:pathLst>
                <a:path w="1345" h="1210" extrusionOk="0">
                  <a:moveTo>
                    <a:pt x="1237" y="0"/>
                  </a:moveTo>
                  <a:cubicBezTo>
                    <a:pt x="296" y="350"/>
                    <a:pt x="1" y="1075"/>
                    <a:pt x="1" y="1102"/>
                  </a:cubicBezTo>
                  <a:lnTo>
                    <a:pt x="296" y="1210"/>
                  </a:lnTo>
                  <a:cubicBezTo>
                    <a:pt x="296" y="1183"/>
                    <a:pt x="538" y="565"/>
                    <a:pt x="1345" y="323"/>
                  </a:cubicBezTo>
                  <a:lnTo>
                    <a:pt x="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 name="Google Shape;81;p6"/>
            <p:cNvSpPr/>
            <p:nvPr/>
          </p:nvSpPr>
          <p:spPr>
            <a:xfrm>
              <a:off x="4936775" y="326925"/>
              <a:ext cx="137125" cy="40450"/>
            </a:xfrm>
            <a:custGeom>
              <a:avLst/>
              <a:gdLst/>
              <a:ahLst/>
              <a:cxnLst/>
              <a:rect l="l" t="t" r="r" b="b"/>
              <a:pathLst>
                <a:path w="5485" h="1618" extrusionOk="0">
                  <a:moveTo>
                    <a:pt x="2616" y="0"/>
                  </a:moveTo>
                  <a:cubicBezTo>
                    <a:pt x="2559" y="0"/>
                    <a:pt x="2503" y="2"/>
                    <a:pt x="2446" y="4"/>
                  </a:cubicBezTo>
                  <a:cubicBezTo>
                    <a:pt x="1452" y="85"/>
                    <a:pt x="591" y="623"/>
                    <a:pt x="0" y="1456"/>
                  </a:cubicBezTo>
                  <a:lnTo>
                    <a:pt x="269" y="1617"/>
                  </a:lnTo>
                  <a:cubicBezTo>
                    <a:pt x="780" y="838"/>
                    <a:pt x="1586" y="408"/>
                    <a:pt x="2446" y="354"/>
                  </a:cubicBezTo>
                  <a:cubicBezTo>
                    <a:pt x="2520" y="348"/>
                    <a:pt x="2594" y="345"/>
                    <a:pt x="2668" y="345"/>
                  </a:cubicBezTo>
                  <a:cubicBezTo>
                    <a:pt x="3611" y="345"/>
                    <a:pt x="4517" y="819"/>
                    <a:pt x="5216" y="1617"/>
                  </a:cubicBezTo>
                  <a:lnTo>
                    <a:pt x="5484" y="1429"/>
                  </a:lnTo>
                  <a:cubicBezTo>
                    <a:pt x="4718" y="484"/>
                    <a:pt x="3685" y="0"/>
                    <a:pt x="26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82" name="Google Shape;82;p6"/>
          <p:cNvSpPr/>
          <p:nvPr/>
        </p:nvSpPr>
        <p:spPr>
          <a:xfrm>
            <a:off x="16861572" y="1597100"/>
            <a:ext cx="2007416" cy="712596"/>
          </a:xfrm>
          <a:custGeom>
            <a:avLst/>
            <a:gdLst/>
            <a:ahLst/>
            <a:cxnLst/>
            <a:rect l="l" t="t" r="r" b="b"/>
            <a:pathLst>
              <a:path w="10378" h="3684" extrusionOk="0">
                <a:moveTo>
                  <a:pt x="7044" y="0"/>
                </a:moveTo>
                <a:cubicBezTo>
                  <a:pt x="5619" y="0"/>
                  <a:pt x="4409" y="914"/>
                  <a:pt x="3925" y="2178"/>
                </a:cubicBezTo>
                <a:cubicBezTo>
                  <a:pt x="3495" y="1855"/>
                  <a:pt x="2984" y="1640"/>
                  <a:pt x="2420" y="1640"/>
                </a:cubicBezTo>
                <a:cubicBezTo>
                  <a:pt x="1183" y="1640"/>
                  <a:pt x="161" y="2554"/>
                  <a:pt x="0" y="3683"/>
                </a:cubicBezTo>
                <a:lnTo>
                  <a:pt x="10350" y="3683"/>
                </a:lnTo>
                <a:cubicBezTo>
                  <a:pt x="10377" y="3549"/>
                  <a:pt x="10377" y="3387"/>
                  <a:pt x="10377" y="3253"/>
                </a:cubicBezTo>
                <a:cubicBezTo>
                  <a:pt x="10350" y="1479"/>
                  <a:pt x="8872" y="0"/>
                  <a:pt x="704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3" name="Google Shape;83;p6"/>
          <p:cNvSpPr/>
          <p:nvPr/>
        </p:nvSpPr>
        <p:spPr>
          <a:xfrm>
            <a:off x="10897040" y="9873226"/>
            <a:ext cx="498928" cy="167672"/>
          </a:xfrm>
          <a:custGeom>
            <a:avLst/>
            <a:gdLst/>
            <a:ahLst/>
            <a:cxnLst/>
            <a:rect l="l" t="t" r="r" b="b"/>
            <a:pathLst>
              <a:path w="2684" h="902" extrusionOk="0">
                <a:moveTo>
                  <a:pt x="643" y="1"/>
                </a:moveTo>
                <a:cubicBezTo>
                  <a:pt x="445" y="1"/>
                  <a:pt x="222" y="120"/>
                  <a:pt x="0" y="479"/>
                </a:cubicBezTo>
                <a:cubicBezTo>
                  <a:pt x="166" y="338"/>
                  <a:pt x="326" y="283"/>
                  <a:pt x="475" y="283"/>
                </a:cubicBezTo>
                <a:cubicBezTo>
                  <a:pt x="975" y="283"/>
                  <a:pt x="1342" y="902"/>
                  <a:pt x="1342" y="902"/>
                </a:cubicBezTo>
                <a:cubicBezTo>
                  <a:pt x="1342" y="902"/>
                  <a:pt x="1708" y="283"/>
                  <a:pt x="2209" y="283"/>
                </a:cubicBezTo>
                <a:cubicBezTo>
                  <a:pt x="2357" y="283"/>
                  <a:pt x="2518" y="338"/>
                  <a:pt x="2683" y="479"/>
                </a:cubicBezTo>
                <a:cubicBezTo>
                  <a:pt x="2462" y="120"/>
                  <a:pt x="2239" y="1"/>
                  <a:pt x="2040" y="1"/>
                </a:cubicBezTo>
                <a:cubicBezTo>
                  <a:pt x="1643" y="1"/>
                  <a:pt x="1342" y="479"/>
                  <a:pt x="1342" y="479"/>
                </a:cubicBezTo>
                <a:cubicBezTo>
                  <a:pt x="1342" y="479"/>
                  <a:pt x="1041" y="1"/>
                  <a:pt x="643"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52178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4"/>
        <p:cNvGrpSpPr/>
        <p:nvPr/>
      </p:nvGrpSpPr>
      <p:grpSpPr>
        <a:xfrm>
          <a:off x="0" y="0"/>
          <a:ext cx="0" cy="0"/>
          <a:chOff x="0" y="0"/>
          <a:chExt cx="0" cy="0"/>
        </a:xfrm>
      </p:grpSpPr>
      <p:sp>
        <p:nvSpPr>
          <p:cNvPr id="85" name="Google Shape;85;p7"/>
          <p:cNvSpPr txBox="1">
            <a:spLocks noGrp="1"/>
          </p:cNvSpPr>
          <p:nvPr>
            <p:ph type="title"/>
          </p:nvPr>
        </p:nvSpPr>
        <p:spPr>
          <a:xfrm>
            <a:off x="8268250" y="2115300"/>
            <a:ext cx="8589600" cy="1252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6" name="Google Shape;86;p7"/>
          <p:cNvSpPr txBox="1">
            <a:spLocks noGrp="1"/>
          </p:cNvSpPr>
          <p:nvPr>
            <p:ph type="subTitle" idx="1"/>
          </p:nvPr>
        </p:nvSpPr>
        <p:spPr>
          <a:xfrm>
            <a:off x="8268250" y="3487200"/>
            <a:ext cx="8589600" cy="459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Open Sans Light"/>
              <a:buAutoNum type="arabicPeriod"/>
              <a:defRPr/>
            </a:lvl1pPr>
            <a:lvl2pPr lvl="1" algn="ctr" rtl="0">
              <a:lnSpc>
                <a:spcPct val="100000"/>
              </a:lnSpc>
              <a:spcBef>
                <a:spcPts val="2000"/>
              </a:spcBef>
              <a:spcAft>
                <a:spcPts val="0"/>
              </a:spcAft>
              <a:buClr>
                <a:srgbClr val="E76A28"/>
              </a:buClr>
              <a:buSzPts val="1200"/>
              <a:buFont typeface="Nunito Light"/>
              <a:buAutoNum type="alphaLcPeriod"/>
              <a:defRPr/>
            </a:lvl2pPr>
            <a:lvl3pPr lvl="2" algn="ctr" rtl="0">
              <a:lnSpc>
                <a:spcPct val="100000"/>
              </a:lnSpc>
              <a:spcBef>
                <a:spcPts val="0"/>
              </a:spcBef>
              <a:spcAft>
                <a:spcPts val="0"/>
              </a:spcAft>
              <a:buClr>
                <a:srgbClr val="E76A28"/>
              </a:buClr>
              <a:buSzPts val="1200"/>
              <a:buFont typeface="Nunito Light"/>
              <a:buAutoNum type="romanLcPeriod"/>
              <a:defRPr/>
            </a:lvl3pPr>
            <a:lvl4pPr lvl="3" algn="ctr" rtl="0">
              <a:lnSpc>
                <a:spcPct val="100000"/>
              </a:lnSpc>
              <a:spcBef>
                <a:spcPts val="0"/>
              </a:spcBef>
              <a:spcAft>
                <a:spcPts val="0"/>
              </a:spcAft>
              <a:buClr>
                <a:srgbClr val="E76A28"/>
              </a:buClr>
              <a:buSzPts val="1200"/>
              <a:buFont typeface="Nunito Light"/>
              <a:buAutoNum type="arabicPeriod"/>
              <a:defRPr/>
            </a:lvl4pPr>
            <a:lvl5pPr lvl="4" algn="ctr" rtl="0">
              <a:lnSpc>
                <a:spcPct val="100000"/>
              </a:lnSpc>
              <a:spcBef>
                <a:spcPts val="0"/>
              </a:spcBef>
              <a:spcAft>
                <a:spcPts val="0"/>
              </a:spcAft>
              <a:buClr>
                <a:srgbClr val="E76A28"/>
              </a:buClr>
              <a:buSzPts val="1200"/>
              <a:buFont typeface="Nunito Light"/>
              <a:buAutoNum type="alphaLcPeriod"/>
              <a:defRPr/>
            </a:lvl5pPr>
            <a:lvl6pPr lvl="5" algn="ctr" rtl="0">
              <a:lnSpc>
                <a:spcPct val="100000"/>
              </a:lnSpc>
              <a:spcBef>
                <a:spcPts val="0"/>
              </a:spcBef>
              <a:spcAft>
                <a:spcPts val="0"/>
              </a:spcAft>
              <a:buClr>
                <a:srgbClr val="999999"/>
              </a:buClr>
              <a:buSzPts val="1200"/>
              <a:buFont typeface="Nunito Light"/>
              <a:buAutoNum type="romanLcPeriod"/>
              <a:defRPr/>
            </a:lvl6pPr>
            <a:lvl7pPr lvl="6" algn="ctr" rtl="0">
              <a:lnSpc>
                <a:spcPct val="100000"/>
              </a:lnSpc>
              <a:spcBef>
                <a:spcPts val="0"/>
              </a:spcBef>
              <a:spcAft>
                <a:spcPts val="0"/>
              </a:spcAft>
              <a:buClr>
                <a:srgbClr val="999999"/>
              </a:buClr>
              <a:buSzPts val="1200"/>
              <a:buFont typeface="Nunito Light"/>
              <a:buAutoNum type="arabicPeriod"/>
              <a:defRPr/>
            </a:lvl7pPr>
            <a:lvl8pPr lvl="7" algn="ctr" rtl="0">
              <a:lnSpc>
                <a:spcPct val="100000"/>
              </a:lnSpc>
              <a:spcBef>
                <a:spcPts val="0"/>
              </a:spcBef>
              <a:spcAft>
                <a:spcPts val="0"/>
              </a:spcAft>
              <a:buClr>
                <a:srgbClr val="999999"/>
              </a:buClr>
              <a:buSzPts val="1200"/>
              <a:buFont typeface="Nunito Light"/>
              <a:buAutoNum type="alphaLcPeriod"/>
              <a:defRPr/>
            </a:lvl8pPr>
            <a:lvl9pPr lvl="8" algn="ctr" rtl="0">
              <a:lnSpc>
                <a:spcPct val="100000"/>
              </a:lnSpc>
              <a:spcBef>
                <a:spcPts val="0"/>
              </a:spcBef>
              <a:spcAft>
                <a:spcPts val="0"/>
              </a:spcAft>
              <a:buClr>
                <a:srgbClr val="999999"/>
              </a:buClr>
              <a:buSzPts val="1200"/>
              <a:buFont typeface="Nunito Light"/>
              <a:buAutoNum type="romanLcPeriod"/>
              <a:defRPr/>
            </a:lvl9pPr>
          </a:lstStyle>
          <a:p>
            <a:endParaRPr/>
          </a:p>
        </p:txBody>
      </p:sp>
      <p:grpSp>
        <p:nvGrpSpPr>
          <p:cNvPr id="87" name="Google Shape;87;p7"/>
          <p:cNvGrpSpPr/>
          <p:nvPr/>
        </p:nvGrpSpPr>
        <p:grpSpPr>
          <a:xfrm>
            <a:off x="16534143" y="970887"/>
            <a:ext cx="2250270" cy="712626"/>
            <a:chOff x="5762775" y="261825"/>
            <a:chExt cx="564600" cy="178800"/>
          </a:xfrm>
        </p:grpSpPr>
        <p:sp>
          <p:nvSpPr>
            <p:cNvPr id="88" name="Google Shape;88;p7"/>
            <p:cNvSpPr/>
            <p:nvPr/>
          </p:nvSpPr>
          <p:spPr>
            <a:xfrm>
              <a:off x="5762775" y="261825"/>
              <a:ext cx="564600" cy="178800"/>
            </a:xfrm>
            <a:custGeom>
              <a:avLst/>
              <a:gdLst/>
              <a:ahLst/>
              <a:cxnLst/>
              <a:rect l="l" t="t" r="r" b="b"/>
              <a:pathLst>
                <a:path w="22584" h="7152" extrusionOk="0">
                  <a:moveTo>
                    <a:pt x="10458" y="1"/>
                  </a:moveTo>
                  <a:cubicBezTo>
                    <a:pt x="7286" y="1"/>
                    <a:pt x="4732" y="2501"/>
                    <a:pt x="4732" y="5673"/>
                  </a:cubicBezTo>
                  <a:lnTo>
                    <a:pt x="4732" y="5942"/>
                  </a:lnTo>
                  <a:cubicBezTo>
                    <a:pt x="4194" y="5539"/>
                    <a:pt x="3576" y="5270"/>
                    <a:pt x="2823" y="5270"/>
                  </a:cubicBezTo>
                  <a:cubicBezTo>
                    <a:pt x="1560" y="5270"/>
                    <a:pt x="484" y="6050"/>
                    <a:pt x="0" y="7125"/>
                  </a:cubicBezTo>
                  <a:lnTo>
                    <a:pt x="0" y="7152"/>
                  </a:lnTo>
                  <a:lnTo>
                    <a:pt x="22583" y="7152"/>
                  </a:lnTo>
                  <a:cubicBezTo>
                    <a:pt x="22422" y="5136"/>
                    <a:pt x="20701" y="3549"/>
                    <a:pt x="18658" y="3549"/>
                  </a:cubicBezTo>
                  <a:cubicBezTo>
                    <a:pt x="17690" y="3549"/>
                    <a:pt x="16776" y="3926"/>
                    <a:pt x="16077" y="4517"/>
                  </a:cubicBezTo>
                  <a:cubicBezTo>
                    <a:pt x="15539" y="1936"/>
                    <a:pt x="13201" y="1"/>
                    <a:pt x="104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 name="Google Shape;89;p7"/>
            <p:cNvSpPr/>
            <p:nvPr/>
          </p:nvSpPr>
          <p:spPr>
            <a:xfrm>
              <a:off x="6136450" y="371375"/>
              <a:ext cx="30275" cy="47075"/>
            </a:xfrm>
            <a:custGeom>
              <a:avLst/>
              <a:gdLst/>
              <a:ahLst/>
              <a:cxnLst/>
              <a:rect l="l" t="t" r="r" b="b"/>
              <a:pathLst>
                <a:path w="1211" h="1883" extrusionOk="0">
                  <a:moveTo>
                    <a:pt x="996" y="1"/>
                  </a:moveTo>
                  <a:cubicBezTo>
                    <a:pt x="942" y="55"/>
                    <a:pt x="135" y="754"/>
                    <a:pt x="1" y="1856"/>
                  </a:cubicBezTo>
                  <a:lnTo>
                    <a:pt x="350" y="1883"/>
                  </a:lnTo>
                  <a:cubicBezTo>
                    <a:pt x="485" y="915"/>
                    <a:pt x="1211" y="270"/>
                    <a:pt x="1211" y="270"/>
                  </a:cubicBezTo>
                  <a:lnTo>
                    <a:pt x="9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0" name="Google Shape;90;p7"/>
          <p:cNvGrpSpPr/>
          <p:nvPr/>
        </p:nvGrpSpPr>
        <p:grpSpPr>
          <a:xfrm>
            <a:off x="-538511" y="4762886"/>
            <a:ext cx="3504286" cy="1100420"/>
            <a:chOff x="4626925" y="135475"/>
            <a:chExt cx="973900" cy="305825"/>
          </a:xfrm>
        </p:grpSpPr>
        <p:sp>
          <p:nvSpPr>
            <p:cNvPr id="91" name="Google Shape;91;p7"/>
            <p:cNvSpPr/>
            <p:nvPr/>
          </p:nvSpPr>
          <p:spPr>
            <a:xfrm>
              <a:off x="4626925" y="135475"/>
              <a:ext cx="973900" cy="305825"/>
            </a:xfrm>
            <a:custGeom>
              <a:avLst/>
              <a:gdLst/>
              <a:ahLst/>
              <a:cxnLst/>
              <a:rect l="l" t="t" r="r" b="b"/>
              <a:pathLst>
                <a:path w="38956" h="12233" extrusionOk="0">
                  <a:moveTo>
                    <a:pt x="19841" y="0"/>
                  </a:moveTo>
                  <a:cubicBezTo>
                    <a:pt x="16480" y="0"/>
                    <a:pt x="13604" y="2124"/>
                    <a:pt x="12528" y="5082"/>
                  </a:cubicBezTo>
                  <a:cubicBezTo>
                    <a:pt x="11614" y="4463"/>
                    <a:pt x="10512" y="4114"/>
                    <a:pt x="9329" y="4114"/>
                  </a:cubicBezTo>
                  <a:cubicBezTo>
                    <a:pt x="6399" y="4114"/>
                    <a:pt x="3926" y="6345"/>
                    <a:pt x="3657" y="9249"/>
                  </a:cubicBezTo>
                  <a:cubicBezTo>
                    <a:pt x="3495" y="9222"/>
                    <a:pt x="3334" y="9222"/>
                    <a:pt x="3119" y="9222"/>
                  </a:cubicBezTo>
                  <a:cubicBezTo>
                    <a:pt x="1398" y="9222"/>
                    <a:pt x="27" y="10566"/>
                    <a:pt x="1" y="12233"/>
                  </a:cubicBezTo>
                  <a:lnTo>
                    <a:pt x="38955" y="12233"/>
                  </a:lnTo>
                  <a:cubicBezTo>
                    <a:pt x="38875" y="10485"/>
                    <a:pt x="37504" y="9141"/>
                    <a:pt x="35783" y="9141"/>
                  </a:cubicBezTo>
                  <a:cubicBezTo>
                    <a:pt x="35487" y="9141"/>
                    <a:pt x="35192" y="9168"/>
                    <a:pt x="34869" y="9275"/>
                  </a:cubicBezTo>
                  <a:cubicBezTo>
                    <a:pt x="34331" y="7152"/>
                    <a:pt x="32396" y="5592"/>
                    <a:pt x="30084" y="5592"/>
                  </a:cubicBezTo>
                  <a:cubicBezTo>
                    <a:pt x="29116" y="5592"/>
                    <a:pt x="28202" y="5861"/>
                    <a:pt x="27449" y="6345"/>
                  </a:cubicBezTo>
                  <a:cubicBezTo>
                    <a:pt x="26831" y="2716"/>
                    <a:pt x="23632" y="0"/>
                    <a:pt x="198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 name="Google Shape;92;p7"/>
            <p:cNvSpPr/>
            <p:nvPr/>
          </p:nvSpPr>
          <p:spPr>
            <a:xfrm>
              <a:off x="4938100" y="256450"/>
              <a:ext cx="62525" cy="73950"/>
            </a:xfrm>
            <a:custGeom>
              <a:avLst/>
              <a:gdLst/>
              <a:ahLst/>
              <a:cxnLst/>
              <a:rect l="l" t="t" r="r" b="b"/>
              <a:pathLst>
                <a:path w="2501" h="2958" extrusionOk="0">
                  <a:moveTo>
                    <a:pt x="162" y="1"/>
                  </a:moveTo>
                  <a:lnTo>
                    <a:pt x="1" y="296"/>
                  </a:lnTo>
                  <a:cubicBezTo>
                    <a:pt x="1" y="350"/>
                    <a:pt x="1748" y="1372"/>
                    <a:pt x="2205" y="2958"/>
                  </a:cubicBezTo>
                  <a:lnTo>
                    <a:pt x="2501" y="2823"/>
                  </a:lnTo>
                  <a:cubicBezTo>
                    <a:pt x="2017" y="1157"/>
                    <a:pt x="216" y="27"/>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 name="Google Shape;93;p7"/>
            <p:cNvSpPr/>
            <p:nvPr/>
          </p:nvSpPr>
          <p:spPr>
            <a:xfrm>
              <a:off x="4716975" y="360625"/>
              <a:ext cx="57175" cy="46400"/>
            </a:xfrm>
            <a:custGeom>
              <a:avLst/>
              <a:gdLst/>
              <a:ahLst/>
              <a:cxnLst/>
              <a:rect l="l" t="t" r="r" b="b"/>
              <a:pathLst>
                <a:path w="2287" h="1856" extrusionOk="0">
                  <a:moveTo>
                    <a:pt x="108" y="1"/>
                  </a:moveTo>
                  <a:lnTo>
                    <a:pt x="1" y="350"/>
                  </a:lnTo>
                  <a:cubicBezTo>
                    <a:pt x="28" y="377"/>
                    <a:pt x="1453" y="807"/>
                    <a:pt x="2017" y="1856"/>
                  </a:cubicBezTo>
                  <a:lnTo>
                    <a:pt x="2286" y="1641"/>
                  </a:lnTo>
                  <a:cubicBezTo>
                    <a:pt x="1641" y="511"/>
                    <a:pt x="162" y="27"/>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 name="Google Shape;94;p7"/>
            <p:cNvSpPr/>
            <p:nvPr/>
          </p:nvSpPr>
          <p:spPr>
            <a:xfrm>
              <a:off x="5254000" y="289375"/>
              <a:ext cx="61850" cy="68600"/>
            </a:xfrm>
            <a:custGeom>
              <a:avLst/>
              <a:gdLst/>
              <a:ahLst/>
              <a:cxnLst/>
              <a:rect l="l" t="t" r="r" b="b"/>
              <a:pathLst>
                <a:path w="2474" h="2744" extrusionOk="0">
                  <a:moveTo>
                    <a:pt x="2312" y="1"/>
                  </a:moveTo>
                  <a:cubicBezTo>
                    <a:pt x="457" y="1103"/>
                    <a:pt x="27" y="2582"/>
                    <a:pt x="0" y="2662"/>
                  </a:cubicBezTo>
                  <a:lnTo>
                    <a:pt x="323" y="2743"/>
                  </a:lnTo>
                  <a:cubicBezTo>
                    <a:pt x="323" y="2743"/>
                    <a:pt x="753" y="1345"/>
                    <a:pt x="2474" y="297"/>
                  </a:cubicBezTo>
                  <a:lnTo>
                    <a:pt x="23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 name="Google Shape;95;p7"/>
            <p:cNvSpPr/>
            <p:nvPr/>
          </p:nvSpPr>
          <p:spPr>
            <a:xfrm>
              <a:off x="5467050" y="364000"/>
              <a:ext cx="33625" cy="30250"/>
            </a:xfrm>
            <a:custGeom>
              <a:avLst/>
              <a:gdLst/>
              <a:ahLst/>
              <a:cxnLst/>
              <a:rect l="l" t="t" r="r" b="b"/>
              <a:pathLst>
                <a:path w="1345" h="1210" extrusionOk="0">
                  <a:moveTo>
                    <a:pt x="1237" y="0"/>
                  </a:moveTo>
                  <a:cubicBezTo>
                    <a:pt x="296" y="350"/>
                    <a:pt x="1" y="1075"/>
                    <a:pt x="1" y="1102"/>
                  </a:cubicBezTo>
                  <a:lnTo>
                    <a:pt x="296" y="1210"/>
                  </a:lnTo>
                  <a:cubicBezTo>
                    <a:pt x="296" y="1183"/>
                    <a:pt x="538" y="565"/>
                    <a:pt x="1345" y="323"/>
                  </a:cubicBezTo>
                  <a:lnTo>
                    <a:pt x="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 name="Google Shape;96;p7"/>
            <p:cNvSpPr/>
            <p:nvPr/>
          </p:nvSpPr>
          <p:spPr>
            <a:xfrm>
              <a:off x="4936775" y="326925"/>
              <a:ext cx="137125" cy="40450"/>
            </a:xfrm>
            <a:custGeom>
              <a:avLst/>
              <a:gdLst/>
              <a:ahLst/>
              <a:cxnLst/>
              <a:rect l="l" t="t" r="r" b="b"/>
              <a:pathLst>
                <a:path w="5485" h="1618" extrusionOk="0">
                  <a:moveTo>
                    <a:pt x="2616" y="0"/>
                  </a:moveTo>
                  <a:cubicBezTo>
                    <a:pt x="2559" y="0"/>
                    <a:pt x="2503" y="2"/>
                    <a:pt x="2446" y="4"/>
                  </a:cubicBezTo>
                  <a:cubicBezTo>
                    <a:pt x="1452" y="85"/>
                    <a:pt x="591" y="623"/>
                    <a:pt x="0" y="1456"/>
                  </a:cubicBezTo>
                  <a:lnTo>
                    <a:pt x="269" y="1617"/>
                  </a:lnTo>
                  <a:cubicBezTo>
                    <a:pt x="780" y="838"/>
                    <a:pt x="1586" y="408"/>
                    <a:pt x="2446" y="354"/>
                  </a:cubicBezTo>
                  <a:cubicBezTo>
                    <a:pt x="2520" y="348"/>
                    <a:pt x="2594" y="345"/>
                    <a:pt x="2668" y="345"/>
                  </a:cubicBezTo>
                  <a:cubicBezTo>
                    <a:pt x="3611" y="345"/>
                    <a:pt x="4517" y="819"/>
                    <a:pt x="5216" y="1617"/>
                  </a:cubicBezTo>
                  <a:lnTo>
                    <a:pt x="5484" y="1429"/>
                  </a:lnTo>
                  <a:cubicBezTo>
                    <a:pt x="4718" y="484"/>
                    <a:pt x="3685" y="0"/>
                    <a:pt x="26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493189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7"/>
        <p:cNvGrpSpPr/>
        <p:nvPr/>
      </p:nvGrpSpPr>
      <p:grpSpPr>
        <a:xfrm>
          <a:off x="0" y="0"/>
          <a:ext cx="0" cy="0"/>
          <a:chOff x="0" y="0"/>
          <a:chExt cx="0" cy="0"/>
        </a:xfrm>
      </p:grpSpPr>
      <p:sp>
        <p:nvSpPr>
          <p:cNvPr id="98" name="Google Shape;98;p8"/>
          <p:cNvSpPr txBox="1">
            <a:spLocks noGrp="1"/>
          </p:cNvSpPr>
          <p:nvPr>
            <p:ph type="title"/>
          </p:nvPr>
        </p:nvSpPr>
        <p:spPr>
          <a:xfrm>
            <a:off x="4635900" y="2614200"/>
            <a:ext cx="9016200" cy="5058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200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99" name="Google Shape;99;p8"/>
          <p:cNvSpPr/>
          <p:nvPr/>
        </p:nvSpPr>
        <p:spPr>
          <a:xfrm>
            <a:off x="5498720" y="631300"/>
            <a:ext cx="498928" cy="166744"/>
          </a:xfrm>
          <a:custGeom>
            <a:avLst/>
            <a:gdLst/>
            <a:ahLst/>
            <a:cxnLst/>
            <a:rect l="l" t="t" r="r" b="b"/>
            <a:pathLst>
              <a:path w="2684" h="897" extrusionOk="0">
                <a:moveTo>
                  <a:pt x="644" y="1"/>
                </a:moveTo>
                <a:cubicBezTo>
                  <a:pt x="445" y="1"/>
                  <a:pt x="222" y="119"/>
                  <a:pt x="0" y="473"/>
                </a:cubicBezTo>
                <a:cubicBezTo>
                  <a:pt x="166" y="332"/>
                  <a:pt x="326" y="278"/>
                  <a:pt x="475" y="278"/>
                </a:cubicBezTo>
                <a:cubicBezTo>
                  <a:pt x="975" y="278"/>
                  <a:pt x="1342" y="897"/>
                  <a:pt x="1342" y="897"/>
                </a:cubicBezTo>
                <a:cubicBezTo>
                  <a:pt x="1342" y="897"/>
                  <a:pt x="1709" y="278"/>
                  <a:pt x="2209" y="278"/>
                </a:cubicBezTo>
                <a:cubicBezTo>
                  <a:pt x="2358" y="278"/>
                  <a:pt x="2518" y="332"/>
                  <a:pt x="2684" y="473"/>
                </a:cubicBezTo>
                <a:cubicBezTo>
                  <a:pt x="2462" y="119"/>
                  <a:pt x="2239" y="1"/>
                  <a:pt x="2040" y="1"/>
                </a:cubicBezTo>
                <a:cubicBezTo>
                  <a:pt x="1643" y="1"/>
                  <a:pt x="1342" y="473"/>
                  <a:pt x="1342" y="473"/>
                </a:cubicBezTo>
                <a:cubicBezTo>
                  <a:pt x="1342" y="473"/>
                  <a:pt x="1041" y="1"/>
                  <a:pt x="644"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0" name="Google Shape;100;p8"/>
          <p:cNvSpPr/>
          <p:nvPr/>
        </p:nvSpPr>
        <p:spPr>
          <a:xfrm>
            <a:off x="15666540" y="3510326"/>
            <a:ext cx="498928" cy="167672"/>
          </a:xfrm>
          <a:custGeom>
            <a:avLst/>
            <a:gdLst/>
            <a:ahLst/>
            <a:cxnLst/>
            <a:rect l="l" t="t" r="r" b="b"/>
            <a:pathLst>
              <a:path w="2684" h="902" extrusionOk="0">
                <a:moveTo>
                  <a:pt x="643" y="1"/>
                </a:moveTo>
                <a:cubicBezTo>
                  <a:pt x="445" y="1"/>
                  <a:pt x="222" y="120"/>
                  <a:pt x="0" y="479"/>
                </a:cubicBezTo>
                <a:cubicBezTo>
                  <a:pt x="166" y="338"/>
                  <a:pt x="326" y="283"/>
                  <a:pt x="475" y="283"/>
                </a:cubicBezTo>
                <a:cubicBezTo>
                  <a:pt x="975" y="283"/>
                  <a:pt x="1342" y="902"/>
                  <a:pt x="1342" y="902"/>
                </a:cubicBezTo>
                <a:cubicBezTo>
                  <a:pt x="1342" y="902"/>
                  <a:pt x="1708" y="283"/>
                  <a:pt x="2209" y="283"/>
                </a:cubicBezTo>
                <a:cubicBezTo>
                  <a:pt x="2357" y="283"/>
                  <a:pt x="2518" y="338"/>
                  <a:pt x="2683" y="479"/>
                </a:cubicBezTo>
                <a:cubicBezTo>
                  <a:pt x="2462" y="120"/>
                  <a:pt x="2239" y="1"/>
                  <a:pt x="2040" y="1"/>
                </a:cubicBezTo>
                <a:cubicBezTo>
                  <a:pt x="1643" y="1"/>
                  <a:pt x="1342" y="479"/>
                  <a:pt x="1342" y="479"/>
                </a:cubicBezTo>
                <a:cubicBezTo>
                  <a:pt x="1342" y="479"/>
                  <a:pt x="1041" y="1"/>
                  <a:pt x="643"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01" name="Google Shape;101;p8"/>
          <p:cNvGrpSpPr/>
          <p:nvPr/>
        </p:nvGrpSpPr>
        <p:grpSpPr>
          <a:xfrm>
            <a:off x="-1417761" y="4297862"/>
            <a:ext cx="3504286" cy="1100420"/>
            <a:chOff x="4626925" y="135475"/>
            <a:chExt cx="973900" cy="305825"/>
          </a:xfrm>
        </p:grpSpPr>
        <p:sp>
          <p:nvSpPr>
            <p:cNvPr id="102" name="Google Shape;102;p8"/>
            <p:cNvSpPr/>
            <p:nvPr/>
          </p:nvSpPr>
          <p:spPr>
            <a:xfrm>
              <a:off x="4626925" y="135475"/>
              <a:ext cx="973900" cy="305825"/>
            </a:xfrm>
            <a:custGeom>
              <a:avLst/>
              <a:gdLst/>
              <a:ahLst/>
              <a:cxnLst/>
              <a:rect l="l" t="t" r="r" b="b"/>
              <a:pathLst>
                <a:path w="38956" h="12233" extrusionOk="0">
                  <a:moveTo>
                    <a:pt x="19841" y="0"/>
                  </a:moveTo>
                  <a:cubicBezTo>
                    <a:pt x="16480" y="0"/>
                    <a:pt x="13604" y="2124"/>
                    <a:pt x="12528" y="5082"/>
                  </a:cubicBezTo>
                  <a:cubicBezTo>
                    <a:pt x="11614" y="4463"/>
                    <a:pt x="10512" y="4114"/>
                    <a:pt x="9329" y="4114"/>
                  </a:cubicBezTo>
                  <a:cubicBezTo>
                    <a:pt x="6399" y="4114"/>
                    <a:pt x="3926" y="6345"/>
                    <a:pt x="3657" y="9249"/>
                  </a:cubicBezTo>
                  <a:cubicBezTo>
                    <a:pt x="3495" y="9222"/>
                    <a:pt x="3334" y="9222"/>
                    <a:pt x="3119" y="9222"/>
                  </a:cubicBezTo>
                  <a:cubicBezTo>
                    <a:pt x="1398" y="9222"/>
                    <a:pt x="27" y="10566"/>
                    <a:pt x="1" y="12233"/>
                  </a:cubicBezTo>
                  <a:lnTo>
                    <a:pt x="38955" y="12233"/>
                  </a:lnTo>
                  <a:cubicBezTo>
                    <a:pt x="38875" y="10485"/>
                    <a:pt x="37504" y="9141"/>
                    <a:pt x="35783" y="9141"/>
                  </a:cubicBezTo>
                  <a:cubicBezTo>
                    <a:pt x="35487" y="9141"/>
                    <a:pt x="35192" y="9168"/>
                    <a:pt x="34869" y="9275"/>
                  </a:cubicBezTo>
                  <a:cubicBezTo>
                    <a:pt x="34331" y="7152"/>
                    <a:pt x="32396" y="5592"/>
                    <a:pt x="30084" y="5592"/>
                  </a:cubicBezTo>
                  <a:cubicBezTo>
                    <a:pt x="29116" y="5592"/>
                    <a:pt x="28202" y="5861"/>
                    <a:pt x="27449" y="6345"/>
                  </a:cubicBezTo>
                  <a:cubicBezTo>
                    <a:pt x="26831" y="2716"/>
                    <a:pt x="23632" y="0"/>
                    <a:pt x="198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3" name="Google Shape;103;p8"/>
            <p:cNvSpPr/>
            <p:nvPr/>
          </p:nvSpPr>
          <p:spPr>
            <a:xfrm>
              <a:off x="4938100" y="256450"/>
              <a:ext cx="62525" cy="73950"/>
            </a:xfrm>
            <a:custGeom>
              <a:avLst/>
              <a:gdLst/>
              <a:ahLst/>
              <a:cxnLst/>
              <a:rect l="l" t="t" r="r" b="b"/>
              <a:pathLst>
                <a:path w="2501" h="2958" extrusionOk="0">
                  <a:moveTo>
                    <a:pt x="162" y="1"/>
                  </a:moveTo>
                  <a:lnTo>
                    <a:pt x="1" y="296"/>
                  </a:lnTo>
                  <a:cubicBezTo>
                    <a:pt x="1" y="350"/>
                    <a:pt x="1748" y="1372"/>
                    <a:pt x="2205" y="2958"/>
                  </a:cubicBezTo>
                  <a:lnTo>
                    <a:pt x="2501" y="2823"/>
                  </a:lnTo>
                  <a:cubicBezTo>
                    <a:pt x="2017" y="1157"/>
                    <a:pt x="216" y="27"/>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4" name="Google Shape;104;p8"/>
            <p:cNvSpPr/>
            <p:nvPr/>
          </p:nvSpPr>
          <p:spPr>
            <a:xfrm>
              <a:off x="4716975" y="360625"/>
              <a:ext cx="57175" cy="46400"/>
            </a:xfrm>
            <a:custGeom>
              <a:avLst/>
              <a:gdLst/>
              <a:ahLst/>
              <a:cxnLst/>
              <a:rect l="l" t="t" r="r" b="b"/>
              <a:pathLst>
                <a:path w="2287" h="1856" extrusionOk="0">
                  <a:moveTo>
                    <a:pt x="108" y="1"/>
                  </a:moveTo>
                  <a:lnTo>
                    <a:pt x="1" y="350"/>
                  </a:lnTo>
                  <a:cubicBezTo>
                    <a:pt x="28" y="377"/>
                    <a:pt x="1453" y="807"/>
                    <a:pt x="2017" y="1856"/>
                  </a:cubicBezTo>
                  <a:lnTo>
                    <a:pt x="2286" y="1641"/>
                  </a:lnTo>
                  <a:cubicBezTo>
                    <a:pt x="1641" y="511"/>
                    <a:pt x="162" y="27"/>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5" name="Google Shape;105;p8"/>
            <p:cNvSpPr/>
            <p:nvPr/>
          </p:nvSpPr>
          <p:spPr>
            <a:xfrm>
              <a:off x="5254000" y="289375"/>
              <a:ext cx="61850" cy="68600"/>
            </a:xfrm>
            <a:custGeom>
              <a:avLst/>
              <a:gdLst/>
              <a:ahLst/>
              <a:cxnLst/>
              <a:rect l="l" t="t" r="r" b="b"/>
              <a:pathLst>
                <a:path w="2474" h="2744" extrusionOk="0">
                  <a:moveTo>
                    <a:pt x="2312" y="1"/>
                  </a:moveTo>
                  <a:cubicBezTo>
                    <a:pt x="457" y="1103"/>
                    <a:pt x="27" y="2582"/>
                    <a:pt x="0" y="2662"/>
                  </a:cubicBezTo>
                  <a:lnTo>
                    <a:pt x="323" y="2743"/>
                  </a:lnTo>
                  <a:cubicBezTo>
                    <a:pt x="323" y="2743"/>
                    <a:pt x="753" y="1345"/>
                    <a:pt x="2474" y="297"/>
                  </a:cubicBezTo>
                  <a:lnTo>
                    <a:pt x="23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 name="Google Shape;106;p8"/>
            <p:cNvSpPr/>
            <p:nvPr/>
          </p:nvSpPr>
          <p:spPr>
            <a:xfrm>
              <a:off x="5467050" y="364000"/>
              <a:ext cx="33625" cy="30250"/>
            </a:xfrm>
            <a:custGeom>
              <a:avLst/>
              <a:gdLst/>
              <a:ahLst/>
              <a:cxnLst/>
              <a:rect l="l" t="t" r="r" b="b"/>
              <a:pathLst>
                <a:path w="1345" h="1210" extrusionOk="0">
                  <a:moveTo>
                    <a:pt x="1237" y="0"/>
                  </a:moveTo>
                  <a:cubicBezTo>
                    <a:pt x="296" y="350"/>
                    <a:pt x="1" y="1075"/>
                    <a:pt x="1" y="1102"/>
                  </a:cubicBezTo>
                  <a:lnTo>
                    <a:pt x="296" y="1210"/>
                  </a:lnTo>
                  <a:cubicBezTo>
                    <a:pt x="296" y="1183"/>
                    <a:pt x="538" y="565"/>
                    <a:pt x="1345" y="323"/>
                  </a:cubicBezTo>
                  <a:lnTo>
                    <a:pt x="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 name="Google Shape;107;p8"/>
            <p:cNvSpPr/>
            <p:nvPr/>
          </p:nvSpPr>
          <p:spPr>
            <a:xfrm>
              <a:off x="4936775" y="326925"/>
              <a:ext cx="137125" cy="40450"/>
            </a:xfrm>
            <a:custGeom>
              <a:avLst/>
              <a:gdLst/>
              <a:ahLst/>
              <a:cxnLst/>
              <a:rect l="l" t="t" r="r" b="b"/>
              <a:pathLst>
                <a:path w="5485" h="1618" extrusionOk="0">
                  <a:moveTo>
                    <a:pt x="2616" y="0"/>
                  </a:moveTo>
                  <a:cubicBezTo>
                    <a:pt x="2559" y="0"/>
                    <a:pt x="2503" y="2"/>
                    <a:pt x="2446" y="4"/>
                  </a:cubicBezTo>
                  <a:cubicBezTo>
                    <a:pt x="1452" y="85"/>
                    <a:pt x="591" y="623"/>
                    <a:pt x="0" y="1456"/>
                  </a:cubicBezTo>
                  <a:lnTo>
                    <a:pt x="269" y="1617"/>
                  </a:lnTo>
                  <a:cubicBezTo>
                    <a:pt x="780" y="838"/>
                    <a:pt x="1586" y="408"/>
                    <a:pt x="2446" y="354"/>
                  </a:cubicBezTo>
                  <a:cubicBezTo>
                    <a:pt x="2520" y="348"/>
                    <a:pt x="2594" y="345"/>
                    <a:pt x="2668" y="345"/>
                  </a:cubicBezTo>
                  <a:cubicBezTo>
                    <a:pt x="3611" y="345"/>
                    <a:pt x="4517" y="819"/>
                    <a:pt x="5216" y="1617"/>
                  </a:cubicBezTo>
                  <a:lnTo>
                    <a:pt x="5484" y="1429"/>
                  </a:lnTo>
                  <a:cubicBezTo>
                    <a:pt x="4718" y="484"/>
                    <a:pt x="3685" y="0"/>
                    <a:pt x="26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08" name="Google Shape;108;p8"/>
          <p:cNvGrpSpPr/>
          <p:nvPr/>
        </p:nvGrpSpPr>
        <p:grpSpPr>
          <a:xfrm>
            <a:off x="16632043" y="8560387"/>
            <a:ext cx="2250270" cy="712626"/>
            <a:chOff x="5762775" y="261825"/>
            <a:chExt cx="564600" cy="178800"/>
          </a:xfrm>
        </p:grpSpPr>
        <p:sp>
          <p:nvSpPr>
            <p:cNvPr id="109" name="Google Shape;109;p8"/>
            <p:cNvSpPr/>
            <p:nvPr/>
          </p:nvSpPr>
          <p:spPr>
            <a:xfrm>
              <a:off x="5762775" y="261825"/>
              <a:ext cx="564600" cy="178800"/>
            </a:xfrm>
            <a:custGeom>
              <a:avLst/>
              <a:gdLst/>
              <a:ahLst/>
              <a:cxnLst/>
              <a:rect l="l" t="t" r="r" b="b"/>
              <a:pathLst>
                <a:path w="22584" h="7152" extrusionOk="0">
                  <a:moveTo>
                    <a:pt x="10458" y="1"/>
                  </a:moveTo>
                  <a:cubicBezTo>
                    <a:pt x="7286" y="1"/>
                    <a:pt x="4732" y="2501"/>
                    <a:pt x="4732" y="5673"/>
                  </a:cubicBezTo>
                  <a:lnTo>
                    <a:pt x="4732" y="5942"/>
                  </a:lnTo>
                  <a:cubicBezTo>
                    <a:pt x="4194" y="5539"/>
                    <a:pt x="3576" y="5270"/>
                    <a:pt x="2823" y="5270"/>
                  </a:cubicBezTo>
                  <a:cubicBezTo>
                    <a:pt x="1560" y="5270"/>
                    <a:pt x="484" y="6050"/>
                    <a:pt x="0" y="7125"/>
                  </a:cubicBezTo>
                  <a:lnTo>
                    <a:pt x="0" y="7152"/>
                  </a:lnTo>
                  <a:lnTo>
                    <a:pt x="22583" y="7152"/>
                  </a:lnTo>
                  <a:cubicBezTo>
                    <a:pt x="22422" y="5136"/>
                    <a:pt x="20701" y="3549"/>
                    <a:pt x="18658" y="3549"/>
                  </a:cubicBezTo>
                  <a:cubicBezTo>
                    <a:pt x="17690" y="3549"/>
                    <a:pt x="16776" y="3926"/>
                    <a:pt x="16077" y="4517"/>
                  </a:cubicBezTo>
                  <a:cubicBezTo>
                    <a:pt x="15539" y="1936"/>
                    <a:pt x="13201" y="1"/>
                    <a:pt x="104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 name="Google Shape;110;p8"/>
            <p:cNvSpPr/>
            <p:nvPr/>
          </p:nvSpPr>
          <p:spPr>
            <a:xfrm>
              <a:off x="6136450" y="371375"/>
              <a:ext cx="30275" cy="47075"/>
            </a:xfrm>
            <a:custGeom>
              <a:avLst/>
              <a:gdLst/>
              <a:ahLst/>
              <a:cxnLst/>
              <a:rect l="l" t="t" r="r" b="b"/>
              <a:pathLst>
                <a:path w="1211" h="1883" extrusionOk="0">
                  <a:moveTo>
                    <a:pt x="996" y="1"/>
                  </a:moveTo>
                  <a:cubicBezTo>
                    <a:pt x="942" y="55"/>
                    <a:pt x="135" y="754"/>
                    <a:pt x="1" y="1856"/>
                  </a:cubicBezTo>
                  <a:lnTo>
                    <a:pt x="350" y="1883"/>
                  </a:lnTo>
                  <a:cubicBezTo>
                    <a:pt x="485" y="915"/>
                    <a:pt x="1211" y="270"/>
                    <a:pt x="1211" y="270"/>
                  </a:cubicBezTo>
                  <a:lnTo>
                    <a:pt x="9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3711036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1"/>
        <p:cNvGrpSpPr/>
        <p:nvPr/>
      </p:nvGrpSpPr>
      <p:grpSpPr>
        <a:xfrm>
          <a:off x="0" y="0"/>
          <a:ext cx="0" cy="0"/>
          <a:chOff x="0" y="0"/>
          <a:chExt cx="0" cy="0"/>
        </a:xfrm>
      </p:grpSpPr>
      <p:sp>
        <p:nvSpPr>
          <p:cNvPr id="112" name="Google Shape;112;p9"/>
          <p:cNvSpPr txBox="1">
            <a:spLocks noGrp="1"/>
          </p:cNvSpPr>
          <p:nvPr>
            <p:ph type="title"/>
          </p:nvPr>
        </p:nvSpPr>
        <p:spPr>
          <a:xfrm>
            <a:off x="4271100" y="2378200"/>
            <a:ext cx="9745800" cy="392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13" name="Google Shape;113;p9"/>
          <p:cNvSpPr txBox="1">
            <a:spLocks noGrp="1"/>
          </p:cNvSpPr>
          <p:nvPr>
            <p:ph type="subTitle" idx="1"/>
          </p:nvPr>
        </p:nvSpPr>
        <p:spPr>
          <a:xfrm>
            <a:off x="4271100" y="6307000"/>
            <a:ext cx="9745800" cy="134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32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14" name="Google Shape;114;p9"/>
          <p:cNvSpPr/>
          <p:nvPr/>
        </p:nvSpPr>
        <p:spPr>
          <a:xfrm>
            <a:off x="1875870" y="6684250"/>
            <a:ext cx="498928" cy="166744"/>
          </a:xfrm>
          <a:custGeom>
            <a:avLst/>
            <a:gdLst/>
            <a:ahLst/>
            <a:cxnLst/>
            <a:rect l="l" t="t" r="r" b="b"/>
            <a:pathLst>
              <a:path w="2684" h="897" extrusionOk="0">
                <a:moveTo>
                  <a:pt x="644" y="1"/>
                </a:moveTo>
                <a:cubicBezTo>
                  <a:pt x="445" y="1"/>
                  <a:pt x="222" y="119"/>
                  <a:pt x="0" y="473"/>
                </a:cubicBezTo>
                <a:cubicBezTo>
                  <a:pt x="166" y="332"/>
                  <a:pt x="326" y="278"/>
                  <a:pt x="475" y="278"/>
                </a:cubicBezTo>
                <a:cubicBezTo>
                  <a:pt x="975" y="278"/>
                  <a:pt x="1342" y="897"/>
                  <a:pt x="1342" y="897"/>
                </a:cubicBezTo>
                <a:cubicBezTo>
                  <a:pt x="1342" y="897"/>
                  <a:pt x="1709" y="278"/>
                  <a:pt x="2209" y="278"/>
                </a:cubicBezTo>
                <a:cubicBezTo>
                  <a:pt x="2358" y="278"/>
                  <a:pt x="2518" y="332"/>
                  <a:pt x="2684" y="473"/>
                </a:cubicBezTo>
                <a:cubicBezTo>
                  <a:pt x="2462" y="119"/>
                  <a:pt x="2239" y="1"/>
                  <a:pt x="2040" y="1"/>
                </a:cubicBezTo>
                <a:cubicBezTo>
                  <a:pt x="1643" y="1"/>
                  <a:pt x="1342" y="473"/>
                  <a:pt x="1342" y="473"/>
                </a:cubicBezTo>
                <a:cubicBezTo>
                  <a:pt x="1342" y="473"/>
                  <a:pt x="1041" y="1"/>
                  <a:pt x="644"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5" name="Google Shape;115;p9"/>
          <p:cNvSpPr/>
          <p:nvPr/>
        </p:nvSpPr>
        <p:spPr>
          <a:xfrm>
            <a:off x="17053090" y="8087276"/>
            <a:ext cx="498928" cy="167672"/>
          </a:xfrm>
          <a:custGeom>
            <a:avLst/>
            <a:gdLst/>
            <a:ahLst/>
            <a:cxnLst/>
            <a:rect l="l" t="t" r="r" b="b"/>
            <a:pathLst>
              <a:path w="2684" h="902" extrusionOk="0">
                <a:moveTo>
                  <a:pt x="643" y="1"/>
                </a:moveTo>
                <a:cubicBezTo>
                  <a:pt x="445" y="1"/>
                  <a:pt x="222" y="120"/>
                  <a:pt x="0" y="479"/>
                </a:cubicBezTo>
                <a:cubicBezTo>
                  <a:pt x="166" y="338"/>
                  <a:pt x="326" y="283"/>
                  <a:pt x="475" y="283"/>
                </a:cubicBezTo>
                <a:cubicBezTo>
                  <a:pt x="975" y="283"/>
                  <a:pt x="1342" y="902"/>
                  <a:pt x="1342" y="902"/>
                </a:cubicBezTo>
                <a:cubicBezTo>
                  <a:pt x="1342" y="902"/>
                  <a:pt x="1708" y="283"/>
                  <a:pt x="2209" y="283"/>
                </a:cubicBezTo>
                <a:cubicBezTo>
                  <a:pt x="2357" y="283"/>
                  <a:pt x="2518" y="338"/>
                  <a:pt x="2683" y="479"/>
                </a:cubicBezTo>
                <a:cubicBezTo>
                  <a:pt x="2462" y="120"/>
                  <a:pt x="2239" y="1"/>
                  <a:pt x="2040" y="1"/>
                </a:cubicBezTo>
                <a:cubicBezTo>
                  <a:pt x="1643" y="1"/>
                  <a:pt x="1342" y="479"/>
                  <a:pt x="1342" y="479"/>
                </a:cubicBezTo>
                <a:cubicBezTo>
                  <a:pt x="1342" y="479"/>
                  <a:pt x="1041" y="1"/>
                  <a:pt x="643"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16" name="Google Shape;116;p9"/>
          <p:cNvGrpSpPr/>
          <p:nvPr/>
        </p:nvGrpSpPr>
        <p:grpSpPr>
          <a:xfrm>
            <a:off x="-61111" y="1539812"/>
            <a:ext cx="3504286" cy="1100420"/>
            <a:chOff x="4626925" y="135475"/>
            <a:chExt cx="973900" cy="305825"/>
          </a:xfrm>
        </p:grpSpPr>
        <p:sp>
          <p:nvSpPr>
            <p:cNvPr id="117" name="Google Shape;117;p9"/>
            <p:cNvSpPr/>
            <p:nvPr/>
          </p:nvSpPr>
          <p:spPr>
            <a:xfrm>
              <a:off x="4626925" y="135475"/>
              <a:ext cx="973900" cy="305825"/>
            </a:xfrm>
            <a:custGeom>
              <a:avLst/>
              <a:gdLst/>
              <a:ahLst/>
              <a:cxnLst/>
              <a:rect l="l" t="t" r="r" b="b"/>
              <a:pathLst>
                <a:path w="38956" h="12233" extrusionOk="0">
                  <a:moveTo>
                    <a:pt x="19841" y="0"/>
                  </a:moveTo>
                  <a:cubicBezTo>
                    <a:pt x="16480" y="0"/>
                    <a:pt x="13604" y="2124"/>
                    <a:pt x="12528" y="5082"/>
                  </a:cubicBezTo>
                  <a:cubicBezTo>
                    <a:pt x="11614" y="4463"/>
                    <a:pt x="10512" y="4114"/>
                    <a:pt x="9329" y="4114"/>
                  </a:cubicBezTo>
                  <a:cubicBezTo>
                    <a:pt x="6399" y="4114"/>
                    <a:pt x="3926" y="6345"/>
                    <a:pt x="3657" y="9249"/>
                  </a:cubicBezTo>
                  <a:cubicBezTo>
                    <a:pt x="3495" y="9222"/>
                    <a:pt x="3334" y="9222"/>
                    <a:pt x="3119" y="9222"/>
                  </a:cubicBezTo>
                  <a:cubicBezTo>
                    <a:pt x="1398" y="9222"/>
                    <a:pt x="27" y="10566"/>
                    <a:pt x="1" y="12233"/>
                  </a:cubicBezTo>
                  <a:lnTo>
                    <a:pt x="38955" y="12233"/>
                  </a:lnTo>
                  <a:cubicBezTo>
                    <a:pt x="38875" y="10485"/>
                    <a:pt x="37504" y="9141"/>
                    <a:pt x="35783" y="9141"/>
                  </a:cubicBezTo>
                  <a:cubicBezTo>
                    <a:pt x="35487" y="9141"/>
                    <a:pt x="35192" y="9168"/>
                    <a:pt x="34869" y="9275"/>
                  </a:cubicBezTo>
                  <a:cubicBezTo>
                    <a:pt x="34331" y="7152"/>
                    <a:pt x="32396" y="5592"/>
                    <a:pt x="30084" y="5592"/>
                  </a:cubicBezTo>
                  <a:cubicBezTo>
                    <a:pt x="29116" y="5592"/>
                    <a:pt x="28202" y="5861"/>
                    <a:pt x="27449" y="6345"/>
                  </a:cubicBezTo>
                  <a:cubicBezTo>
                    <a:pt x="26831" y="2716"/>
                    <a:pt x="23632" y="0"/>
                    <a:pt x="198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 name="Google Shape;118;p9"/>
            <p:cNvSpPr/>
            <p:nvPr/>
          </p:nvSpPr>
          <p:spPr>
            <a:xfrm>
              <a:off x="4938100" y="256450"/>
              <a:ext cx="62525" cy="73950"/>
            </a:xfrm>
            <a:custGeom>
              <a:avLst/>
              <a:gdLst/>
              <a:ahLst/>
              <a:cxnLst/>
              <a:rect l="l" t="t" r="r" b="b"/>
              <a:pathLst>
                <a:path w="2501" h="2958" extrusionOk="0">
                  <a:moveTo>
                    <a:pt x="162" y="1"/>
                  </a:moveTo>
                  <a:lnTo>
                    <a:pt x="1" y="296"/>
                  </a:lnTo>
                  <a:cubicBezTo>
                    <a:pt x="1" y="350"/>
                    <a:pt x="1748" y="1372"/>
                    <a:pt x="2205" y="2958"/>
                  </a:cubicBezTo>
                  <a:lnTo>
                    <a:pt x="2501" y="2823"/>
                  </a:lnTo>
                  <a:cubicBezTo>
                    <a:pt x="2017" y="1157"/>
                    <a:pt x="216" y="27"/>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 name="Google Shape;119;p9"/>
            <p:cNvSpPr/>
            <p:nvPr/>
          </p:nvSpPr>
          <p:spPr>
            <a:xfrm>
              <a:off x="4716975" y="360625"/>
              <a:ext cx="57175" cy="46400"/>
            </a:xfrm>
            <a:custGeom>
              <a:avLst/>
              <a:gdLst/>
              <a:ahLst/>
              <a:cxnLst/>
              <a:rect l="l" t="t" r="r" b="b"/>
              <a:pathLst>
                <a:path w="2287" h="1856" extrusionOk="0">
                  <a:moveTo>
                    <a:pt x="108" y="1"/>
                  </a:moveTo>
                  <a:lnTo>
                    <a:pt x="1" y="350"/>
                  </a:lnTo>
                  <a:cubicBezTo>
                    <a:pt x="28" y="377"/>
                    <a:pt x="1453" y="807"/>
                    <a:pt x="2017" y="1856"/>
                  </a:cubicBezTo>
                  <a:lnTo>
                    <a:pt x="2286" y="1641"/>
                  </a:lnTo>
                  <a:cubicBezTo>
                    <a:pt x="1641" y="511"/>
                    <a:pt x="162" y="27"/>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 name="Google Shape;120;p9"/>
            <p:cNvSpPr/>
            <p:nvPr/>
          </p:nvSpPr>
          <p:spPr>
            <a:xfrm>
              <a:off x="5254000" y="289375"/>
              <a:ext cx="61850" cy="68600"/>
            </a:xfrm>
            <a:custGeom>
              <a:avLst/>
              <a:gdLst/>
              <a:ahLst/>
              <a:cxnLst/>
              <a:rect l="l" t="t" r="r" b="b"/>
              <a:pathLst>
                <a:path w="2474" h="2744" extrusionOk="0">
                  <a:moveTo>
                    <a:pt x="2312" y="1"/>
                  </a:moveTo>
                  <a:cubicBezTo>
                    <a:pt x="457" y="1103"/>
                    <a:pt x="27" y="2582"/>
                    <a:pt x="0" y="2662"/>
                  </a:cubicBezTo>
                  <a:lnTo>
                    <a:pt x="323" y="2743"/>
                  </a:lnTo>
                  <a:cubicBezTo>
                    <a:pt x="323" y="2743"/>
                    <a:pt x="753" y="1345"/>
                    <a:pt x="2474" y="297"/>
                  </a:cubicBezTo>
                  <a:lnTo>
                    <a:pt x="23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 name="Google Shape;121;p9"/>
            <p:cNvSpPr/>
            <p:nvPr/>
          </p:nvSpPr>
          <p:spPr>
            <a:xfrm>
              <a:off x="5467050" y="364000"/>
              <a:ext cx="33625" cy="30250"/>
            </a:xfrm>
            <a:custGeom>
              <a:avLst/>
              <a:gdLst/>
              <a:ahLst/>
              <a:cxnLst/>
              <a:rect l="l" t="t" r="r" b="b"/>
              <a:pathLst>
                <a:path w="1345" h="1210" extrusionOk="0">
                  <a:moveTo>
                    <a:pt x="1237" y="0"/>
                  </a:moveTo>
                  <a:cubicBezTo>
                    <a:pt x="296" y="350"/>
                    <a:pt x="1" y="1075"/>
                    <a:pt x="1" y="1102"/>
                  </a:cubicBezTo>
                  <a:lnTo>
                    <a:pt x="296" y="1210"/>
                  </a:lnTo>
                  <a:cubicBezTo>
                    <a:pt x="296" y="1183"/>
                    <a:pt x="538" y="565"/>
                    <a:pt x="1345" y="323"/>
                  </a:cubicBezTo>
                  <a:lnTo>
                    <a:pt x="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 name="Google Shape;122;p9"/>
            <p:cNvSpPr/>
            <p:nvPr/>
          </p:nvSpPr>
          <p:spPr>
            <a:xfrm>
              <a:off x="4936775" y="326925"/>
              <a:ext cx="137125" cy="40450"/>
            </a:xfrm>
            <a:custGeom>
              <a:avLst/>
              <a:gdLst/>
              <a:ahLst/>
              <a:cxnLst/>
              <a:rect l="l" t="t" r="r" b="b"/>
              <a:pathLst>
                <a:path w="5485" h="1618" extrusionOk="0">
                  <a:moveTo>
                    <a:pt x="2616" y="0"/>
                  </a:moveTo>
                  <a:cubicBezTo>
                    <a:pt x="2559" y="0"/>
                    <a:pt x="2503" y="2"/>
                    <a:pt x="2446" y="4"/>
                  </a:cubicBezTo>
                  <a:cubicBezTo>
                    <a:pt x="1452" y="85"/>
                    <a:pt x="591" y="623"/>
                    <a:pt x="0" y="1456"/>
                  </a:cubicBezTo>
                  <a:lnTo>
                    <a:pt x="269" y="1617"/>
                  </a:lnTo>
                  <a:cubicBezTo>
                    <a:pt x="780" y="838"/>
                    <a:pt x="1586" y="408"/>
                    <a:pt x="2446" y="354"/>
                  </a:cubicBezTo>
                  <a:cubicBezTo>
                    <a:pt x="2520" y="348"/>
                    <a:pt x="2594" y="345"/>
                    <a:pt x="2668" y="345"/>
                  </a:cubicBezTo>
                  <a:cubicBezTo>
                    <a:pt x="3611" y="345"/>
                    <a:pt x="4517" y="819"/>
                    <a:pt x="5216" y="1617"/>
                  </a:cubicBezTo>
                  <a:lnTo>
                    <a:pt x="5484" y="1429"/>
                  </a:lnTo>
                  <a:cubicBezTo>
                    <a:pt x="4718" y="484"/>
                    <a:pt x="3685" y="0"/>
                    <a:pt x="26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3" name="Google Shape;123;p9"/>
          <p:cNvGrpSpPr/>
          <p:nvPr/>
        </p:nvGrpSpPr>
        <p:grpSpPr>
          <a:xfrm>
            <a:off x="15797143" y="4356137"/>
            <a:ext cx="2250270" cy="712626"/>
            <a:chOff x="5762775" y="261825"/>
            <a:chExt cx="564600" cy="178800"/>
          </a:xfrm>
        </p:grpSpPr>
        <p:sp>
          <p:nvSpPr>
            <p:cNvPr id="124" name="Google Shape;124;p9"/>
            <p:cNvSpPr/>
            <p:nvPr/>
          </p:nvSpPr>
          <p:spPr>
            <a:xfrm>
              <a:off x="5762775" y="261825"/>
              <a:ext cx="564600" cy="178800"/>
            </a:xfrm>
            <a:custGeom>
              <a:avLst/>
              <a:gdLst/>
              <a:ahLst/>
              <a:cxnLst/>
              <a:rect l="l" t="t" r="r" b="b"/>
              <a:pathLst>
                <a:path w="22584" h="7152" extrusionOk="0">
                  <a:moveTo>
                    <a:pt x="10458" y="1"/>
                  </a:moveTo>
                  <a:cubicBezTo>
                    <a:pt x="7286" y="1"/>
                    <a:pt x="4732" y="2501"/>
                    <a:pt x="4732" y="5673"/>
                  </a:cubicBezTo>
                  <a:lnTo>
                    <a:pt x="4732" y="5942"/>
                  </a:lnTo>
                  <a:cubicBezTo>
                    <a:pt x="4194" y="5539"/>
                    <a:pt x="3576" y="5270"/>
                    <a:pt x="2823" y="5270"/>
                  </a:cubicBezTo>
                  <a:cubicBezTo>
                    <a:pt x="1560" y="5270"/>
                    <a:pt x="484" y="6050"/>
                    <a:pt x="0" y="7125"/>
                  </a:cubicBezTo>
                  <a:lnTo>
                    <a:pt x="0" y="7152"/>
                  </a:lnTo>
                  <a:lnTo>
                    <a:pt x="22583" y="7152"/>
                  </a:lnTo>
                  <a:cubicBezTo>
                    <a:pt x="22422" y="5136"/>
                    <a:pt x="20701" y="3549"/>
                    <a:pt x="18658" y="3549"/>
                  </a:cubicBezTo>
                  <a:cubicBezTo>
                    <a:pt x="17690" y="3549"/>
                    <a:pt x="16776" y="3926"/>
                    <a:pt x="16077" y="4517"/>
                  </a:cubicBezTo>
                  <a:cubicBezTo>
                    <a:pt x="15539" y="1936"/>
                    <a:pt x="13201" y="1"/>
                    <a:pt x="104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 name="Google Shape;125;p9"/>
            <p:cNvSpPr/>
            <p:nvPr/>
          </p:nvSpPr>
          <p:spPr>
            <a:xfrm>
              <a:off x="6136450" y="371375"/>
              <a:ext cx="30275" cy="47075"/>
            </a:xfrm>
            <a:custGeom>
              <a:avLst/>
              <a:gdLst/>
              <a:ahLst/>
              <a:cxnLst/>
              <a:rect l="l" t="t" r="r" b="b"/>
              <a:pathLst>
                <a:path w="1211" h="1883" extrusionOk="0">
                  <a:moveTo>
                    <a:pt x="996" y="1"/>
                  </a:moveTo>
                  <a:cubicBezTo>
                    <a:pt x="942" y="55"/>
                    <a:pt x="135" y="754"/>
                    <a:pt x="1" y="1856"/>
                  </a:cubicBezTo>
                  <a:lnTo>
                    <a:pt x="350" y="1883"/>
                  </a:lnTo>
                  <a:cubicBezTo>
                    <a:pt x="485" y="915"/>
                    <a:pt x="1211" y="270"/>
                    <a:pt x="1211" y="270"/>
                  </a:cubicBezTo>
                  <a:lnTo>
                    <a:pt x="9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1719771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6"/>
        <p:cNvGrpSpPr/>
        <p:nvPr/>
      </p:nvGrpSpPr>
      <p:grpSpPr>
        <a:xfrm>
          <a:off x="0" y="0"/>
          <a:ext cx="0" cy="0"/>
          <a:chOff x="0" y="0"/>
          <a:chExt cx="0" cy="0"/>
        </a:xfrm>
      </p:grpSpPr>
      <p:sp>
        <p:nvSpPr>
          <p:cNvPr id="127" name="Google Shape;127;p10"/>
          <p:cNvSpPr txBox="1">
            <a:spLocks noGrp="1"/>
          </p:cNvSpPr>
          <p:nvPr>
            <p:ph type="title"/>
          </p:nvPr>
        </p:nvSpPr>
        <p:spPr>
          <a:xfrm>
            <a:off x="1440000" y="8028900"/>
            <a:ext cx="15408000" cy="11454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000"/>
              <a:buNone/>
              <a:defRPr>
                <a:solidFill>
                  <a:schemeClr val="lt1"/>
                </a:solidFill>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119273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28"/>
        <p:cNvGrpSpPr/>
        <p:nvPr/>
      </p:nvGrpSpPr>
      <p:grpSpPr>
        <a:xfrm>
          <a:off x="0" y="0"/>
          <a:ext cx="0" cy="0"/>
          <a:chOff x="0" y="0"/>
          <a:chExt cx="0" cy="0"/>
        </a:xfrm>
      </p:grpSpPr>
      <p:sp>
        <p:nvSpPr>
          <p:cNvPr id="129" name="Google Shape;129;p11"/>
          <p:cNvSpPr txBox="1">
            <a:spLocks noGrp="1"/>
          </p:cNvSpPr>
          <p:nvPr>
            <p:ph type="title" hasCustomPrompt="1"/>
          </p:nvPr>
        </p:nvSpPr>
        <p:spPr>
          <a:xfrm>
            <a:off x="8242300" y="3832600"/>
            <a:ext cx="7477800" cy="2106000"/>
          </a:xfrm>
          <a:prstGeom prst="rect">
            <a:avLst/>
          </a:prstGeom>
          <a:solidFill>
            <a:schemeClr val="accent5"/>
          </a:solidFill>
        </p:spPr>
        <p:txBody>
          <a:bodyPr spcFirstLastPara="1" wrap="square" lIns="91425" tIns="91425" rIns="91425" bIns="91425" anchor="b" anchorCtr="0">
            <a:noAutofit/>
          </a:bodyPr>
          <a:lstStyle>
            <a:lvl1pPr lvl="0" algn="ctr">
              <a:spcBef>
                <a:spcPts val="0"/>
              </a:spcBef>
              <a:spcAft>
                <a:spcPts val="0"/>
              </a:spcAft>
              <a:buSzPts val="9600"/>
              <a:buNone/>
              <a:defRPr sz="12000"/>
            </a:lvl1pPr>
            <a:lvl2pPr lvl="1" algn="ctr">
              <a:spcBef>
                <a:spcPts val="0"/>
              </a:spcBef>
              <a:spcAft>
                <a:spcPts val="0"/>
              </a:spcAft>
              <a:buSzPts val="9600"/>
              <a:buNone/>
              <a:defRPr sz="19200"/>
            </a:lvl2pPr>
            <a:lvl3pPr lvl="2" algn="ctr">
              <a:spcBef>
                <a:spcPts val="0"/>
              </a:spcBef>
              <a:spcAft>
                <a:spcPts val="0"/>
              </a:spcAft>
              <a:buSzPts val="9600"/>
              <a:buNone/>
              <a:defRPr sz="19200"/>
            </a:lvl3pPr>
            <a:lvl4pPr lvl="3" algn="ctr">
              <a:spcBef>
                <a:spcPts val="0"/>
              </a:spcBef>
              <a:spcAft>
                <a:spcPts val="0"/>
              </a:spcAft>
              <a:buSzPts val="9600"/>
              <a:buNone/>
              <a:defRPr sz="19200"/>
            </a:lvl4pPr>
            <a:lvl5pPr lvl="4" algn="ctr">
              <a:spcBef>
                <a:spcPts val="0"/>
              </a:spcBef>
              <a:spcAft>
                <a:spcPts val="0"/>
              </a:spcAft>
              <a:buSzPts val="9600"/>
              <a:buNone/>
              <a:defRPr sz="19200"/>
            </a:lvl5pPr>
            <a:lvl6pPr lvl="5" algn="ctr">
              <a:spcBef>
                <a:spcPts val="0"/>
              </a:spcBef>
              <a:spcAft>
                <a:spcPts val="0"/>
              </a:spcAft>
              <a:buSzPts val="9600"/>
              <a:buNone/>
              <a:defRPr sz="19200"/>
            </a:lvl6pPr>
            <a:lvl7pPr lvl="6" algn="ctr">
              <a:spcBef>
                <a:spcPts val="0"/>
              </a:spcBef>
              <a:spcAft>
                <a:spcPts val="0"/>
              </a:spcAft>
              <a:buSzPts val="9600"/>
              <a:buNone/>
              <a:defRPr sz="19200"/>
            </a:lvl7pPr>
            <a:lvl8pPr lvl="7" algn="ctr">
              <a:spcBef>
                <a:spcPts val="0"/>
              </a:spcBef>
              <a:spcAft>
                <a:spcPts val="0"/>
              </a:spcAft>
              <a:buSzPts val="9600"/>
              <a:buNone/>
              <a:defRPr sz="19200"/>
            </a:lvl8pPr>
            <a:lvl9pPr lvl="8" algn="ctr">
              <a:spcBef>
                <a:spcPts val="0"/>
              </a:spcBef>
              <a:spcAft>
                <a:spcPts val="0"/>
              </a:spcAft>
              <a:buSzPts val="9600"/>
              <a:buNone/>
              <a:defRPr sz="19200"/>
            </a:lvl9pPr>
          </a:lstStyle>
          <a:p>
            <a:r>
              <a:t>xx%</a:t>
            </a:r>
          </a:p>
        </p:txBody>
      </p:sp>
      <p:sp>
        <p:nvSpPr>
          <p:cNvPr id="130" name="Google Shape;130;p11"/>
          <p:cNvSpPr txBox="1">
            <a:spLocks noGrp="1"/>
          </p:cNvSpPr>
          <p:nvPr>
            <p:ph type="subTitle" idx="1"/>
          </p:nvPr>
        </p:nvSpPr>
        <p:spPr>
          <a:xfrm>
            <a:off x="8242300" y="5898900"/>
            <a:ext cx="7477800" cy="99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3200"/>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131" name="Google Shape;131;p11"/>
          <p:cNvSpPr/>
          <p:nvPr/>
        </p:nvSpPr>
        <p:spPr>
          <a:xfrm>
            <a:off x="-1272778" y="4322750"/>
            <a:ext cx="2007416" cy="712596"/>
          </a:xfrm>
          <a:custGeom>
            <a:avLst/>
            <a:gdLst/>
            <a:ahLst/>
            <a:cxnLst/>
            <a:rect l="l" t="t" r="r" b="b"/>
            <a:pathLst>
              <a:path w="10378" h="3684" extrusionOk="0">
                <a:moveTo>
                  <a:pt x="7044" y="0"/>
                </a:moveTo>
                <a:cubicBezTo>
                  <a:pt x="5619" y="0"/>
                  <a:pt x="4409" y="914"/>
                  <a:pt x="3925" y="2178"/>
                </a:cubicBezTo>
                <a:cubicBezTo>
                  <a:pt x="3495" y="1855"/>
                  <a:pt x="2984" y="1640"/>
                  <a:pt x="2420" y="1640"/>
                </a:cubicBezTo>
                <a:cubicBezTo>
                  <a:pt x="1183" y="1640"/>
                  <a:pt x="161" y="2554"/>
                  <a:pt x="0" y="3683"/>
                </a:cubicBezTo>
                <a:lnTo>
                  <a:pt x="10350" y="3683"/>
                </a:lnTo>
                <a:cubicBezTo>
                  <a:pt x="10377" y="3549"/>
                  <a:pt x="10377" y="3387"/>
                  <a:pt x="10377" y="3253"/>
                </a:cubicBezTo>
                <a:cubicBezTo>
                  <a:pt x="10350" y="1479"/>
                  <a:pt x="8872" y="0"/>
                  <a:pt x="704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32" name="Google Shape;132;p11"/>
          <p:cNvGrpSpPr/>
          <p:nvPr/>
        </p:nvGrpSpPr>
        <p:grpSpPr>
          <a:xfrm>
            <a:off x="14953243" y="457087"/>
            <a:ext cx="2250270" cy="712626"/>
            <a:chOff x="5762775" y="261825"/>
            <a:chExt cx="564600" cy="178800"/>
          </a:xfrm>
        </p:grpSpPr>
        <p:sp>
          <p:nvSpPr>
            <p:cNvPr id="133" name="Google Shape;133;p11"/>
            <p:cNvSpPr/>
            <p:nvPr/>
          </p:nvSpPr>
          <p:spPr>
            <a:xfrm>
              <a:off x="5762775" y="261825"/>
              <a:ext cx="564600" cy="178800"/>
            </a:xfrm>
            <a:custGeom>
              <a:avLst/>
              <a:gdLst/>
              <a:ahLst/>
              <a:cxnLst/>
              <a:rect l="l" t="t" r="r" b="b"/>
              <a:pathLst>
                <a:path w="22584" h="7152" extrusionOk="0">
                  <a:moveTo>
                    <a:pt x="10458" y="1"/>
                  </a:moveTo>
                  <a:cubicBezTo>
                    <a:pt x="7286" y="1"/>
                    <a:pt x="4732" y="2501"/>
                    <a:pt x="4732" y="5673"/>
                  </a:cubicBezTo>
                  <a:lnTo>
                    <a:pt x="4732" y="5942"/>
                  </a:lnTo>
                  <a:cubicBezTo>
                    <a:pt x="4194" y="5539"/>
                    <a:pt x="3576" y="5270"/>
                    <a:pt x="2823" y="5270"/>
                  </a:cubicBezTo>
                  <a:cubicBezTo>
                    <a:pt x="1560" y="5270"/>
                    <a:pt x="484" y="6050"/>
                    <a:pt x="0" y="7125"/>
                  </a:cubicBezTo>
                  <a:lnTo>
                    <a:pt x="0" y="7152"/>
                  </a:lnTo>
                  <a:lnTo>
                    <a:pt x="22583" y="7152"/>
                  </a:lnTo>
                  <a:cubicBezTo>
                    <a:pt x="22422" y="5136"/>
                    <a:pt x="20701" y="3549"/>
                    <a:pt x="18658" y="3549"/>
                  </a:cubicBezTo>
                  <a:cubicBezTo>
                    <a:pt x="17690" y="3549"/>
                    <a:pt x="16776" y="3926"/>
                    <a:pt x="16077" y="4517"/>
                  </a:cubicBezTo>
                  <a:cubicBezTo>
                    <a:pt x="15539" y="1936"/>
                    <a:pt x="13201" y="1"/>
                    <a:pt x="104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 name="Google Shape;134;p11"/>
            <p:cNvSpPr/>
            <p:nvPr/>
          </p:nvSpPr>
          <p:spPr>
            <a:xfrm>
              <a:off x="6136450" y="371375"/>
              <a:ext cx="30275" cy="47075"/>
            </a:xfrm>
            <a:custGeom>
              <a:avLst/>
              <a:gdLst/>
              <a:ahLst/>
              <a:cxnLst/>
              <a:rect l="l" t="t" r="r" b="b"/>
              <a:pathLst>
                <a:path w="1211" h="1883" extrusionOk="0">
                  <a:moveTo>
                    <a:pt x="996" y="1"/>
                  </a:moveTo>
                  <a:cubicBezTo>
                    <a:pt x="942" y="55"/>
                    <a:pt x="135" y="754"/>
                    <a:pt x="1" y="1856"/>
                  </a:cubicBezTo>
                  <a:lnTo>
                    <a:pt x="350" y="1883"/>
                  </a:lnTo>
                  <a:cubicBezTo>
                    <a:pt x="485" y="915"/>
                    <a:pt x="1211" y="270"/>
                    <a:pt x="1211" y="270"/>
                  </a:cubicBezTo>
                  <a:lnTo>
                    <a:pt x="9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11841266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5"/>
        <p:cNvGrpSpPr/>
        <p:nvPr/>
      </p:nvGrpSpPr>
      <p:grpSpPr>
        <a:xfrm>
          <a:off x="0" y="0"/>
          <a:ext cx="0" cy="0"/>
          <a:chOff x="0" y="0"/>
          <a:chExt cx="0" cy="0"/>
        </a:xfrm>
      </p:grpSpPr>
    </p:spTree>
    <p:extLst>
      <p:ext uri="{BB962C8B-B14F-4D97-AF65-F5344CB8AC3E}">
        <p14:creationId xmlns:p14="http://schemas.microsoft.com/office/powerpoint/2010/main" val="33406765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6"/>
        <p:cNvGrpSpPr/>
        <p:nvPr/>
      </p:nvGrpSpPr>
      <p:grpSpPr>
        <a:xfrm>
          <a:off x="0" y="0"/>
          <a:ext cx="0" cy="0"/>
          <a:chOff x="0" y="0"/>
          <a:chExt cx="0" cy="0"/>
        </a:xfrm>
      </p:grpSpPr>
      <p:sp>
        <p:nvSpPr>
          <p:cNvPr id="137" name="Google Shape;137;p13"/>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8" name="Google Shape;138;p13"/>
          <p:cNvSpPr txBox="1">
            <a:spLocks noGrp="1"/>
          </p:cNvSpPr>
          <p:nvPr>
            <p:ph type="title" idx="2" hasCustomPrompt="1"/>
          </p:nvPr>
        </p:nvSpPr>
        <p:spPr>
          <a:xfrm>
            <a:off x="3339000" y="3114150"/>
            <a:ext cx="1266000" cy="895200"/>
          </a:xfrm>
          <a:prstGeom prst="rect">
            <a:avLst/>
          </a:prstGeom>
          <a:solidFill>
            <a:schemeClr val="accent5"/>
          </a:solidFill>
        </p:spPr>
        <p:txBody>
          <a:bodyPr spcFirstLastPara="1" wrap="square" lIns="91425" tIns="91425" rIns="91425" bIns="91425" anchor="ctr" anchorCtr="0">
            <a:noAutofit/>
          </a:bodyPr>
          <a:lstStyle>
            <a:lvl1pPr lvl="0" algn="ctr" rtl="0">
              <a:spcBef>
                <a:spcPts val="0"/>
              </a:spcBef>
              <a:spcAft>
                <a:spcPts val="0"/>
              </a:spcAft>
              <a:buSzPts val="3000"/>
              <a:buNone/>
              <a:defRPr sz="6800"/>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39" name="Google Shape;139;p13"/>
          <p:cNvSpPr txBox="1">
            <a:spLocks noGrp="1"/>
          </p:cNvSpPr>
          <p:nvPr>
            <p:ph type="title" idx="3" hasCustomPrompt="1"/>
          </p:nvPr>
        </p:nvSpPr>
        <p:spPr>
          <a:xfrm>
            <a:off x="3339000" y="5980992"/>
            <a:ext cx="1266000" cy="895200"/>
          </a:xfrm>
          <a:prstGeom prst="rect">
            <a:avLst/>
          </a:prstGeom>
          <a:solidFill>
            <a:schemeClr val="accent5"/>
          </a:solidFill>
        </p:spPr>
        <p:txBody>
          <a:bodyPr spcFirstLastPara="1" wrap="square" lIns="91425" tIns="91425" rIns="91425" bIns="91425" anchor="ctr" anchorCtr="0">
            <a:noAutofit/>
          </a:bodyPr>
          <a:lstStyle>
            <a:lvl1pPr lvl="0" algn="ctr" rtl="0">
              <a:spcBef>
                <a:spcPts val="0"/>
              </a:spcBef>
              <a:spcAft>
                <a:spcPts val="0"/>
              </a:spcAft>
              <a:buSzPts val="3000"/>
              <a:buNone/>
              <a:defRPr sz="6800"/>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40" name="Google Shape;140;p13"/>
          <p:cNvSpPr txBox="1">
            <a:spLocks noGrp="1"/>
          </p:cNvSpPr>
          <p:nvPr>
            <p:ph type="title" idx="4" hasCustomPrompt="1"/>
          </p:nvPr>
        </p:nvSpPr>
        <p:spPr>
          <a:xfrm>
            <a:off x="8511000" y="3114150"/>
            <a:ext cx="1266000" cy="895200"/>
          </a:xfrm>
          <a:prstGeom prst="rect">
            <a:avLst/>
          </a:prstGeom>
          <a:solidFill>
            <a:schemeClr val="accent5"/>
          </a:solidFill>
        </p:spPr>
        <p:txBody>
          <a:bodyPr spcFirstLastPara="1" wrap="square" lIns="91425" tIns="91425" rIns="91425" bIns="91425" anchor="ctr" anchorCtr="0">
            <a:noAutofit/>
          </a:bodyPr>
          <a:lstStyle>
            <a:lvl1pPr lvl="0" algn="ctr" rtl="0">
              <a:spcBef>
                <a:spcPts val="0"/>
              </a:spcBef>
              <a:spcAft>
                <a:spcPts val="0"/>
              </a:spcAft>
              <a:buSzPts val="3000"/>
              <a:buNone/>
              <a:defRPr sz="6800"/>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41" name="Google Shape;141;p13"/>
          <p:cNvSpPr txBox="1">
            <a:spLocks noGrp="1"/>
          </p:cNvSpPr>
          <p:nvPr>
            <p:ph type="title" idx="5" hasCustomPrompt="1"/>
          </p:nvPr>
        </p:nvSpPr>
        <p:spPr>
          <a:xfrm>
            <a:off x="8511000" y="5980992"/>
            <a:ext cx="1266000" cy="895200"/>
          </a:xfrm>
          <a:prstGeom prst="rect">
            <a:avLst/>
          </a:prstGeom>
          <a:solidFill>
            <a:schemeClr val="accent5"/>
          </a:solidFill>
        </p:spPr>
        <p:txBody>
          <a:bodyPr spcFirstLastPara="1" wrap="square" lIns="91425" tIns="91425" rIns="91425" bIns="91425" anchor="ctr" anchorCtr="0">
            <a:noAutofit/>
          </a:bodyPr>
          <a:lstStyle>
            <a:lvl1pPr lvl="0" algn="ctr" rtl="0">
              <a:spcBef>
                <a:spcPts val="0"/>
              </a:spcBef>
              <a:spcAft>
                <a:spcPts val="0"/>
              </a:spcAft>
              <a:buSzPts val="3000"/>
              <a:buNone/>
              <a:defRPr sz="6800"/>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42" name="Google Shape;142;p13"/>
          <p:cNvSpPr txBox="1">
            <a:spLocks noGrp="1"/>
          </p:cNvSpPr>
          <p:nvPr>
            <p:ph type="title" idx="6" hasCustomPrompt="1"/>
          </p:nvPr>
        </p:nvSpPr>
        <p:spPr>
          <a:xfrm>
            <a:off x="13683000" y="3114150"/>
            <a:ext cx="1266000" cy="895200"/>
          </a:xfrm>
          <a:prstGeom prst="rect">
            <a:avLst/>
          </a:prstGeom>
          <a:solidFill>
            <a:schemeClr val="accent5"/>
          </a:solidFill>
        </p:spPr>
        <p:txBody>
          <a:bodyPr spcFirstLastPara="1" wrap="square" lIns="91425" tIns="91425" rIns="91425" bIns="91425" anchor="ctr" anchorCtr="0">
            <a:noAutofit/>
          </a:bodyPr>
          <a:lstStyle>
            <a:lvl1pPr lvl="0" algn="ctr" rtl="0">
              <a:spcBef>
                <a:spcPts val="0"/>
              </a:spcBef>
              <a:spcAft>
                <a:spcPts val="0"/>
              </a:spcAft>
              <a:buSzPts val="3000"/>
              <a:buNone/>
              <a:defRPr sz="6800"/>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43" name="Google Shape;143;p13"/>
          <p:cNvSpPr txBox="1">
            <a:spLocks noGrp="1"/>
          </p:cNvSpPr>
          <p:nvPr>
            <p:ph type="title" idx="7" hasCustomPrompt="1"/>
          </p:nvPr>
        </p:nvSpPr>
        <p:spPr>
          <a:xfrm>
            <a:off x="13683000" y="5980992"/>
            <a:ext cx="1266000" cy="895200"/>
          </a:xfrm>
          <a:prstGeom prst="rect">
            <a:avLst/>
          </a:prstGeom>
          <a:solidFill>
            <a:schemeClr val="accent5"/>
          </a:solidFill>
        </p:spPr>
        <p:txBody>
          <a:bodyPr spcFirstLastPara="1" wrap="square" lIns="91425" tIns="91425" rIns="91425" bIns="91425" anchor="ctr" anchorCtr="0">
            <a:noAutofit/>
          </a:bodyPr>
          <a:lstStyle>
            <a:lvl1pPr lvl="0" algn="ctr" rtl="0">
              <a:spcBef>
                <a:spcPts val="0"/>
              </a:spcBef>
              <a:spcAft>
                <a:spcPts val="0"/>
              </a:spcAft>
              <a:buSzPts val="3000"/>
              <a:buNone/>
              <a:defRPr sz="6800"/>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44" name="Google Shape;144;p13"/>
          <p:cNvSpPr txBox="1">
            <a:spLocks noGrp="1"/>
          </p:cNvSpPr>
          <p:nvPr>
            <p:ph type="subTitle" idx="1"/>
          </p:nvPr>
        </p:nvSpPr>
        <p:spPr>
          <a:xfrm>
            <a:off x="1440000" y="4070450"/>
            <a:ext cx="5064000" cy="101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Bebas Neue"/>
              <a:buNone/>
              <a:defRPr sz="4800">
                <a:solidFill>
                  <a:schemeClr val="accent4"/>
                </a:solidFill>
                <a:latin typeface="Passion One"/>
                <a:ea typeface="Passion One"/>
                <a:cs typeface="Passion One"/>
                <a:sym typeface="Passion One"/>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45" name="Google Shape;145;p13"/>
          <p:cNvSpPr txBox="1">
            <a:spLocks noGrp="1"/>
          </p:cNvSpPr>
          <p:nvPr>
            <p:ph type="subTitle" idx="8"/>
          </p:nvPr>
        </p:nvSpPr>
        <p:spPr>
          <a:xfrm>
            <a:off x="6612000" y="4070450"/>
            <a:ext cx="5064000" cy="101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Bebas Neue"/>
              <a:buNone/>
              <a:defRPr sz="4800">
                <a:solidFill>
                  <a:schemeClr val="accent4"/>
                </a:solidFill>
                <a:latin typeface="Passion One"/>
                <a:ea typeface="Passion One"/>
                <a:cs typeface="Passion One"/>
                <a:sym typeface="Passion One"/>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46" name="Google Shape;146;p13"/>
          <p:cNvSpPr txBox="1">
            <a:spLocks noGrp="1"/>
          </p:cNvSpPr>
          <p:nvPr>
            <p:ph type="subTitle" idx="9"/>
          </p:nvPr>
        </p:nvSpPr>
        <p:spPr>
          <a:xfrm>
            <a:off x="11784000" y="4070450"/>
            <a:ext cx="5064000" cy="101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Bebas Neue"/>
              <a:buNone/>
              <a:defRPr sz="4800">
                <a:solidFill>
                  <a:schemeClr val="accent4"/>
                </a:solidFill>
                <a:latin typeface="Passion One"/>
                <a:ea typeface="Passion One"/>
                <a:cs typeface="Passion One"/>
                <a:sym typeface="Passion One"/>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47" name="Google Shape;147;p13"/>
          <p:cNvSpPr txBox="1">
            <a:spLocks noGrp="1"/>
          </p:cNvSpPr>
          <p:nvPr>
            <p:ph type="subTitle" idx="13"/>
          </p:nvPr>
        </p:nvSpPr>
        <p:spPr>
          <a:xfrm>
            <a:off x="1440000" y="6937400"/>
            <a:ext cx="5064000" cy="101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Bebas Neue"/>
              <a:buNone/>
              <a:defRPr sz="4800">
                <a:solidFill>
                  <a:schemeClr val="accent4"/>
                </a:solidFill>
                <a:latin typeface="Passion One"/>
                <a:ea typeface="Passion One"/>
                <a:cs typeface="Passion One"/>
                <a:sym typeface="Passion One"/>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48" name="Google Shape;148;p13"/>
          <p:cNvSpPr txBox="1">
            <a:spLocks noGrp="1"/>
          </p:cNvSpPr>
          <p:nvPr>
            <p:ph type="subTitle" idx="14"/>
          </p:nvPr>
        </p:nvSpPr>
        <p:spPr>
          <a:xfrm>
            <a:off x="6612000" y="6937400"/>
            <a:ext cx="5064000" cy="101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Bebas Neue"/>
              <a:buNone/>
              <a:defRPr sz="4800">
                <a:solidFill>
                  <a:schemeClr val="accent4"/>
                </a:solidFill>
                <a:latin typeface="Passion One"/>
                <a:ea typeface="Passion One"/>
                <a:cs typeface="Passion One"/>
                <a:sym typeface="Passion One"/>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49" name="Google Shape;149;p13"/>
          <p:cNvSpPr txBox="1">
            <a:spLocks noGrp="1"/>
          </p:cNvSpPr>
          <p:nvPr>
            <p:ph type="subTitle" idx="15"/>
          </p:nvPr>
        </p:nvSpPr>
        <p:spPr>
          <a:xfrm>
            <a:off x="11784000" y="6937400"/>
            <a:ext cx="5064000" cy="101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Bebas Neue"/>
              <a:buNone/>
              <a:defRPr sz="4800">
                <a:solidFill>
                  <a:schemeClr val="accent4"/>
                </a:solidFill>
                <a:latin typeface="Passion One"/>
                <a:ea typeface="Passion One"/>
                <a:cs typeface="Passion One"/>
                <a:sym typeface="Passion One"/>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9979080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66"/>
        <p:cNvGrpSpPr/>
        <p:nvPr/>
      </p:nvGrpSpPr>
      <p:grpSpPr>
        <a:xfrm>
          <a:off x="0" y="0"/>
          <a:ext cx="0" cy="0"/>
          <a:chOff x="0" y="0"/>
          <a:chExt cx="0" cy="0"/>
        </a:xfrm>
      </p:grpSpPr>
      <p:sp>
        <p:nvSpPr>
          <p:cNvPr id="167" name="Google Shape;167;p15"/>
          <p:cNvSpPr txBox="1">
            <a:spLocks noGrp="1"/>
          </p:cNvSpPr>
          <p:nvPr>
            <p:ph type="title"/>
          </p:nvPr>
        </p:nvSpPr>
        <p:spPr>
          <a:xfrm>
            <a:off x="1731250" y="1063450"/>
            <a:ext cx="4148400" cy="229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8" name="Google Shape;168;p15"/>
          <p:cNvSpPr txBox="1">
            <a:spLocks noGrp="1"/>
          </p:cNvSpPr>
          <p:nvPr>
            <p:ph type="subTitle" idx="1"/>
          </p:nvPr>
        </p:nvSpPr>
        <p:spPr>
          <a:xfrm>
            <a:off x="1731250" y="3249750"/>
            <a:ext cx="4148400" cy="2387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169" name="Google Shape;169;p15"/>
          <p:cNvGrpSpPr/>
          <p:nvPr/>
        </p:nvGrpSpPr>
        <p:grpSpPr>
          <a:xfrm>
            <a:off x="-878611" y="7924136"/>
            <a:ext cx="3504286" cy="1100420"/>
            <a:chOff x="4626925" y="135475"/>
            <a:chExt cx="973900" cy="305825"/>
          </a:xfrm>
        </p:grpSpPr>
        <p:sp>
          <p:nvSpPr>
            <p:cNvPr id="170" name="Google Shape;170;p15"/>
            <p:cNvSpPr/>
            <p:nvPr/>
          </p:nvSpPr>
          <p:spPr>
            <a:xfrm>
              <a:off x="4626925" y="135475"/>
              <a:ext cx="973900" cy="305825"/>
            </a:xfrm>
            <a:custGeom>
              <a:avLst/>
              <a:gdLst/>
              <a:ahLst/>
              <a:cxnLst/>
              <a:rect l="l" t="t" r="r" b="b"/>
              <a:pathLst>
                <a:path w="38956" h="12233" extrusionOk="0">
                  <a:moveTo>
                    <a:pt x="19841" y="0"/>
                  </a:moveTo>
                  <a:cubicBezTo>
                    <a:pt x="16480" y="0"/>
                    <a:pt x="13604" y="2124"/>
                    <a:pt x="12528" y="5082"/>
                  </a:cubicBezTo>
                  <a:cubicBezTo>
                    <a:pt x="11614" y="4463"/>
                    <a:pt x="10512" y="4114"/>
                    <a:pt x="9329" y="4114"/>
                  </a:cubicBezTo>
                  <a:cubicBezTo>
                    <a:pt x="6399" y="4114"/>
                    <a:pt x="3926" y="6345"/>
                    <a:pt x="3657" y="9249"/>
                  </a:cubicBezTo>
                  <a:cubicBezTo>
                    <a:pt x="3495" y="9222"/>
                    <a:pt x="3334" y="9222"/>
                    <a:pt x="3119" y="9222"/>
                  </a:cubicBezTo>
                  <a:cubicBezTo>
                    <a:pt x="1398" y="9222"/>
                    <a:pt x="27" y="10566"/>
                    <a:pt x="1" y="12233"/>
                  </a:cubicBezTo>
                  <a:lnTo>
                    <a:pt x="38955" y="12233"/>
                  </a:lnTo>
                  <a:cubicBezTo>
                    <a:pt x="38875" y="10485"/>
                    <a:pt x="37504" y="9141"/>
                    <a:pt x="35783" y="9141"/>
                  </a:cubicBezTo>
                  <a:cubicBezTo>
                    <a:pt x="35487" y="9141"/>
                    <a:pt x="35192" y="9168"/>
                    <a:pt x="34869" y="9275"/>
                  </a:cubicBezTo>
                  <a:cubicBezTo>
                    <a:pt x="34331" y="7152"/>
                    <a:pt x="32396" y="5592"/>
                    <a:pt x="30084" y="5592"/>
                  </a:cubicBezTo>
                  <a:cubicBezTo>
                    <a:pt x="29116" y="5592"/>
                    <a:pt x="28202" y="5861"/>
                    <a:pt x="27449" y="6345"/>
                  </a:cubicBezTo>
                  <a:cubicBezTo>
                    <a:pt x="26831" y="2716"/>
                    <a:pt x="23632" y="0"/>
                    <a:pt x="198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 name="Google Shape;171;p15"/>
            <p:cNvSpPr/>
            <p:nvPr/>
          </p:nvSpPr>
          <p:spPr>
            <a:xfrm>
              <a:off x="4938100" y="256450"/>
              <a:ext cx="62525" cy="73950"/>
            </a:xfrm>
            <a:custGeom>
              <a:avLst/>
              <a:gdLst/>
              <a:ahLst/>
              <a:cxnLst/>
              <a:rect l="l" t="t" r="r" b="b"/>
              <a:pathLst>
                <a:path w="2501" h="2958" extrusionOk="0">
                  <a:moveTo>
                    <a:pt x="162" y="1"/>
                  </a:moveTo>
                  <a:lnTo>
                    <a:pt x="1" y="296"/>
                  </a:lnTo>
                  <a:cubicBezTo>
                    <a:pt x="1" y="350"/>
                    <a:pt x="1748" y="1372"/>
                    <a:pt x="2205" y="2958"/>
                  </a:cubicBezTo>
                  <a:lnTo>
                    <a:pt x="2501" y="2823"/>
                  </a:lnTo>
                  <a:cubicBezTo>
                    <a:pt x="2017" y="1157"/>
                    <a:pt x="216" y="27"/>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 name="Google Shape;172;p15"/>
            <p:cNvSpPr/>
            <p:nvPr/>
          </p:nvSpPr>
          <p:spPr>
            <a:xfrm>
              <a:off x="4716975" y="360625"/>
              <a:ext cx="57175" cy="46400"/>
            </a:xfrm>
            <a:custGeom>
              <a:avLst/>
              <a:gdLst/>
              <a:ahLst/>
              <a:cxnLst/>
              <a:rect l="l" t="t" r="r" b="b"/>
              <a:pathLst>
                <a:path w="2287" h="1856" extrusionOk="0">
                  <a:moveTo>
                    <a:pt x="108" y="1"/>
                  </a:moveTo>
                  <a:lnTo>
                    <a:pt x="1" y="350"/>
                  </a:lnTo>
                  <a:cubicBezTo>
                    <a:pt x="28" y="377"/>
                    <a:pt x="1453" y="807"/>
                    <a:pt x="2017" y="1856"/>
                  </a:cubicBezTo>
                  <a:lnTo>
                    <a:pt x="2286" y="1641"/>
                  </a:lnTo>
                  <a:cubicBezTo>
                    <a:pt x="1641" y="511"/>
                    <a:pt x="162" y="27"/>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 name="Google Shape;173;p15"/>
            <p:cNvSpPr/>
            <p:nvPr/>
          </p:nvSpPr>
          <p:spPr>
            <a:xfrm>
              <a:off x="5254000" y="289375"/>
              <a:ext cx="61850" cy="68600"/>
            </a:xfrm>
            <a:custGeom>
              <a:avLst/>
              <a:gdLst/>
              <a:ahLst/>
              <a:cxnLst/>
              <a:rect l="l" t="t" r="r" b="b"/>
              <a:pathLst>
                <a:path w="2474" h="2744" extrusionOk="0">
                  <a:moveTo>
                    <a:pt x="2312" y="1"/>
                  </a:moveTo>
                  <a:cubicBezTo>
                    <a:pt x="457" y="1103"/>
                    <a:pt x="27" y="2582"/>
                    <a:pt x="0" y="2662"/>
                  </a:cubicBezTo>
                  <a:lnTo>
                    <a:pt x="323" y="2743"/>
                  </a:lnTo>
                  <a:cubicBezTo>
                    <a:pt x="323" y="2743"/>
                    <a:pt x="753" y="1345"/>
                    <a:pt x="2474" y="297"/>
                  </a:cubicBezTo>
                  <a:lnTo>
                    <a:pt x="23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 name="Google Shape;174;p15"/>
            <p:cNvSpPr/>
            <p:nvPr/>
          </p:nvSpPr>
          <p:spPr>
            <a:xfrm>
              <a:off x="5467050" y="364000"/>
              <a:ext cx="33625" cy="30250"/>
            </a:xfrm>
            <a:custGeom>
              <a:avLst/>
              <a:gdLst/>
              <a:ahLst/>
              <a:cxnLst/>
              <a:rect l="l" t="t" r="r" b="b"/>
              <a:pathLst>
                <a:path w="1345" h="1210" extrusionOk="0">
                  <a:moveTo>
                    <a:pt x="1237" y="0"/>
                  </a:moveTo>
                  <a:cubicBezTo>
                    <a:pt x="296" y="350"/>
                    <a:pt x="1" y="1075"/>
                    <a:pt x="1" y="1102"/>
                  </a:cubicBezTo>
                  <a:lnTo>
                    <a:pt x="296" y="1210"/>
                  </a:lnTo>
                  <a:cubicBezTo>
                    <a:pt x="296" y="1183"/>
                    <a:pt x="538" y="565"/>
                    <a:pt x="1345" y="323"/>
                  </a:cubicBezTo>
                  <a:lnTo>
                    <a:pt x="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 name="Google Shape;175;p15"/>
            <p:cNvSpPr/>
            <p:nvPr/>
          </p:nvSpPr>
          <p:spPr>
            <a:xfrm>
              <a:off x="4936775" y="326925"/>
              <a:ext cx="137125" cy="40450"/>
            </a:xfrm>
            <a:custGeom>
              <a:avLst/>
              <a:gdLst/>
              <a:ahLst/>
              <a:cxnLst/>
              <a:rect l="l" t="t" r="r" b="b"/>
              <a:pathLst>
                <a:path w="5485" h="1618" extrusionOk="0">
                  <a:moveTo>
                    <a:pt x="2616" y="0"/>
                  </a:moveTo>
                  <a:cubicBezTo>
                    <a:pt x="2559" y="0"/>
                    <a:pt x="2503" y="2"/>
                    <a:pt x="2446" y="4"/>
                  </a:cubicBezTo>
                  <a:cubicBezTo>
                    <a:pt x="1452" y="85"/>
                    <a:pt x="591" y="623"/>
                    <a:pt x="0" y="1456"/>
                  </a:cubicBezTo>
                  <a:lnTo>
                    <a:pt x="269" y="1617"/>
                  </a:lnTo>
                  <a:cubicBezTo>
                    <a:pt x="780" y="838"/>
                    <a:pt x="1586" y="408"/>
                    <a:pt x="2446" y="354"/>
                  </a:cubicBezTo>
                  <a:cubicBezTo>
                    <a:pt x="2520" y="348"/>
                    <a:pt x="2594" y="345"/>
                    <a:pt x="2668" y="345"/>
                  </a:cubicBezTo>
                  <a:cubicBezTo>
                    <a:pt x="3611" y="345"/>
                    <a:pt x="4517" y="819"/>
                    <a:pt x="5216" y="1617"/>
                  </a:cubicBezTo>
                  <a:lnTo>
                    <a:pt x="5484" y="1429"/>
                  </a:lnTo>
                  <a:cubicBezTo>
                    <a:pt x="4718" y="484"/>
                    <a:pt x="3685" y="0"/>
                    <a:pt x="26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76" name="Google Shape;176;p15"/>
          <p:cNvSpPr/>
          <p:nvPr/>
        </p:nvSpPr>
        <p:spPr>
          <a:xfrm>
            <a:off x="-340078" y="1079000"/>
            <a:ext cx="2007416" cy="712596"/>
          </a:xfrm>
          <a:custGeom>
            <a:avLst/>
            <a:gdLst/>
            <a:ahLst/>
            <a:cxnLst/>
            <a:rect l="l" t="t" r="r" b="b"/>
            <a:pathLst>
              <a:path w="10378" h="3684" extrusionOk="0">
                <a:moveTo>
                  <a:pt x="7044" y="0"/>
                </a:moveTo>
                <a:cubicBezTo>
                  <a:pt x="5619" y="0"/>
                  <a:pt x="4409" y="914"/>
                  <a:pt x="3925" y="2178"/>
                </a:cubicBezTo>
                <a:cubicBezTo>
                  <a:pt x="3495" y="1855"/>
                  <a:pt x="2984" y="1640"/>
                  <a:pt x="2420" y="1640"/>
                </a:cubicBezTo>
                <a:cubicBezTo>
                  <a:pt x="1183" y="1640"/>
                  <a:pt x="161" y="2554"/>
                  <a:pt x="0" y="3683"/>
                </a:cubicBezTo>
                <a:lnTo>
                  <a:pt x="10350" y="3683"/>
                </a:lnTo>
                <a:cubicBezTo>
                  <a:pt x="10377" y="3549"/>
                  <a:pt x="10377" y="3387"/>
                  <a:pt x="10377" y="3253"/>
                </a:cubicBezTo>
                <a:cubicBezTo>
                  <a:pt x="10350" y="1479"/>
                  <a:pt x="8872" y="0"/>
                  <a:pt x="704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77" name="Google Shape;177;p15"/>
          <p:cNvGrpSpPr/>
          <p:nvPr/>
        </p:nvGrpSpPr>
        <p:grpSpPr>
          <a:xfrm>
            <a:off x="15855493" y="1078987"/>
            <a:ext cx="2250270" cy="712626"/>
            <a:chOff x="5762775" y="261825"/>
            <a:chExt cx="564600" cy="178800"/>
          </a:xfrm>
        </p:grpSpPr>
        <p:sp>
          <p:nvSpPr>
            <p:cNvPr id="178" name="Google Shape;178;p15"/>
            <p:cNvSpPr/>
            <p:nvPr/>
          </p:nvSpPr>
          <p:spPr>
            <a:xfrm>
              <a:off x="5762775" y="261825"/>
              <a:ext cx="564600" cy="178800"/>
            </a:xfrm>
            <a:custGeom>
              <a:avLst/>
              <a:gdLst/>
              <a:ahLst/>
              <a:cxnLst/>
              <a:rect l="l" t="t" r="r" b="b"/>
              <a:pathLst>
                <a:path w="22584" h="7152" extrusionOk="0">
                  <a:moveTo>
                    <a:pt x="10458" y="1"/>
                  </a:moveTo>
                  <a:cubicBezTo>
                    <a:pt x="7286" y="1"/>
                    <a:pt x="4732" y="2501"/>
                    <a:pt x="4732" y="5673"/>
                  </a:cubicBezTo>
                  <a:lnTo>
                    <a:pt x="4732" y="5942"/>
                  </a:lnTo>
                  <a:cubicBezTo>
                    <a:pt x="4194" y="5539"/>
                    <a:pt x="3576" y="5270"/>
                    <a:pt x="2823" y="5270"/>
                  </a:cubicBezTo>
                  <a:cubicBezTo>
                    <a:pt x="1560" y="5270"/>
                    <a:pt x="484" y="6050"/>
                    <a:pt x="0" y="7125"/>
                  </a:cubicBezTo>
                  <a:lnTo>
                    <a:pt x="0" y="7152"/>
                  </a:lnTo>
                  <a:lnTo>
                    <a:pt x="22583" y="7152"/>
                  </a:lnTo>
                  <a:cubicBezTo>
                    <a:pt x="22422" y="5136"/>
                    <a:pt x="20701" y="3549"/>
                    <a:pt x="18658" y="3549"/>
                  </a:cubicBezTo>
                  <a:cubicBezTo>
                    <a:pt x="17690" y="3549"/>
                    <a:pt x="16776" y="3926"/>
                    <a:pt x="16077" y="4517"/>
                  </a:cubicBezTo>
                  <a:cubicBezTo>
                    <a:pt x="15539" y="1936"/>
                    <a:pt x="13201" y="1"/>
                    <a:pt x="104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 name="Google Shape;179;p15"/>
            <p:cNvSpPr/>
            <p:nvPr/>
          </p:nvSpPr>
          <p:spPr>
            <a:xfrm>
              <a:off x="6136450" y="371375"/>
              <a:ext cx="30275" cy="47075"/>
            </a:xfrm>
            <a:custGeom>
              <a:avLst/>
              <a:gdLst/>
              <a:ahLst/>
              <a:cxnLst/>
              <a:rect l="l" t="t" r="r" b="b"/>
              <a:pathLst>
                <a:path w="1211" h="1883" extrusionOk="0">
                  <a:moveTo>
                    <a:pt x="996" y="1"/>
                  </a:moveTo>
                  <a:cubicBezTo>
                    <a:pt x="942" y="55"/>
                    <a:pt x="135" y="754"/>
                    <a:pt x="1" y="1856"/>
                  </a:cubicBezTo>
                  <a:lnTo>
                    <a:pt x="350" y="1883"/>
                  </a:lnTo>
                  <a:cubicBezTo>
                    <a:pt x="485" y="915"/>
                    <a:pt x="1211" y="270"/>
                    <a:pt x="1211" y="270"/>
                  </a:cubicBezTo>
                  <a:lnTo>
                    <a:pt x="9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6712239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
        <p:cNvGrpSpPr/>
        <p:nvPr/>
      </p:nvGrpSpPr>
      <p:grpSpPr>
        <a:xfrm>
          <a:off x="0" y="0"/>
          <a:ext cx="0" cy="0"/>
          <a:chOff x="0" y="0"/>
          <a:chExt cx="0" cy="0"/>
        </a:xfrm>
      </p:grpSpPr>
      <p:sp>
        <p:nvSpPr>
          <p:cNvPr id="196" name="Google Shape;196;p17"/>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7" name="Google Shape;197;p17"/>
          <p:cNvSpPr txBox="1">
            <a:spLocks noGrp="1"/>
          </p:cNvSpPr>
          <p:nvPr>
            <p:ph type="subTitle" idx="1"/>
          </p:nvPr>
        </p:nvSpPr>
        <p:spPr>
          <a:xfrm>
            <a:off x="1440000" y="5386150"/>
            <a:ext cx="9948000" cy="141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8" name="Google Shape;198;p17"/>
          <p:cNvSpPr txBox="1">
            <a:spLocks noGrp="1"/>
          </p:cNvSpPr>
          <p:nvPr>
            <p:ph type="subTitle" idx="2"/>
          </p:nvPr>
        </p:nvSpPr>
        <p:spPr>
          <a:xfrm>
            <a:off x="1440000" y="3030050"/>
            <a:ext cx="9948000" cy="141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9" name="Google Shape;199;p17"/>
          <p:cNvSpPr txBox="1">
            <a:spLocks noGrp="1"/>
          </p:cNvSpPr>
          <p:nvPr>
            <p:ph type="subTitle" idx="3"/>
          </p:nvPr>
        </p:nvSpPr>
        <p:spPr>
          <a:xfrm>
            <a:off x="1440000" y="7754450"/>
            <a:ext cx="9948000" cy="141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00" name="Google Shape;200;p17"/>
          <p:cNvSpPr txBox="1">
            <a:spLocks noGrp="1"/>
          </p:cNvSpPr>
          <p:nvPr>
            <p:ph type="subTitle" idx="4"/>
          </p:nvPr>
        </p:nvSpPr>
        <p:spPr>
          <a:xfrm>
            <a:off x="1440000" y="4429500"/>
            <a:ext cx="9948000" cy="98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400">
                <a:solidFill>
                  <a:schemeClr val="dk1"/>
                </a:solidFill>
                <a:latin typeface="Passion One"/>
                <a:ea typeface="Passion One"/>
                <a:cs typeface="Passion One"/>
                <a:sym typeface="Passion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01" name="Google Shape;201;p17"/>
          <p:cNvSpPr txBox="1">
            <a:spLocks noGrp="1"/>
          </p:cNvSpPr>
          <p:nvPr>
            <p:ph type="subTitle" idx="5"/>
          </p:nvPr>
        </p:nvSpPr>
        <p:spPr>
          <a:xfrm>
            <a:off x="1440000" y="2073200"/>
            <a:ext cx="9948000" cy="98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400">
                <a:solidFill>
                  <a:schemeClr val="dk1"/>
                </a:solidFill>
                <a:latin typeface="Passion One"/>
                <a:ea typeface="Passion One"/>
                <a:cs typeface="Passion One"/>
                <a:sym typeface="Passion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02" name="Google Shape;202;p17"/>
          <p:cNvSpPr txBox="1">
            <a:spLocks noGrp="1"/>
          </p:cNvSpPr>
          <p:nvPr>
            <p:ph type="subTitle" idx="6"/>
          </p:nvPr>
        </p:nvSpPr>
        <p:spPr>
          <a:xfrm>
            <a:off x="1440000" y="6797800"/>
            <a:ext cx="9948000" cy="98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400">
                <a:solidFill>
                  <a:schemeClr val="dk1"/>
                </a:solidFill>
                <a:latin typeface="Passion One"/>
                <a:ea typeface="Passion One"/>
                <a:cs typeface="Passion One"/>
                <a:sym typeface="Passion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203" name="Google Shape;203;p17"/>
          <p:cNvGrpSpPr/>
          <p:nvPr/>
        </p:nvGrpSpPr>
        <p:grpSpPr>
          <a:xfrm>
            <a:off x="15833239" y="4368086"/>
            <a:ext cx="3504286" cy="1100420"/>
            <a:chOff x="4626925" y="135475"/>
            <a:chExt cx="973900" cy="305825"/>
          </a:xfrm>
        </p:grpSpPr>
        <p:sp>
          <p:nvSpPr>
            <p:cNvPr id="204" name="Google Shape;204;p17"/>
            <p:cNvSpPr/>
            <p:nvPr/>
          </p:nvSpPr>
          <p:spPr>
            <a:xfrm>
              <a:off x="4626925" y="135475"/>
              <a:ext cx="973900" cy="305825"/>
            </a:xfrm>
            <a:custGeom>
              <a:avLst/>
              <a:gdLst/>
              <a:ahLst/>
              <a:cxnLst/>
              <a:rect l="l" t="t" r="r" b="b"/>
              <a:pathLst>
                <a:path w="38956" h="12233" extrusionOk="0">
                  <a:moveTo>
                    <a:pt x="19841" y="0"/>
                  </a:moveTo>
                  <a:cubicBezTo>
                    <a:pt x="16480" y="0"/>
                    <a:pt x="13604" y="2124"/>
                    <a:pt x="12528" y="5082"/>
                  </a:cubicBezTo>
                  <a:cubicBezTo>
                    <a:pt x="11614" y="4463"/>
                    <a:pt x="10512" y="4114"/>
                    <a:pt x="9329" y="4114"/>
                  </a:cubicBezTo>
                  <a:cubicBezTo>
                    <a:pt x="6399" y="4114"/>
                    <a:pt x="3926" y="6345"/>
                    <a:pt x="3657" y="9249"/>
                  </a:cubicBezTo>
                  <a:cubicBezTo>
                    <a:pt x="3495" y="9222"/>
                    <a:pt x="3334" y="9222"/>
                    <a:pt x="3119" y="9222"/>
                  </a:cubicBezTo>
                  <a:cubicBezTo>
                    <a:pt x="1398" y="9222"/>
                    <a:pt x="27" y="10566"/>
                    <a:pt x="1" y="12233"/>
                  </a:cubicBezTo>
                  <a:lnTo>
                    <a:pt x="38955" y="12233"/>
                  </a:lnTo>
                  <a:cubicBezTo>
                    <a:pt x="38875" y="10485"/>
                    <a:pt x="37504" y="9141"/>
                    <a:pt x="35783" y="9141"/>
                  </a:cubicBezTo>
                  <a:cubicBezTo>
                    <a:pt x="35487" y="9141"/>
                    <a:pt x="35192" y="9168"/>
                    <a:pt x="34869" y="9275"/>
                  </a:cubicBezTo>
                  <a:cubicBezTo>
                    <a:pt x="34331" y="7152"/>
                    <a:pt x="32396" y="5592"/>
                    <a:pt x="30084" y="5592"/>
                  </a:cubicBezTo>
                  <a:cubicBezTo>
                    <a:pt x="29116" y="5592"/>
                    <a:pt x="28202" y="5861"/>
                    <a:pt x="27449" y="6345"/>
                  </a:cubicBezTo>
                  <a:cubicBezTo>
                    <a:pt x="26831" y="2716"/>
                    <a:pt x="23632" y="0"/>
                    <a:pt x="198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5" name="Google Shape;205;p17"/>
            <p:cNvSpPr/>
            <p:nvPr/>
          </p:nvSpPr>
          <p:spPr>
            <a:xfrm>
              <a:off x="4938100" y="256450"/>
              <a:ext cx="62525" cy="73950"/>
            </a:xfrm>
            <a:custGeom>
              <a:avLst/>
              <a:gdLst/>
              <a:ahLst/>
              <a:cxnLst/>
              <a:rect l="l" t="t" r="r" b="b"/>
              <a:pathLst>
                <a:path w="2501" h="2958" extrusionOk="0">
                  <a:moveTo>
                    <a:pt x="162" y="1"/>
                  </a:moveTo>
                  <a:lnTo>
                    <a:pt x="1" y="296"/>
                  </a:lnTo>
                  <a:cubicBezTo>
                    <a:pt x="1" y="350"/>
                    <a:pt x="1748" y="1372"/>
                    <a:pt x="2205" y="2958"/>
                  </a:cubicBezTo>
                  <a:lnTo>
                    <a:pt x="2501" y="2823"/>
                  </a:lnTo>
                  <a:cubicBezTo>
                    <a:pt x="2017" y="1157"/>
                    <a:pt x="216" y="27"/>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6" name="Google Shape;206;p17"/>
            <p:cNvSpPr/>
            <p:nvPr/>
          </p:nvSpPr>
          <p:spPr>
            <a:xfrm>
              <a:off x="4716975" y="360625"/>
              <a:ext cx="57175" cy="46400"/>
            </a:xfrm>
            <a:custGeom>
              <a:avLst/>
              <a:gdLst/>
              <a:ahLst/>
              <a:cxnLst/>
              <a:rect l="l" t="t" r="r" b="b"/>
              <a:pathLst>
                <a:path w="2287" h="1856" extrusionOk="0">
                  <a:moveTo>
                    <a:pt x="108" y="1"/>
                  </a:moveTo>
                  <a:lnTo>
                    <a:pt x="1" y="350"/>
                  </a:lnTo>
                  <a:cubicBezTo>
                    <a:pt x="28" y="377"/>
                    <a:pt x="1453" y="807"/>
                    <a:pt x="2017" y="1856"/>
                  </a:cubicBezTo>
                  <a:lnTo>
                    <a:pt x="2286" y="1641"/>
                  </a:lnTo>
                  <a:cubicBezTo>
                    <a:pt x="1641" y="511"/>
                    <a:pt x="162" y="27"/>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7" name="Google Shape;207;p17"/>
            <p:cNvSpPr/>
            <p:nvPr/>
          </p:nvSpPr>
          <p:spPr>
            <a:xfrm>
              <a:off x="5254000" y="289375"/>
              <a:ext cx="61850" cy="68600"/>
            </a:xfrm>
            <a:custGeom>
              <a:avLst/>
              <a:gdLst/>
              <a:ahLst/>
              <a:cxnLst/>
              <a:rect l="l" t="t" r="r" b="b"/>
              <a:pathLst>
                <a:path w="2474" h="2744" extrusionOk="0">
                  <a:moveTo>
                    <a:pt x="2312" y="1"/>
                  </a:moveTo>
                  <a:cubicBezTo>
                    <a:pt x="457" y="1103"/>
                    <a:pt x="27" y="2582"/>
                    <a:pt x="0" y="2662"/>
                  </a:cubicBezTo>
                  <a:lnTo>
                    <a:pt x="323" y="2743"/>
                  </a:lnTo>
                  <a:cubicBezTo>
                    <a:pt x="323" y="2743"/>
                    <a:pt x="753" y="1345"/>
                    <a:pt x="2474" y="297"/>
                  </a:cubicBezTo>
                  <a:lnTo>
                    <a:pt x="23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8" name="Google Shape;208;p17"/>
            <p:cNvSpPr/>
            <p:nvPr/>
          </p:nvSpPr>
          <p:spPr>
            <a:xfrm>
              <a:off x="5467050" y="364000"/>
              <a:ext cx="33625" cy="30250"/>
            </a:xfrm>
            <a:custGeom>
              <a:avLst/>
              <a:gdLst/>
              <a:ahLst/>
              <a:cxnLst/>
              <a:rect l="l" t="t" r="r" b="b"/>
              <a:pathLst>
                <a:path w="1345" h="1210" extrusionOk="0">
                  <a:moveTo>
                    <a:pt x="1237" y="0"/>
                  </a:moveTo>
                  <a:cubicBezTo>
                    <a:pt x="296" y="350"/>
                    <a:pt x="1" y="1075"/>
                    <a:pt x="1" y="1102"/>
                  </a:cubicBezTo>
                  <a:lnTo>
                    <a:pt x="296" y="1210"/>
                  </a:lnTo>
                  <a:cubicBezTo>
                    <a:pt x="296" y="1183"/>
                    <a:pt x="538" y="565"/>
                    <a:pt x="1345" y="323"/>
                  </a:cubicBezTo>
                  <a:lnTo>
                    <a:pt x="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9" name="Google Shape;209;p17"/>
            <p:cNvSpPr/>
            <p:nvPr/>
          </p:nvSpPr>
          <p:spPr>
            <a:xfrm>
              <a:off x="4936775" y="326925"/>
              <a:ext cx="137125" cy="40450"/>
            </a:xfrm>
            <a:custGeom>
              <a:avLst/>
              <a:gdLst/>
              <a:ahLst/>
              <a:cxnLst/>
              <a:rect l="l" t="t" r="r" b="b"/>
              <a:pathLst>
                <a:path w="5485" h="1618" extrusionOk="0">
                  <a:moveTo>
                    <a:pt x="2616" y="0"/>
                  </a:moveTo>
                  <a:cubicBezTo>
                    <a:pt x="2559" y="0"/>
                    <a:pt x="2503" y="2"/>
                    <a:pt x="2446" y="4"/>
                  </a:cubicBezTo>
                  <a:cubicBezTo>
                    <a:pt x="1452" y="85"/>
                    <a:pt x="591" y="623"/>
                    <a:pt x="0" y="1456"/>
                  </a:cubicBezTo>
                  <a:lnTo>
                    <a:pt x="269" y="1617"/>
                  </a:lnTo>
                  <a:cubicBezTo>
                    <a:pt x="780" y="838"/>
                    <a:pt x="1586" y="408"/>
                    <a:pt x="2446" y="354"/>
                  </a:cubicBezTo>
                  <a:cubicBezTo>
                    <a:pt x="2520" y="348"/>
                    <a:pt x="2594" y="345"/>
                    <a:pt x="2668" y="345"/>
                  </a:cubicBezTo>
                  <a:cubicBezTo>
                    <a:pt x="3611" y="345"/>
                    <a:pt x="4517" y="819"/>
                    <a:pt x="5216" y="1617"/>
                  </a:cubicBezTo>
                  <a:lnTo>
                    <a:pt x="5484" y="1429"/>
                  </a:lnTo>
                  <a:cubicBezTo>
                    <a:pt x="4718" y="484"/>
                    <a:pt x="3685" y="0"/>
                    <a:pt x="26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10" name="Google Shape;210;p17"/>
          <p:cNvSpPr/>
          <p:nvPr/>
        </p:nvSpPr>
        <p:spPr>
          <a:xfrm>
            <a:off x="10797072" y="496850"/>
            <a:ext cx="2007416" cy="712596"/>
          </a:xfrm>
          <a:custGeom>
            <a:avLst/>
            <a:gdLst/>
            <a:ahLst/>
            <a:cxnLst/>
            <a:rect l="l" t="t" r="r" b="b"/>
            <a:pathLst>
              <a:path w="10378" h="3684" extrusionOk="0">
                <a:moveTo>
                  <a:pt x="7044" y="0"/>
                </a:moveTo>
                <a:cubicBezTo>
                  <a:pt x="5619" y="0"/>
                  <a:pt x="4409" y="914"/>
                  <a:pt x="3925" y="2178"/>
                </a:cubicBezTo>
                <a:cubicBezTo>
                  <a:pt x="3495" y="1855"/>
                  <a:pt x="2984" y="1640"/>
                  <a:pt x="2420" y="1640"/>
                </a:cubicBezTo>
                <a:cubicBezTo>
                  <a:pt x="1183" y="1640"/>
                  <a:pt x="161" y="2554"/>
                  <a:pt x="0" y="3683"/>
                </a:cubicBezTo>
                <a:lnTo>
                  <a:pt x="10350" y="3683"/>
                </a:lnTo>
                <a:cubicBezTo>
                  <a:pt x="10377" y="3549"/>
                  <a:pt x="10377" y="3387"/>
                  <a:pt x="10377" y="3253"/>
                </a:cubicBezTo>
                <a:cubicBezTo>
                  <a:pt x="10350" y="1479"/>
                  <a:pt x="8872" y="0"/>
                  <a:pt x="704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361141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11"/>
        <p:cNvGrpSpPr/>
        <p:nvPr/>
      </p:nvGrpSpPr>
      <p:grpSpPr>
        <a:xfrm>
          <a:off x="0" y="0"/>
          <a:ext cx="0" cy="0"/>
          <a:chOff x="0" y="0"/>
          <a:chExt cx="0" cy="0"/>
        </a:xfrm>
      </p:grpSpPr>
      <p:sp>
        <p:nvSpPr>
          <p:cNvPr id="212" name="Google Shape;212;p18"/>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3" name="Google Shape;213;p18"/>
          <p:cNvSpPr txBox="1">
            <a:spLocks noGrp="1"/>
          </p:cNvSpPr>
          <p:nvPr>
            <p:ph type="subTitle" idx="1"/>
          </p:nvPr>
        </p:nvSpPr>
        <p:spPr>
          <a:xfrm>
            <a:off x="2003148" y="3471250"/>
            <a:ext cx="6628800" cy="24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4" name="Google Shape;214;p18"/>
          <p:cNvSpPr txBox="1">
            <a:spLocks noGrp="1"/>
          </p:cNvSpPr>
          <p:nvPr>
            <p:ph type="subTitle" idx="2"/>
          </p:nvPr>
        </p:nvSpPr>
        <p:spPr>
          <a:xfrm>
            <a:off x="9656052" y="3471250"/>
            <a:ext cx="6628800" cy="24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5" name="Google Shape;215;p18"/>
          <p:cNvSpPr txBox="1">
            <a:spLocks noGrp="1"/>
          </p:cNvSpPr>
          <p:nvPr>
            <p:ph type="subTitle" idx="3"/>
          </p:nvPr>
        </p:nvSpPr>
        <p:spPr>
          <a:xfrm>
            <a:off x="2003148" y="6792400"/>
            <a:ext cx="6628800" cy="24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6" name="Google Shape;216;p18"/>
          <p:cNvSpPr txBox="1">
            <a:spLocks noGrp="1"/>
          </p:cNvSpPr>
          <p:nvPr>
            <p:ph type="subTitle" idx="4"/>
          </p:nvPr>
        </p:nvSpPr>
        <p:spPr>
          <a:xfrm>
            <a:off x="9656052" y="6792400"/>
            <a:ext cx="6628800" cy="24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7" name="Google Shape;217;p18"/>
          <p:cNvSpPr txBox="1">
            <a:spLocks noGrp="1"/>
          </p:cNvSpPr>
          <p:nvPr>
            <p:ph type="subTitle" idx="5"/>
          </p:nvPr>
        </p:nvSpPr>
        <p:spPr>
          <a:xfrm>
            <a:off x="2003150" y="2571750"/>
            <a:ext cx="6628800" cy="91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400">
                <a:solidFill>
                  <a:schemeClr val="dk1"/>
                </a:solidFill>
                <a:latin typeface="Passion One"/>
                <a:ea typeface="Passion One"/>
                <a:cs typeface="Passion One"/>
                <a:sym typeface="Passion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18" name="Google Shape;218;p18"/>
          <p:cNvSpPr txBox="1">
            <a:spLocks noGrp="1"/>
          </p:cNvSpPr>
          <p:nvPr>
            <p:ph type="subTitle" idx="6"/>
          </p:nvPr>
        </p:nvSpPr>
        <p:spPr>
          <a:xfrm>
            <a:off x="2003150" y="5893350"/>
            <a:ext cx="6628800" cy="91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400">
                <a:solidFill>
                  <a:schemeClr val="dk1"/>
                </a:solidFill>
                <a:latin typeface="Passion One"/>
                <a:ea typeface="Passion One"/>
                <a:cs typeface="Passion One"/>
                <a:sym typeface="Passion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19" name="Google Shape;219;p18"/>
          <p:cNvSpPr txBox="1">
            <a:spLocks noGrp="1"/>
          </p:cNvSpPr>
          <p:nvPr>
            <p:ph type="subTitle" idx="7"/>
          </p:nvPr>
        </p:nvSpPr>
        <p:spPr>
          <a:xfrm>
            <a:off x="9656000" y="2571750"/>
            <a:ext cx="6628800" cy="91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400">
                <a:solidFill>
                  <a:schemeClr val="dk1"/>
                </a:solidFill>
                <a:latin typeface="Passion One"/>
                <a:ea typeface="Passion One"/>
                <a:cs typeface="Passion One"/>
                <a:sym typeface="Passion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20" name="Google Shape;220;p18"/>
          <p:cNvSpPr txBox="1">
            <a:spLocks noGrp="1"/>
          </p:cNvSpPr>
          <p:nvPr>
            <p:ph type="subTitle" idx="8"/>
          </p:nvPr>
        </p:nvSpPr>
        <p:spPr>
          <a:xfrm>
            <a:off x="9655998" y="5893350"/>
            <a:ext cx="6628800" cy="91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400">
                <a:solidFill>
                  <a:schemeClr val="dk1"/>
                </a:solidFill>
                <a:latin typeface="Passion One"/>
                <a:ea typeface="Passion One"/>
                <a:cs typeface="Passion One"/>
                <a:sym typeface="Passion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21" name="Google Shape;221;p18"/>
          <p:cNvSpPr/>
          <p:nvPr/>
        </p:nvSpPr>
        <p:spPr>
          <a:xfrm>
            <a:off x="-1272778" y="4322750"/>
            <a:ext cx="2007416" cy="712596"/>
          </a:xfrm>
          <a:custGeom>
            <a:avLst/>
            <a:gdLst/>
            <a:ahLst/>
            <a:cxnLst/>
            <a:rect l="l" t="t" r="r" b="b"/>
            <a:pathLst>
              <a:path w="10378" h="3684" extrusionOk="0">
                <a:moveTo>
                  <a:pt x="7044" y="0"/>
                </a:moveTo>
                <a:cubicBezTo>
                  <a:pt x="5619" y="0"/>
                  <a:pt x="4409" y="914"/>
                  <a:pt x="3925" y="2178"/>
                </a:cubicBezTo>
                <a:cubicBezTo>
                  <a:pt x="3495" y="1855"/>
                  <a:pt x="2984" y="1640"/>
                  <a:pt x="2420" y="1640"/>
                </a:cubicBezTo>
                <a:cubicBezTo>
                  <a:pt x="1183" y="1640"/>
                  <a:pt x="161" y="2554"/>
                  <a:pt x="0" y="3683"/>
                </a:cubicBezTo>
                <a:lnTo>
                  <a:pt x="10350" y="3683"/>
                </a:lnTo>
                <a:cubicBezTo>
                  <a:pt x="10377" y="3549"/>
                  <a:pt x="10377" y="3387"/>
                  <a:pt x="10377" y="3253"/>
                </a:cubicBezTo>
                <a:cubicBezTo>
                  <a:pt x="10350" y="1479"/>
                  <a:pt x="8872" y="0"/>
                  <a:pt x="704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2" name="Google Shape;222;p18"/>
          <p:cNvSpPr/>
          <p:nvPr/>
        </p:nvSpPr>
        <p:spPr>
          <a:xfrm>
            <a:off x="599440" y="7088526"/>
            <a:ext cx="498928" cy="167672"/>
          </a:xfrm>
          <a:custGeom>
            <a:avLst/>
            <a:gdLst/>
            <a:ahLst/>
            <a:cxnLst/>
            <a:rect l="l" t="t" r="r" b="b"/>
            <a:pathLst>
              <a:path w="2684" h="902" extrusionOk="0">
                <a:moveTo>
                  <a:pt x="643" y="1"/>
                </a:moveTo>
                <a:cubicBezTo>
                  <a:pt x="445" y="1"/>
                  <a:pt x="222" y="120"/>
                  <a:pt x="0" y="479"/>
                </a:cubicBezTo>
                <a:cubicBezTo>
                  <a:pt x="166" y="338"/>
                  <a:pt x="326" y="283"/>
                  <a:pt x="475" y="283"/>
                </a:cubicBezTo>
                <a:cubicBezTo>
                  <a:pt x="975" y="283"/>
                  <a:pt x="1342" y="902"/>
                  <a:pt x="1342" y="902"/>
                </a:cubicBezTo>
                <a:cubicBezTo>
                  <a:pt x="1342" y="902"/>
                  <a:pt x="1708" y="283"/>
                  <a:pt x="2209" y="283"/>
                </a:cubicBezTo>
                <a:cubicBezTo>
                  <a:pt x="2357" y="283"/>
                  <a:pt x="2518" y="338"/>
                  <a:pt x="2683" y="479"/>
                </a:cubicBezTo>
                <a:cubicBezTo>
                  <a:pt x="2462" y="120"/>
                  <a:pt x="2239" y="1"/>
                  <a:pt x="2040" y="1"/>
                </a:cubicBezTo>
                <a:cubicBezTo>
                  <a:pt x="1643" y="1"/>
                  <a:pt x="1342" y="479"/>
                  <a:pt x="1342" y="479"/>
                </a:cubicBezTo>
                <a:cubicBezTo>
                  <a:pt x="1342" y="479"/>
                  <a:pt x="1041" y="1"/>
                  <a:pt x="643"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23" name="Google Shape;223;p18"/>
          <p:cNvGrpSpPr/>
          <p:nvPr/>
        </p:nvGrpSpPr>
        <p:grpSpPr>
          <a:xfrm>
            <a:off x="16697639" y="6365762"/>
            <a:ext cx="3504286" cy="1100420"/>
            <a:chOff x="4626925" y="135475"/>
            <a:chExt cx="973900" cy="305825"/>
          </a:xfrm>
        </p:grpSpPr>
        <p:sp>
          <p:nvSpPr>
            <p:cNvPr id="224" name="Google Shape;224;p18"/>
            <p:cNvSpPr/>
            <p:nvPr/>
          </p:nvSpPr>
          <p:spPr>
            <a:xfrm>
              <a:off x="4626925" y="135475"/>
              <a:ext cx="973900" cy="305825"/>
            </a:xfrm>
            <a:custGeom>
              <a:avLst/>
              <a:gdLst/>
              <a:ahLst/>
              <a:cxnLst/>
              <a:rect l="l" t="t" r="r" b="b"/>
              <a:pathLst>
                <a:path w="38956" h="12233" extrusionOk="0">
                  <a:moveTo>
                    <a:pt x="19841" y="0"/>
                  </a:moveTo>
                  <a:cubicBezTo>
                    <a:pt x="16480" y="0"/>
                    <a:pt x="13604" y="2124"/>
                    <a:pt x="12528" y="5082"/>
                  </a:cubicBezTo>
                  <a:cubicBezTo>
                    <a:pt x="11614" y="4463"/>
                    <a:pt x="10512" y="4114"/>
                    <a:pt x="9329" y="4114"/>
                  </a:cubicBezTo>
                  <a:cubicBezTo>
                    <a:pt x="6399" y="4114"/>
                    <a:pt x="3926" y="6345"/>
                    <a:pt x="3657" y="9249"/>
                  </a:cubicBezTo>
                  <a:cubicBezTo>
                    <a:pt x="3495" y="9222"/>
                    <a:pt x="3334" y="9222"/>
                    <a:pt x="3119" y="9222"/>
                  </a:cubicBezTo>
                  <a:cubicBezTo>
                    <a:pt x="1398" y="9222"/>
                    <a:pt x="27" y="10566"/>
                    <a:pt x="1" y="12233"/>
                  </a:cubicBezTo>
                  <a:lnTo>
                    <a:pt x="38955" y="12233"/>
                  </a:lnTo>
                  <a:cubicBezTo>
                    <a:pt x="38875" y="10485"/>
                    <a:pt x="37504" y="9141"/>
                    <a:pt x="35783" y="9141"/>
                  </a:cubicBezTo>
                  <a:cubicBezTo>
                    <a:pt x="35487" y="9141"/>
                    <a:pt x="35192" y="9168"/>
                    <a:pt x="34869" y="9275"/>
                  </a:cubicBezTo>
                  <a:cubicBezTo>
                    <a:pt x="34331" y="7152"/>
                    <a:pt x="32396" y="5592"/>
                    <a:pt x="30084" y="5592"/>
                  </a:cubicBezTo>
                  <a:cubicBezTo>
                    <a:pt x="29116" y="5592"/>
                    <a:pt x="28202" y="5861"/>
                    <a:pt x="27449" y="6345"/>
                  </a:cubicBezTo>
                  <a:cubicBezTo>
                    <a:pt x="26831" y="2716"/>
                    <a:pt x="23632" y="0"/>
                    <a:pt x="198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5" name="Google Shape;225;p18"/>
            <p:cNvSpPr/>
            <p:nvPr/>
          </p:nvSpPr>
          <p:spPr>
            <a:xfrm>
              <a:off x="4938100" y="256450"/>
              <a:ext cx="62525" cy="73950"/>
            </a:xfrm>
            <a:custGeom>
              <a:avLst/>
              <a:gdLst/>
              <a:ahLst/>
              <a:cxnLst/>
              <a:rect l="l" t="t" r="r" b="b"/>
              <a:pathLst>
                <a:path w="2501" h="2958" extrusionOk="0">
                  <a:moveTo>
                    <a:pt x="162" y="1"/>
                  </a:moveTo>
                  <a:lnTo>
                    <a:pt x="1" y="296"/>
                  </a:lnTo>
                  <a:cubicBezTo>
                    <a:pt x="1" y="350"/>
                    <a:pt x="1748" y="1372"/>
                    <a:pt x="2205" y="2958"/>
                  </a:cubicBezTo>
                  <a:lnTo>
                    <a:pt x="2501" y="2823"/>
                  </a:lnTo>
                  <a:cubicBezTo>
                    <a:pt x="2017" y="1157"/>
                    <a:pt x="216" y="27"/>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6" name="Google Shape;226;p18"/>
            <p:cNvSpPr/>
            <p:nvPr/>
          </p:nvSpPr>
          <p:spPr>
            <a:xfrm>
              <a:off x="4716975" y="360625"/>
              <a:ext cx="57175" cy="46400"/>
            </a:xfrm>
            <a:custGeom>
              <a:avLst/>
              <a:gdLst/>
              <a:ahLst/>
              <a:cxnLst/>
              <a:rect l="l" t="t" r="r" b="b"/>
              <a:pathLst>
                <a:path w="2287" h="1856" extrusionOk="0">
                  <a:moveTo>
                    <a:pt x="108" y="1"/>
                  </a:moveTo>
                  <a:lnTo>
                    <a:pt x="1" y="350"/>
                  </a:lnTo>
                  <a:cubicBezTo>
                    <a:pt x="28" y="377"/>
                    <a:pt x="1453" y="807"/>
                    <a:pt x="2017" y="1856"/>
                  </a:cubicBezTo>
                  <a:lnTo>
                    <a:pt x="2286" y="1641"/>
                  </a:lnTo>
                  <a:cubicBezTo>
                    <a:pt x="1641" y="511"/>
                    <a:pt x="162" y="27"/>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7" name="Google Shape;227;p18"/>
            <p:cNvSpPr/>
            <p:nvPr/>
          </p:nvSpPr>
          <p:spPr>
            <a:xfrm>
              <a:off x="5254000" y="289375"/>
              <a:ext cx="61850" cy="68600"/>
            </a:xfrm>
            <a:custGeom>
              <a:avLst/>
              <a:gdLst/>
              <a:ahLst/>
              <a:cxnLst/>
              <a:rect l="l" t="t" r="r" b="b"/>
              <a:pathLst>
                <a:path w="2474" h="2744" extrusionOk="0">
                  <a:moveTo>
                    <a:pt x="2312" y="1"/>
                  </a:moveTo>
                  <a:cubicBezTo>
                    <a:pt x="457" y="1103"/>
                    <a:pt x="27" y="2582"/>
                    <a:pt x="0" y="2662"/>
                  </a:cubicBezTo>
                  <a:lnTo>
                    <a:pt x="323" y="2743"/>
                  </a:lnTo>
                  <a:cubicBezTo>
                    <a:pt x="323" y="2743"/>
                    <a:pt x="753" y="1345"/>
                    <a:pt x="2474" y="297"/>
                  </a:cubicBezTo>
                  <a:lnTo>
                    <a:pt x="23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8" name="Google Shape;228;p18"/>
            <p:cNvSpPr/>
            <p:nvPr/>
          </p:nvSpPr>
          <p:spPr>
            <a:xfrm>
              <a:off x="5467050" y="364000"/>
              <a:ext cx="33625" cy="30250"/>
            </a:xfrm>
            <a:custGeom>
              <a:avLst/>
              <a:gdLst/>
              <a:ahLst/>
              <a:cxnLst/>
              <a:rect l="l" t="t" r="r" b="b"/>
              <a:pathLst>
                <a:path w="1345" h="1210" extrusionOk="0">
                  <a:moveTo>
                    <a:pt x="1237" y="0"/>
                  </a:moveTo>
                  <a:cubicBezTo>
                    <a:pt x="296" y="350"/>
                    <a:pt x="1" y="1075"/>
                    <a:pt x="1" y="1102"/>
                  </a:cubicBezTo>
                  <a:lnTo>
                    <a:pt x="296" y="1210"/>
                  </a:lnTo>
                  <a:cubicBezTo>
                    <a:pt x="296" y="1183"/>
                    <a:pt x="538" y="565"/>
                    <a:pt x="1345" y="323"/>
                  </a:cubicBezTo>
                  <a:lnTo>
                    <a:pt x="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9" name="Google Shape;229;p18"/>
            <p:cNvSpPr/>
            <p:nvPr/>
          </p:nvSpPr>
          <p:spPr>
            <a:xfrm>
              <a:off x="4936775" y="326925"/>
              <a:ext cx="137125" cy="40450"/>
            </a:xfrm>
            <a:custGeom>
              <a:avLst/>
              <a:gdLst/>
              <a:ahLst/>
              <a:cxnLst/>
              <a:rect l="l" t="t" r="r" b="b"/>
              <a:pathLst>
                <a:path w="5485" h="1618" extrusionOk="0">
                  <a:moveTo>
                    <a:pt x="2616" y="0"/>
                  </a:moveTo>
                  <a:cubicBezTo>
                    <a:pt x="2559" y="0"/>
                    <a:pt x="2503" y="2"/>
                    <a:pt x="2446" y="4"/>
                  </a:cubicBezTo>
                  <a:cubicBezTo>
                    <a:pt x="1452" y="85"/>
                    <a:pt x="591" y="623"/>
                    <a:pt x="0" y="1456"/>
                  </a:cubicBezTo>
                  <a:lnTo>
                    <a:pt x="269" y="1617"/>
                  </a:lnTo>
                  <a:cubicBezTo>
                    <a:pt x="780" y="838"/>
                    <a:pt x="1586" y="408"/>
                    <a:pt x="2446" y="354"/>
                  </a:cubicBezTo>
                  <a:cubicBezTo>
                    <a:pt x="2520" y="348"/>
                    <a:pt x="2594" y="345"/>
                    <a:pt x="2668" y="345"/>
                  </a:cubicBezTo>
                  <a:cubicBezTo>
                    <a:pt x="3611" y="345"/>
                    <a:pt x="4517" y="819"/>
                    <a:pt x="5216" y="1617"/>
                  </a:cubicBezTo>
                  <a:lnTo>
                    <a:pt x="5484" y="1429"/>
                  </a:lnTo>
                  <a:cubicBezTo>
                    <a:pt x="4718" y="484"/>
                    <a:pt x="3685" y="0"/>
                    <a:pt x="26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30" name="Google Shape;230;p18"/>
          <p:cNvSpPr/>
          <p:nvPr/>
        </p:nvSpPr>
        <p:spPr>
          <a:xfrm>
            <a:off x="17410370" y="3206150"/>
            <a:ext cx="498928" cy="166744"/>
          </a:xfrm>
          <a:custGeom>
            <a:avLst/>
            <a:gdLst/>
            <a:ahLst/>
            <a:cxnLst/>
            <a:rect l="l" t="t" r="r" b="b"/>
            <a:pathLst>
              <a:path w="2684" h="897" extrusionOk="0">
                <a:moveTo>
                  <a:pt x="644" y="1"/>
                </a:moveTo>
                <a:cubicBezTo>
                  <a:pt x="445" y="1"/>
                  <a:pt x="222" y="119"/>
                  <a:pt x="0" y="473"/>
                </a:cubicBezTo>
                <a:cubicBezTo>
                  <a:pt x="166" y="332"/>
                  <a:pt x="326" y="278"/>
                  <a:pt x="475" y="278"/>
                </a:cubicBezTo>
                <a:cubicBezTo>
                  <a:pt x="975" y="278"/>
                  <a:pt x="1342" y="897"/>
                  <a:pt x="1342" y="897"/>
                </a:cubicBezTo>
                <a:cubicBezTo>
                  <a:pt x="1342" y="897"/>
                  <a:pt x="1709" y="278"/>
                  <a:pt x="2209" y="278"/>
                </a:cubicBezTo>
                <a:cubicBezTo>
                  <a:pt x="2358" y="278"/>
                  <a:pt x="2518" y="332"/>
                  <a:pt x="2684" y="473"/>
                </a:cubicBezTo>
                <a:cubicBezTo>
                  <a:pt x="2462" y="119"/>
                  <a:pt x="2239" y="1"/>
                  <a:pt x="2040" y="1"/>
                </a:cubicBezTo>
                <a:cubicBezTo>
                  <a:pt x="1643" y="1"/>
                  <a:pt x="1342" y="473"/>
                  <a:pt x="1342" y="473"/>
                </a:cubicBezTo>
                <a:cubicBezTo>
                  <a:pt x="1342" y="473"/>
                  <a:pt x="1041" y="1"/>
                  <a:pt x="644"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31" name="Google Shape;231;p18"/>
          <p:cNvGrpSpPr/>
          <p:nvPr/>
        </p:nvGrpSpPr>
        <p:grpSpPr>
          <a:xfrm>
            <a:off x="14953243" y="457087"/>
            <a:ext cx="2250270" cy="712626"/>
            <a:chOff x="5762775" y="261825"/>
            <a:chExt cx="564600" cy="178800"/>
          </a:xfrm>
        </p:grpSpPr>
        <p:sp>
          <p:nvSpPr>
            <p:cNvPr id="232" name="Google Shape;232;p18"/>
            <p:cNvSpPr/>
            <p:nvPr/>
          </p:nvSpPr>
          <p:spPr>
            <a:xfrm>
              <a:off x="5762775" y="261825"/>
              <a:ext cx="564600" cy="178800"/>
            </a:xfrm>
            <a:custGeom>
              <a:avLst/>
              <a:gdLst/>
              <a:ahLst/>
              <a:cxnLst/>
              <a:rect l="l" t="t" r="r" b="b"/>
              <a:pathLst>
                <a:path w="22584" h="7152" extrusionOk="0">
                  <a:moveTo>
                    <a:pt x="10458" y="1"/>
                  </a:moveTo>
                  <a:cubicBezTo>
                    <a:pt x="7286" y="1"/>
                    <a:pt x="4732" y="2501"/>
                    <a:pt x="4732" y="5673"/>
                  </a:cubicBezTo>
                  <a:lnTo>
                    <a:pt x="4732" y="5942"/>
                  </a:lnTo>
                  <a:cubicBezTo>
                    <a:pt x="4194" y="5539"/>
                    <a:pt x="3576" y="5270"/>
                    <a:pt x="2823" y="5270"/>
                  </a:cubicBezTo>
                  <a:cubicBezTo>
                    <a:pt x="1560" y="5270"/>
                    <a:pt x="484" y="6050"/>
                    <a:pt x="0" y="7125"/>
                  </a:cubicBezTo>
                  <a:lnTo>
                    <a:pt x="0" y="7152"/>
                  </a:lnTo>
                  <a:lnTo>
                    <a:pt x="22583" y="7152"/>
                  </a:lnTo>
                  <a:cubicBezTo>
                    <a:pt x="22422" y="5136"/>
                    <a:pt x="20701" y="3549"/>
                    <a:pt x="18658" y="3549"/>
                  </a:cubicBezTo>
                  <a:cubicBezTo>
                    <a:pt x="17690" y="3549"/>
                    <a:pt x="16776" y="3926"/>
                    <a:pt x="16077" y="4517"/>
                  </a:cubicBezTo>
                  <a:cubicBezTo>
                    <a:pt x="15539" y="1936"/>
                    <a:pt x="13201" y="1"/>
                    <a:pt x="104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3" name="Google Shape;233;p18"/>
            <p:cNvSpPr/>
            <p:nvPr/>
          </p:nvSpPr>
          <p:spPr>
            <a:xfrm>
              <a:off x="6136450" y="371375"/>
              <a:ext cx="30275" cy="47075"/>
            </a:xfrm>
            <a:custGeom>
              <a:avLst/>
              <a:gdLst/>
              <a:ahLst/>
              <a:cxnLst/>
              <a:rect l="l" t="t" r="r" b="b"/>
              <a:pathLst>
                <a:path w="1211" h="1883" extrusionOk="0">
                  <a:moveTo>
                    <a:pt x="996" y="1"/>
                  </a:moveTo>
                  <a:cubicBezTo>
                    <a:pt x="942" y="55"/>
                    <a:pt x="135" y="754"/>
                    <a:pt x="1" y="1856"/>
                  </a:cubicBezTo>
                  <a:lnTo>
                    <a:pt x="350" y="1883"/>
                  </a:lnTo>
                  <a:cubicBezTo>
                    <a:pt x="485" y="915"/>
                    <a:pt x="1211" y="270"/>
                    <a:pt x="1211" y="270"/>
                  </a:cubicBezTo>
                  <a:lnTo>
                    <a:pt x="9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953984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34"/>
        <p:cNvGrpSpPr/>
        <p:nvPr/>
      </p:nvGrpSpPr>
      <p:grpSpPr>
        <a:xfrm>
          <a:off x="0" y="0"/>
          <a:ext cx="0" cy="0"/>
          <a:chOff x="0" y="0"/>
          <a:chExt cx="0" cy="0"/>
        </a:xfrm>
      </p:grpSpPr>
      <p:sp>
        <p:nvSpPr>
          <p:cNvPr id="235" name="Google Shape;235;p19"/>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6" name="Google Shape;236;p19"/>
          <p:cNvSpPr txBox="1">
            <a:spLocks noGrp="1"/>
          </p:cNvSpPr>
          <p:nvPr>
            <p:ph type="subTitle" idx="1"/>
          </p:nvPr>
        </p:nvSpPr>
        <p:spPr>
          <a:xfrm>
            <a:off x="1440000" y="3420320"/>
            <a:ext cx="4467000" cy="23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37" name="Google Shape;237;p19"/>
          <p:cNvSpPr txBox="1">
            <a:spLocks noGrp="1"/>
          </p:cNvSpPr>
          <p:nvPr>
            <p:ph type="subTitle" idx="2"/>
          </p:nvPr>
        </p:nvSpPr>
        <p:spPr>
          <a:xfrm>
            <a:off x="6910500" y="3420320"/>
            <a:ext cx="4467000" cy="23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38" name="Google Shape;238;p19"/>
          <p:cNvSpPr txBox="1">
            <a:spLocks noGrp="1"/>
          </p:cNvSpPr>
          <p:nvPr>
            <p:ph type="subTitle" idx="3"/>
          </p:nvPr>
        </p:nvSpPr>
        <p:spPr>
          <a:xfrm>
            <a:off x="1440000" y="6880908"/>
            <a:ext cx="4467000" cy="23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39" name="Google Shape;239;p19"/>
          <p:cNvSpPr txBox="1">
            <a:spLocks noGrp="1"/>
          </p:cNvSpPr>
          <p:nvPr>
            <p:ph type="subTitle" idx="4"/>
          </p:nvPr>
        </p:nvSpPr>
        <p:spPr>
          <a:xfrm>
            <a:off x="6910500" y="6880908"/>
            <a:ext cx="4467000" cy="23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40" name="Google Shape;240;p19"/>
          <p:cNvSpPr txBox="1">
            <a:spLocks noGrp="1"/>
          </p:cNvSpPr>
          <p:nvPr>
            <p:ph type="subTitle" idx="5"/>
          </p:nvPr>
        </p:nvSpPr>
        <p:spPr>
          <a:xfrm>
            <a:off x="12381000" y="3420320"/>
            <a:ext cx="4467000" cy="23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41" name="Google Shape;241;p19"/>
          <p:cNvSpPr txBox="1">
            <a:spLocks noGrp="1"/>
          </p:cNvSpPr>
          <p:nvPr>
            <p:ph type="subTitle" idx="6"/>
          </p:nvPr>
        </p:nvSpPr>
        <p:spPr>
          <a:xfrm>
            <a:off x="12381000" y="6880908"/>
            <a:ext cx="4467000" cy="23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42" name="Google Shape;242;p19"/>
          <p:cNvSpPr txBox="1">
            <a:spLocks noGrp="1"/>
          </p:cNvSpPr>
          <p:nvPr>
            <p:ph type="subTitle" idx="7"/>
          </p:nvPr>
        </p:nvSpPr>
        <p:spPr>
          <a:xfrm>
            <a:off x="1440000" y="2672550"/>
            <a:ext cx="4467000" cy="754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400">
                <a:solidFill>
                  <a:schemeClr val="dk1"/>
                </a:solidFill>
                <a:latin typeface="Passion One"/>
                <a:ea typeface="Passion One"/>
                <a:cs typeface="Passion One"/>
                <a:sym typeface="Passion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43" name="Google Shape;243;p19"/>
          <p:cNvSpPr txBox="1">
            <a:spLocks noGrp="1"/>
          </p:cNvSpPr>
          <p:nvPr>
            <p:ph type="subTitle" idx="8"/>
          </p:nvPr>
        </p:nvSpPr>
        <p:spPr>
          <a:xfrm>
            <a:off x="6910500" y="2672550"/>
            <a:ext cx="4462200" cy="754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400">
                <a:solidFill>
                  <a:schemeClr val="dk1"/>
                </a:solidFill>
                <a:latin typeface="Passion One"/>
                <a:ea typeface="Passion One"/>
                <a:cs typeface="Passion One"/>
                <a:sym typeface="Passion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44" name="Google Shape;244;p19"/>
          <p:cNvSpPr txBox="1">
            <a:spLocks noGrp="1"/>
          </p:cNvSpPr>
          <p:nvPr>
            <p:ph type="subTitle" idx="9"/>
          </p:nvPr>
        </p:nvSpPr>
        <p:spPr>
          <a:xfrm>
            <a:off x="12381000" y="2672550"/>
            <a:ext cx="4462200" cy="754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400">
                <a:solidFill>
                  <a:schemeClr val="dk1"/>
                </a:solidFill>
                <a:latin typeface="Passion One"/>
                <a:ea typeface="Passion One"/>
                <a:cs typeface="Passion One"/>
                <a:sym typeface="Passion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45" name="Google Shape;245;p19"/>
          <p:cNvSpPr txBox="1">
            <a:spLocks noGrp="1"/>
          </p:cNvSpPr>
          <p:nvPr>
            <p:ph type="subTitle" idx="13"/>
          </p:nvPr>
        </p:nvSpPr>
        <p:spPr>
          <a:xfrm>
            <a:off x="1440000" y="6126702"/>
            <a:ext cx="4467000" cy="754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400">
                <a:solidFill>
                  <a:schemeClr val="dk1"/>
                </a:solidFill>
                <a:latin typeface="Passion One"/>
                <a:ea typeface="Passion One"/>
                <a:cs typeface="Passion One"/>
                <a:sym typeface="Passion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46" name="Google Shape;246;p19"/>
          <p:cNvSpPr txBox="1">
            <a:spLocks noGrp="1"/>
          </p:cNvSpPr>
          <p:nvPr>
            <p:ph type="subTitle" idx="14"/>
          </p:nvPr>
        </p:nvSpPr>
        <p:spPr>
          <a:xfrm>
            <a:off x="6910500" y="6126712"/>
            <a:ext cx="4462200" cy="754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400">
                <a:solidFill>
                  <a:schemeClr val="dk1"/>
                </a:solidFill>
                <a:latin typeface="Passion One"/>
                <a:ea typeface="Passion One"/>
                <a:cs typeface="Passion One"/>
                <a:sym typeface="Passion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47" name="Google Shape;247;p19"/>
          <p:cNvSpPr txBox="1">
            <a:spLocks noGrp="1"/>
          </p:cNvSpPr>
          <p:nvPr>
            <p:ph type="subTitle" idx="15"/>
          </p:nvPr>
        </p:nvSpPr>
        <p:spPr>
          <a:xfrm>
            <a:off x="12381000" y="6126712"/>
            <a:ext cx="4462200" cy="754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400">
                <a:solidFill>
                  <a:schemeClr val="dk1"/>
                </a:solidFill>
                <a:latin typeface="Passion One"/>
                <a:ea typeface="Passion One"/>
                <a:cs typeface="Passion One"/>
                <a:sym typeface="Passion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48" name="Google Shape;248;p19"/>
          <p:cNvSpPr/>
          <p:nvPr/>
        </p:nvSpPr>
        <p:spPr>
          <a:xfrm>
            <a:off x="-771278" y="8495100"/>
            <a:ext cx="2007416" cy="712596"/>
          </a:xfrm>
          <a:custGeom>
            <a:avLst/>
            <a:gdLst/>
            <a:ahLst/>
            <a:cxnLst/>
            <a:rect l="l" t="t" r="r" b="b"/>
            <a:pathLst>
              <a:path w="10378" h="3684" extrusionOk="0">
                <a:moveTo>
                  <a:pt x="7044" y="0"/>
                </a:moveTo>
                <a:cubicBezTo>
                  <a:pt x="5619" y="0"/>
                  <a:pt x="4409" y="914"/>
                  <a:pt x="3925" y="2178"/>
                </a:cubicBezTo>
                <a:cubicBezTo>
                  <a:pt x="3495" y="1855"/>
                  <a:pt x="2984" y="1640"/>
                  <a:pt x="2420" y="1640"/>
                </a:cubicBezTo>
                <a:cubicBezTo>
                  <a:pt x="1183" y="1640"/>
                  <a:pt x="161" y="2554"/>
                  <a:pt x="0" y="3683"/>
                </a:cubicBezTo>
                <a:lnTo>
                  <a:pt x="10350" y="3683"/>
                </a:lnTo>
                <a:cubicBezTo>
                  <a:pt x="10377" y="3549"/>
                  <a:pt x="10377" y="3387"/>
                  <a:pt x="10377" y="3253"/>
                </a:cubicBezTo>
                <a:cubicBezTo>
                  <a:pt x="10350" y="1479"/>
                  <a:pt x="8872" y="0"/>
                  <a:pt x="704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9" name="Google Shape;249;p19"/>
          <p:cNvSpPr/>
          <p:nvPr/>
        </p:nvSpPr>
        <p:spPr>
          <a:xfrm>
            <a:off x="483740" y="2965800"/>
            <a:ext cx="498928" cy="167672"/>
          </a:xfrm>
          <a:custGeom>
            <a:avLst/>
            <a:gdLst/>
            <a:ahLst/>
            <a:cxnLst/>
            <a:rect l="l" t="t" r="r" b="b"/>
            <a:pathLst>
              <a:path w="2684" h="902" extrusionOk="0">
                <a:moveTo>
                  <a:pt x="643" y="1"/>
                </a:moveTo>
                <a:cubicBezTo>
                  <a:pt x="445" y="1"/>
                  <a:pt x="222" y="120"/>
                  <a:pt x="0" y="479"/>
                </a:cubicBezTo>
                <a:cubicBezTo>
                  <a:pt x="166" y="338"/>
                  <a:pt x="326" y="283"/>
                  <a:pt x="475" y="283"/>
                </a:cubicBezTo>
                <a:cubicBezTo>
                  <a:pt x="975" y="283"/>
                  <a:pt x="1342" y="902"/>
                  <a:pt x="1342" y="902"/>
                </a:cubicBezTo>
                <a:cubicBezTo>
                  <a:pt x="1342" y="902"/>
                  <a:pt x="1708" y="283"/>
                  <a:pt x="2209" y="283"/>
                </a:cubicBezTo>
                <a:cubicBezTo>
                  <a:pt x="2357" y="283"/>
                  <a:pt x="2518" y="338"/>
                  <a:pt x="2683" y="479"/>
                </a:cubicBezTo>
                <a:cubicBezTo>
                  <a:pt x="2462" y="120"/>
                  <a:pt x="2239" y="1"/>
                  <a:pt x="2040" y="1"/>
                </a:cubicBezTo>
                <a:cubicBezTo>
                  <a:pt x="1643" y="1"/>
                  <a:pt x="1342" y="479"/>
                  <a:pt x="1342" y="479"/>
                </a:cubicBezTo>
                <a:cubicBezTo>
                  <a:pt x="1342" y="479"/>
                  <a:pt x="1041" y="1"/>
                  <a:pt x="643"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50" name="Google Shape;250;p19"/>
          <p:cNvGrpSpPr/>
          <p:nvPr/>
        </p:nvGrpSpPr>
        <p:grpSpPr>
          <a:xfrm>
            <a:off x="16861543" y="5561987"/>
            <a:ext cx="2250270" cy="712626"/>
            <a:chOff x="5762775" y="261825"/>
            <a:chExt cx="564600" cy="178800"/>
          </a:xfrm>
        </p:grpSpPr>
        <p:sp>
          <p:nvSpPr>
            <p:cNvPr id="251" name="Google Shape;251;p19"/>
            <p:cNvSpPr/>
            <p:nvPr/>
          </p:nvSpPr>
          <p:spPr>
            <a:xfrm>
              <a:off x="5762775" y="261825"/>
              <a:ext cx="564600" cy="178800"/>
            </a:xfrm>
            <a:custGeom>
              <a:avLst/>
              <a:gdLst/>
              <a:ahLst/>
              <a:cxnLst/>
              <a:rect l="l" t="t" r="r" b="b"/>
              <a:pathLst>
                <a:path w="22584" h="7152" extrusionOk="0">
                  <a:moveTo>
                    <a:pt x="10458" y="1"/>
                  </a:moveTo>
                  <a:cubicBezTo>
                    <a:pt x="7286" y="1"/>
                    <a:pt x="4732" y="2501"/>
                    <a:pt x="4732" y="5673"/>
                  </a:cubicBezTo>
                  <a:lnTo>
                    <a:pt x="4732" y="5942"/>
                  </a:lnTo>
                  <a:cubicBezTo>
                    <a:pt x="4194" y="5539"/>
                    <a:pt x="3576" y="5270"/>
                    <a:pt x="2823" y="5270"/>
                  </a:cubicBezTo>
                  <a:cubicBezTo>
                    <a:pt x="1560" y="5270"/>
                    <a:pt x="484" y="6050"/>
                    <a:pt x="0" y="7125"/>
                  </a:cubicBezTo>
                  <a:lnTo>
                    <a:pt x="0" y="7152"/>
                  </a:lnTo>
                  <a:lnTo>
                    <a:pt x="22583" y="7152"/>
                  </a:lnTo>
                  <a:cubicBezTo>
                    <a:pt x="22422" y="5136"/>
                    <a:pt x="20701" y="3549"/>
                    <a:pt x="18658" y="3549"/>
                  </a:cubicBezTo>
                  <a:cubicBezTo>
                    <a:pt x="17690" y="3549"/>
                    <a:pt x="16776" y="3926"/>
                    <a:pt x="16077" y="4517"/>
                  </a:cubicBezTo>
                  <a:cubicBezTo>
                    <a:pt x="15539" y="1936"/>
                    <a:pt x="13201" y="1"/>
                    <a:pt x="104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2" name="Google Shape;252;p19"/>
            <p:cNvSpPr/>
            <p:nvPr/>
          </p:nvSpPr>
          <p:spPr>
            <a:xfrm>
              <a:off x="6136450" y="371375"/>
              <a:ext cx="30275" cy="47075"/>
            </a:xfrm>
            <a:custGeom>
              <a:avLst/>
              <a:gdLst/>
              <a:ahLst/>
              <a:cxnLst/>
              <a:rect l="l" t="t" r="r" b="b"/>
              <a:pathLst>
                <a:path w="1211" h="1883" extrusionOk="0">
                  <a:moveTo>
                    <a:pt x="996" y="1"/>
                  </a:moveTo>
                  <a:cubicBezTo>
                    <a:pt x="942" y="55"/>
                    <a:pt x="135" y="754"/>
                    <a:pt x="1" y="1856"/>
                  </a:cubicBezTo>
                  <a:lnTo>
                    <a:pt x="350" y="1883"/>
                  </a:lnTo>
                  <a:cubicBezTo>
                    <a:pt x="485" y="915"/>
                    <a:pt x="1211" y="270"/>
                    <a:pt x="1211" y="270"/>
                  </a:cubicBezTo>
                  <a:lnTo>
                    <a:pt x="9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53" name="Google Shape;253;p19"/>
          <p:cNvSpPr/>
          <p:nvPr/>
        </p:nvSpPr>
        <p:spPr>
          <a:xfrm>
            <a:off x="17397520" y="8606800"/>
            <a:ext cx="498928" cy="166744"/>
          </a:xfrm>
          <a:custGeom>
            <a:avLst/>
            <a:gdLst/>
            <a:ahLst/>
            <a:cxnLst/>
            <a:rect l="l" t="t" r="r" b="b"/>
            <a:pathLst>
              <a:path w="2684" h="897" extrusionOk="0">
                <a:moveTo>
                  <a:pt x="644" y="1"/>
                </a:moveTo>
                <a:cubicBezTo>
                  <a:pt x="445" y="1"/>
                  <a:pt x="222" y="119"/>
                  <a:pt x="0" y="473"/>
                </a:cubicBezTo>
                <a:cubicBezTo>
                  <a:pt x="166" y="332"/>
                  <a:pt x="326" y="278"/>
                  <a:pt x="475" y="278"/>
                </a:cubicBezTo>
                <a:cubicBezTo>
                  <a:pt x="975" y="278"/>
                  <a:pt x="1342" y="897"/>
                  <a:pt x="1342" y="897"/>
                </a:cubicBezTo>
                <a:cubicBezTo>
                  <a:pt x="1342" y="897"/>
                  <a:pt x="1709" y="278"/>
                  <a:pt x="2209" y="278"/>
                </a:cubicBezTo>
                <a:cubicBezTo>
                  <a:pt x="2358" y="278"/>
                  <a:pt x="2518" y="332"/>
                  <a:pt x="2684" y="473"/>
                </a:cubicBezTo>
                <a:cubicBezTo>
                  <a:pt x="2462" y="119"/>
                  <a:pt x="2239" y="1"/>
                  <a:pt x="2040" y="1"/>
                </a:cubicBezTo>
                <a:cubicBezTo>
                  <a:pt x="1643" y="1"/>
                  <a:pt x="1342" y="473"/>
                  <a:pt x="1342" y="473"/>
                </a:cubicBezTo>
                <a:cubicBezTo>
                  <a:pt x="1342" y="473"/>
                  <a:pt x="1041" y="1"/>
                  <a:pt x="644"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54" name="Google Shape;254;p19"/>
          <p:cNvGrpSpPr/>
          <p:nvPr/>
        </p:nvGrpSpPr>
        <p:grpSpPr>
          <a:xfrm>
            <a:off x="8468039" y="463562"/>
            <a:ext cx="3504286" cy="1100420"/>
            <a:chOff x="4626925" y="135475"/>
            <a:chExt cx="973900" cy="305825"/>
          </a:xfrm>
        </p:grpSpPr>
        <p:sp>
          <p:nvSpPr>
            <p:cNvPr id="255" name="Google Shape;255;p19"/>
            <p:cNvSpPr/>
            <p:nvPr/>
          </p:nvSpPr>
          <p:spPr>
            <a:xfrm>
              <a:off x="4626925" y="135475"/>
              <a:ext cx="973900" cy="305825"/>
            </a:xfrm>
            <a:custGeom>
              <a:avLst/>
              <a:gdLst/>
              <a:ahLst/>
              <a:cxnLst/>
              <a:rect l="l" t="t" r="r" b="b"/>
              <a:pathLst>
                <a:path w="38956" h="12233" extrusionOk="0">
                  <a:moveTo>
                    <a:pt x="19841" y="0"/>
                  </a:moveTo>
                  <a:cubicBezTo>
                    <a:pt x="16480" y="0"/>
                    <a:pt x="13604" y="2124"/>
                    <a:pt x="12528" y="5082"/>
                  </a:cubicBezTo>
                  <a:cubicBezTo>
                    <a:pt x="11614" y="4463"/>
                    <a:pt x="10512" y="4114"/>
                    <a:pt x="9329" y="4114"/>
                  </a:cubicBezTo>
                  <a:cubicBezTo>
                    <a:pt x="6399" y="4114"/>
                    <a:pt x="3926" y="6345"/>
                    <a:pt x="3657" y="9249"/>
                  </a:cubicBezTo>
                  <a:cubicBezTo>
                    <a:pt x="3495" y="9222"/>
                    <a:pt x="3334" y="9222"/>
                    <a:pt x="3119" y="9222"/>
                  </a:cubicBezTo>
                  <a:cubicBezTo>
                    <a:pt x="1398" y="9222"/>
                    <a:pt x="27" y="10566"/>
                    <a:pt x="1" y="12233"/>
                  </a:cubicBezTo>
                  <a:lnTo>
                    <a:pt x="38955" y="12233"/>
                  </a:lnTo>
                  <a:cubicBezTo>
                    <a:pt x="38875" y="10485"/>
                    <a:pt x="37504" y="9141"/>
                    <a:pt x="35783" y="9141"/>
                  </a:cubicBezTo>
                  <a:cubicBezTo>
                    <a:pt x="35487" y="9141"/>
                    <a:pt x="35192" y="9168"/>
                    <a:pt x="34869" y="9275"/>
                  </a:cubicBezTo>
                  <a:cubicBezTo>
                    <a:pt x="34331" y="7152"/>
                    <a:pt x="32396" y="5592"/>
                    <a:pt x="30084" y="5592"/>
                  </a:cubicBezTo>
                  <a:cubicBezTo>
                    <a:pt x="29116" y="5592"/>
                    <a:pt x="28202" y="5861"/>
                    <a:pt x="27449" y="6345"/>
                  </a:cubicBezTo>
                  <a:cubicBezTo>
                    <a:pt x="26831" y="2716"/>
                    <a:pt x="23632" y="0"/>
                    <a:pt x="198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6" name="Google Shape;256;p19"/>
            <p:cNvSpPr/>
            <p:nvPr/>
          </p:nvSpPr>
          <p:spPr>
            <a:xfrm>
              <a:off x="4938100" y="256450"/>
              <a:ext cx="62525" cy="73950"/>
            </a:xfrm>
            <a:custGeom>
              <a:avLst/>
              <a:gdLst/>
              <a:ahLst/>
              <a:cxnLst/>
              <a:rect l="l" t="t" r="r" b="b"/>
              <a:pathLst>
                <a:path w="2501" h="2958" extrusionOk="0">
                  <a:moveTo>
                    <a:pt x="162" y="1"/>
                  </a:moveTo>
                  <a:lnTo>
                    <a:pt x="1" y="296"/>
                  </a:lnTo>
                  <a:cubicBezTo>
                    <a:pt x="1" y="350"/>
                    <a:pt x="1748" y="1372"/>
                    <a:pt x="2205" y="2958"/>
                  </a:cubicBezTo>
                  <a:lnTo>
                    <a:pt x="2501" y="2823"/>
                  </a:lnTo>
                  <a:cubicBezTo>
                    <a:pt x="2017" y="1157"/>
                    <a:pt x="216" y="27"/>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7" name="Google Shape;257;p19"/>
            <p:cNvSpPr/>
            <p:nvPr/>
          </p:nvSpPr>
          <p:spPr>
            <a:xfrm>
              <a:off x="4716975" y="360625"/>
              <a:ext cx="57175" cy="46400"/>
            </a:xfrm>
            <a:custGeom>
              <a:avLst/>
              <a:gdLst/>
              <a:ahLst/>
              <a:cxnLst/>
              <a:rect l="l" t="t" r="r" b="b"/>
              <a:pathLst>
                <a:path w="2287" h="1856" extrusionOk="0">
                  <a:moveTo>
                    <a:pt x="108" y="1"/>
                  </a:moveTo>
                  <a:lnTo>
                    <a:pt x="1" y="350"/>
                  </a:lnTo>
                  <a:cubicBezTo>
                    <a:pt x="28" y="377"/>
                    <a:pt x="1453" y="807"/>
                    <a:pt x="2017" y="1856"/>
                  </a:cubicBezTo>
                  <a:lnTo>
                    <a:pt x="2286" y="1641"/>
                  </a:lnTo>
                  <a:cubicBezTo>
                    <a:pt x="1641" y="511"/>
                    <a:pt x="162" y="27"/>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8" name="Google Shape;258;p19"/>
            <p:cNvSpPr/>
            <p:nvPr/>
          </p:nvSpPr>
          <p:spPr>
            <a:xfrm>
              <a:off x="5254000" y="289375"/>
              <a:ext cx="61850" cy="68600"/>
            </a:xfrm>
            <a:custGeom>
              <a:avLst/>
              <a:gdLst/>
              <a:ahLst/>
              <a:cxnLst/>
              <a:rect l="l" t="t" r="r" b="b"/>
              <a:pathLst>
                <a:path w="2474" h="2744" extrusionOk="0">
                  <a:moveTo>
                    <a:pt x="2312" y="1"/>
                  </a:moveTo>
                  <a:cubicBezTo>
                    <a:pt x="457" y="1103"/>
                    <a:pt x="27" y="2582"/>
                    <a:pt x="0" y="2662"/>
                  </a:cubicBezTo>
                  <a:lnTo>
                    <a:pt x="323" y="2743"/>
                  </a:lnTo>
                  <a:cubicBezTo>
                    <a:pt x="323" y="2743"/>
                    <a:pt x="753" y="1345"/>
                    <a:pt x="2474" y="297"/>
                  </a:cubicBezTo>
                  <a:lnTo>
                    <a:pt x="23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 name="Google Shape;259;p19"/>
            <p:cNvSpPr/>
            <p:nvPr/>
          </p:nvSpPr>
          <p:spPr>
            <a:xfrm>
              <a:off x="5467050" y="364000"/>
              <a:ext cx="33625" cy="30250"/>
            </a:xfrm>
            <a:custGeom>
              <a:avLst/>
              <a:gdLst/>
              <a:ahLst/>
              <a:cxnLst/>
              <a:rect l="l" t="t" r="r" b="b"/>
              <a:pathLst>
                <a:path w="1345" h="1210" extrusionOk="0">
                  <a:moveTo>
                    <a:pt x="1237" y="0"/>
                  </a:moveTo>
                  <a:cubicBezTo>
                    <a:pt x="296" y="350"/>
                    <a:pt x="1" y="1075"/>
                    <a:pt x="1" y="1102"/>
                  </a:cubicBezTo>
                  <a:lnTo>
                    <a:pt x="296" y="1210"/>
                  </a:lnTo>
                  <a:cubicBezTo>
                    <a:pt x="296" y="1183"/>
                    <a:pt x="538" y="565"/>
                    <a:pt x="1345" y="323"/>
                  </a:cubicBezTo>
                  <a:lnTo>
                    <a:pt x="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0" name="Google Shape;260;p19"/>
            <p:cNvSpPr/>
            <p:nvPr/>
          </p:nvSpPr>
          <p:spPr>
            <a:xfrm>
              <a:off x="4936775" y="326925"/>
              <a:ext cx="137125" cy="40450"/>
            </a:xfrm>
            <a:custGeom>
              <a:avLst/>
              <a:gdLst/>
              <a:ahLst/>
              <a:cxnLst/>
              <a:rect l="l" t="t" r="r" b="b"/>
              <a:pathLst>
                <a:path w="5485" h="1618" extrusionOk="0">
                  <a:moveTo>
                    <a:pt x="2616" y="0"/>
                  </a:moveTo>
                  <a:cubicBezTo>
                    <a:pt x="2559" y="0"/>
                    <a:pt x="2503" y="2"/>
                    <a:pt x="2446" y="4"/>
                  </a:cubicBezTo>
                  <a:cubicBezTo>
                    <a:pt x="1452" y="85"/>
                    <a:pt x="591" y="623"/>
                    <a:pt x="0" y="1456"/>
                  </a:cubicBezTo>
                  <a:lnTo>
                    <a:pt x="269" y="1617"/>
                  </a:lnTo>
                  <a:cubicBezTo>
                    <a:pt x="780" y="838"/>
                    <a:pt x="1586" y="408"/>
                    <a:pt x="2446" y="354"/>
                  </a:cubicBezTo>
                  <a:cubicBezTo>
                    <a:pt x="2520" y="348"/>
                    <a:pt x="2594" y="345"/>
                    <a:pt x="2668" y="345"/>
                  </a:cubicBezTo>
                  <a:cubicBezTo>
                    <a:pt x="3611" y="345"/>
                    <a:pt x="4517" y="819"/>
                    <a:pt x="5216" y="1617"/>
                  </a:cubicBezTo>
                  <a:lnTo>
                    <a:pt x="5484" y="1429"/>
                  </a:lnTo>
                  <a:cubicBezTo>
                    <a:pt x="4718" y="484"/>
                    <a:pt x="3685" y="0"/>
                    <a:pt x="26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42137859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96"/>
        <p:cNvGrpSpPr/>
        <p:nvPr/>
      </p:nvGrpSpPr>
      <p:grpSpPr>
        <a:xfrm>
          <a:off x="0" y="0"/>
          <a:ext cx="0" cy="0"/>
          <a:chOff x="0" y="0"/>
          <a:chExt cx="0" cy="0"/>
        </a:xfrm>
      </p:grpSpPr>
      <p:grpSp>
        <p:nvGrpSpPr>
          <p:cNvPr id="297" name="Google Shape;297;p22"/>
          <p:cNvGrpSpPr/>
          <p:nvPr/>
        </p:nvGrpSpPr>
        <p:grpSpPr>
          <a:xfrm>
            <a:off x="13585093" y="8851687"/>
            <a:ext cx="2250270" cy="712626"/>
            <a:chOff x="5762775" y="261825"/>
            <a:chExt cx="564600" cy="178800"/>
          </a:xfrm>
        </p:grpSpPr>
        <p:sp>
          <p:nvSpPr>
            <p:cNvPr id="298" name="Google Shape;298;p22"/>
            <p:cNvSpPr/>
            <p:nvPr/>
          </p:nvSpPr>
          <p:spPr>
            <a:xfrm>
              <a:off x="5762775" y="261825"/>
              <a:ext cx="564600" cy="178800"/>
            </a:xfrm>
            <a:custGeom>
              <a:avLst/>
              <a:gdLst/>
              <a:ahLst/>
              <a:cxnLst/>
              <a:rect l="l" t="t" r="r" b="b"/>
              <a:pathLst>
                <a:path w="22584" h="7152" extrusionOk="0">
                  <a:moveTo>
                    <a:pt x="10458" y="1"/>
                  </a:moveTo>
                  <a:cubicBezTo>
                    <a:pt x="7286" y="1"/>
                    <a:pt x="4732" y="2501"/>
                    <a:pt x="4732" y="5673"/>
                  </a:cubicBezTo>
                  <a:lnTo>
                    <a:pt x="4732" y="5942"/>
                  </a:lnTo>
                  <a:cubicBezTo>
                    <a:pt x="4194" y="5539"/>
                    <a:pt x="3576" y="5270"/>
                    <a:pt x="2823" y="5270"/>
                  </a:cubicBezTo>
                  <a:cubicBezTo>
                    <a:pt x="1560" y="5270"/>
                    <a:pt x="484" y="6050"/>
                    <a:pt x="0" y="7125"/>
                  </a:cubicBezTo>
                  <a:lnTo>
                    <a:pt x="0" y="7152"/>
                  </a:lnTo>
                  <a:lnTo>
                    <a:pt x="22583" y="7152"/>
                  </a:lnTo>
                  <a:cubicBezTo>
                    <a:pt x="22422" y="5136"/>
                    <a:pt x="20701" y="3549"/>
                    <a:pt x="18658" y="3549"/>
                  </a:cubicBezTo>
                  <a:cubicBezTo>
                    <a:pt x="17690" y="3549"/>
                    <a:pt x="16776" y="3926"/>
                    <a:pt x="16077" y="4517"/>
                  </a:cubicBezTo>
                  <a:cubicBezTo>
                    <a:pt x="15539" y="1936"/>
                    <a:pt x="13201" y="1"/>
                    <a:pt x="104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 name="Google Shape;299;p22"/>
            <p:cNvSpPr/>
            <p:nvPr/>
          </p:nvSpPr>
          <p:spPr>
            <a:xfrm>
              <a:off x="6136450" y="371375"/>
              <a:ext cx="30275" cy="47075"/>
            </a:xfrm>
            <a:custGeom>
              <a:avLst/>
              <a:gdLst/>
              <a:ahLst/>
              <a:cxnLst/>
              <a:rect l="l" t="t" r="r" b="b"/>
              <a:pathLst>
                <a:path w="1211" h="1883" extrusionOk="0">
                  <a:moveTo>
                    <a:pt x="996" y="1"/>
                  </a:moveTo>
                  <a:cubicBezTo>
                    <a:pt x="942" y="55"/>
                    <a:pt x="135" y="754"/>
                    <a:pt x="1" y="1856"/>
                  </a:cubicBezTo>
                  <a:lnTo>
                    <a:pt x="350" y="1883"/>
                  </a:lnTo>
                  <a:cubicBezTo>
                    <a:pt x="485" y="915"/>
                    <a:pt x="1211" y="270"/>
                    <a:pt x="1211" y="270"/>
                  </a:cubicBezTo>
                  <a:lnTo>
                    <a:pt x="9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00" name="Google Shape;300;p22"/>
          <p:cNvGrpSpPr/>
          <p:nvPr/>
        </p:nvGrpSpPr>
        <p:grpSpPr>
          <a:xfrm>
            <a:off x="-802111" y="2351886"/>
            <a:ext cx="3504286" cy="1100420"/>
            <a:chOff x="4626925" y="135475"/>
            <a:chExt cx="973900" cy="305825"/>
          </a:xfrm>
        </p:grpSpPr>
        <p:sp>
          <p:nvSpPr>
            <p:cNvPr id="301" name="Google Shape;301;p22"/>
            <p:cNvSpPr/>
            <p:nvPr/>
          </p:nvSpPr>
          <p:spPr>
            <a:xfrm>
              <a:off x="4626925" y="135475"/>
              <a:ext cx="973900" cy="305825"/>
            </a:xfrm>
            <a:custGeom>
              <a:avLst/>
              <a:gdLst/>
              <a:ahLst/>
              <a:cxnLst/>
              <a:rect l="l" t="t" r="r" b="b"/>
              <a:pathLst>
                <a:path w="38956" h="12233" extrusionOk="0">
                  <a:moveTo>
                    <a:pt x="19841" y="0"/>
                  </a:moveTo>
                  <a:cubicBezTo>
                    <a:pt x="16480" y="0"/>
                    <a:pt x="13604" y="2124"/>
                    <a:pt x="12528" y="5082"/>
                  </a:cubicBezTo>
                  <a:cubicBezTo>
                    <a:pt x="11614" y="4463"/>
                    <a:pt x="10512" y="4114"/>
                    <a:pt x="9329" y="4114"/>
                  </a:cubicBezTo>
                  <a:cubicBezTo>
                    <a:pt x="6399" y="4114"/>
                    <a:pt x="3926" y="6345"/>
                    <a:pt x="3657" y="9249"/>
                  </a:cubicBezTo>
                  <a:cubicBezTo>
                    <a:pt x="3495" y="9222"/>
                    <a:pt x="3334" y="9222"/>
                    <a:pt x="3119" y="9222"/>
                  </a:cubicBezTo>
                  <a:cubicBezTo>
                    <a:pt x="1398" y="9222"/>
                    <a:pt x="27" y="10566"/>
                    <a:pt x="1" y="12233"/>
                  </a:cubicBezTo>
                  <a:lnTo>
                    <a:pt x="38955" y="12233"/>
                  </a:lnTo>
                  <a:cubicBezTo>
                    <a:pt x="38875" y="10485"/>
                    <a:pt x="37504" y="9141"/>
                    <a:pt x="35783" y="9141"/>
                  </a:cubicBezTo>
                  <a:cubicBezTo>
                    <a:pt x="35487" y="9141"/>
                    <a:pt x="35192" y="9168"/>
                    <a:pt x="34869" y="9275"/>
                  </a:cubicBezTo>
                  <a:cubicBezTo>
                    <a:pt x="34331" y="7152"/>
                    <a:pt x="32396" y="5592"/>
                    <a:pt x="30084" y="5592"/>
                  </a:cubicBezTo>
                  <a:cubicBezTo>
                    <a:pt x="29116" y="5592"/>
                    <a:pt x="28202" y="5861"/>
                    <a:pt x="27449" y="6345"/>
                  </a:cubicBezTo>
                  <a:cubicBezTo>
                    <a:pt x="26831" y="2716"/>
                    <a:pt x="23632" y="0"/>
                    <a:pt x="198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 name="Google Shape;302;p22"/>
            <p:cNvSpPr/>
            <p:nvPr/>
          </p:nvSpPr>
          <p:spPr>
            <a:xfrm>
              <a:off x="4938100" y="256450"/>
              <a:ext cx="62525" cy="73950"/>
            </a:xfrm>
            <a:custGeom>
              <a:avLst/>
              <a:gdLst/>
              <a:ahLst/>
              <a:cxnLst/>
              <a:rect l="l" t="t" r="r" b="b"/>
              <a:pathLst>
                <a:path w="2501" h="2958" extrusionOk="0">
                  <a:moveTo>
                    <a:pt x="162" y="1"/>
                  </a:moveTo>
                  <a:lnTo>
                    <a:pt x="1" y="296"/>
                  </a:lnTo>
                  <a:cubicBezTo>
                    <a:pt x="1" y="350"/>
                    <a:pt x="1748" y="1372"/>
                    <a:pt x="2205" y="2958"/>
                  </a:cubicBezTo>
                  <a:lnTo>
                    <a:pt x="2501" y="2823"/>
                  </a:lnTo>
                  <a:cubicBezTo>
                    <a:pt x="2017" y="1157"/>
                    <a:pt x="216" y="27"/>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 name="Google Shape;303;p22"/>
            <p:cNvSpPr/>
            <p:nvPr/>
          </p:nvSpPr>
          <p:spPr>
            <a:xfrm>
              <a:off x="4716975" y="360625"/>
              <a:ext cx="57175" cy="46400"/>
            </a:xfrm>
            <a:custGeom>
              <a:avLst/>
              <a:gdLst/>
              <a:ahLst/>
              <a:cxnLst/>
              <a:rect l="l" t="t" r="r" b="b"/>
              <a:pathLst>
                <a:path w="2287" h="1856" extrusionOk="0">
                  <a:moveTo>
                    <a:pt x="108" y="1"/>
                  </a:moveTo>
                  <a:lnTo>
                    <a:pt x="1" y="350"/>
                  </a:lnTo>
                  <a:cubicBezTo>
                    <a:pt x="28" y="377"/>
                    <a:pt x="1453" y="807"/>
                    <a:pt x="2017" y="1856"/>
                  </a:cubicBezTo>
                  <a:lnTo>
                    <a:pt x="2286" y="1641"/>
                  </a:lnTo>
                  <a:cubicBezTo>
                    <a:pt x="1641" y="511"/>
                    <a:pt x="162" y="27"/>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 name="Google Shape;304;p22"/>
            <p:cNvSpPr/>
            <p:nvPr/>
          </p:nvSpPr>
          <p:spPr>
            <a:xfrm>
              <a:off x="5254000" y="289375"/>
              <a:ext cx="61850" cy="68600"/>
            </a:xfrm>
            <a:custGeom>
              <a:avLst/>
              <a:gdLst/>
              <a:ahLst/>
              <a:cxnLst/>
              <a:rect l="l" t="t" r="r" b="b"/>
              <a:pathLst>
                <a:path w="2474" h="2744" extrusionOk="0">
                  <a:moveTo>
                    <a:pt x="2312" y="1"/>
                  </a:moveTo>
                  <a:cubicBezTo>
                    <a:pt x="457" y="1103"/>
                    <a:pt x="27" y="2582"/>
                    <a:pt x="0" y="2662"/>
                  </a:cubicBezTo>
                  <a:lnTo>
                    <a:pt x="323" y="2743"/>
                  </a:lnTo>
                  <a:cubicBezTo>
                    <a:pt x="323" y="2743"/>
                    <a:pt x="753" y="1345"/>
                    <a:pt x="2474" y="297"/>
                  </a:cubicBezTo>
                  <a:lnTo>
                    <a:pt x="23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 name="Google Shape;305;p22"/>
            <p:cNvSpPr/>
            <p:nvPr/>
          </p:nvSpPr>
          <p:spPr>
            <a:xfrm>
              <a:off x="5467050" y="364000"/>
              <a:ext cx="33625" cy="30250"/>
            </a:xfrm>
            <a:custGeom>
              <a:avLst/>
              <a:gdLst/>
              <a:ahLst/>
              <a:cxnLst/>
              <a:rect l="l" t="t" r="r" b="b"/>
              <a:pathLst>
                <a:path w="1345" h="1210" extrusionOk="0">
                  <a:moveTo>
                    <a:pt x="1237" y="0"/>
                  </a:moveTo>
                  <a:cubicBezTo>
                    <a:pt x="296" y="350"/>
                    <a:pt x="1" y="1075"/>
                    <a:pt x="1" y="1102"/>
                  </a:cubicBezTo>
                  <a:lnTo>
                    <a:pt x="296" y="1210"/>
                  </a:lnTo>
                  <a:cubicBezTo>
                    <a:pt x="296" y="1183"/>
                    <a:pt x="538" y="565"/>
                    <a:pt x="1345" y="323"/>
                  </a:cubicBezTo>
                  <a:lnTo>
                    <a:pt x="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 name="Google Shape;306;p22"/>
            <p:cNvSpPr/>
            <p:nvPr/>
          </p:nvSpPr>
          <p:spPr>
            <a:xfrm>
              <a:off x="4936775" y="326925"/>
              <a:ext cx="137125" cy="40450"/>
            </a:xfrm>
            <a:custGeom>
              <a:avLst/>
              <a:gdLst/>
              <a:ahLst/>
              <a:cxnLst/>
              <a:rect l="l" t="t" r="r" b="b"/>
              <a:pathLst>
                <a:path w="5485" h="1618" extrusionOk="0">
                  <a:moveTo>
                    <a:pt x="2616" y="0"/>
                  </a:moveTo>
                  <a:cubicBezTo>
                    <a:pt x="2559" y="0"/>
                    <a:pt x="2503" y="2"/>
                    <a:pt x="2446" y="4"/>
                  </a:cubicBezTo>
                  <a:cubicBezTo>
                    <a:pt x="1452" y="85"/>
                    <a:pt x="591" y="623"/>
                    <a:pt x="0" y="1456"/>
                  </a:cubicBezTo>
                  <a:lnTo>
                    <a:pt x="269" y="1617"/>
                  </a:lnTo>
                  <a:cubicBezTo>
                    <a:pt x="780" y="838"/>
                    <a:pt x="1586" y="408"/>
                    <a:pt x="2446" y="354"/>
                  </a:cubicBezTo>
                  <a:cubicBezTo>
                    <a:pt x="2520" y="348"/>
                    <a:pt x="2594" y="345"/>
                    <a:pt x="2668" y="345"/>
                  </a:cubicBezTo>
                  <a:cubicBezTo>
                    <a:pt x="3611" y="345"/>
                    <a:pt x="4517" y="819"/>
                    <a:pt x="5216" y="1617"/>
                  </a:cubicBezTo>
                  <a:lnTo>
                    <a:pt x="5484" y="1429"/>
                  </a:lnTo>
                  <a:cubicBezTo>
                    <a:pt x="4718" y="484"/>
                    <a:pt x="3685" y="0"/>
                    <a:pt x="26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07" name="Google Shape;307;p22"/>
          <p:cNvSpPr/>
          <p:nvPr/>
        </p:nvSpPr>
        <p:spPr>
          <a:xfrm>
            <a:off x="16508290" y="2351876"/>
            <a:ext cx="498928" cy="167672"/>
          </a:xfrm>
          <a:custGeom>
            <a:avLst/>
            <a:gdLst/>
            <a:ahLst/>
            <a:cxnLst/>
            <a:rect l="l" t="t" r="r" b="b"/>
            <a:pathLst>
              <a:path w="2684" h="902" extrusionOk="0">
                <a:moveTo>
                  <a:pt x="643" y="1"/>
                </a:moveTo>
                <a:cubicBezTo>
                  <a:pt x="445" y="1"/>
                  <a:pt x="222" y="120"/>
                  <a:pt x="0" y="479"/>
                </a:cubicBezTo>
                <a:cubicBezTo>
                  <a:pt x="166" y="338"/>
                  <a:pt x="326" y="283"/>
                  <a:pt x="475" y="283"/>
                </a:cubicBezTo>
                <a:cubicBezTo>
                  <a:pt x="975" y="283"/>
                  <a:pt x="1342" y="902"/>
                  <a:pt x="1342" y="902"/>
                </a:cubicBezTo>
                <a:cubicBezTo>
                  <a:pt x="1342" y="902"/>
                  <a:pt x="1708" y="283"/>
                  <a:pt x="2209" y="283"/>
                </a:cubicBezTo>
                <a:cubicBezTo>
                  <a:pt x="2357" y="283"/>
                  <a:pt x="2518" y="338"/>
                  <a:pt x="2683" y="479"/>
                </a:cubicBezTo>
                <a:cubicBezTo>
                  <a:pt x="2462" y="120"/>
                  <a:pt x="2239" y="1"/>
                  <a:pt x="2040" y="1"/>
                </a:cubicBezTo>
                <a:cubicBezTo>
                  <a:pt x="1643" y="1"/>
                  <a:pt x="1342" y="479"/>
                  <a:pt x="1342" y="479"/>
                </a:cubicBezTo>
                <a:cubicBezTo>
                  <a:pt x="1342" y="479"/>
                  <a:pt x="1041" y="1"/>
                  <a:pt x="643"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5491970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8"/>
        <p:cNvGrpSpPr/>
        <p:nvPr/>
      </p:nvGrpSpPr>
      <p:grpSpPr>
        <a:xfrm>
          <a:off x="0" y="0"/>
          <a:ext cx="0" cy="0"/>
          <a:chOff x="0" y="0"/>
          <a:chExt cx="0" cy="0"/>
        </a:xfrm>
      </p:grpSpPr>
      <p:grpSp>
        <p:nvGrpSpPr>
          <p:cNvPr id="309" name="Google Shape;309;p23"/>
          <p:cNvGrpSpPr/>
          <p:nvPr/>
        </p:nvGrpSpPr>
        <p:grpSpPr>
          <a:xfrm>
            <a:off x="16492293" y="4298687"/>
            <a:ext cx="2250270" cy="712626"/>
            <a:chOff x="5762775" y="261825"/>
            <a:chExt cx="564600" cy="178800"/>
          </a:xfrm>
        </p:grpSpPr>
        <p:sp>
          <p:nvSpPr>
            <p:cNvPr id="310" name="Google Shape;310;p23"/>
            <p:cNvSpPr/>
            <p:nvPr/>
          </p:nvSpPr>
          <p:spPr>
            <a:xfrm>
              <a:off x="5762775" y="261825"/>
              <a:ext cx="564600" cy="178800"/>
            </a:xfrm>
            <a:custGeom>
              <a:avLst/>
              <a:gdLst/>
              <a:ahLst/>
              <a:cxnLst/>
              <a:rect l="l" t="t" r="r" b="b"/>
              <a:pathLst>
                <a:path w="22584" h="7152" extrusionOk="0">
                  <a:moveTo>
                    <a:pt x="10458" y="1"/>
                  </a:moveTo>
                  <a:cubicBezTo>
                    <a:pt x="7286" y="1"/>
                    <a:pt x="4732" y="2501"/>
                    <a:pt x="4732" y="5673"/>
                  </a:cubicBezTo>
                  <a:lnTo>
                    <a:pt x="4732" y="5942"/>
                  </a:lnTo>
                  <a:cubicBezTo>
                    <a:pt x="4194" y="5539"/>
                    <a:pt x="3576" y="5270"/>
                    <a:pt x="2823" y="5270"/>
                  </a:cubicBezTo>
                  <a:cubicBezTo>
                    <a:pt x="1560" y="5270"/>
                    <a:pt x="484" y="6050"/>
                    <a:pt x="0" y="7125"/>
                  </a:cubicBezTo>
                  <a:lnTo>
                    <a:pt x="0" y="7152"/>
                  </a:lnTo>
                  <a:lnTo>
                    <a:pt x="22583" y="7152"/>
                  </a:lnTo>
                  <a:cubicBezTo>
                    <a:pt x="22422" y="5136"/>
                    <a:pt x="20701" y="3549"/>
                    <a:pt x="18658" y="3549"/>
                  </a:cubicBezTo>
                  <a:cubicBezTo>
                    <a:pt x="17690" y="3549"/>
                    <a:pt x="16776" y="3926"/>
                    <a:pt x="16077" y="4517"/>
                  </a:cubicBezTo>
                  <a:cubicBezTo>
                    <a:pt x="15539" y="1936"/>
                    <a:pt x="13201" y="1"/>
                    <a:pt x="104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1" name="Google Shape;311;p23"/>
            <p:cNvSpPr/>
            <p:nvPr/>
          </p:nvSpPr>
          <p:spPr>
            <a:xfrm>
              <a:off x="6136450" y="371375"/>
              <a:ext cx="30275" cy="47075"/>
            </a:xfrm>
            <a:custGeom>
              <a:avLst/>
              <a:gdLst/>
              <a:ahLst/>
              <a:cxnLst/>
              <a:rect l="l" t="t" r="r" b="b"/>
              <a:pathLst>
                <a:path w="1211" h="1883" extrusionOk="0">
                  <a:moveTo>
                    <a:pt x="996" y="1"/>
                  </a:moveTo>
                  <a:cubicBezTo>
                    <a:pt x="942" y="55"/>
                    <a:pt x="135" y="754"/>
                    <a:pt x="1" y="1856"/>
                  </a:cubicBezTo>
                  <a:lnTo>
                    <a:pt x="350" y="1883"/>
                  </a:lnTo>
                  <a:cubicBezTo>
                    <a:pt x="485" y="915"/>
                    <a:pt x="1211" y="270"/>
                    <a:pt x="1211" y="270"/>
                  </a:cubicBezTo>
                  <a:lnTo>
                    <a:pt x="9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12" name="Google Shape;312;p23"/>
          <p:cNvSpPr/>
          <p:nvPr/>
        </p:nvSpPr>
        <p:spPr>
          <a:xfrm>
            <a:off x="5765922" y="601000"/>
            <a:ext cx="2007416" cy="712596"/>
          </a:xfrm>
          <a:custGeom>
            <a:avLst/>
            <a:gdLst/>
            <a:ahLst/>
            <a:cxnLst/>
            <a:rect l="l" t="t" r="r" b="b"/>
            <a:pathLst>
              <a:path w="10378" h="3684" extrusionOk="0">
                <a:moveTo>
                  <a:pt x="7044" y="0"/>
                </a:moveTo>
                <a:cubicBezTo>
                  <a:pt x="5619" y="0"/>
                  <a:pt x="4409" y="914"/>
                  <a:pt x="3925" y="2178"/>
                </a:cubicBezTo>
                <a:cubicBezTo>
                  <a:pt x="3495" y="1855"/>
                  <a:pt x="2984" y="1640"/>
                  <a:pt x="2420" y="1640"/>
                </a:cubicBezTo>
                <a:cubicBezTo>
                  <a:pt x="1183" y="1640"/>
                  <a:pt x="161" y="2554"/>
                  <a:pt x="0" y="3683"/>
                </a:cubicBezTo>
                <a:lnTo>
                  <a:pt x="10350" y="3683"/>
                </a:lnTo>
                <a:cubicBezTo>
                  <a:pt x="10377" y="3549"/>
                  <a:pt x="10377" y="3387"/>
                  <a:pt x="10377" y="3253"/>
                </a:cubicBezTo>
                <a:cubicBezTo>
                  <a:pt x="10350" y="1479"/>
                  <a:pt x="8872" y="0"/>
                  <a:pt x="7044"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13" name="Google Shape;313;p23"/>
          <p:cNvGrpSpPr/>
          <p:nvPr/>
        </p:nvGrpSpPr>
        <p:grpSpPr>
          <a:xfrm>
            <a:off x="-533761" y="7655536"/>
            <a:ext cx="3504286" cy="1100420"/>
            <a:chOff x="4626925" y="135475"/>
            <a:chExt cx="973900" cy="305825"/>
          </a:xfrm>
        </p:grpSpPr>
        <p:sp>
          <p:nvSpPr>
            <p:cNvPr id="314" name="Google Shape;314;p23"/>
            <p:cNvSpPr/>
            <p:nvPr/>
          </p:nvSpPr>
          <p:spPr>
            <a:xfrm>
              <a:off x="4626925" y="135475"/>
              <a:ext cx="973900" cy="305825"/>
            </a:xfrm>
            <a:custGeom>
              <a:avLst/>
              <a:gdLst/>
              <a:ahLst/>
              <a:cxnLst/>
              <a:rect l="l" t="t" r="r" b="b"/>
              <a:pathLst>
                <a:path w="38956" h="12233" extrusionOk="0">
                  <a:moveTo>
                    <a:pt x="19841" y="0"/>
                  </a:moveTo>
                  <a:cubicBezTo>
                    <a:pt x="16480" y="0"/>
                    <a:pt x="13604" y="2124"/>
                    <a:pt x="12528" y="5082"/>
                  </a:cubicBezTo>
                  <a:cubicBezTo>
                    <a:pt x="11614" y="4463"/>
                    <a:pt x="10512" y="4114"/>
                    <a:pt x="9329" y="4114"/>
                  </a:cubicBezTo>
                  <a:cubicBezTo>
                    <a:pt x="6399" y="4114"/>
                    <a:pt x="3926" y="6345"/>
                    <a:pt x="3657" y="9249"/>
                  </a:cubicBezTo>
                  <a:cubicBezTo>
                    <a:pt x="3495" y="9222"/>
                    <a:pt x="3334" y="9222"/>
                    <a:pt x="3119" y="9222"/>
                  </a:cubicBezTo>
                  <a:cubicBezTo>
                    <a:pt x="1398" y="9222"/>
                    <a:pt x="27" y="10566"/>
                    <a:pt x="1" y="12233"/>
                  </a:cubicBezTo>
                  <a:lnTo>
                    <a:pt x="38955" y="12233"/>
                  </a:lnTo>
                  <a:cubicBezTo>
                    <a:pt x="38875" y="10485"/>
                    <a:pt x="37504" y="9141"/>
                    <a:pt x="35783" y="9141"/>
                  </a:cubicBezTo>
                  <a:cubicBezTo>
                    <a:pt x="35487" y="9141"/>
                    <a:pt x="35192" y="9168"/>
                    <a:pt x="34869" y="9275"/>
                  </a:cubicBezTo>
                  <a:cubicBezTo>
                    <a:pt x="34331" y="7152"/>
                    <a:pt x="32396" y="5592"/>
                    <a:pt x="30084" y="5592"/>
                  </a:cubicBezTo>
                  <a:cubicBezTo>
                    <a:pt x="29116" y="5592"/>
                    <a:pt x="28202" y="5861"/>
                    <a:pt x="27449" y="6345"/>
                  </a:cubicBezTo>
                  <a:cubicBezTo>
                    <a:pt x="26831" y="2716"/>
                    <a:pt x="23632" y="0"/>
                    <a:pt x="198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5" name="Google Shape;315;p23"/>
            <p:cNvSpPr/>
            <p:nvPr/>
          </p:nvSpPr>
          <p:spPr>
            <a:xfrm>
              <a:off x="4938100" y="256450"/>
              <a:ext cx="62525" cy="73950"/>
            </a:xfrm>
            <a:custGeom>
              <a:avLst/>
              <a:gdLst/>
              <a:ahLst/>
              <a:cxnLst/>
              <a:rect l="l" t="t" r="r" b="b"/>
              <a:pathLst>
                <a:path w="2501" h="2958" extrusionOk="0">
                  <a:moveTo>
                    <a:pt x="162" y="1"/>
                  </a:moveTo>
                  <a:lnTo>
                    <a:pt x="1" y="296"/>
                  </a:lnTo>
                  <a:cubicBezTo>
                    <a:pt x="1" y="350"/>
                    <a:pt x="1748" y="1372"/>
                    <a:pt x="2205" y="2958"/>
                  </a:cubicBezTo>
                  <a:lnTo>
                    <a:pt x="2501" y="2823"/>
                  </a:lnTo>
                  <a:cubicBezTo>
                    <a:pt x="2017" y="1157"/>
                    <a:pt x="216" y="27"/>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6" name="Google Shape;316;p23"/>
            <p:cNvSpPr/>
            <p:nvPr/>
          </p:nvSpPr>
          <p:spPr>
            <a:xfrm>
              <a:off x="4716975" y="360625"/>
              <a:ext cx="57175" cy="46400"/>
            </a:xfrm>
            <a:custGeom>
              <a:avLst/>
              <a:gdLst/>
              <a:ahLst/>
              <a:cxnLst/>
              <a:rect l="l" t="t" r="r" b="b"/>
              <a:pathLst>
                <a:path w="2287" h="1856" extrusionOk="0">
                  <a:moveTo>
                    <a:pt x="108" y="1"/>
                  </a:moveTo>
                  <a:lnTo>
                    <a:pt x="1" y="350"/>
                  </a:lnTo>
                  <a:cubicBezTo>
                    <a:pt x="28" y="377"/>
                    <a:pt x="1453" y="807"/>
                    <a:pt x="2017" y="1856"/>
                  </a:cubicBezTo>
                  <a:lnTo>
                    <a:pt x="2286" y="1641"/>
                  </a:lnTo>
                  <a:cubicBezTo>
                    <a:pt x="1641" y="511"/>
                    <a:pt x="162" y="27"/>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7" name="Google Shape;317;p23"/>
            <p:cNvSpPr/>
            <p:nvPr/>
          </p:nvSpPr>
          <p:spPr>
            <a:xfrm>
              <a:off x="5254000" y="289375"/>
              <a:ext cx="61850" cy="68600"/>
            </a:xfrm>
            <a:custGeom>
              <a:avLst/>
              <a:gdLst/>
              <a:ahLst/>
              <a:cxnLst/>
              <a:rect l="l" t="t" r="r" b="b"/>
              <a:pathLst>
                <a:path w="2474" h="2744" extrusionOk="0">
                  <a:moveTo>
                    <a:pt x="2312" y="1"/>
                  </a:moveTo>
                  <a:cubicBezTo>
                    <a:pt x="457" y="1103"/>
                    <a:pt x="27" y="2582"/>
                    <a:pt x="0" y="2662"/>
                  </a:cubicBezTo>
                  <a:lnTo>
                    <a:pt x="323" y="2743"/>
                  </a:lnTo>
                  <a:cubicBezTo>
                    <a:pt x="323" y="2743"/>
                    <a:pt x="753" y="1345"/>
                    <a:pt x="2474" y="297"/>
                  </a:cubicBezTo>
                  <a:lnTo>
                    <a:pt x="23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8" name="Google Shape;318;p23"/>
            <p:cNvSpPr/>
            <p:nvPr/>
          </p:nvSpPr>
          <p:spPr>
            <a:xfrm>
              <a:off x="5467050" y="364000"/>
              <a:ext cx="33625" cy="30250"/>
            </a:xfrm>
            <a:custGeom>
              <a:avLst/>
              <a:gdLst/>
              <a:ahLst/>
              <a:cxnLst/>
              <a:rect l="l" t="t" r="r" b="b"/>
              <a:pathLst>
                <a:path w="1345" h="1210" extrusionOk="0">
                  <a:moveTo>
                    <a:pt x="1237" y="0"/>
                  </a:moveTo>
                  <a:cubicBezTo>
                    <a:pt x="296" y="350"/>
                    <a:pt x="1" y="1075"/>
                    <a:pt x="1" y="1102"/>
                  </a:cubicBezTo>
                  <a:lnTo>
                    <a:pt x="296" y="1210"/>
                  </a:lnTo>
                  <a:cubicBezTo>
                    <a:pt x="296" y="1183"/>
                    <a:pt x="538" y="565"/>
                    <a:pt x="1345" y="323"/>
                  </a:cubicBezTo>
                  <a:lnTo>
                    <a:pt x="1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9" name="Google Shape;319;p23"/>
            <p:cNvSpPr/>
            <p:nvPr/>
          </p:nvSpPr>
          <p:spPr>
            <a:xfrm>
              <a:off x="4936775" y="326925"/>
              <a:ext cx="137125" cy="40450"/>
            </a:xfrm>
            <a:custGeom>
              <a:avLst/>
              <a:gdLst/>
              <a:ahLst/>
              <a:cxnLst/>
              <a:rect l="l" t="t" r="r" b="b"/>
              <a:pathLst>
                <a:path w="5485" h="1618" extrusionOk="0">
                  <a:moveTo>
                    <a:pt x="2616" y="0"/>
                  </a:moveTo>
                  <a:cubicBezTo>
                    <a:pt x="2559" y="0"/>
                    <a:pt x="2503" y="2"/>
                    <a:pt x="2446" y="4"/>
                  </a:cubicBezTo>
                  <a:cubicBezTo>
                    <a:pt x="1452" y="85"/>
                    <a:pt x="591" y="623"/>
                    <a:pt x="0" y="1456"/>
                  </a:cubicBezTo>
                  <a:lnTo>
                    <a:pt x="269" y="1617"/>
                  </a:lnTo>
                  <a:cubicBezTo>
                    <a:pt x="780" y="838"/>
                    <a:pt x="1586" y="408"/>
                    <a:pt x="2446" y="354"/>
                  </a:cubicBezTo>
                  <a:cubicBezTo>
                    <a:pt x="2520" y="348"/>
                    <a:pt x="2594" y="345"/>
                    <a:pt x="2668" y="345"/>
                  </a:cubicBezTo>
                  <a:cubicBezTo>
                    <a:pt x="3611" y="345"/>
                    <a:pt x="4517" y="819"/>
                    <a:pt x="5216" y="1617"/>
                  </a:cubicBezTo>
                  <a:lnTo>
                    <a:pt x="5484" y="1429"/>
                  </a:lnTo>
                  <a:cubicBezTo>
                    <a:pt x="4718" y="484"/>
                    <a:pt x="3685" y="0"/>
                    <a:pt x="26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20" name="Google Shape;320;p23"/>
          <p:cNvSpPr/>
          <p:nvPr/>
        </p:nvSpPr>
        <p:spPr>
          <a:xfrm>
            <a:off x="15550820" y="1420350"/>
            <a:ext cx="498928" cy="166744"/>
          </a:xfrm>
          <a:custGeom>
            <a:avLst/>
            <a:gdLst/>
            <a:ahLst/>
            <a:cxnLst/>
            <a:rect l="l" t="t" r="r" b="b"/>
            <a:pathLst>
              <a:path w="2684" h="897" extrusionOk="0">
                <a:moveTo>
                  <a:pt x="644" y="1"/>
                </a:moveTo>
                <a:cubicBezTo>
                  <a:pt x="445" y="1"/>
                  <a:pt x="222" y="119"/>
                  <a:pt x="0" y="473"/>
                </a:cubicBezTo>
                <a:cubicBezTo>
                  <a:pt x="166" y="332"/>
                  <a:pt x="326" y="278"/>
                  <a:pt x="475" y="278"/>
                </a:cubicBezTo>
                <a:cubicBezTo>
                  <a:pt x="975" y="278"/>
                  <a:pt x="1342" y="897"/>
                  <a:pt x="1342" y="897"/>
                </a:cubicBezTo>
                <a:cubicBezTo>
                  <a:pt x="1342" y="897"/>
                  <a:pt x="1709" y="278"/>
                  <a:pt x="2209" y="278"/>
                </a:cubicBezTo>
                <a:cubicBezTo>
                  <a:pt x="2358" y="278"/>
                  <a:pt x="2518" y="332"/>
                  <a:pt x="2684" y="473"/>
                </a:cubicBezTo>
                <a:cubicBezTo>
                  <a:pt x="2462" y="119"/>
                  <a:pt x="2239" y="1"/>
                  <a:pt x="2040" y="1"/>
                </a:cubicBezTo>
                <a:cubicBezTo>
                  <a:pt x="1643" y="1"/>
                  <a:pt x="1342" y="473"/>
                  <a:pt x="1342" y="473"/>
                </a:cubicBezTo>
                <a:cubicBezTo>
                  <a:pt x="1342" y="473"/>
                  <a:pt x="1041" y="1"/>
                  <a:pt x="644"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21" name="Google Shape;321;p23"/>
          <p:cNvSpPr/>
          <p:nvPr/>
        </p:nvSpPr>
        <p:spPr>
          <a:xfrm>
            <a:off x="10977190" y="2351876"/>
            <a:ext cx="498928" cy="167672"/>
          </a:xfrm>
          <a:custGeom>
            <a:avLst/>
            <a:gdLst/>
            <a:ahLst/>
            <a:cxnLst/>
            <a:rect l="l" t="t" r="r" b="b"/>
            <a:pathLst>
              <a:path w="2684" h="902" extrusionOk="0">
                <a:moveTo>
                  <a:pt x="643" y="1"/>
                </a:moveTo>
                <a:cubicBezTo>
                  <a:pt x="445" y="1"/>
                  <a:pt x="222" y="120"/>
                  <a:pt x="0" y="479"/>
                </a:cubicBezTo>
                <a:cubicBezTo>
                  <a:pt x="166" y="338"/>
                  <a:pt x="326" y="283"/>
                  <a:pt x="475" y="283"/>
                </a:cubicBezTo>
                <a:cubicBezTo>
                  <a:pt x="975" y="283"/>
                  <a:pt x="1342" y="902"/>
                  <a:pt x="1342" y="902"/>
                </a:cubicBezTo>
                <a:cubicBezTo>
                  <a:pt x="1342" y="902"/>
                  <a:pt x="1708" y="283"/>
                  <a:pt x="2209" y="283"/>
                </a:cubicBezTo>
                <a:cubicBezTo>
                  <a:pt x="2357" y="283"/>
                  <a:pt x="2518" y="338"/>
                  <a:pt x="2683" y="479"/>
                </a:cubicBezTo>
                <a:cubicBezTo>
                  <a:pt x="2462" y="120"/>
                  <a:pt x="2239" y="1"/>
                  <a:pt x="2040" y="1"/>
                </a:cubicBezTo>
                <a:cubicBezTo>
                  <a:pt x="1643" y="1"/>
                  <a:pt x="1342" y="479"/>
                  <a:pt x="1342" y="479"/>
                </a:cubicBezTo>
                <a:cubicBezTo>
                  <a:pt x="1342" y="479"/>
                  <a:pt x="1041" y="1"/>
                  <a:pt x="643"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965324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890050"/>
            <a:ext cx="15435000" cy="114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Passion One"/>
              <a:buNone/>
              <a:defRPr sz="3000">
                <a:solidFill>
                  <a:schemeClr val="dk1"/>
                </a:solidFill>
                <a:latin typeface="Passion One"/>
                <a:ea typeface="Passion One"/>
                <a:cs typeface="Passion One"/>
                <a:sym typeface="Passion One"/>
              </a:defRPr>
            </a:lvl1pPr>
            <a:lvl2pPr lvl="1" rtl="0">
              <a:spcBef>
                <a:spcPts val="0"/>
              </a:spcBef>
              <a:spcAft>
                <a:spcPts val="0"/>
              </a:spcAft>
              <a:buClr>
                <a:schemeClr val="dk1"/>
              </a:buClr>
              <a:buSzPts val="3000"/>
              <a:buFont typeface="Passion One"/>
              <a:buNone/>
              <a:defRPr sz="3000">
                <a:solidFill>
                  <a:schemeClr val="dk1"/>
                </a:solidFill>
                <a:latin typeface="Passion One"/>
                <a:ea typeface="Passion One"/>
                <a:cs typeface="Passion One"/>
                <a:sym typeface="Passion One"/>
              </a:defRPr>
            </a:lvl2pPr>
            <a:lvl3pPr lvl="2" rtl="0">
              <a:spcBef>
                <a:spcPts val="0"/>
              </a:spcBef>
              <a:spcAft>
                <a:spcPts val="0"/>
              </a:spcAft>
              <a:buClr>
                <a:schemeClr val="dk1"/>
              </a:buClr>
              <a:buSzPts val="3000"/>
              <a:buFont typeface="Passion One"/>
              <a:buNone/>
              <a:defRPr sz="3000">
                <a:solidFill>
                  <a:schemeClr val="dk1"/>
                </a:solidFill>
                <a:latin typeface="Passion One"/>
                <a:ea typeface="Passion One"/>
                <a:cs typeface="Passion One"/>
                <a:sym typeface="Passion One"/>
              </a:defRPr>
            </a:lvl3pPr>
            <a:lvl4pPr lvl="3" rtl="0">
              <a:spcBef>
                <a:spcPts val="0"/>
              </a:spcBef>
              <a:spcAft>
                <a:spcPts val="0"/>
              </a:spcAft>
              <a:buClr>
                <a:schemeClr val="dk1"/>
              </a:buClr>
              <a:buSzPts val="3000"/>
              <a:buFont typeface="Passion One"/>
              <a:buNone/>
              <a:defRPr sz="3000">
                <a:solidFill>
                  <a:schemeClr val="dk1"/>
                </a:solidFill>
                <a:latin typeface="Passion One"/>
                <a:ea typeface="Passion One"/>
                <a:cs typeface="Passion One"/>
                <a:sym typeface="Passion One"/>
              </a:defRPr>
            </a:lvl4pPr>
            <a:lvl5pPr lvl="4" rtl="0">
              <a:spcBef>
                <a:spcPts val="0"/>
              </a:spcBef>
              <a:spcAft>
                <a:spcPts val="0"/>
              </a:spcAft>
              <a:buClr>
                <a:schemeClr val="dk1"/>
              </a:buClr>
              <a:buSzPts val="3000"/>
              <a:buFont typeface="Passion One"/>
              <a:buNone/>
              <a:defRPr sz="3000">
                <a:solidFill>
                  <a:schemeClr val="dk1"/>
                </a:solidFill>
                <a:latin typeface="Passion One"/>
                <a:ea typeface="Passion One"/>
                <a:cs typeface="Passion One"/>
                <a:sym typeface="Passion One"/>
              </a:defRPr>
            </a:lvl5pPr>
            <a:lvl6pPr lvl="5" rtl="0">
              <a:spcBef>
                <a:spcPts val="0"/>
              </a:spcBef>
              <a:spcAft>
                <a:spcPts val="0"/>
              </a:spcAft>
              <a:buClr>
                <a:schemeClr val="dk1"/>
              </a:buClr>
              <a:buSzPts val="3000"/>
              <a:buFont typeface="Passion One"/>
              <a:buNone/>
              <a:defRPr sz="3000">
                <a:solidFill>
                  <a:schemeClr val="dk1"/>
                </a:solidFill>
                <a:latin typeface="Passion One"/>
                <a:ea typeface="Passion One"/>
                <a:cs typeface="Passion One"/>
                <a:sym typeface="Passion One"/>
              </a:defRPr>
            </a:lvl6pPr>
            <a:lvl7pPr lvl="6" rtl="0">
              <a:spcBef>
                <a:spcPts val="0"/>
              </a:spcBef>
              <a:spcAft>
                <a:spcPts val="0"/>
              </a:spcAft>
              <a:buClr>
                <a:schemeClr val="dk1"/>
              </a:buClr>
              <a:buSzPts val="3000"/>
              <a:buFont typeface="Passion One"/>
              <a:buNone/>
              <a:defRPr sz="3000">
                <a:solidFill>
                  <a:schemeClr val="dk1"/>
                </a:solidFill>
                <a:latin typeface="Passion One"/>
                <a:ea typeface="Passion One"/>
                <a:cs typeface="Passion One"/>
                <a:sym typeface="Passion One"/>
              </a:defRPr>
            </a:lvl7pPr>
            <a:lvl8pPr lvl="7" rtl="0">
              <a:spcBef>
                <a:spcPts val="0"/>
              </a:spcBef>
              <a:spcAft>
                <a:spcPts val="0"/>
              </a:spcAft>
              <a:buClr>
                <a:schemeClr val="dk1"/>
              </a:buClr>
              <a:buSzPts val="3000"/>
              <a:buFont typeface="Passion One"/>
              <a:buNone/>
              <a:defRPr sz="3000">
                <a:solidFill>
                  <a:schemeClr val="dk1"/>
                </a:solidFill>
                <a:latin typeface="Passion One"/>
                <a:ea typeface="Passion One"/>
                <a:cs typeface="Passion One"/>
                <a:sym typeface="Passion One"/>
              </a:defRPr>
            </a:lvl8pPr>
            <a:lvl9pPr lvl="8" rtl="0">
              <a:spcBef>
                <a:spcPts val="0"/>
              </a:spcBef>
              <a:spcAft>
                <a:spcPts val="0"/>
              </a:spcAft>
              <a:buClr>
                <a:schemeClr val="dk1"/>
              </a:buClr>
              <a:buSzPts val="3000"/>
              <a:buFont typeface="Passion One"/>
              <a:buNone/>
              <a:defRPr sz="3000">
                <a:solidFill>
                  <a:schemeClr val="dk1"/>
                </a:solidFill>
                <a:latin typeface="Passion One"/>
                <a:ea typeface="Passion One"/>
                <a:cs typeface="Passion One"/>
                <a:sym typeface="Passion One"/>
              </a:defRPr>
            </a:lvl9pPr>
          </a:lstStyle>
          <a:p>
            <a:endParaRPr/>
          </a:p>
        </p:txBody>
      </p:sp>
      <p:sp>
        <p:nvSpPr>
          <p:cNvPr id="7" name="Google Shape;7;p1"/>
          <p:cNvSpPr txBox="1">
            <a:spLocks noGrp="1"/>
          </p:cNvSpPr>
          <p:nvPr>
            <p:ph type="body" idx="1"/>
          </p:nvPr>
        </p:nvSpPr>
        <p:spPr>
          <a:xfrm>
            <a:off x="1426450" y="2304950"/>
            <a:ext cx="15435000" cy="68328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1pPr>
            <a:lvl2pPr marL="914400" lvl="1"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2pPr>
            <a:lvl3pPr marL="1371600" lvl="2"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3pPr>
            <a:lvl4pPr marL="1828800" lvl="3"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4pPr>
            <a:lvl5pPr marL="2286000" lvl="4"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5pPr>
            <a:lvl6pPr marL="2743200" lvl="5"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6pPr>
            <a:lvl7pPr marL="3200400" lvl="6"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7pPr>
            <a:lvl8pPr marL="3657600" lvl="7"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8pPr>
            <a:lvl9pPr marL="4114800" lvl="8"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84127677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39.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jpe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71.sv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7.svg"/><Relationship Id="rId5" Type="http://schemas.openxmlformats.org/officeDocument/2006/relationships/image" Target="../media/image67.png"/><Relationship Id="rId4" Type="http://schemas.openxmlformats.org/officeDocument/2006/relationships/image" Target="../media/image75.svg"/></Relationships>
</file>

<file path=ppt/slides/_rels/slide4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audio" Target="../media/audio1.wav"/><Relationship Id="rId1" Type="http://schemas.openxmlformats.org/officeDocument/2006/relationships/slideLayout" Target="../slideLayouts/slideLayout14.xml"/><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audio" Target="../media/audio1.wav"/><Relationship Id="rId1" Type="http://schemas.openxmlformats.org/officeDocument/2006/relationships/slideLayout" Target="../slideLayouts/slideLayout14.xml"/><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9.png"/><Relationship Id="rId7" Type="http://schemas.openxmlformats.org/officeDocument/2006/relationships/image" Target="../media/image92.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73.png"/><Relationship Id="rId9" Type="http://schemas.openxmlformats.org/officeDocument/2006/relationships/image" Target="../media/image74.png"/></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audio" Target="../media/audio1.wav"/><Relationship Id="rId1" Type="http://schemas.openxmlformats.org/officeDocument/2006/relationships/slideLayout" Target="../slideLayouts/slideLayout14.xml"/><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audio" Target="../media/audio1.wav"/><Relationship Id="rId1" Type="http://schemas.openxmlformats.org/officeDocument/2006/relationships/slideLayout" Target="../slideLayouts/slideLayout14.xml"/><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audio" Target="../media/audio1.wav"/><Relationship Id="rId1" Type="http://schemas.openxmlformats.org/officeDocument/2006/relationships/slideLayout" Target="../slideLayouts/slideLayout14.xml"/><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audio" Target="../media/audio1.wav"/><Relationship Id="rId1" Type="http://schemas.openxmlformats.org/officeDocument/2006/relationships/slideLayout" Target="../slideLayouts/slideLayout14.xml"/><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78.png"/></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8" name="Freeform 8"/>
          <p:cNvSpPr/>
          <p:nvPr/>
        </p:nvSpPr>
        <p:spPr>
          <a:xfrm>
            <a:off x="4031816" y="6819900"/>
            <a:ext cx="10224367" cy="3604089"/>
          </a:xfrm>
          <a:custGeom>
            <a:avLst/>
            <a:gdLst/>
            <a:ahLst/>
            <a:cxnLst/>
            <a:rect l="l" t="t" r="r" b="b"/>
            <a:pathLst>
              <a:path w="10224367" h="3604089">
                <a:moveTo>
                  <a:pt x="0" y="0"/>
                </a:moveTo>
                <a:lnTo>
                  <a:pt x="10224367" y="0"/>
                </a:lnTo>
                <a:lnTo>
                  <a:pt x="10224367" y="3604090"/>
                </a:lnTo>
                <a:lnTo>
                  <a:pt x="0" y="36040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TextBox 10">
            <a:extLst>
              <a:ext uri="{FF2B5EF4-FFF2-40B4-BE49-F238E27FC236}">
                <a16:creationId xmlns:a16="http://schemas.microsoft.com/office/drawing/2014/main" xmlns="" id="{18AEE107-CA70-39EA-BF13-544252548820}"/>
              </a:ext>
            </a:extLst>
          </p:cNvPr>
          <p:cNvSpPr txBox="1"/>
          <p:nvPr/>
        </p:nvSpPr>
        <p:spPr>
          <a:xfrm>
            <a:off x="495299" y="5372100"/>
            <a:ext cx="17297400" cy="3557512"/>
          </a:xfrm>
          <a:prstGeom prst="rect">
            <a:avLst/>
          </a:prstGeom>
          <a:noFill/>
        </p:spPr>
        <p:txBody>
          <a:bodyPr wrap="square" rtlCol="0">
            <a:prstTxWarp prst="textArchUp">
              <a:avLst/>
            </a:prstTxWarp>
            <a:spAutoFit/>
          </a:bodyPr>
          <a:lstStyle/>
          <a:p>
            <a:pPr algn="ctr">
              <a:lnSpc>
                <a:spcPct val="170000"/>
              </a:lnSpc>
            </a:pPr>
            <a:r>
              <a:rPr lang="en-US" sz="7800" b="1" dirty="0">
                <a:solidFill>
                  <a:schemeClr val="tx2"/>
                </a:solidFill>
                <a:latin typeface="Arial" panose="020B0604020202020204" pitchFamily="34" charset="0"/>
                <a:cs typeface="Arial" panose="020B0604020202020204" pitchFamily="34" charset="0"/>
              </a:rPr>
              <a:t>CHÀO MỪNG CÁC EM </a:t>
            </a:r>
          </a:p>
          <a:p>
            <a:pPr algn="ctr">
              <a:lnSpc>
                <a:spcPct val="170000"/>
              </a:lnSpc>
            </a:pPr>
            <a:r>
              <a:rPr lang="en-US" sz="7800" b="1" dirty="0">
                <a:solidFill>
                  <a:schemeClr val="tx2"/>
                </a:solidFill>
                <a:latin typeface="Arial" panose="020B0604020202020204" pitchFamily="34" charset="0"/>
                <a:cs typeface="Arial" panose="020B0604020202020204" pitchFamily="34" charset="0"/>
              </a:rPr>
              <a:t>QUAY TRỞ LẠI VỚI MÔN HỌC!</a:t>
            </a:r>
          </a:p>
        </p:txBody>
      </p:sp>
      <p:pic>
        <p:nvPicPr>
          <p:cNvPr id="12" name="Picture 11">
            <a:extLst>
              <a:ext uri="{FF2B5EF4-FFF2-40B4-BE49-F238E27FC236}">
                <a16:creationId xmlns:a16="http://schemas.microsoft.com/office/drawing/2014/main" xmlns="" id="{B96E0A70-FA9B-FABD-1871-242AEDBD820F}"/>
              </a:ext>
            </a:extLst>
          </p:cNvPr>
          <p:cNvPicPr>
            <a:picLocks noChangeAspect="1"/>
          </p:cNvPicPr>
          <p:nvPr/>
        </p:nvPicPr>
        <p:blipFill>
          <a:blip r:embed="rId4"/>
          <a:stretch>
            <a:fillRect/>
          </a:stretch>
        </p:blipFill>
        <p:spPr>
          <a:xfrm>
            <a:off x="-561218" y="-2552700"/>
            <a:ext cx="4565325" cy="5486400"/>
          </a:xfrm>
          <a:prstGeom prst="rect">
            <a:avLst/>
          </a:prstGeom>
        </p:spPr>
      </p:pic>
    </p:spTree>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49A2CE-D190-5C4C-5515-CCE1825DDA20}"/>
              </a:ext>
            </a:extLst>
          </p:cNvPr>
          <p:cNvSpPr/>
          <p:nvPr/>
        </p:nvSpPr>
        <p:spPr>
          <a:xfrm>
            <a:off x="1028700" y="647700"/>
            <a:ext cx="5981700" cy="1076847"/>
          </a:xfrm>
          <a:prstGeom prst="roundRect">
            <a:avLst/>
          </a:prstGeom>
          <a:solidFill>
            <a:srgbClr val="EB7347"/>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Câu</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hỏi</a:t>
            </a:r>
            <a:r>
              <a:rPr lang="en-US" sz="4000" b="1" dirty="0">
                <a:solidFill>
                  <a:schemeClr val="bg1"/>
                </a:solidFill>
                <a:latin typeface="Arial" panose="020B0604020202020204" pitchFamily="34" charset="0"/>
                <a:cs typeface="Arial" panose="020B0604020202020204" pitchFamily="34" charset="0"/>
              </a:rPr>
              <a:t> </a:t>
            </a:r>
            <a:r>
              <a:rPr lang="en-US" sz="4000" b="1" dirty="0" smtClean="0">
                <a:solidFill>
                  <a:schemeClr val="bg1"/>
                </a:solidFill>
                <a:latin typeface="Arial" panose="020B0604020202020204" pitchFamily="34" charset="0"/>
                <a:cs typeface="Arial" panose="020B0604020202020204" pitchFamily="34" charset="0"/>
              </a:rPr>
              <a:t>1</a:t>
            </a:r>
            <a:endParaRPr lang="en-US" sz="4000" b="1"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2F7ACCF7-FC97-45D7-AE52-FBEBA065ADDD}"/>
              </a:ext>
            </a:extLst>
          </p:cNvPr>
          <p:cNvPicPr>
            <a:picLocks noChangeAspect="1"/>
          </p:cNvPicPr>
          <p:nvPr/>
        </p:nvPicPr>
        <p:blipFill>
          <a:blip r:embed="rId2"/>
          <a:stretch>
            <a:fillRect/>
          </a:stretch>
        </p:blipFill>
        <p:spPr>
          <a:xfrm>
            <a:off x="15163800" y="346894"/>
            <a:ext cx="2839653" cy="1377653"/>
          </a:xfrm>
          <a:prstGeom prst="rect">
            <a:avLst/>
          </a:prstGeom>
        </p:spPr>
      </p:pic>
      <p:sp>
        <p:nvSpPr>
          <p:cNvPr id="5" name="TextBox 4">
            <a:extLst>
              <a:ext uri="{FF2B5EF4-FFF2-40B4-BE49-F238E27FC236}">
                <a16:creationId xmlns:a16="http://schemas.microsoft.com/office/drawing/2014/main" xmlns="" id="{298391CD-45F3-7A88-EF4A-2B3AE5BB0078}"/>
              </a:ext>
            </a:extLst>
          </p:cNvPr>
          <p:cNvSpPr txBox="1"/>
          <p:nvPr/>
        </p:nvSpPr>
        <p:spPr>
          <a:xfrm>
            <a:off x="1028700" y="1785047"/>
            <a:ext cx="16421100" cy="1824923"/>
          </a:xfrm>
          <a:prstGeom prst="rect">
            <a:avLst/>
          </a:prstGeom>
          <a:noFill/>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Lấy ví dụ cho thấy nhiệt lượng cần cung cấp để đun nóng vật có liên hệ với khối lượng, nhiệt độ ban đầu và nhiệt độ vật đạt được sau khi đun.</a:t>
            </a:r>
            <a:endParaRPr lang="en-US" sz="4000" dirty="0">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xmlns="" id="{8F36584E-8472-ED01-7DB2-EC2F3526663A}"/>
              </a:ext>
            </a:extLst>
          </p:cNvPr>
          <p:cNvSpPr/>
          <p:nvPr/>
        </p:nvSpPr>
        <p:spPr>
          <a:xfrm>
            <a:off x="1021773" y="4091252"/>
            <a:ext cx="5181600" cy="1101025"/>
          </a:xfrm>
          <a:prstGeom prst="roundRect">
            <a:avLst>
              <a:gd name="adj" fmla="val 15455"/>
            </a:avLst>
          </a:prstGeom>
          <a:solidFill>
            <a:schemeClr val="accent3">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lang="en-US" sz="4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yếu</a:t>
            </a:r>
            <a:r>
              <a:rPr lang="en-US" sz="4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tố</a:t>
            </a:r>
            <a:endParaRPr lang="en-US" sz="4000" b="1" dirty="0">
              <a:solidFill>
                <a:schemeClr val="tx1"/>
              </a:solidFill>
              <a:latin typeface="Arial" panose="020B06040202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xmlns="" id="{CB41471F-D294-681D-DE2A-57B55C5BCEEA}"/>
              </a:ext>
            </a:extLst>
          </p:cNvPr>
          <p:cNvSpPr/>
          <p:nvPr/>
        </p:nvSpPr>
        <p:spPr>
          <a:xfrm>
            <a:off x="7568046" y="4091252"/>
            <a:ext cx="9677400" cy="1101025"/>
          </a:xfrm>
          <a:prstGeom prst="roundRect">
            <a:avLst>
              <a:gd name="adj" fmla="val 15455"/>
            </a:avLst>
          </a:prstGeom>
          <a:solidFill>
            <a:srgbClr val="F9C74F"/>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dụ</a:t>
            </a:r>
            <a:endParaRPr lang="en-US" sz="4000" b="1" dirty="0">
              <a:solidFill>
                <a:schemeClr val="tx1"/>
              </a:solidFill>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xmlns="" id="{E04D6315-6063-C68F-712A-84FFA934E8DC}"/>
              </a:ext>
            </a:extLst>
          </p:cNvPr>
          <p:cNvSpPr/>
          <p:nvPr/>
        </p:nvSpPr>
        <p:spPr>
          <a:xfrm>
            <a:off x="1014846" y="5507344"/>
            <a:ext cx="5181600" cy="1565973"/>
          </a:xfrm>
          <a:prstGeom prst="roundRect">
            <a:avLst>
              <a:gd name="adj" fmla="val 15455"/>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Khối</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lượng</a:t>
            </a:r>
            <a:endParaRPr lang="en-US" sz="4000" dirty="0">
              <a:solidFill>
                <a:schemeClr val="tx1"/>
              </a:solidFill>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xmlns="" id="{D4664DCD-DEBF-288E-417A-46E2EBFF0F18}"/>
              </a:ext>
            </a:extLst>
          </p:cNvPr>
          <p:cNvSpPr/>
          <p:nvPr/>
        </p:nvSpPr>
        <p:spPr>
          <a:xfrm>
            <a:off x="7561119" y="5507344"/>
            <a:ext cx="9677400" cy="1565973"/>
          </a:xfrm>
          <a:prstGeom prst="roundRect">
            <a:avLst>
              <a:gd name="adj" fmla="val 15455"/>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4000" dirty="0">
                <a:solidFill>
                  <a:schemeClr val="tx1"/>
                </a:solidFill>
                <a:latin typeface="Arial" panose="020B0604020202020204" pitchFamily="34" charset="0"/>
                <a:cs typeface="Arial" panose="020B0604020202020204" pitchFamily="34" charset="0"/>
              </a:rPr>
              <a:t>Thời gian đun sôi 10 lít nước sẽ lâu hơn đun 1 lít nước.</a:t>
            </a:r>
            <a:endParaRPr lang="en-US" sz="4000" dirty="0">
              <a:solidFill>
                <a:schemeClr val="tx1"/>
              </a:solidFill>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xmlns="" id="{F4786BF9-94AC-2D6B-36C2-C3A086946D22}"/>
              </a:ext>
            </a:extLst>
          </p:cNvPr>
          <p:cNvSpPr/>
          <p:nvPr/>
        </p:nvSpPr>
        <p:spPr>
          <a:xfrm>
            <a:off x="1007919" y="7386890"/>
            <a:ext cx="5181600" cy="2553216"/>
          </a:xfrm>
          <a:prstGeom prst="roundRect">
            <a:avLst>
              <a:gd name="adj" fmla="val 11905"/>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Arial" panose="020B0604020202020204" pitchFamily="34" charset="0"/>
                <a:cs typeface="Arial" panose="020B0604020202020204" pitchFamily="34" charset="0"/>
              </a:rPr>
              <a:t>Độ</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tăng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nhiệt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độ</a:t>
            </a:r>
            <a:endParaRPr lang="en-US" sz="4000" dirty="0">
              <a:solidFill>
                <a:schemeClr val="tx1"/>
              </a:solidFill>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xmlns="" id="{8429C707-708C-9DC4-C11A-F2E7BFF4682C}"/>
              </a:ext>
            </a:extLst>
          </p:cNvPr>
          <p:cNvSpPr/>
          <p:nvPr/>
        </p:nvSpPr>
        <p:spPr>
          <a:xfrm>
            <a:off x="7554192" y="7386890"/>
            <a:ext cx="9677400" cy="2553216"/>
          </a:xfrm>
          <a:prstGeom prst="roundRect">
            <a:avLst>
              <a:gd name="adj" fmla="val 11819"/>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4000" dirty="0">
                <a:solidFill>
                  <a:schemeClr val="tx1"/>
                </a:solidFill>
                <a:latin typeface="Arial" panose="020B0604020202020204" pitchFamily="34" charset="0"/>
                <a:cs typeface="Arial" panose="020B0604020202020204" pitchFamily="34" charset="0"/>
              </a:rPr>
              <a:t>Để đun cùng một lượng nước tăng thêm 20</a:t>
            </a:r>
            <a:r>
              <a:rPr lang="en-US" sz="4000" baseline="30000" dirty="0">
                <a:solidFill>
                  <a:schemeClr val="tx1"/>
                </a:solidFill>
                <a:latin typeface="Arial" panose="020B0604020202020204" pitchFamily="34" charset="0"/>
                <a:cs typeface="Arial" panose="020B0604020202020204" pitchFamily="34" charset="0"/>
              </a:rPr>
              <a:t>o</a:t>
            </a:r>
            <a:r>
              <a:rPr lang="vi-VN" sz="4000" dirty="0">
                <a:solidFill>
                  <a:schemeClr val="tx1"/>
                </a:solidFill>
                <a:latin typeface="Arial" panose="020B0604020202020204" pitchFamily="34" charset="0"/>
                <a:cs typeface="Arial" panose="020B0604020202020204" pitchFamily="34" charset="0"/>
              </a:rPr>
              <a:t>C sẽ cần ít thời gian hơn khi đun lượng nước đó tăng thêm 50</a:t>
            </a:r>
            <a:r>
              <a:rPr lang="en-US" sz="4000" baseline="30000" dirty="0">
                <a:solidFill>
                  <a:schemeClr val="tx1"/>
                </a:solidFill>
                <a:latin typeface="Arial" panose="020B0604020202020204" pitchFamily="34" charset="0"/>
                <a:cs typeface="Arial" panose="020B0604020202020204" pitchFamily="34" charset="0"/>
              </a:rPr>
              <a:t>o</a:t>
            </a:r>
            <a:r>
              <a:rPr lang="vi-VN" sz="4000" dirty="0">
                <a:solidFill>
                  <a:schemeClr val="tx1"/>
                </a:solidFill>
                <a:latin typeface="Arial" panose="020B0604020202020204" pitchFamily="34" charset="0"/>
                <a:cs typeface="Arial" panose="020B0604020202020204" pitchFamily="34" charset="0"/>
              </a:rPr>
              <a:t>C.</a:t>
            </a:r>
          </a:p>
        </p:txBody>
      </p:sp>
      <p:cxnSp>
        <p:nvCxnSpPr>
          <p:cNvPr id="24" name="Straight Arrow Connector 23">
            <a:extLst>
              <a:ext uri="{FF2B5EF4-FFF2-40B4-BE49-F238E27FC236}">
                <a16:creationId xmlns:a16="http://schemas.microsoft.com/office/drawing/2014/main" xmlns="" id="{8F339EA6-4F49-78AF-634C-DD097EB3717E}"/>
              </a:ext>
            </a:extLst>
          </p:cNvPr>
          <p:cNvCxnSpPr>
            <a:cxnSpLocks/>
            <a:stCxn id="18" idx="3"/>
            <a:endCxn id="19" idx="1"/>
          </p:cNvCxnSpPr>
          <p:nvPr/>
        </p:nvCxnSpPr>
        <p:spPr>
          <a:xfrm>
            <a:off x="6203373" y="4641765"/>
            <a:ext cx="1364673" cy="0"/>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xmlns="" id="{92E4E630-4E93-7764-ABEC-BF5D3BC00A31}"/>
              </a:ext>
            </a:extLst>
          </p:cNvPr>
          <p:cNvCxnSpPr>
            <a:cxnSpLocks/>
          </p:cNvCxnSpPr>
          <p:nvPr/>
        </p:nvCxnSpPr>
        <p:spPr>
          <a:xfrm>
            <a:off x="6196446" y="6311321"/>
            <a:ext cx="1364673" cy="0"/>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xmlns="" id="{EC828BD9-4949-F382-B540-EB51BEDEB5FF}"/>
              </a:ext>
            </a:extLst>
          </p:cNvPr>
          <p:cNvCxnSpPr>
            <a:cxnSpLocks/>
            <a:stCxn id="22" idx="3"/>
            <a:endCxn id="23" idx="1"/>
          </p:cNvCxnSpPr>
          <p:nvPr/>
        </p:nvCxnSpPr>
        <p:spPr>
          <a:xfrm>
            <a:off x="6189519" y="8663498"/>
            <a:ext cx="1364673" cy="0"/>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pic>
        <p:nvPicPr>
          <p:cNvPr id="33" name="Picture 32">
            <a:extLst>
              <a:ext uri="{FF2B5EF4-FFF2-40B4-BE49-F238E27FC236}">
                <a16:creationId xmlns:a16="http://schemas.microsoft.com/office/drawing/2014/main" xmlns="" id="{472E68F6-4473-72AA-E26C-FE98A49C0DDE}"/>
              </a:ext>
            </a:extLst>
          </p:cNvPr>
          <p:cNvPicPr>
            <a:picLocks noChangeAspect="1"/>
          </p:cNvPicPr>
          <p:nvPr/>
        </p:nvPicPr>
        <p:blipFill>
          <a:blip r:embed="rId3"/>
          <a:stretch>
            <a:fillRect/>
          </a:stretch>
        </p:blipFill>
        <p:spPr>
          <a:xfrm>
            <a:off x="128155" y="8316150"/>
            <a:ext cx="1395845" cy="1970850"/>
          </a:xfrm>
          <a:prstGeom prst="rect">
            <a:avLst/>
          </a:prstGeom>
        </p:spPr>
      </p:pic>
    </p:spTree>
    <p:extLst>
      <p:ext uri="{BB962C8B-B14F-4D97-AF65-F5344CB8AC3E}">
        <p14:creationId xmlns:p14="http://schemas.microsoft.com/office/powerpoint/2010/main" val="276894304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22" presetClass="entr" presetSubtype="8"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left)">
                                      <p:cBhvr>
                                        <p:cTn id="44" dur="500"/>
                                        <p:tgtEl>
                                          <p:spTgt spid="26"/>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left)">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18" grpId="0" animBg="1"/>
      <p:bldP spid="19" grpId="0" animBg="1"/>
      <p:bldP spid="20" grpId="0" animBg="1"/>
      <p:bldP spid="21" grpId="0" animBg="1"/>
      <p:bldP spid="22"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xmlns="" id="{A54C1A15-74B7-823D-7EF8-662C712BEEEA}"/>
              </a:ext>
            </a:extLst>
          </p:cNvPr>
          <p:cNvSpPr/>
          <p:nvPr/>
        </p:nvSpPr>
        <p:spPr>
          <a:xfrm>
            <a:off x="990600" y="800100"/>
            <a:ext cx="6858000" cy="1076847"/>
          </a:xfrm>
          <a:prstGeom prst="roundRect">
            <a:avLst/>
          </a:prstGeom>
          <a:solidFill>
            <a:srgbClr val="EB7347"/>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b="1" dirty="0" err="1">
                <a:solidFill>
                  <a:schemeClr val="bg1"/>
                </a:solidFill>
                <a:latin typeface="Arial" panose="020B0604020202020204" pitchFamily="34" charset="0"/>
                <a:cs typeface="Arial" panose="020B0604020202020204" pitchFamily="34" charset="0"/>
              </a:rPr>
              <a:t>Câu</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hỏi</a:t>
            </a:r>
            <a:r>
              <a:rPr lang="en-US" sz="4400" b="1" dirty="0">
                <a:solidFill>
                  <a:schemeClr val="bg1"/>
                </a:solidFill>
                <a:latin typeface="Arial" panose="020B0604020202020204" pitchFamily="34" charset="0"/>
                <a:cs typeface="Arial" panose="020B0604020202020204" pitchFamily="34" charset="0"/>
              </a:rPr>
              <a:t> </a:t>
            </a:r>
            <a:r>
              <a:rPr lang="en-US" sz="4400" b="1" dirty="0" smtClean="0">
                <a:solidFill>
                  <a:schemeClr val="bg1"/>
                </a:solidFill>
                <a:latin typeface="Arial" panose="020B0604020202020204" pitchFamily="34" charset="0"/>
                <a:cs typeface="Arial" panose="020B0604020202020204" pitchFamily="34" charset="0"/>
              </a:rPr>
              <a:t>2</a:t>
            </a:r>
            <a:endParaRPr lang="en-US" sz="44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525D0886-2468-F240-E0AC-35FC32DB29C1}"/>
              </a:ext>
            </a:extLst>
          </p:cNvPr>
          <p:cNvSpPr txBox="1"/>
          <p:nvPr/>
        </p:nvSpPr>
        <p:spPr>
          <a:xfrm>
            <a:off x="990600" y="2171700"/>
            <a:ext cx="16306800" cy="199817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vi-VN" sz="4400" dirty="0">
                <a:latin typeface="Arial" panose="020B0604020202020204" pitchFamily="34" charset="0"/>
                <a:cs typeface="Arial" panose="020B0604020202020204" pitchFamily="34" charset="0"/>
              </a:rPr>
              <a:t>Từ hệ thức </a:t>
            </a:r>
            <a:r>
              <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Q = </a:t>
            </a:r>
            <a:r>
              <a:rPr kumimoji="0" lang="en-US" sz="44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mc.ΔT</a:t>
            </a:r>
            <a:r>
              <a:rPr kumimoji="0" lang="en-US" sz="4400"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rPr>
              <a:t>,</a:t>
            </a:r>
            <a:r>
              <a:rPr lang="en-US" sz="44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vi-VN" sz="4400" dirty="0">
                <a:latin typeface="Arial" panose="020B0604020202020204" pitchFamily="34" charset="0"/>
                <a:cs typeface="Arial" panose="020B0604020202020204" pitchFamily="34" charset="0"/>
              </a:rPr>
              <a:t>chứng tỏ rằng đơn vị đo của nhiệt dung riêng là J/kg.K.</a:t>
            </a:r>
            <a:endParaRPr lang="en-US" sz="4400" dirty="0">
              <a:latin typeface="Arial" panose="020B06040202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xmlns="" id="{36FD419B-4AD3-C3E0-98D3-D0B717F70E42}"/>
              </a:ext>
            </a:extLst>
          </p:cNvPr>
          <p:cNvSpPr/>
          <p:nvPr/>
        </p:nvSpPr>
        <p:spPr>
          <a:xfrm>
            <a:off x="4419600" y="6413639"/>
            <a:ext cx="4222173" cy="1079607"/>
          </a:xfrm>
          <a:prstGeom prst="roundRect">
            <a:avLst>
              <a:gd name="adj" fmla="val 50000"/>
            </a:avLst>
          </a:prstGeom>
          <a:solidFill>
            <a:srgbClr val="F9C74F"/>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800"/>
              </a:spcAft>
            </a:pPr>
            <a:r>
              <a:rPr lang="en-US" sz="4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Q = </a:t>
            </a:r>
            <a:r>
              <a:rPr lang="en-US" sz="44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mc.ΔT</a:t>
            </a:r>
            <a:endParaRPr lang="en-US" sz="44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20" name="Arrow: Down 19">
            <a:extLst>
              <a:ext uri="{FF2B5EF4-FFF2-40B4-BE49-F238E27FC236}">
                <a16:creationId xmlns:a16="http://schemas.microsoft.com/office/drawing/2014/main" xmlns="" id="{C2245B83-3110-B6CC-8499-D393A18E9850}"/>
              </a:ext>
            </a:extLst>
          </p:cNvPr>
          <p:cNvSpPr/>
          <p:nvPr/>
        </p:nvSpPr>
        <p:spPr>
          <a:xfrm rot="16200000">
            <a:off x="9448801" y="6409650"/>
            <a:ext cx="609600" cy="1066801"/>
          </a:xfrm>
          <a:prstGeom prst="downArrow">
            <a:avLst/>
          </a:prstGeom>
          <a:solidFill>
            <a:srgbClr val="E54E19"/>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xmlns="" id="{B6FF18B6-6149-8B6D-FA31-A976891DB04B}"/>
              </a:ext>
            </a:extLst>
          </p:cNvPr>
          <p:cNvGrpSpPr/>
          <p:nvPr/>
        </p:nvGrpSpPr>
        <p:grpSpPr>
          <a:xfrm>
            <a:off x="11249891" y="6062473"/>
            <a:ext cx="2552699" cy="1570571"/>
            <a:chOff x="3726874" y="7335466"/>
            <a:chExt cx="2552699" cy="1570571"/>
          </a:xfrm>
        </p:grpSpPr>
        <p:sp>
          <p:nvSpPr>
            <p:cNvPr id="21" name="TextBox 20">
              <a:extLst>
                <a:ext uri="{FF2B5EF4-FFF2-40B4-BE49-F238E27FC236}">
                  <a16:creationId xmlns:a16="http://schemas.microsoft.com/office/drawing/2014/main" xmlns="" id="{36113FF7-14E9-349F-4C8F-D8DB9AC06C83}"/>
                </a:ext>
              </a:extLst>
            </p:cNvPr>
            <p:cNvSpPr txBox="1"/>
            <p:nvPr/>
          </p:nvSpPr>
          <p:spPr>
            <a:xfrm>
              <a:off x="3726874" y="7730579"/>
              <a:ext cx="1066800"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c =  </a:t>
              </a:r>
            </a:p>
          </p:txBody>
        </p:sp>
        <p:sp>
          <p:nvSpPr>
            <p:cNvPr id="22" name="TextBox 21">
              <a:extLst>
                <a:ext uri="{FF2B5EF4-FFF2-40B4-BE49-F238E27FC236}">
                  <a16:creationId xmlns:a16="http://schemas.microsoft.com/office/drawing/2014/main" xmlns="" id="{CB7FA545-EA73-CFB1-A4A2-E042A4AEB5C9}"/>
                </a:ext>
              </a:extLst>
            </p:cNvPr>
            <p:cNvSpPr txBox="1"/>
            <p:nvPr/>
          </p:nvSpPr>
          <p:spPr>
            <a:xfrm>
              <a:off x="4953000" y="7335466"/>
              <a:ext cx="1066800" cy="769441"/>
            </a:xfrm>
            <a:prstGeom prst="rect">
              <a:avLst/>
            </a:prstGeom>
            <a:noFill/>
          </p:spPr>
          <p:txBody>
            <a:bodyPr wrap="square" rtlCol="0">
              <a:spAutoFit/>
            </a:bodyPr>
            <a:lstStyle/>
            <a:p>
              <a:pPr algn="ctr"/>
              <a:r>
                <a:rPr lang="en-US" sz="4400" dirty="0">
                  <a:latin typeface="Arial" panose="020B0604020202020204" pitchFamily="34" charset="0"/>
                  <a:cs typeface="Arial" panose="020B0604020202020204" pitchFamily="34" charset="0"/>
                </a:rPr>
                <a:t>Q</a:t>
              </a:r>
            </a:p>
          </p:txBody>
        </p:sp>
        <p:sp>
          <p:nvSpPr>
            <p:cNvPr id="23" name="TextBox 22">
              <a:extLst>
                <a:ext uri="{FF2B5EF4-FFF2-40B4-BE49-F238E27FC236}">
                  <a16:creationId xmlns:a16="http://schemas.microsoft.com/office/drawing/2014/main" xmlns="" id="{3EE2A120-2493-20AE-6651-0165B6CE1B3D}"/>
                </a:ext>
              </a:extLst>
            </p:cNvPr>
            <p:cNvSpPr txBox="1"/>
            <p:nvPr/>
          </p:nvSpPr>
          <p:spPr>
            <a:xfrm>
              <a:off x="4693228" y="8136596"/>
              <a:ext cx="1586345" cy="769441"/>
            </a:xfrm>
            <a:prstGeom prst="rect">
              <a:avLst/>
            </a:prstGeom>
            <a:noFill/>
          </p:spPr>
          <p:txBody>
            <a:bodyPr wrap="square" rtlCol="0">
              <a:spAutoFit/>
            </a:bodyPr>
            <a:lstStyle/>
            <a:p>
              <a:pPr algn="ctr"/>
              <a:r>
                <a:rPr lang="en-US" sz="4400" dirty="0" err="1">
                  <a:latin typeface="Arial" panose="020B0604020202020204" pitchFamily="34" charset="0"/>
                  <a:cs typeface="Arial" panose="020B0604020202020204" pitchFamily="34" charset="0"/>
                </a:rPr>
                <a:t>m</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ΔT</a:t>
              </a:r>
              <a:endParaRPr lang="en-US" sz="4400" dirty="0">
                <a:latin typeface="Arial" panose="020B0604020202020204" pitchFamily="34" charset="0"/>
                <a:cs typeface="Arial" panose="020B0604020202020204" pitchFamily="34" charset="0"/>
              </a:endParaRPr>
            </a:p>
          </p:txBody>
        </p:sp>
        <p:cxnSp>
          <p:nvCxnSpPr>
            <p:cNvPr id="25" name="Straight Connector 24">
              <a:extLst>
                <a:ext uri="{FF2B5EF4-FFF2-40B4-BE49-F238E27FC236}">
                  <a16:creationId xmlns:a16="http://schemas.microsoft.com/office/drawing/2014/main" xmlns="" id="{EA8F04E3-111C-2D60-2C40-C2F2FC1F2FEB}"/>
                </a:ext>
              </a:extLst>
            </p:cNvPr>
            <p:cNvCxnSpPr/>
            <p:nvPr/>
          </p:nvCxnSpPr>
          <p:spPr>
            <a:xfrm>
              <a:off x="4823113" y="8115299"/>
              <a:ext cx="13265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 name="Speech Bubble: Oval 26">
            <a:extLst>
              <a:ext uri="{FF2B5EF4-FFF2-40B4-BE49-F238E27FC236}">
                <a16:creationId xmlns:a16="http://schemas.microsoft.com/office/drawing/2014/main" xmlns="" id="{E18A5F84-168F-E0AB-1C1D-07C7C46E2FF7}"/>
              </a:ext>
            </a:extLst>
          </p:cNvPr>
          <p:cNvSpPr/>
          <p:nvPr/>
        </p:nvSpPr>
        <p:spPr>
          <a:xfrm>
            <a:off x="13577453" y="5163044"/>
            <a:ext cx="1300596" cy="1079607"/>
          </a:xfrm>
          <a:prstGeom prst="wedgeEllipseCallout">
            <a:avLst>
              <a:gd name="adj1" fmla="val -60249"/>
              <a:gd name="adj2" fmla="val 49025"/>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dirty="0">
                <a:latin typeface="Arial" panose="020B0604020202020204" pitchFamily="34" charset="0"/>
                <a:cs typeface="Arial" panose="020B0604020202020204" pitchFamily="34" charset="0"/>
              </a:rPr>
              <a:t>J</a:t>
            </a:r>
          </a:p>
        </p:txBody>
      </p:sp>
      <p:sp>
        <p:nvSpPr>
          <p:cNvPr id="28" name="Speech Bubble: Oval 27">
            <a:extLst>
              <a:ext uri="{FF2B5EF4-FFF2-40B4-BE49-F238E27FC236}">
                <a16:creationId xmlns:a16="http://schemas.microsoft.com/office/drawing/2014/main" xmlns="" id="{72D3F6FA-B3B5-7E44-B1A6-FC15C4978A3C}"/>
              </a:ext>
            </a:extLst>
          </p:cNvPr>
          <p:cNvSpPr/>
          <p:nvPr/>
        </p:nvSpPr>
        <p:spPr>
          <a:xfrm>
            <a:off x="13802590" y="7664835"/>
            <a:ext cx="1300596" cy="1079607"/>
          </a:xfrm>
          <a:prstGeom prst="wedgeEllipseCallout">
            <a:avLst>
              <a:gd name="adj1" fmla="val -74630"/>
              <a:gd name="adj2" fmla="val -72246"/>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dirty="0">
                <a:latin typeface="Arial" panose="020B0604020202020204" pitchFamily="34" charset="0"/>
                <a:cs typeface="Arial" panose="020B0604020202020204" pitchFamily="34" charset="0"/>
              </a:rPr>
              <a:t>K</a:t>
            </a:r>
          </a:p>
        </p:txBody>
      </p:sp>
      <p:sp>
        <p:nvSpPr>
          <p:cNvPr id="29" name="Speech Bubble: Oval 28">
            <a:extLst>
              <a:ext uri="{FF2B5EF4-FFF2-40B4-BE49-F238E27FC236}">
                <a16:creationId xmlns:a16="http://schemas.microsoft.com/office/drawing/2014/main" xmlns="" id="{8101FB79-F839-B2DF-22DB-82DF1D14A7B0}"/>
              </a:ext>
            </a:extLst>
          </p:cNvPr>
          <p:cNvSpPr/>
          <p:nvPr/>
        </p:nvSpPr>
        <p:spPr>
          <a:xfrm>
            <a:off x="10950285" y="7696008"/>
            <a:ext cx="1300596" cy="1079607"/>
          </a:xfrm>
          <a:prstGeom prst="wedgeEllipseCallout">
            <a:avLst>
              <a:gd name="adj1" fmla="val 61189"/>
              <a:gd name="adj2" fmla="val -70321"/>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dirty="0">
                <a:latin typeface="Arial" panose="020B0604020202020204" pitchFamily="34" charset="0"/>
                <a:cs typeface="Arial" panose="020B0604020202020204" pitchFamily="34" charset="0"/>
              </a:rPr>
              <a:t>kg</a:t>
            </a:r>
          </a:p>
        </p:txBody>
      </p:sp>
      <p:sp>
        <p:nvSpPr>
          <p:cNvPr id="30" name="Arrow: Bent 29">
            <a:extLst>
              <a:ext uri="{FF2B5EF4-FFF2-40B4-BE49-F238E27FC236}">
                <a16:creationId xmlns:a16="http://schemas.microsoft.com/office/drawing/2014/main" xmlns="" id="{9378DF4E-A311-76AB-1C6C-A412FEFC5379}"/>
              </a:ext>
            </a:extLst>
          </p:cNvPr>
          <p:cNvSpPr/>
          <p:nvPr/>
        </p:nvSpPr>
        <p:spPr>
          <a:xfrm flipV="1">
            <a:off x="2147455" y="4610100"/>
            <a:ext cx="1572491" cy="2789316"/>
          </a:xfrm>
          <a:prstGeom prst="bentArrow">
            <a:avLst>
              <a:gd name="adj1" fmla="val 17070"/>
              <a:gd name="adj2" fmla="val 21036"/>
              <a:gd name="adj3" fmla="val 25000"/>
              <a:gd name="adj4" fmla="val 18640"/>
            </a:avLst>
          </a:prstGeom>
          <a:solidFill>
            <a:srgbClr val="E54E19"/>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2760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up)">
                                      <p:cBhvr>
                                        <p:cTn id="16" dur="500"/>
                                        <p:tgtEl>
                                          <p:spTgt spid="3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randombar(horizontal)">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9" grpId="0" animBg="1"/>
      <p:bldP spid="20" grpId="0" animBg="1"/>
      <p:bldP spid="27" grpId="0" animBg="1"/>
      <p:bldP spid="28" grpId="0" animBg="1"/>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778C5B5-5C88-1C4D-F42B-E6131644334D}"/>
              </a:ext>
            </a:extLst>
          </p:cNvPr>
          <p:cNvSpPr/>
          <p:nvPr/>
        </p:nvSpPr>
        <p:spPr>
          <a:xfrm>
            <a:off x="1028700" y="1823697"/>
            <a:ext cx="6134100" cy="1054057"/>
          </a:xfrm>
          <a:prstGeom prst="roundRect">
            <a:avLst/>
          </a:prstGeom>
          <a:solidFill>
            <a:srgbClr val="EB7347"/>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Câu</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hỏi</a:t>
            </a:r>
            <a:r>
              <a:rPr lang="en-US" sz="4000" b="1" dirty="0">
                <a:solidFill>
                  <a:schemeClr val="bg1"/>
                </a:solidFill>
                <a:latin typeface="Arial" panose="020B0604020202020204" pitchFamily="34" charset="0"/>
                <a:cs typeface="Arial" panose="020B0604020202020204" pitchFamily="34" charset="0"/>
              </a:rPr>
              <a:t> </a:t>
            </a:r>
            <a:r>
              <a:rPr lang="en-US" sz="4000" b="1" dirty="0" smtClean="0">
                <a:solidFill>
                  <a:schemeClr val="bg1"/>
                </a:solidFill>
                <a:latin typeface="Arial" panose="020B0604020202020204" pitchFamily="34" charset="0"/>
                <a:cs typeface="Arial" panose="020B0604020202020204" pitchFamily="34" charset="0"/>
              </a:rPr>
              <a:t>3</a:t>
            </a:r>
            <a:endParaRPr lang="en-US" sz="4000" b="1" dirty="0">
              <a:solidFill>
                <a:schemeClr val="bg1"/>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xmlns="" id="{E54BF0C9-0D0E-77F9-3885-D79F85AE2070}"/>
              </a:ext>
            </a:extLst>
          </p:cNvPr>
          <p:cNvGrpSpPr/>
          <p:nvPr/>
        </p:nvGrpSpPr>
        <p:grpSpPr>
          <a:xfrm>
            <a:off x="5704609" y="311757"/>
            <a:ext cx="6878782" cy="1044294"/>
            <a:chOff x="1104900" y="536605"/>
            <a:chExt cx="6878782" cy="1044294"/>
          </a:xfrm>
        </p:grpSpPr>
        <p:pic>
          <p:nvPicPr>
            <p:cNvPr id="4" name="Picture 3">
              <a:extLst>
                <a:ext uri="{FF2B5EF4-FFF2-40B4-BE49-F238E27FC236}">
                  <a16:creationId xmlns:a16="http://schemas.microsoft.com/office/drawing/2014/main" xmlns="" id="{7669AFBB-408E-DEC2-E61C-0A14BECD89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536605"/>
              <a:ext cx="1219200" cy="1044294"/>
            </a:xfrm>
            <a:prstGeom prst="rect">
              <a:avLst/>
            </a:prstGeom>
          </p:spPr>
        </p:pic>
        <p:sp>
          <p:nvSpPr>
            <p:cNvPr id="5" name="TextBox 4">
              <a:extLst>
                <a:ext uri="{FF2B5EF4-FFF2-40B4-BE49-F238E27FC236}">
                  <a16:creationId xmlns:a16="http://schemas.microsoft.com/office/drawing/2014/main" xmlns="" id="{03568B58-EC13-7CE4-4FFD-0D415505906E}"/>
                </a:ext>
              </a:extLst>
            </p:cNvPr>
            <p:cNvSpPr txBox="1"/>
            <p:nvPr/>
          </p:nvSpPr>
          <p:spPr>
            <a:xfrm>
              <a:off x="2344882" y="873013"/>
              <a:ext cx="5638800" cy="707886"/>
            </a:xfrm>
            <a:prstGeom prst="rect">
              <a:avLst/>
            </a:prstGeom>
            <a:noFill/>
          </p:spPr>
          <p:txBody>
            <a:bodyPr wrap="square" rtlCol="0">
              <a:spAutoFit/>
            </a:bodyPr>
            <a:lstStyle/>
            <a:p>
              <a:r>
                <a:rPr lang="en-US" sz="4000" b="1" dirty="0">
                  <a:solidFill>
                    <a:schemeClr val="tx2">
                      <a:lumMod val="75000"/>
                    </a:schemeClr>
                  </a:solidFill>
                  <a:latin typeface="Arial" panose="020B0604020202020204" pitchFamily="34" charset="0"/>
                  <a:cs typeface="Arial" panose="020B0604020202020204" pitchFamily="34" charset="0"/>
                </a:rPr>
                <a:t>THẢO LUẬN CẶP ĐÔI</a:t>
              </a:r>
            </a:p>
          </p:txBody>
        </p:sp>
      </p:grpSp>
      <p:sp>
        <p:nvSpPr>
          <p:cNvPr id="8" name="TextBox 7">
            <a:extLst>
              <a:ext uri="{FF2B5EF4-FFF2-40B4-BE49-F238E27FC236}">
                <a16:creationId xmlns:a16="http://schemas.microsoft.com/office/drawing/2014/main" xmlns="" id="{813EEC2F-0422-9F55-4253-D663933A1CE7}"/>
              </a:ext>
            </a:extLst>
          </p:cNvPr>
          <p:cNvSpPr txBox="1"/>
          <p:nvPr/>
        </p:nvSpPr>
        <p:spPr>
          <a:xfrm>
            <a:off x="994064" y="2877754"/>
            <a:ext cx="15489382" cy="1824923"/>
          </a:xfrm>
          <a:prstGeom prst="rect">
            <a:avLst/>
          </a:prstGeom>
          <a:noFill/>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Sử dụng số liệu trong Bảng 4.1, giải thích vì sao thanh đồng tăng nhiệt độ nhanh hơn cốc nước có cùng khối lượng.</a:t>
            </a:r>
            <a:endParaRPr lang="en-US" sz="40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6F32842C-8932-D294-B895-35BB79BB9D52}"/>
              </a:ext>
            </a:extLst>
          </p:cNvPr>
          <p:cNvSpPr txBox="1"/>
          <p:nvPr/>
        </p:nvSpPr>
        <p:spPr>
          <a:xfrm>
            <a:off x="2322400" y="5110403"/>
            <a:ext cx="13643200" cy="646331"/>
          </a:xfrm>
          <a:prstGeom prst="rect">
            <a:avLst/>
          </a:prstGeom>
          <a:noFill/>
        </p:spPr>
        <p:txBody>
          <a:bodyPr wrap="square" rtlCol="0">
            <a:spAutoFit/>
          </a:bodyPr>
          <a:lstStyle/>
          <a:p>
            <a:pPr algn="ctr"/>
            <a:r>
              <a:rPr lang="en-US" sz="3600" b="1" dirty="0" err="1">
                <a:solidFill>
                  <a:schemeClr val="accent1">
                    <a:lumMod val="50000"/>
                  </a:schemeClr>
                </a:solidFill>
                <a:latin typeface="Arial" panose="020B0604020202020204" pitchFamily="34" charset="0"/>
                <a:cs typeface="Arial" panose="020B0604020202020204" pitchFamily="34" charset="0"/>
              </a:rPr>
              <a:t>Bảng</a:t>
            </a:r>
            <a:r>
              <a:rPr lang="en-US" sz="3600" b="1" dirty="0">
                <a:solidFill>
                  <a:schemeClr val="accent1">
                    <a:lumMod val="50000"/>
                  </a:schemeClr>
                </a:solidFill>
                <a:latin typeface="Arial" panose="020B0604020202020204" pitchFamily="34" charset="0"/>
                <a:cs typeface="Arial" panose="020B0604020202020204" pitchFamily="34" charset="0"/>
              </a:rPr>
              <a:t> 4.1. </a:t>
            </a:r>
            <a:r>
              <a:rPr lang="en-US" sz="3600" b="1" dirty="0" err="1">
                <a:solidFill>
                  <a:schemeClr val="accent1">
                    <a:lumMod val="50000"/>
                  </a:schemeClr>
                </a:solidFill>
                <a:latin typeface="Arial" panose="020B0604020202020204" pitchFamily="34" charset="0"/>
                <a:cs typeface="Arial" panose="020B0604020202020204" pitchFamily="34" charset="0"/>
              </a:rPr>
              <a:t>Nhiệt</a:t>
            </a:r>
            <a:r>
              <a:rPr lang="en-US" sz="3600" b="1" dirty="0">
                <a:solidFill>
                  <a:schemeClr val="accent1">
                    <a:lumMod val="50000"/>
                  </a:schemeClr>
                </a:solidFill>
                <a:latin typeface="Arial" panose="020B0604020202020204" pitchFamily="34" charset="0"/>
                <a:cs typeface="Arial" panose="020B0604020202020204" pitchFamily="34" charset="0"/>
              </a:rPr>
              <a:t> dung </a:t>
            </a:r>
            <a:r>
              <a:rPr lang="en-US" sz="3600" b="1" dirty="0" err="1">
                <a:solidFill>
                  <a:schemeClr val="accent1">
                    <a:lumMod val="50000"/>
                  </a:schemeClr>
                </a:solidFill>
                <a:latin typeface="Arial" panose="020B0604020202020204" pitchFamily="34" charset="0"/>
                <a:cs typeface="Arial" panose="020B0604020202020204" pitchFamily="34" charset="0"/>
              </a:rPr>
              <a:t>riêng</a:t>
            </a:r>
            <a:r>
              <a:rPr lang="en-US" sz="3600" b="1" dirty="0">
                <a:solidFill>
                  <a:schemeClr val="accent1">
                    <a:lumMod val="50000"/>
                  </a:schemeClr>
                </a:solidFill>
                <a:latin typeface="Arial" panose="020B0604020202020204" pitchFamily="34" charset="0"/>
                <a:cs typeface="Arial" panose="020B0604020202020204" pitchFamily="34" charset="0"/>
              </a:rPr>
              <a:t> </a:t>
            </a:r>
            <a:r>
              <a:rPr lang="en-US" sz="3600" b="1" dirty="0" err="1">
                <a:solidFill>
                  <a:schemeClr val="accent1">
                    <a:lumMod val="50000"/>
                  </a:schemeClr>
                </a:solidFill>
                <a:latin typeface="Arial" panose="020B0604020202020204" pitchFamily="34" charset="0"/>
                <a:cs typeface="Arial" panose="020B0604020202020204" pitchFamily="34" charset="0"/>
              </a:rPr>
              <a:t>của</a:t>
            </a:r>
            <a:r>
              <a:rPr lang="en-US" sz="3600" b="1" dirty="0">
                <a:solidFill>
                  <a:schemeClr val="accent1">
                    <a:lumMod val="50000"/>
                  </a:schemeClr>
                </a:solidFill>
                <a:latin typeface="Arial" panose="020B0604020202020204" pitchFamily="34" charset="0"/>
                <a:cs typeface="Arial" panose="020B0604020202020204" pitchFamily="34" charset="0"/>
              </a:rPr>
              <a:t> </a:t>
            </a:r>
            <a:r>
              <a:rPr lang="en-US" sz="3600" b="1" dirty="0" err="1">
                <a:solidFill>
                  <a:schemeClr val="accent1">
                    <a:lumMod val="50000"/>
                  </a:schemeClr>
                </a:solidFill>
                <a:latin typeface="Arial" panose="020B0604020202020204" pitchFamily="34" charset="0"/>
                <a:cs typeface="Arial" panose="020B0604020202020204" pitchFamily="34" charset="0"/>
              </a:rPr>
              <a:t>một</a:t>
            </a:r>
            <a:r>
              <a:rPr lang="en-US" sz="3600" b="1" dirty="0">
                <a:solidFill>
                  <a:schemeClr val="accent1">
                    <a:lumMod val="50000"/>
                  </a:schemeClr>
                </a:solidFill>
                <a:latin typeface="Arial" panose="020B0604020202020204" pitchFamily="34" charset="0"/>
                <a:cs typeface="Arial" panose="020B0604020202020204" pitchFamily="34" charset="0"/>
              </a:rPr>
              <a:t> </a:t>
            </a:r>
            <a:r>
              <a:rPr lang="en-US" sz="3600" b="1" dirty="0" err="1">
                <a:solidFill>
                  <a:schemeClr val="accent1">
                    <a:lumMod val="50000"/>
                  </a:schemeClr>
                </a:solidFill>
                <a:latin typeface="Arial" panose="020B0604020202020204" pitchFamily="34" charset="0"/>
                <a:cs typeface="Arial" panose="020B0604020202020204" pitchFamily="34" charset="0"/>
              </a:rPr>
              <a:t>số</a:t>
            </a:r>
            <a:r>
              <a:rPr lang="en-US" sz="3600" b="1" dirty="0">
                <a:solidFill>
                  <a:schemeClr val="accent1">
                    <a:lumMod val="50000"/>
                  </a:schemeClr>
                </a:solidFill>
                <a:latin typeface="Arial" panose="020B0604020202020204" pitchFamily="34" charset="0"/>
                <a:cs typeface="Arial" panose="020B0604020202020204" pitchFamily="34" charset="0"/>
              </a:rPr>
              <a:t> </a:t>
            </a:r>
            <a:r>
              <a:rPr lang="en-US" sz="3600" b="1" dirty="0" err="1">
                <a:solidFill>
                  <a:schemeClr val="accent1">
                    <a:lumMod val="50000"/>
                  </a:schemeClr>
                </a:solidFill>
                <a:latin typeface="Arial" panose="020B0604020202020204" pitchFamily="34" charset="0"/>
                <a:cs typeface="Arial" panose="020B0604020202020204" pitchFamily="34" charset="0"/>
              </a:rPr>
              <a:t>chất</a:t>
            </a:r>
            <a:r>
              <a:rPr lang="en-US" sz="3600" b="1" dirty="0">
                <a:solidFill>
                  <a:schemeClr val="accent1">
                    <a:lumMod val="50000"/>
                  </a:schemeClr>
                </a:solidFill>
                <a:latin typeface="Arial" panose="020B0604020202020204" pitchFamily="34" charset="0"/>
                <a:cs typeface="Arial" panose="020B0604020202020204" pitchFamily="34" charset="0"/>
              </a:rPr>
              <a:t> ở 0</a:t>
            </a:r>
            <a:r>
              <a:rPr lang="en-US" sz="3600" b="1" baseline="30000" dirty="0">
                <a:solidFill>
                  <a:schemeClr val="accent1">
                    <a:lumMod val="50000"/>
                  </a:schemeClr>
                </a:solidFill>
                <a:latin typeface="Arial" panose="020B0604020202020204" pitchFamily="34" charset="0"/>
                <a:cs typeface="Arial" panose="020B0604020202020204" pitchFamily="34" charset="0"/>
              </a:rPr>
              <a:t>o</a:t>
            </a:r>
            <a:r>
              <a:rPr lang="en-US" sz="3600" b="1" dirty="0">
                <a:solidFill>
                  <a:schemeClr val="accent1">
                    <a:lumMod val="50000"/>
                  </a:schemeClr>
                </a:solidFill>
                <a:latin typeface="Arial" panose="020B0604020202020204" pitchFamily="34" charset="0"/>
                <a:cs typeface="Arial" panose="020B0604020202020204" pitchFamily="34" charset="0"/>
              </a:rPr>
              <a:t>C</a:t>
            </a:r>
          </a:p>
        </p:txBody>
      </p:sp>
      <p:graphicFrame>
        <p:nvGraphicFramePr>
          <p:cNvPr id="11" name="Table 10">
            <a:extLst>
              <a:ext uri="{FF2B5EF4-FFF2-40B4-BE49-F238E27FC236}">
                <a16:creationId xmlns:a16="http://schemas.microsoft.com/office/drawing/2014/main" xmlns="" id="{453F7209-ED3E-A204-7AD1-8C73B131AAC0}"/>
              </a:ext>
            </a:extLst>
          </p:cNvPr>
          <p:cNvGraphicFramePr>
            <a:graphicFrameLocks noGrp="1"/>
          </p:cNvGraphicFramePr>
          <p:nvPr>
            <p:extLst>
              <p:ext uri="{D42A27DB-BD31-4B8C-83A1-F6EECF244321}">
                <p14:modId xmlns:p14="http://schemas.microsoft.com/office/powerpoint/2010/main" val="1812006790"/>
              </p:ext>
            </p:extLst>
          </p:nvPr>
        </p:nvGraphicFramePr>
        <p:xfrm>
          <a:off x="824345" y="5983386"/>
          <a:ext cx="16639310" cy="3946365"/>
        </p:xfrm>
        <a:graphic>
          <a:graphicData uri="http://schemas.openxmlformats.org/drawingml/2006/table">
            <a:tbl>
              <a:tblPr firstRow="1" bandRow="1">
                <a:tableStyleId>{5940675A-B579-460E-94D1-54222C63F5DA}</a:tableStyleId>
              </a:tblPr>
              <a:tblGrid>
                <a:gridCol w="2237510">
                  <a:extLst>
                    <a:ext uri="{9D8B030D-6E8A-4147-A177-3AD203B41FA5}">
                      <a16:colId xmlns:a16="http://schemas.microsoft.com/office/drawing/2014/main" xmlns="" val="348833362"/>
                    </a:ext>
                  </a:extLst>
                </a:gridCol>
                <a:gridCol w="5867400">
                  <a:extLst>
                    <a:ext uri="{9D8B030D-6E8A-4147-A177-3AD203B41FA5}">
                      <a16:colId xmlns:a16="http://schemas.microsoft.com/office/drawing/2014/main" xmlns="" val="1132177796"/>
                    </a:ext>
                  </a:extLst>
                </a:gridCol>
                <a:gridCol w="2667000">
                  <a:extLst>
                    <a:ext uri="{9D8B030D-6E8A-4147-A177-3AD203B41FA5}">
                      <a16:colId xmlns:a16="http://schemas.microsoft.com/office/drawing/2014/main" xmlns="" val="3296426451"/>
                    </a:ext>
                  </a:extLst>
                </a:gridCol>
                <a:gridCol w="5867400">
                  <a:extLst>
                    <a:ext uri="{9D8B030D-6E8A-4147-A177-3AD203B41FA5}">
                      <a16:colId xmlns:a16="http://schemas.microsoft.com/office/drawing/2014/main" xmlns="" val="2634567618"/>
                    </a:ext>
                  </a:extLst>
                </a:gridCol>
              </a:tblGrid>
              <a:tr h="789273">
                <a:tc>
                  <a:txBody>
                    <a:bodyPr/>
                    <a:lstStyle/>
                    <a:p>
                      <a:pPr algn="ctr"/>
                      <a:r>
                        <a:rPr lang="en-US" sz="3600" b="1" dirty="0" err="1">
                          <a:latin typeface="Arial" panose="020B0604020202020204" pitchFamily="34" charset="0"/>
                          <a:cs typeface="Arial" panose="020B0604020202020204" pitchFamily="34" charset="0"/>
                        </a:rPr>
                        <a:t>Chất</a:t>
                      </a:r>
                      <a:endParaRPr lang="en-US" sz="3600" b="1" dirty="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3600" b="1" dirty="0" err="1">
                          <a:latin typeface="Arial" panose="020B0604020202020204" pitchFamily="34" charset="0"/>
                          <a:cs typeface="Arial" panose="020B0604020202020204" pitchFamily="34" charset="0"/>
                        </a:rPr>
                        <a:t>Nhiệt</a:t>
                      </a:r>
                      <a:r>
                        <a:rPr lang="en-US" sz="3600" b="1" dirty="0">
                          <a:latin typeface="Arial" panose="020B0604020202020204" pitchFamily="34" charset="0"/>
                          <a:cs typeface="Arial" panose="020B0604020202020204" pitchFamily="34" charset="0"/>
                        </a:rPr>
                        <a:t> dung </a:t>
                      </a:r>
                      <a:r>
                        <a:rPr lang="en-US" sz="3600" b="1" dirty="0" err="1">
                          <a:latin typeface="Arial" panose="020B0604020202020204" pitchFamily="34" charset="0"/>
                          <a:cs typeface="Arial" panose="020B0604020202020204" pitchFamily="34" charset="0"/>
                        </a:rPr>
                        <a:t>riêng</a:t>
                      </a:r>
                      <a:r>
                        <a:rPr lang="en-US" sz="3600" b="1" dirty="0">
                          <a:latin typeface="Arial" panose="020B0604020202020204" pitchFamily="34" charset="0"/>
                          <a:cs typeface="Arial" panose="020B0604020202020204" pitchFamily="34" charset="0"/>
                        </a:rPr>
                        <a:t> (J/</a:t>
                      </a:r>
                      <a:r>
                        <a:rPr lang="en-US" sz="3600" b="1" dirty="0" err="1">
                          <a:latin typeface="Arial" panose="020B0604020202020204" pitchFamily="34" charset="0"/>
                          <a:cs typeface="Arial" panose="020B0604020202020204" pitchFamily="34" charset="0"/>
                        </a:rPr>
                        <a:t>kg.K</a:t>
                      </a:r>
                      <a:r>
                        <a:rPr lang="en-US" sz="3600" b="1" dirty="0">
                          <a:latin typeface="Arial" panose="020B0604020202020204" pitchFamily="34" charset="0"/>
                          <a:cs typeface="Arial" panose="020B0604020202020204" pitchFamily="34" charset="0"/>
                        </a:rPr>
                        <a: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3600" b="1" dirty="0" err="1">
                          <a:latin typeface="Arial" panose="020B0604020202020204" pitchFamily="34" charset="0"/>
                          <a:cs typeface="Arial" panose="020B0604020202020204" pitchFamily="34" charset="0"/>
                        </a:rPr>
                        <a:t>Chất</a:t>
                      </a:r>
                      <a:endParaRPr lang="en-US" sz="3600" b="1" dirty="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3600" b="1" dirty="0" err="1">
                          <a:latin typeface="Arial" panose="020B0604020202020204" pitchFamily="34" charset="0"/>
                          <a:cs typeface="Arial" panose="020B0604020202020204" pitchFamily="34" charset="0"/>
                        </a:rPr>
                        <a:t>Nhiệt</a:t>
                      </a:r>
                      <a:r>
                        <a:rPr lang="en-US" sz="3600" b="1" dirty="0">
                          <a:latin typeface="Arial" panose="020B0604020202020204" pitchFamily="34" charset="0"/>
                          <a:cs typeface="Arial" panose="020B0604020202020204" pitchFamily="34" charset="0"/>
                        </a:rPr>
                        <a:t> dung </a:t>
                      </a:r>
                      <a:r>
                        <a:rPr lang="en-US" sz="3600" b="1" dirty="0" err="1">
                          <a:latin typeface="Arial" panose="020B0604020202020204" pitchFamily="34" charset="0"/>
                          <a:cs typeface="Arial" panose="020B0604020202020204" pitchFamily="34" charset="0"/>
                        </a:rPr>
                        <a:t>riêng</a:t>
                      </a:r>
                      <a:r>
                        <a:rPr lang="en-US" sz="3600" b="1" dirty="0">
                          <a:latin typeface="Arial" panose="020B0604020202020204" pitchFamily="34" charset="0"/>
                          <a:cs typeface="Arial" panose="020B0604020202020204" pitchFamily="34" charset="0"/>
                        </a:rPr>
                        <a:t> (J/</a:t>
                      </a:r>
                      <a:r>
                        <a:rPr lang="en-US" sz="3600" b="1" dirty="0" err="1">
                          <a:latin typeface="Arial" panose="020B0604020202020204" pitchFamily="34" charset="0"/>
                          <a:cs typeface="Arial" panose="020B0604020202020204" pitchFamily="34" charset="0"/>
                        </a:rPr>
                        <a:t>kg.K</a:t>
                      </a:r>
                      <a:r>
                        <a:rPr lang="en-US" sz="3600" b="1" dirty="0">
                          <a:latin typeface="Arial" panose="020B0604020202020204" pitchFamily="34" charset="0"/>
                          <a:cs typeface="Arial" panose="020B0604020202020204" pitchFamily="34" charset="0"/>
                        </a:rPr>
                        <a: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2532351280"/>
                  </a:ext>
                </a:extLst>
              </a:tr>
              <a:tr h="789273">
                <a:tc>
                  <a:txBody>
                    <a:bodyPr/>
                    <a:lstStyle/>
                    <a:p>
                      <a:pPr algn="ctr"/>
                      <a:r>
                        <a:rPr lang="en-US" sz="3600" dirty="0" err="1">
                          <a:latin typeface="Arial" panose="020B0604020202020204" pitchFamily="34" charset="0"/>
                          <a:cs typeface="Arial" panose="020B0604020202020204" pitchFamily="34" charset="0"/>
                        </a:rPr>
                        <a:t>Nhôm</a:t>
                      </a:r>
                      <a:endParaRPr lang="en-US" sz="3600" dirty="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a:latin typeface="Arial" panose="020B0604020202020204" pitchFamily="34" charset="0"/>
                          <a:cs typeface="Arial" panose="020B0604020202020204" pitchFamily="34" charset="0"/>
                        </a:rPr>
                        <a:t>880</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err="1">
                          <a:latin typeface="Arial" panose="020B0604020202020204" pitchFamily="34" charset="0"/>
                          <a:cs typeface="Arial" panose="020B0604020202020204" pitchFamily="34" charset="0"/>
                        </a:rPr>
                        <a:t>Nước</a:t>
                      </a:r>
                      <a:endParaRPr lang="en-US" sz="3600" dirty="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a:latin typeface="Arial" panose="020B0604020202020204" pitchFamily="34" charset="0"/>
                          <a:cs typeface="Arial" panose="020B0604020202020204" pitchFamily="34" charset="0"/>
                        </a:rPr>
                        <a:t>4 180</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684768822"/>
                  </a:ext>
                </a:extLst>
              </a:tr>
              <a:tr h="789273">
                <a:tc>
                  <a:txBody>
                    <a:bodyPr/>
                    <a:lstStyle/>
                    <a:p>
                      <a:pPr algn="ctr"/>
                      <a:r>
                        <a:rPr lang="en-US" sz="3600" dirty="0" err="1">
                          <a:latin typeface="Arial" panose="020B0604020202020204" pitchFamily="34" charset="0"/>
                          <a:cs typeface="Arial" panose="020B0604020202020204" pitchFamily="34" charset="0"/>
                        </a:rPr>
                        <a:t>Đồng</a:t>
                      </a:r>
                      <a:endParaRPr lang="en-US" sz="3600" dirty="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a:latin typeface="Arial" panose="020B0604020202020204" pitchFamily="34" charset="0"/>
                          <a:cs typeface="Arial" panose="020B0604020202020204" pitchFamily="34" charset="0"/>
                        </a:rPr>
                        <a:t>380</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err="1">
                          <a:latin typeface="Arial" panose="020B0604020202020204" pitchFamily="34" charset="0"/>
                          <a:cs typeface="Arial" panose="020B0604020202020204" pitchFamily="34" charset="0"/>
                        </a:rPr>
                        <a:t>Nước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biển</a:t>
                      </a:r>
                      <a:endParaRPr lang="en-US" sz="3600" dirty="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a:latin typeface="Arial" panose="020B0604020202020204" pitchFamily="34" charset="0"/>
                          <a:cs typeface="Arial" panose="020B0604020202020204" pitchFamily="34" charset="0"/>
                        </a:rPr>
                        <a:t>3 950</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125811164"/>
                  </a:ext>
                </a:extLst>
              </a:tr>
              <a:tr h="789273">
                <a:tc>
                  <a:txBody>
                    <a:bodyPr/>
                    <a:lstStyle/>
                    <a:p>
                      <a:pPr algn="ctr"/>
                      <a:r>
                        <a:rPr lang="en-US" sz="3600" dirty="0" err="1">
                          <a:latin typeface="Arial" panose="020B0604020202020204" pitchFamily="34" charset="0"/>
                          <a:cs typeface="Arial" panose="020B0604020202020204" pitchFamily="34" charset="0"/>
                        </a:rPr>
                        <a:t>Chì</a:t>
                      </a:r>
                      <a:endParaRPr lang="en-US" sz="3600" dirty="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a:latin typeface="Arial" panose="020B0604020202020204" pitchFamily="34" charset="0"/>
                          <a:cs typeface="Arial" panose="020B0604020202020204" pitchFamily="34" charset="0"/>
                        </a:rPr>
                        <a:t>126</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err="1">
                          <a:latin typeface="Arial" panose="020B0604020202020204" pitchFamily="34" charset="0"/>
                          <a:cs typeface="Arial" panose="020B0604020202020204" pitchFamily="34" charset="0"/>
                        </a:rPr>
                        <a:t>Rượu</a:t>
                      </a:r>
                      <a:endParaRPr lang="en-US" sz="3600" dirty="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a:latin typeface="Arial" panose="020B0604020202020204" pitchFamily="34" charset="0"/>
                          <a:cs typeface="Arial" panose="020B0604020202020204" pitchFamily="34" charset="0"/>
                        </a:rPr>
                        <a:t>2 500</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056008249"/>
                  </a:ext>
                </a:extLst>
              </a:tr>
              <a:tr h="789273">
                <a:tc>
                  <a:txBody>
                    <a:bodyPr/>
                    <a:lstStyle/>
                    <a:p>
                      <a:pPr algn="ctr"/>
                      <a:r>
                        <a:rPr lang="en-US" sz="3600" dirty="0" err="1">
                          <a:latin typeface="Arial" panose="020B0604020202020204" pitchFamily="34" charset="0"/>
                          <a:cs typeface="Arial" panose="020B0604020202020204" pitchFamily="34" charset="0"/>
                        </a:rPr>
                        <a:t>Nước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đá</a:t>
                      </a:r>
                      <a:endParaRPr lang="en-US" sz="3600" dirty="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a:latin typeface="Arial" panose="020B0604020202020204" pitchFamily="34" charset="0"/>
                          <a:cs typeface="Arial" panose="020B0604020202020204" pitchFamily="34" charset="0"/>
                        </a:rPr>
                        <a:t>1 800</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err="1">
                          <a:latin typeface="Arial" panose="020B0604020202020204" pitchFamily="34" charset="0"/>
                          <a:cs typeface="Arial" panose="020B0604020202020204" pitchFamily="34" charset="0"/>
                        </a:rPr>
                        <a:t>Thủy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ngân</a:t>
                      </a:r>
                      <a:endParaRPr lang="en-US" sz="3600" dirty="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a:latin typeface="Arial" panose="020B0604020202020204" pitchFamily="34" charset="0"/>
                          <a:cs typeface="Arial" panose="020B0604020202020204" pitchFamily="34" charset="0"/>
                        </a:rPr>
                        <a:t>140</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686744179"/>
                  </a:ext>
                </a:extLst>
              </a:tr>
            </a:tbl>
          </a:graphicData>
        </a:graphic>
      </p:graphicFrame>
      <p:pic>
        <p:nvPicPr>
          <p:cNvPr id="12" name="Picture 11">
            <a:extLst>
              <a:ext uri="{FF2B5EF4-FFF2-40B4-BE49-F238E27FC236}">
                <a16:creationId xmlns:a16="http://schemas.microsoft.com/office/drawing/2014/main" xmlns="" id="{049FDB99-A2C4-FF98-55DE-C46A89518895}"/>
              </a:ext>
            </a:extLst>
          </p:cNvPr>
          <p:cNvPicPr>
            <a:picLocks noChangeAspect="1"/>
          </p:cNvPicPr>
          <p:nvPr/>
        </p:nvPicPr>
        <p:blipFill>
          <a:blip r:embed="rId3"/>
          <a:stretch>
            <a:fillRect/>
          </a:stretch>
        </p:blipFill>
        <p:spPr>
          <a:xfrm>
            <a:off x="16748947" y="2726316"/>
            <a:ext cx="1020705" cy="1744477"/>
          </a:xfrm>
          <a:prstGeom prst="rect">
            <a:avLst/>
          </a:prstGeom>
        </p:spPr>
      </p:pic>
    </p:spTree>
    <p:extLst>
      <p:ext uri="{BB962C8B-B14F-4D97-AF65-F5344CB8AC3E}">
        <p14:creationId xmlns:p14="http://schemas.microsoft.com/office/powerpoint/2010/main" val="212684494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xmlns="" id="{453F7209-ED3E-A204-7AD1-8C73B131AAC0}"/>
              </a:ext>
            </a:extLst>
          </p:cNvPr>
          <p:cNvGraphicFramePr>
            <a:graphicFrameLocks noGrp="1"/>
          </p:cNvGraphicFramePr>
          <p:nvPr/>
        </p:nvGraphicFramePr>
        <p:xfrm>
          <a:off x="824345" y="5983386"/>
          <a:ext cx="16639310" cy="3946365"/>
        </p:xfrm>
        <a:graphic>
          <a:graphicData uri="http://schemas.openxmlformats.org/drawingml/2006/table">
            <a:tbl>
              <a:tblPr firstRow="1" bandRow="1">
                <a:tableStyleId>{5940675A-B579-460E-94D1-54222C63F5DA}</a:tableStyleId>
              </a:tblPr>
              <a:tblGrid>
                <a:gridCol w="2237510">
                  <a:extLst>
                    <a:ext uri="{9D8B030D-6E8A-4147-A177-3AD203B41FA5}">
                      <a16:colId xmlns:a16="http://schemas.microsoft.com/office/drawing/2014/main" xmlns="" val="348833362"/>
                    </a:ext>
                  </a:extLst>
                </a:gridCol>
                <a:gridCol w="5867400">
                  <a:extLst>
                    <a:ext uri="{9D8B030D-6E8A-4147-A177-3AD203B41FA5}">
                      <a16:colId xmlns:a16="http://schemas.microsoft.com/office/drawing/2014/main" xmlns="" val="1132177796"/>
                    </a:ext>
                  </a:extLst>
                </a:gridCol>
                <a:gridCol w="2667000">
                  <a:extLst>
                    <a:ext uri="{9D8B030D-6E8A-4147-A177-3AD203B41FA5}">
                      <a16:colId xmlns:a16="http://schemas.microsoft.com/office/drawing/2014/main" xmlns="" val="3296426451"/>
                    </a:ext>
                  </a:extLst>
                </a:gridCol>
                <a:gridCol w="5867400">
                  <a:extLst>
                    <a:ext uri="{9D8B030D-6E8A-4147-A177-3AD203B41FA5}">
                      <a16:colId xmlns:a16="http://schemas.microsoft.com/office/drawing/2014/main" xmlns="" val="2634567618"/>
                    </a:ext>
                  </a:extLst>
                </a:gridCol>
              </a:tblGrid>
              <a:tr h="789273">
                <a:tc>
                  <a:txBody>
                    <a:bodyPr/>
                    <a:lstStyle/>
                    <a:p>
                      <a:pPr algn="ctr"/>
                      <a:r>
                        <a:rPr lang="en-US" sz="3600" b="1" dirty="0" err="1">
                          <a:latin typeface="Arial" panose="020B0604020202020204" pitchFamily="34" charset="0"/>
                          <a:cs typeface="Arial" panose="020B0604020202020204" pitchFamily="34" charset="0"/>
                        </a:rPr>
                        <a:t>Chất</a:t>
                      </a:r>
                      <a:endParaRPr lang="en-US" sz="3600" b="1" dirty="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3600" b="1" dirty="0" err="1">
                          <a:latin typeface="Arial" panose="020B0604020202020204" pitchFamily="34" charset="0"/>
                          <a:cs typeface="Arial" panose="020B0604020202020204" pitchFamily="34" charset="0"/>
                        </a:rPr>
                        <a:t>Nhiệt</a:t>
                      </a:r>
                      <a:r>
                        <a:rPr lang="en-US" sz="3600" b="1" dirty="0">
                          <a:latin typeface="Arial" panose="020B0604020202020204" pitchFamily="34" charset="0"/>
                          <a:cs typeface="Arial" panose="020B0604020202020204" pitchFamily="34" charset="0"/>
                        </a:rPr>
                        <a:t> dung </a:t>
                      </a:r>
                      <a:r>
                        <a:rPr lang="en-US" sz="3600" b="1" dirty="0" err="1">
                          <a:latin typeface="Arial" panose="020B0604020202020204" pitchFamily="34" charset="0"/>
                          <a:cs typeface="Arial" panose="020B0604020202020204" pitchFamily="34" charset="0"/>
                        </a:rPr>
                        <a:t>riêng</a:t>
                      </a:r>
                      <a:r>
                        <a:rPr lang="en-US" sz="3600" b="1" dirty="0">
                          <a:latin typeface="Arial" panose="020B0604020202020204" pitchFamily="34" charset="0"/>
                          <a:cs typeface="Arial" panose="020B0604020202020204" pitchFamily="34" charset="0"/>
                        </a:rPr>
                        <a:t> (J/</a:t>
                      </a:r>
                      <a:r>
                        <a:rPr lang="en-US" sz="3600" b="1" dirty="0" err="1">
                          <a:latin typeface="Arial" panose="020B0604020202020204" pitchFamily="34" charset="0"/>
                          <a:cs typeface="Arial" panose="020B0604020202020204" pitchFamily="34" charset="0"/>
                        </a:rPr>
                        <a:t>kg.K</a:t>
                      </a:r>
                      <a:r>
                        <a:rPr lang="en-US" sz="3600" b="1" dirty="0">
                          <a:latin typeface="Arial" panose="020B0604020202020204" pitchFamily="34" charset="0"/>
                          <a:cs typeface="Arial" panose="020B0604020202020204" pitchFamily="34" charset="0"/>
                        </a:rPr>
                        <a: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3600" b="1" dirty="0" err="1">
                          <a:latin typeface="Arial" panose="020B0604020202020204" pitchFamily="34" charset="0"/>
                          <a:cs typeface="Arial" panose="020B0604020202020204" pitchFamily="34" charset="0"/>
                        </a:rPr>
                        <a:t>Chất</a:t>
                      </a:r>
                      <a:endParaRPr lang="en-US" sz="3600" b="1" dirty="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3600" b="1" dirty="0" err="1">
                          <a:latin typeface="Arial" panose="020B0604020202020204" pitchFamily="34" charset="0"/>
                          <a:cs typeface="Arial" panose="020B0604020202020204" pitchFamily="34" charset="0"/>
                        </a:rPr>
                        <a:t>Nhiệt</a:t>
                      </a:r>
                      <a:r>
                        <a:rPr lang="en-US" sz="3600" b="1" dirty="0">
                          <a:latin typeface="Arial" panose="020B0604020202020204" pitchFamily="34" charset="0"/>
                          <a:cs typeface="Arial" panose="020B0604020202020204" pitchFamily="34" charset="0"/>
                        </a:rPr>
                        <a:t> dung </a:t>
                      </a:r>
                      <a:r>
                        <a:rPr lang="en-US" sz="3600" b="1" dirty="0" err="1">
                          <a:latin typeface="Arial" panose="020B0604020202020204" pitchFamily="34" charset="0"/>
                          <a:cs typeface="Arial" panose="020B0604020202020204" pitchFamily="34" charset="0"/>
                        </a:rPr>
                        <a:t>riêng</a:t>
                      </a:r>
                      <a:r>
                        <a:rPr lang="en-US" sz="3600" b="1" dirty="0">
                          <a:latin typeface="Arial" panose="020B0604020202020204" pitchFamily="34" charset="0"/>
                          <a:cs typeface="Arial" panose="020B0604020202020204" pitchFamily="34" charset="0"/>
                        </a:rPr>
                        <a:t> (J/</a:t>
                      </a:r>
                      <a:r>
                        <a:rPr lang="en-US" sz="3600" b="1" dirty="0" err="1">
                          <a:latin typeface="Arial" panose="020B0604020202020204" pitchFamily="34" charset="0"/>
                          <a:cs typeface="Arial" panose="020B0604020202020204" pitchFamily="34" charset="0"/>
                        </a:rPr>
                        <a:t>kg.K</a:t>
                      </a:r>
                      <a:r>
                        <a:rPr lang="en-US" sz="3600" b="1" dirty="0">
                          <a:latin typeface="Arial" panose="020B0604020202020204" pitchFamily="34" charset="0"/>
                          <a:cs typeface="Arial" panose="020B0604020202020204" pitchFamily="34" charset="0"/>
                        </a:rPr>
                        <a: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2532351280"/>
                  </a:ext>
                </a:extLst>
              </a:tr>
              <a:tr h="789273">
                <a:tc>
                  <a:txBody>
                    <a:bodyPr/>
                    <a:lstStyle/>
                    <a:p>
                      <a:pPr algn="ctr"/>
                      <a:r>
                        <a:rPr lang="en-US" sz="3600" dirty="0" err="1">
                          <a:latin typeface="Arial" panose="020B0604020202020204" pitchFamily="34" charset="0"/>
                          <a:cs typeface="Arial" panose="020B0604020202020204" pitchFamily="34" charset="0"/>
                        </a:rPr>
                        <a:t>Nhôm</a:t>
                      </a:r>
                      <a:endParaRPr lang="en-US" sz="3600" dirty="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a:latin typeface="Arial" panose="020B0604020202020204" pitchFamily="34" charset="0"/>
                          <a:cs typeface="Arial" panose="020B0604020202020204" pitchFamily="34" charset="0"/>
                        </a:rPr>
                        <a:t>880</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err="1">
                          <a:latin typeface="Arial" panose="020B0604020202020204" pitchFamily="34" charset="0"/>
                          <a:cs typeface="Arial" panose="020B0604020202020204" pitchFamily="34" charset="0"/>
                        </a:rPr>
                        <a:t>Nước</a:t>
                      </a:r>
                      <a:endParaRPr lang="en-US" sz="3600" dirty="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a:latin typeface="Arial" panose="020B0604020202020204" pitchFamily="34" charset="0"/>
                          <a:cs typeface="Arial" panose="020B0604020202020204" pitchFamily="34" charset="0"/>
                        </a:rPr>
                        <a:t>4 180</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684768822"/>
                  </a:ext>
                </a:extLst>
              </a:tr>
              <a:tr h="789273">
                <a:tc>
                  <a:txBody>
                    <a:bodyPr/>
                    <a:lstStyle/>
                    <a:p>
                      <a:pPr algn="ctr"/>
                      <a:r>
                        <a:rPr lang="en-US" sz="3600" dirty="0" err="1">
                          <a:latin typeface="Arial" panose="020B0604020202020204" pitchFamily="34" charset="0"/>
                          <a:cs typeface="Arial" panose="020B0604020202020204" pitchFamily="34" charset="0"/>
                        </a:rPr>
                        <a:t>Đồng</a:t>
                      </a:r>
                      <a:endParaRPr lang="en-US" sz="3600" dirty="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a:latin typeface="Arial" panose="020B0604020202020204" pitchFamily="34" charset="0"/>
                          <a:cs typeface="Arial" panose="020B0604020202020204" pitchFamily="34" charset="0"/>
                        </a:rPr>
                        <a:t>380</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err="1">
                          <a:latin typeface="Arial" panose="020B0604020202020204" pitchFamily="34" charset="0"/>
                          <a:cs typeface="Arial" panose="020B0604020202020204" pitchFamily="34" charset="0"/>
                        </a:rPr>
                        <a:t>Nước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biển</a:t>
                      </a:r>
                      <a:endParaRPr lang="en-US" sz="3600" dirty="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a:latin typeface="Arial" panose="020B0604020202020204" pitchFamily="34" charset="0"/>
                          <a:cs typeface="Arial" panose="020B0604020202020204" pitchFamily="34" charset="0"/>
                        </a:rPr>
                        <a:t>3 950</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125811164"/>
                  </a:ext>
                </a:extLst>
              </a:tr>
              <a:tr h="789273">
                <a:tc>
                  <a:txBody>
                    <a:bodyPr/>
                    <a:lstStyle/>
                    <a:p>
                      <a:pPr algn="ctr"/>
                      <a:r>
                        <a:rPr lang="en-US" sz="3600" dirty="0" err="1">
                          <a:latin typeface="Arial" panose="020B0604020202020204" pitchFamily="34" charset="0"/>
                          <a:cs typeface="Arial" panose="020B0604020202020204" pitchFamily="34" charset="0"/>
                        </a:rPr>
                        <a:t>Chì</a:t>
                      </a:r>
                      <a:endParaRPr lang="en-US" sz="3600" dirty="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a:latin typeface="Arial" panose="020B0604020202020204" pitchFamily="34" charset="0"/>
                          <a:cs typeface="Arial" panose="020B0604020202020204" pitchFamily="34" charset="0"/>
                        </a:rPr>
                        <a:t>126</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err="1">
                          <a:latin typeface="Arial" panose="020B0604020202020204" pitchFamily="34" charset="0"/>
                          <a:cs typeface="Arial" panose="020B0604020202020204" pitchFamily="34" charset="0"/>
                        </a:rPr>
                        <a:t>Rượu</a:t>
                      </a:r>
                      <a:endParaRPr lang="en-US" sz="3600" dirty="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a:latin typeface="Arial" panose="020B0604020202020204" pitchFamily="34" charset="0"/>
                          <a:cs typeface="Arial" panose="020B0604020202020204" pitchFamily="34" charset="0"/>
                        </a:rPr>
                        <a:t>2 500</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056008249"/>
                  </a:ext>
                </a:extLst>
              </a:tr>
              <a:tr h="789273">
                <a:tc>
                  <a:txBody>
                    <a:bodyPr/>
                    <a:lstStyle/>
                    <a:p>
                      <a:pPr algn="ctr"/>
                      <a:r>
                        <a:rPr lang="en-US" sz="3600" dirty="0" err="1">
                          <a:latin typeface="Arial" panose="020B0604020202020204" pitchFamily="34" charset="0"/>
                          <a:cs typeface="Arial" panose="020B0604020202020204" pitchFamily="34" charset="0"/>
                        </a:rPr>
                        <a:t>Nước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đá</a:t>
                      </a:r>
                      <a:endParaRPr lang="en-US" sz="3600" dirty="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a:latin typeface="Arial" panose="020B0604020202020204" pitchFamily="34" charset="0"/>
                          <a:cs typeface="Arial" panose="020B0604020202020204" pitchFamily="34" charset="0"/>
                        </a:rPr>
                        <a:t>1 800</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err="1">
                          <a:latin typeface="Arial" panose="020B0604020202020204" pitchFamily="34" charset="0"/>
                          <a:cs typeface="Arial" panose="020B0604020202020204" pitchFamily="34" charset="0"/>
                        </a:rPr>
                        <a:t>Thủy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ngân</a:t>
                      </a:r>
                      <a:endParaRPr lang="en-US" sz="3600" dirty="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a:latin typeface="Arial" panose="020B0604020202020204" pitchFamily="34" charset="0"/>
                          <a:cs typeface="Arial" panose="020B0604020202020204" pitchFamily="34" charset="0"/>
                        </a:rPr>
                        <a:t>140</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686744179"/>
                  </a:ext>
                </a:extLst>
              </a:tr>
            </a:tbl>
          </a:graphicData>
        </a:graphic>
      </p:graphicFrame>
      <p:cxnSp>
        <p:nvCxnSpPr>
          <p:cNvPr id="3" name="Straight Arrow Connector 2">
            <a:extLst>
              <a:ext uri="{FF2B5EF4-FFF2-40B4-BE49-F238E27FC236}">
                <a16:creationId xmlns:a16="http://schemas.microsoft.com/office/drawing/2014/main" xmlns="" id="{610E1E7E-F83A-BBEB-C0B1-57F9995A3F7F}"/>
              </a:ext>
            </a:extLst>
          </p:cNvPr>
          <p:cNvCxnSpPr>
            <a:cxnSpLocks/>
          </p:cNvCxnSpPr>
          <p:nvPr/>
        </p:nvCxnSpPr>
        <p:spPr>
          <a:xfrm flipV="1">
            <a:off x="1981200" y="4305300"/>
            <a:ext cx="0" cy="1458249"/>
          </a:xfrm>
          <a:prstGeom prst="straightConnector1">
            <a:avLst/>
          </a:prstGeom>
          <a:ln w="38100">
            <a:solidFill>
              <a:srgbClr val="E54E19"/>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xmlns="" id="{0FF221DC-A78D-48D5-51F7-D1D357088678}"/>
              </a:ext>
            </a:extLst>
          </p:cNvPr>
          <p:cNvSpPr txBox="1"/>
          <p:nvPr/>
        </p:nvSpPr>
        <p:spPr>
          <a:xfrm>
            <a:off x="831272" y="2467638"/>
            <a:ext cx="7162800" cy="1824923"/>
          </a:xfrm>
          <a:prstGeom prst="rect">
            <a:avLst/>
          </a:prstGeom>
          <a:noFill/>
        </p:spPr>
        <p:txBody>
          <a:bodyPr wrap="square">
            <a:spAutoFit/>
          </a:bodyPr>
          <a:lstStyle/>
          <a:p>
            <a:pPr algn="ctr">
              <a:lnSpc>
                <a:spcPct val="150000"/>
              </a:lnSpc>
            </a:pPr>
            <a:r>
              <a:rPr lang="en-US" sz="4000" dirty="0">
                <a:latin typeface="Arial" panose="020B0604020202020204" pitchFamily="34" charset="0"/>
                <a:cs typeface="Arial" panose="020B0604020202020204" pitchFamily="34" charset="0"/>
              </a:rPr>
              <a:t>Thanh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cần</a:t>
            </a:r>
            <a:r>
              <a:rPr lang="en-US" sz="4000" dirty="0">
                <a:latin typeface="Arial" panose="020B0604020202020204" pitchFamily="34" charset="0"/>
                <a:cs typeface="Arial" panose="020B0604020202020204" pitchFamily="34" charset="0"/>
              </a:rPr>
              <a:t> 380 J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nóng</a:t>
            </a:r>
            <a:r>
              <a:rPr lang="en-US" sz="4000" dirty="0">
                <a:latin typeface="Arial" panose="020B0604020202020204" pitchFamily="34" charset="0"/>
                <a:cs typeface="Arial" panose="020B0604020202020204" pitchFamily="34" charset="0"/>
              </a:rPr>
              <a:t> 1 kg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thêm</a:t>
            </a:r>
            <a:r>
              <a:rPr lang="en-US" sz="4000" dirty="0">
                <a:latin typeface="Arial" panose="020B0604020202020204" pitchFamily="34" charset="0"/>
                <a:cs typeface="Arial" panose="020B0604020202020204" pitchFamily="34" charset="0"/>
              </a:rPr>
              <a:t> 1K. </a:t>
            </a:r>
          </a:p>
        </p:txBody>
      </p:sp>
      <p:cxnSp>
        <p:nvCxnSpPr>
          <p:cNvPr id="15" name="Straight Arrow Connector 14">
            <a:extLst>
              <a:ext uri="{FF2B5EF4-FFF2-40B4-BE49-F238E27FC236}">
                <a16:creationId xmlns:a16="http://schemas.microsoft.com/office/drawing/2014/main" xmlns="" id="{05821887-CF18-DF53-71A5-698CBA7D2661}"/>
              </a:ext>
            </a:extLst>
          </p:cNvPr>
          <p:cNvCxnSpPr>
            <a:cxnSpLocks/>
          </p:cNvCxnSpPr>
          <p:nvPr/>
        </p:nvCxnSpPr>
        <p:spPr>
          <a:xfrm flipV="1">
            <a:off x="10287000" y="4305300"/>
            <a:ext cx="0" cy="1458249"/>
          </a:xfrm>
          <a:prstGeom prst="straightConnector1">
            <a:avLst/>
          </a:prstGeom>
          <a:ln w="38100">
            <a:solidFill>
              <a:srgbClr val="E54E19"/>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xmlns="" id="{B26D7FB0-8A94-261D-6702-B7080CD9D014}"/>
              </a:ext>
            </a:extLst>
          </p:cNvPr>
          <p:cNvSpPr txBox="1"/>
          <p:nvPr/>
        </p:nvSpPr>
        <p:spPr>
          <a:xfrm>
            <a:off x="9829800" y="2467638"/>
            <a:ext cx="7162801" cy="1824923"/>
          </a:xfrm>
          <a:prstGeom prst="rect">
            <a:avLst/>
          </a:prstGeom>
          <a:noFill/>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1 kg nước cần 4180 J để tăng thêm 1 K</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sp>
        <p:nvSpPr>
          <p:cNvPr id="17" name="Left Brace 16">
            <a:extLst>
              <a:ext uri="{FF2B5EF4-FFF2-40B4-BE49-F238E27FC236}">
                <a16:creationId xmlns:a16="http://schemas.microsoft.com/office/drawing/2014/main" xmlns="" id="{06604F46-4C88-BC51-E22A-FAD0C2957045}"/>
              </a:ext>
            </a:extLst>
          </p:cNvPr>
          <p:cNvSpPr/>
          <p:nvPr/>
        </p:nvSpPr>
        <p:spPr>
          <a:xfrm rot="5400000">
            <a:off x="8402424" y="-2923660"/>
            <a:ext cx="1019025" cy="9829801"/>
          </a:xfrm>
          <a:prstGeom prst="leftBrace">
            <a:avLst>
              <a:gd name="adj1" fmla="val 60834"/>
              <a:gd name="adj2" fmla="val 50000"/>
            </a:avLst>
          </a:prstGeom>
          <a:ln w="38100">
            <a:solidFill>
              <a:srgbClr val="E54E1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1" name="Group 20">
            <a:extLst>
              <a:ext uri="{FF2B5EF4-FFF2-40B4-BE49-F238E27FC236}">
                <a16:creationId xmlns:a16="http://schemas.microsoft.com/office/drawing/2014/main" xmlns="" id="{4663E6D3-0AAF-959A-4D79-BF4541D9FA2E}"/>
              </a:ext>
            </a:extLst>
          </p:cNvPr>
          <p:cNvGrpSpPr/>
          <p:nvPr/>
        </p:nvGrpSpPr>
        <p:grpSpPr>
          <a:xfrm>
            <a:off x="949036" y="357249"/>
            <a:ext cx="16389928" cy="1228451"/>
            <a:chOff x="949036" y="357249"/>
            <a:chExt cx="16389928" cy="1228451"/>
          </a:xfrm>
        </p:grpSpPr>
        <p:sp>
          <p:nvSpPr>
            <p:cNvPr id="19" name="TextBox 18">
              <a:extLst>
                <a:ext uri="{FF2B5EF4-FFF2-40B4-BE49-F238E27FC236}">
                  <a16:creationId xmlns:a16="http://schemas.microsoft.com/office/drawing/2014/main" xmlns="" id="{E75DBF12-F325-6055-CA05-92AF8E3304B3}"/>
                </a:ext>
              </a:extLst>
            </p:cNvPr>
            <p:cNvSpPr txBox="1"/>
            <p:nvPr/>
          </p:nvSpPr>
          <p:spPr>
            <a:xfrm>
              <a:off x="949036" y="554005"/>
              <a:ext cx="15925800" cy="707886"/>
            </a:xfrm>
            <a:prstGeom prst="rect">
              <a:avLst/>
            </a:prstGeom>
            <a:noFill/>
          </p:spPr>
          <p:txBody>
            <a:bodyPr wrap="square">
              <a:spAutoFit/>
            </a:bodyPr>
            <a:lstStyle/>
            <a:p>
              <a:pPr algn="ctr"/>
              <a:r>
                <a:rPr lang="en-US" sz="4000" dirty="0">
                  <a:latin typeface="Arial" panose="020B0604020202020204" pitchFamily="34" charset="0"/>
                  <a:cs typeface="Arial" panose="020B0604020202020204" pitchFamily="34" charset="0"/>
                </a:rPr>
                <a:t>T</a:t>
              </a:r>
              <a:r>
                <a:rPr lang="vi-VN" sz="4000" dirty="0">
                  <a:latin typeface="Arial" panose="020B0604020202020204" pitchFamily="34" charset="0"/>
                  <a:cs typeface="Arial" panose="020B0604020202020204" pitchFamily="34" charset="0"/>
                </a:rPr>
                <a:t>hanh đồng tăng nhiệt độ nhanh hơn cốc nước có cùng khối lượng</a:t>
              </a:r>
              <a:endParaRPr lang="en-US" sz="4000" dirty="0">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xmlns="" id="{1D0F1086-D44F-1DD0-7A17-A37A33123E0B}"/>
                </a:ext>
              </a:extLst>
            </p:cNvPr>
            <p:cNvPicPr>
              <a:picLocks noChangeAspect="1"/>
            </p:cNvPicPr>
            <p:nvPr/>
          </p:nvPicPr>
          <p:blipFill>
            <a:blip r:embed="rId2"/>
            <a:stretch>
              <a:fillRect/>
            </a:stretch>
          </p:blipFill>
          <p:spPr>
            <a:xfrm>
              <a:off x="16845145" y="357249"/>
              <a:ext cx="493819" cy="1228451"/>
            </a:xfrm>
            <a:prstGeom prst="rect">
              <a:avLst/>
            </a:prstGeom>
          </p:spPr>
        </p:pic>
      </p:grpSp>
      <p:sp>
        <p:nvSpPr>
          <p:cNvPr id="2" name="Rectangle: Rounded Corners 1">
            <a:extLst>
              <a:ext uri="{FF2B5EF4-FFF2-40B4-BE49-F238E27FC236}">
                <a16:creationId xmlns:a16="http://schemas.microsoft.com/office/drawing/2014/main" xmlns="" id="{0A1579F0-17D5-2172-C40E-7F57E0BD4A6A}"/>
              </a:ext>
            </a:extLst>
          </p:cNvPr>
          <p:cNvSpPr/>
          <p:nvPr/>
        </p:nvSpPr>
        <p:spPr>
          <a:xfrm>
            <a:off x="949036" y="7581900"/>
            <a:ext cx="1870364" cy="762000"/>
          </a:xfrm>
          <a:prstGeom prst="roundRect">
            <a:avLst/>
          </a:prstGeom>
          <a:noFill/>
          <a:ln w="38100">
            <a:solidFill>
              <a:srgbClr val="E54E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xmlns="" id="{A8B40101-218A-E2EF-B2C4-C71C24F1E485}"/>
              </a:ext>
            </a:extLst>
          </p:cNvPr>
          <p:cNvSpPr/>
          <p:nvPr/>
        </p:nvSpPr>
        <p:spPr>
          <a:xfrm>
            <a:off x="9351818" y="6819900"/>
            <a:ext cx="1870364" cy="762000"/>
          </a:xfrm>
          <a:prstGeom prst="roundRect">
            <a:avLst/>
          </a:prstGeom>
          <a:noFill/>
          <a:ln w="38100">
            <a:solidFill>
              <a:srgbClr val="E54E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795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B7347"/>
        </a:solidFill>
        <a:effectLst/>
      </p:bgPr>
    </p:bg>
    <p:spTree>
      <p:nvGrpSpPr>
        <p:cNvPr id="1" name=""/>
        <p:cNvGrpSpPr/>
        <p:nvPr/>
      </p:nvGrpSpPr>
      <p:grpSpPr>
        <a:xfrm>
          <a:off x="0" y="0"/>
          <a:ext cx="0" cy="0"/>
          <a:chOff x="0" y="0"/>
          <a:chExt cx="0" cy="0"/>
        </a:xfrm>
      </p:grpSpPr>
      <p:grpSp>
        <p:nvGrpSpPr>
          <p:cNvPr id="2" name="Group 2"/>
          <p:cNvGrpSpPr/>
          <p:nvPr/>
        </p:nvGrpSpPr>
        <p:grpSpPr>
          <a:xfrm>
            <a:off x="-626135" y="-691329"/>
            <a:ext cx="19540271" cy="2558229"/>
            <a:chOff x="0" y="-19050"/>
            <a:chExt cx="5146409" cy="1038507"/>
          </a:xfrm>
        </p:grpSpPr>
        <p:sp>
          <p:nvSpPr>
            <p:cNvPr id="3" name="Freeform 3"/>
            <p:cNvSpPr/>
            <p:nvPr/>
          </p:nvSpPr>
          <p:spPr>
            <a:xfrm>
              <a:off x="164908" y="261593"/>
              <a:ext cx="4816593" cy="757864"/>
            </a:xfrm>
            <a:custGeom>
              <a:avLst/>
              <a:gdLst/>
              <a:ahLst/>
              <a:cxnLst/>
              <a:rect l="l" t="t" r="r" b="b"/>
              <a:pathLst>
                <a:path w="5146409" h="1019457">
                  <a:moveTo>
                    <a:pt x="0" y="0"/>
                  </a:moveTo>
                  <a:lnTo>
                    <a:pt x="5146409" y="0"/>
                  </a:lnTo>
                  <a:lnTo>
                    <a:pt x="5146409" y="1019457"/>
                  </a:lnTo>
                  <a:lnTo>
                    <a:pt x="0" y="1019457"/>
                  </a:lnTo>
                  <a:close/>
                </a:path>
              </a:pathLst>
            </a:custGeom>
            <a:solidFill>
              <a:srgbClr val="FFF4DD"/>
            </a:solidFill>
          </p:spPr>
        </p:sp>
        <p:sp>
          <p:nvSpPr>
            <p:cNvPr id="4" name="TextBox 4"/>
            <p:cNvSpPr txBox="1"/>
            <p:nvPr/>
          </p:nvSpPr>
          <p:spPr>
            <a:xfrm>
              <a:off x="0" y="-19050"/>
              <a:ext cx="5146409" cy="1038507"/>
            </a:xfrm>
            <a:prstGeom prst="rect">
              <a:avLst/>
            </a:prstGeom>
          </p:spPr>
          <p:txBody>
            <a:bodyPr lIns="50800" tIns="50800" rIns="50800" bIns="50800" rtlCol="0" anchor="ctr"/>
            <a:lstStyle/>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Box 22">
            <a:extLst>
              <a:ext uri="{FF2B5EF4-FFF2-40B4-BE49-F238E27FC236}">
                <a16:creationId xmlns:a16="http://schemas.microsoft.com/office/drawing/2014/main" xmlns="" id="{2AB25F6C-F27A-4437-E0C7-77A6F20021E6}"/>
              </a:ext>
            </a:extLst>
          </p:cNvPr>
          <p:cNvSpPr txBox="1"/>
          <p:nvPr/>
        </p:nvSpPr>
        <p:spPr>
          <a:xfrm>
            <a:off x="1226127" y="2190850"/>
            <a:ext cx="15835746" cy="1911549"/>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4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Hệ thức tính nhiệt lượng trong quá trình truyền nhiệt để làm thay đổi nhiệt độ của vật là:</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Rectangle: Rounded Corners 23">
            <a:extLst>
              <a:ext uri="{FF2B5EF4-FFF2-40B4-BE49-F238E27FC236}">
                <a16:creationId xmlns:a16="http://schemas.microsoft.com/office/drawing/2014/main" xmlns="" id="{2B8A42E3-603D-B956-FBAD-34D9F0712CFE}"/>
              </a:ext>
            </a:extLst>
          </p:cNvPr>
          <p:cNvSpPr/>
          <p:nvPr/>
        </p:nvSpPr>
        <p:spPr>
          <a:xfrm>
            <a:off x="6172200" y="4545904"/>
            <a:ext cx="5943600" cy="1131133"/>
          </a:xfrm>
          <a:prstGeom prst="roundRect">
            <a:avLst>
              <a:gd name="adj" fmla="val 5000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Q =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mcΔT</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6" name="TextBox 25">
            <a:extLst>
              <a:ext uri="{FF2B5EF4-FFF2-40B4-BE49-F238E27FC236}">
                <a16:creationId xmlns:a16="http://schemas.microsoft.com/office/drawing/2014/main" xmlns="" id="{8BEF0B60-A02D-6F57-9006-EF1E31AA7D25}"/>
              </a:ext>
            </a:extLst>
          </p:cNvPr>
          <p:cNvSpPr txBox="1"/>
          <p:nvPr/>
        </p:nvSpPr>
        <p:spPr>
          <a:xfrm>
            <a:off x="1717963" y="6060217"/>
            <a:ext cx="14020800" cy="738664"/>
          </a:xfrm>
          <a:prstGeom prst="rect">
            <a:avLst/>
          </a:prstGeom>
          <a:noFill/>
        </p:spPr>
        <p:txBody>
          <a:bodyPr wrap="square">
            <a:spAutoFit/>
          </a:bodyPr>
          <a:lstStyle/>
          <a:p>
            <a:pPr marL="0" marR="0" lvl="0" indent="0" algn="just" defTabSz="914400" rtl="0" eaLnBrk="1" fontAlgn="auto" latinLnBrk="0" hangingPunct="1">
              <a:spcBef>
                <a:spcPts val="0"/>
              </a:spcBef>
              <a:spcAft>
                <a:spcPts val="80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Trong </a:t>
            </a:r>
            <a:r>
              <a:rPr kumimoji="0" lang="en-US" sz="42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đó</a:t>
            </a:r>
            <a:r>
              <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c (J/</a:t>
            </a:r>
            <a:r>
              <a:rPr kumimoji="0" lang="en-US" sz="42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kg.K</a:t>
            </a:r>
            <a:r>
              <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2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là</a:t>
            </a:r>
            <a:r>
              <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2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nhiệt</a:t>
            </a:r>
            <a:r>
              <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dung </a:t>
            </a:r>
            <a:r>
              <a:rPr kumimoji="0" lang="en-US" sz="42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riêng</a:t>
            </a:r>
            <a:r>
              <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2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2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chất</a:t>
            </a:r>
            <a:r>
              <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2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làm</a:t>
            </a:r>
            <a:r>
              <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2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vật</a:t>
            </a:r>
            <a:r>
              <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p>
        </p:txBody>
      </p:sp>
      <p:pic>
        <p:nvPicPr>
          <p:cNvPr id="31" name="Picture 30">
            <a:extLst>
              <a:ext uri="{FF2B5EF4-FFF2-40B4-BE49-F238E27FC236}">
                <a16:creationId xmlns:a16="http://schemas.microsoft.com/office/drawing/2014/main" xmlns="" id="{FEEEF830-F3A7-FFF1-CFEB-257CB766A8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129663"/>
            <a:ext cx="1207663" cy="1380701"/>
          </a:xfrm>
          <a:prstGeom prst="rect">
            <a:avLst/>
          </a:prstGeom>
        </p:spPr>
      </p:pic>
      <p:pic>
        <p:nvPicPr>
          <p:cNvPr id="33" name="Picture 32">
            <a:extLst>
              <a:ext uri="{FF2B5EF4-FFF2-40B4-BE49-F238E27FC236}">
                <a16:creationId xmlns:a16="http://schemas.microsoft.com/office/drawing/2014/main" xmlns="" id="{28F3BF2F-BE48-7807-AAE0-718D7E1DE0FD}"/>
              </a:ext>
            </a:extLst>
          </p:cNvPr>
          <p:cNvPicPr>
            <a:picLocks noChangeAspect="1"/>
          </p:cNvPicPr>
          <p:nvPr/>
        </p:nvPicPr>
        <p:blipFill>
          <a:blip r:embed="rId3"/>
          <a:stretch>
            <a:fillRect/>
          </a:stretch>
        </p:blipFill>
        <p:spPr>
          <a:xfrm>
            <a:off x="16442800" y="5753100"/>
            <a:ext cx="1182727" cy="4115157"/>
          </a:xfrm>
          <a:prstGeom prst="rect">
            <a:avLst/>
          </a:prstGeom>
        </p:spPr>
      </p:pic>
      <p:sp>
        <p:nvSpPr>
          <p:cNvPr id="5" name="TextBox 4">
            <a:extLst>
              <a:ext uri="{FF2B5EF4-FFF2-40B4-BE49-F238E27FC236}">
                <a16:creationId xmlns:a16="http://schemas.microsoft.com/office/drawing/2014/main" xmlns="" id="{DC94DB06-C39B-0E4B-4DED-B342B52AD66F}"/>
              </a:ext>
            </a:extLst>
          </p:cNvPr>
          <p:cNvSpPr txBox="1"/>
          <p:nvPr/>
        </p:nvSpPr>
        <p:spPr>
          <a:xfrm>
            <a:off x="1226127" y="7341151"/>
            <a:ext cx="15004473" cy="1911549"/>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en-US" sz="4200" b="1" dirty="0" err="1">
                <a:solidFill>
                  <a:prstClr val="white"/>
                </a:solidFill>
                <a:latin typeface="Arial" panose="020B0604020202020204" pitchFamily="34" charset="0"/>
                <a:cs typeface="Arial" panose="020B0604020202020204" pitchFamily="34" charset="0"/>
              </a:rPr>
              <a:t>Định</a:t>
            </a:r>
            <a:r>
              <a:rPr lang="en-US" sz="4200" b="1" dirty="0">
                <a:solidFill>
                  <a:prstClr val="white"/>
                </a:solidFill>
                <a:latin typeface="Arial" panose="020B0604020202020204" pitchFamily="34" charset="0"/>
                <a:cs typeface="Arial" panose="020B0604020202020204" pitchFamily="34" charset="0"/>
              </a:rPr>
              <a:t> </a:t>
            </a:r>
            <a:r>
              <a:rPr lang="en-US" sz="4200" b="1" dirty="0" err="1">
                <a:solidFill>
                  <a:prstClr val="white"/>
                </a:solidFill>
                <a:latin typeface="Arial" panose="020B0604020202020204" pitchFamily="34" charset="0"/>
                <a:cs typeface="Arial" panose="020B0604020202020204" pitchFamily="34" charset="0"/>
              </a:rPr>
              <a:t>nghĩa</a:t>
            </a:r>
            <a:r>
              <a:rPr lang="en-US" sz="4200" b="1" dirty="0">
                <a:solidFill>
                  <a:prstClr val="white"/>
                </a:solidFill>
                <a:latin typeface="Arial" panose="020B0604020202020204" pitchFamily="34" charset="0"/>
                <a:cs typeface="Arial" panose="020B0604020202020204" pitchFamily="34" charset="0"/>
              </a:rPr>
              <a:t>: </a:t>
            </a:r>
            <a:r>
              <a:rPr lang="vi-VN" sz="4200" dirty="0">
                <a:solidFill>
                  <a:prstClr val="white"/>
                </a:solidFill>
                <a:latin typeface="Arial" panose="020B0604020202020204" pitchFamily="34" charset="0"/>
                <a:cs typeface="Arial" panose="020B0604020202020204" pitchFamily="34" charset="0"/>
              </a:rPr>
              <a:t>Nhiệt dung riêng của một chất là nhiệt lượng cần cung cấp để nhiệt độ của 1 kg chất đó tăng thêm 1 K.</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088323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fltVal val="0"/>
                                          </p:val>
                                        </p:tav>
                                        <p:tav tm="100000">
                                          <p:val>
                                            <p:strVal val="#ppt_w"/>
                                          </p:val>
                                        </p:tav>
                                      </p:tavLst>
                                    </p:anim>
                                    <p:anim calcmode="lin" valueType="num">
                                      <p:cBhvr>
                                        <p:cTn id="12" dur="500" fill="hold"/>
                                        <p:tgtEl>
                                          <p:spTgt spid="24"/>
                                        </p:tgtEl>
                                        <p:attrNameLst>
                                          <p:attrName>ppt_h</p:attrName>
                                        </p:attrNameLst>
                                      </p:cBhvr>
                                      <p:tavLst>
                                        <p:tav tm="0">
                                          <p:val>
                                            <p:fltVal val="0"/>
                                          </p:val>
                                        </p:tav>
                                        <p:tav tm="100000">
                                          <p:val>
                                            <p:strVal val="#ppt_h"/>
                                          </p:val>
                                        </p:tav>
                                      </p:tavLst>
                                    </p:anim>
                                    <p:animEffect transition="in" filter="fade">
                                      <p:cBhvr>
                                        <p:cTn id="13" dur="500"/>
                                        <p:tgtEl>
                                          <p:spTgt spid="24"/>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6"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FFED5411-47A4-F922-D84A-BD583A8B9A84}"/>
              </a:ext>
            </a:extLst>
          </p:cNvPr>
          <p:cNvSpPr/>
          <p:nvPr/>
        </p:nvSpPr>
        <p:spPr>
          <a:xfrm>
            <a:off x="1066800" y="723900"/>
            <a:ext cx="5067300" cy="1054057"/>
          </a:xfrm>
          <a:prstGeom prst="roundRect">
            <a:avLst/>
          </a:prstGeom>
          <a:solidFill>
            <a:srgbClr val="57759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dụ</a:t>
            </a:r>
            <a:r>
              <a:rPr lang="en-US" sz="4000" b="1" dirty="0">
                <a:solidFill>
                  <a:schemeClr val="bg1"/>
                </a:solidFill>
                <a:latin typeface="Arial" panose="020B0604020202020204" pitchFamily="34" charset="0"/>
                <a:cs typeface="Arial" panose="020B0604020202020204" pitchFamily="34" charset="0"/>
              </a:rPr>
              <a:t> (SGK - tr.22)</a:t>
            </a:r>
          </a:p>
        </p:txBody>
      </p:sp>
      <p:sp>
        <p:nvSpPr>
          <p:cNvPr id="4" name="TextBox 3">
            <a:extLst>
              <a:ext uri="{FF2B5EF4-FFF2-40B4-BE49-F238E27FC236}">
                <a16:creationId xmlns:a16="http://schemas.microsoft.com/office/drawing/2014/main" xmlns="" id="{425F0C66-ABF9-C048-E3F1-B6933D60B44E}"/>
              </a:ext>
            </a:extLst>
          </p:cNvPr>
          <p:cNvSpPr txBox="1"/>
          <p:nvPr/>
        </p:nvSpPr>
        <p:spPr>
          <a:xfrm>
            <a:off x="1066800" y="1874779"/>
            <a:ext cx="16057418" cy="1824923"/>
          </a:xfrm>
          <a:prstGeom prst="rect">
            <a:avLst/>
          </a:prstGeom>
          <a:noFill/>
        </p:spPr>
        <p:txBody>
          <a:bodyPr wrap="square">
            <a:spAutoFit/>
          </a:bodyPr>
          <a:lstStyle/>
          <a:p>
            <a:pPr marL="0" marR="0" algn="just">
              <a:lnSpc>
                <a:spcPct val="150000"/>
              </a:lnSpc>
              <a:spcBef>
                <a:spcPts val="0"/>
              </a:spcBef>
              <a:spcAft>
                <a:spcPts val="800"/>
              </a:spcAft>
            </a:pP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cần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cung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cấp</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đun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15 kg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nước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25</a:t>
            </a:r>
            <a:r>
              <a:rPr lang="en-US" sz="4000" baseline="30000" dirty="0">
                <a:solidFill>
                  <a:srgbClr val="000000"/>
                </a:solidFill>
                <a:latin typeface="Arial" panose="020B0604020202020204" pitchFamily="34" charset="0"/>
                <a:ea typeface="Times New Roman" panose="02020603050405020304" pitchFamily="18" charset="0"/>
                <a:cs typeface="Arial" panose="020B0604020202020204" pitchFamily="34" charset="0"/>
              </a:rPr>
              <a:t>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đến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60</a:t>
            </a:r>
            <a:r>
              <a:rPr lang="en-US" sz="4000" baseline="30000" dirty="0">
                <a:solidFill>
                  <a:srgbClr val="000000"/>
                </a:solidFill>
                <a:latin typeface="Arial" panose="020B0604020202020204" pitchFamily="34" charset="0"/>
                <a:ea typeface="Times New Roman" panose="02020603050405020304" pitchFamily="18" charset="0"/>
                <a:cs typeface="Arial" panose="020B0604020202020204" pitchFamily="34" charset="0"/>
              </a:rPr>
              <a:t>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dung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riêng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nước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4 180 J/</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kg.K</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A30EB811-9E57-069A-4722-DDD2426F06FF}"/>
              </a:ext>
            </a:extLst>
          </p:cNvPr>
          <p:cNvSpPr txBox="1"/>
          <p:nvPr/>
        </p:nvSpPr>
        <p:spPr>
          <a:xfrm>
            <a:off x="8212280" y="4064512"/>
            <a:ext cx="1724891" cy="707886"/>
          </a:xfrm>
          <a:prstGeom prst="rect">
            <a:avLst/>
          </a:prstGeom>
          <a:noFill/>
        </p:spPr>
        <p:txBody>
          <a:bodyPr wrap="square" rtlCol="0">
            <a:spAutoFit/>
          </a:bodyPr>
          <a:lstStyle/>
          <a:p>
            <a:pPr algn="ctr"/>
            <a:r>
              <a:rPr lang="en-US" sz="4000" b="1" dirty="0" err="1">
                <a:solidFill>
                  <a:srgbClr val="E54E19"/>
                </a:solidFill>
                <a:latin typeface="Arial" panose="020B0604020202020204" pitchFamily="34" charset="0"/>
                <a:cs typeface="Arial" panose="020B0604020202020204" pitchFamily="34" charset="0"/>
              </a:rPr>
              <a:t>Giải</a:t>
            </a:r>
            <a:endParaRPr lang="en-US" sz="4000" b="1" dirty="0">
              <a:solidFill>
                <a:srgbClr val="E54E1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63ED09B6-F722-3A42-8C14-DE9C07CBFDE7}"/>
              </a:ext>
            </a:extLst>
          </p:cNvPr>
          <p:cNvSpPr txBox="1"/>
          <p:nvPr/>
        </p:nvSpPr>
        <p:spPr>
          <a:xfrm>
            <a:off x="1066800" y="4978579"/>
            <a:ext cx="12268201" cy="459491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Dùng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Q = mc</a:t>
            </a:r>
            <a:r>
              <a:rPr lang="el-GR" sz="4000" dirty="0">
                <a:latin typeface="Arial" panose="020B0604020202020204" pitchFamily="34" charset="0"/>
                <a:cs typeface="Arial" panose="020B0604020202020204" pitchFamily="34" charset="0"/>
              </a:rPr>
              <a:t>Δ</a:t>
            </a:r>
            <a:r>
              <a:rPr lang="en-US" sz="4000" dirty="0">
                <a:latin typeface="Arial" panose="020B0604020202020204" pitchFamily="34" charset="0"/>
                <a:cs typeface="Arial" panose="020B0604020202020204" pitchFamily="34" charset="0"/>
              </a:rPr>
              <a:t>T</a:t>
            </a:r>
          </a:p>
          <a:p>
            <a:pPr algn="just">
              <a:lnSpc>
                <a:spcPct val="150000"/>
              </a:lnSpc>
            </a:pPr>
            <a:r>
              <a:rPr lang="en-US" sz="4000" dirty="0">
                <a:latin typeface="Arial" panose="020B0604020202020204" pitchFamily="34" charset="0"/>
                <a:cs typeface="Arial" panose="020B0604020202020204" pitchFamily="34" charset="0"/>
              </a:rPr>
              <a:t>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l-GR" sz="4000" dirty="0">
                <a:latin typeface="Arial" panose="020B0604020202020204" pitchFamily="34" charset="0"/>
                <a:cs typeface="Arial" panose="020B0604020202020204" pitchFamily="34" charset="0"/>
              </a:rPr>
              <a:t>Δ</a:t>
            </a:r>
            <a:r>
              <a:rPr lang="en-US" sz="4000" dirty="0">
                <a:latin typeface="Arial" panose="020B0604020202020204" pitchFamily="34" charset="0"/>
                <a:cs typeface="Arial" panose="020B0604020202020204" pitchFamily="34" charset="0"/>
              </a:rPr>
              <a:t>T = (273 + 60) - (273 + 25) = 35 K</a:t>
            </a:r>
          </a:p>
          <a:p>
            <a:pPr algn="just">
              <a:lnSpc>
                <a:spcPct val="150000"/>
              </a:lnSpc>
            </a:pPr>
            <a:r>
              <a:rPr lang="en-US" sz="4000" dirty="0">
                <a:latin typeface="Arial" panose="020B0604020202020204" pitchFamily="34" charset="0"/>
                <a:cs typeface="Arial" panose="020B0604020202020204" pitchFamily="34" charset="0"/>
              </a:rPr>
              <a:t>           Q = 15. 4 180. 35 = 2,2. 10</a:t>
            </a:r>
            <a:r>
              <a:rPr lang="en-US" sz="4000" baseline="30000" dirty="0">
                <a:latin typeface="Arial" panose="020B0604020202020204" pitchFamily="34" charset="0"/>
                <a:cs typeface="Arial" panose="020B0604020202020204" pitchFamily="34" charset="0"/>
              </a:rPr>
              <a:t>6</a:t>
            </a:r>
            <a:r>
              <a:rPr lang="en-US" sz="4000" dirty="0">
                <a:latin typeface="Arial" panose="020B0604020202020204" pitchFamily="34" charset="0"/>
                <a:cs typeface="Arial" panose="020B0604020202020204" pitchFamily="34" charset="0"/>
              </a:rPr>
              <a:t> J</a:t>
            </a:r>
          </a:p>
          <a:p>
            <a:pPr algn="just">
              <a:lnSpc>
                <a:spcPct val="150000"/>
              </a:lnSpc>
            </a:pPr>
            <a:r>
              <a:rPr lang="en-US" sz="4000" dirty="0" err="1">
                <a:latin typeface="Arial" panose="020B0604020202020204" pitchFamily="34" charset="0"/>
                <a:cs typeface="Arial" panose="020B0604020202020204" pitchFamily="34" charset="0"/>
              </a:rPr>
              <a:t>Ngược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15 kg </a:t>
            </a:r>
            <a:r>
              <a:rPr lang="en-US" sz="4000" dirty="0" err="1">
                <a:latin typeface="Arial" panose="020B0604020202020204" pitchFamily="34" charset="0"/>
                <a:cs typeface="Arial" panose="020B0604020202020204" pitchFamily="34" charset="0"/>
              </a:rPr>
              <a:t>nước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nóng</a:t>
            </a:r>
            <a:r>
              <a:rPr lang="en-US" sz="4000" dirty="0">
                <a:latin typeface="Arial" panose="020B0604020202020204" pitchFamily="34" charset="0"/>
                <a:cs typeface="Arial" panose="020B0604020202020204" pitchFamily="34" charset="0"/>
              </a:rPr>
              <a:t> ở 60</a:t>
            </a:r>
            <a:r>
              <a:rPr lang="en-US" sz="4000" baseline="30000" dirty="0">
                <a:latin typeface="Arial" panose="020B0604020202020204" pitchFamily="34" charset="0"/>
                <a:cs typeface="Arial" panose="020B0604020202020204" pitchFamily="34" charset="0"/>
              </a:rPr>
              <a:t>o</a:t>
            </a: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nguội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xuống</a:t>
            </a:r>
            <a:r>
              <a:rPr lang="en-US" sz="4000" dirty="0">
                <a:latin typeface="Arial" panose="020B0604020202020204" pitchFamily="34" charset="0"/>
                <a:cs typeface="Arial" panose="020B0604020202020204" pitchFamily="34" charset="0"/>
              </a:rPr>
              <a:t> 25</a:t>
            </a:r>
            <a:r>
              <a:rPr lang="en-US" sz="4000" baseline="30000" dirty="0">
                <a:latin typeface="Arial" panose="020B0604020202020204" pitchFamily="34" charset="0"/>
                <a:cs typeface="Arial" panose="020B0604020202020204" pitchFamily="34" charset="0"/>
              </a:rPr>
              <a:t>o</a:t>
            </a: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cũng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tỏa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2,2.10</a:t>
            </a:r>
            <a:r>
              <a:rPr lang="en-US" sz="4000" baseline="30000" dirty="0">
                <a:latin typeface="Arial" panose="020B0604020202020204" pitchFamily="34" charset="0"/>
                <a:cs typeface="Arial" panose="020B0604020202020204" pitchFamily="34" charset="0"/>
              </a:rPr>
              <a:t>6</a:t>
            </a:r>
            <a:r>
              <a:rPr lang="en-US" sz="4000" dirty="0">
                <a:latin typeface="Arial" panose="020B0604020202020204" pitchFamily="34" charset="0"/>
                <a:cs typeface="Arial" panose="020B0604020202020204" pitchFamily="34" charset="0"/>
              </a:rPr>
              <a:t> J.</a:t>
            </a:r>
          </a:p>
        </p:txBody>
      </p:sp>
      <p:pic>
        <p:nvPicPr>
          <p:cNvPr id="8" name="Picture 7">
            <a:extLst>
              <a:ext uri="{FF2B5EF4-FFF2-40B4-BE49-F238E27FC236}">
                <a16:creationId xmlns:a16="http://schemas.microsoft.com/office/drawing/2014/main" xmlns="" id="{001B0993-EC25-C9E0-85EA-119981B2293A}"/>
              </a:ext>
            </a:extLst>
          </p:cNvPr>
          <p:cNvPicPr>
            <a:picLocks noChangeAspect="1"/>
          </p:cNvPicPr>
          <p:nvPr/>
        </p:nvPicPr>
        <p:blipFill rotWithShape="1">
          <a:blip r:embed="rId2">
            <a:extLst>
              <a:ext uri="{28A0092B-C50C-407E-A947-70E740481C1C}">
                <a14:useLocalDpi xmlns:a14="http://schemas.microsoft.com/office/drawing/2010/main" val="0"/>
              </a:ext>
            </a:extLst>
          </a:blip>
          <a:srcRect l="6705" t="3627" r="9486"/>
          <a:stretch/>
        </p:blipFill>
        <p:spPr>
          <a:xfrm>
            <a:off x="13792200" y="5143500"/>
            <a:ext cx="3810000" cy="4381102"/>
          </a:xfrm>
          <a:prstGeom prst="rect">
            <a:avLst/>
          </a:prstGeom>
        </p:spPr>
      </p:pic>
    </p:spTree>
    <p:extLst>
      <p:ext uri="{BB962C8B-B14F-4D97-AF65-F5344CB8AC3E}">
        <p14:creationId xmlns:p14="http://schemas.microsoft.com/office/powerpoint/2010/main" val="389252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par>
                                <p:cTn id="24" presetID="14" presetClass="entr" presetSubtype="1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D973F26-05EC-9C43-8080-4CD217A759A2}"/>
              </a:ext>
            </a:extLst>
          </p:cNvPr>
          <p:cNvSpPr/>
          <p:nvPr/>
        </p:nvSpPr>
        <p:spPr>
          <a:xfrm>
            <a:off x="990600" y="723900"/>
            <a:ext cx="6629400" cy="1054057"/>
          </a:xfrm>
          <a:prstGeom prst="roundRect">
            <a:avLst/>
          </a:prstGeom>
          <a:solidFill>
            <a:srgbClr val="90BE6D"/>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Luyện</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tập</a:t>
            </a:r>
            <a:r>
              <a:rPr lang="en-US" sz="4000" b="1" dirty="0">
                <a:solidFill>
                  <a:schemeClr val="bg1"/>
                </a:solidFill>
                <a:latin typeface="Arial" panose="020B0604020202020204" pitchFamily="34" charset="0"/>
                <a:cs typeface="Arial" panose="020B0604020202020204" pitchFamily="34" charset="0"/>
              </a:rPr>
              <a:t> </a:t>
            </a:r>
            <a:r>
              <a:rPr lang="en-US" sz="4000" b="1" dirty="0" smtClean="0">
                <a:solidFill>
                  <a:schemeClr val="bg1"/>
                </a:solidFill>
                <a:latin typeface="Arial" panose="020B0604020202020204" pitchFamily="34" charset="0"/>
                <a:cs typeface="Arial" panose="020B0604020202020204" pitchFamily="34" charset="0"/>
              </a:rPr>
              <a:t>1</a:t>
            </a:r>
            <a:endParaRPr lang="en-US" sz="4000" b="1"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D010D742-5C55-EEEC-6D52-05D84867C72D}"/>
              </a:ext>
            </a:extLst>
          </p:cNvPr>
          <p:cNvSpPr txBox="1"/>
          <p:nvPr/>
        </p:nvSpPr>
        <p:spPr>
          <a:xfrm>
            <a:off x="990600" y="2095500"/>
            <a:ext cx="16764000" cy="1824923"/>
          </a:xfrm>
          <a:prstGeom prst="rect">
            <a:avLst/>
          </a:prstGeom>
          <a:noFill/>
        </p:spPr>
        <p:txBody>
          <a:bodyPr wrap="square">
            <a:spAutoFit/>
          </a:bodyPr>
          <a:lstStyle/>
          <a:p>
            <a:pPr marL="0" marR="0" algn="just">
              <a:lnSpc>
                <a:spcPct val="150000"/>
              </a:lnSpc>
              <a:spcBef>
                <a:spcPts val="0"/>
              </a:spcBef>
              <a:spcAft>
                <a:spcPts val="800"/>
              </a:spcAft>
            </a:pP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cần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thiết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tăng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miếng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nhôm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khối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810 g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20</a:t>
            </a:r>
            <a:r>
              <a:rPr lang="en-US" sz="4000" baseline="30000" dirty="0">
                <a:solidFill>
                  <a:srgbClr val="000000"/>
                </a:solidFill>
                <a:latin typeface="Arial" panose="020B0604020202020204" pitchFamily="34" charset="0"/>
                <a:ea typeface="Times New Roman" panose="02020603050405020304" pitchFamily="18" charset="0"/>
                <a:cs typeface="Arial" panose="020B0604020202020204" pitchFamily="34" charset="0"/>
              </a:rPr>
              <a:t>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lên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75</a:t>
            </a:r>
            <a:r>
              <a:rPr lang="en-US" sz="4000" baseline="30000" dirty="0">
                <a:solidFill>
                  <a:srgbClr val="000000"/>
                </a:solidFill>
                <a:latin typeface="Arial" panose="020B0604020202020204" pitchFamily="34" charset="0"/>
                <a:ea typeface="Times New Roman" panose="02020603050405020304" pitchFamily="18" charset="0"/>
                <a:cs typeface="Arial" panose="020B0604020202020204" pitchFamily="34" charset="0"/>
              </a:rPr>
              <a:t>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dung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riêng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nhôm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880 J/</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kg.K</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383F8AE1-E52B-2915-5C74-D4DE412A0C33}"/>
              </a:ext>
            </a:extLst>
          </p:cNvPr>
          <p:cNvSpPr txBox="1"/>
          <p:nvPr/>
        </p:nvSpPr>
        <p:spPr>
          <a:xfrm>
            <a:off x="7384473" y="5482046"/>
            <a:ext cx="10363200" cy="3876767"/>
          </a:xfrm>
          <a:prstGeom prst="rect">
            <a:avLst/>
          </a:prstGeom>
          <a:noFill/>
        </p:spPr>
        <p:txBody>
          <a:bodyPr wrap="square">
            <a:spAutoFit/>
          </a:bodyPr>
          <a:lstStyle/>
          <a:p>
            <a:pPr marL="0" marR="0" algn="just">
              <a:lnSpc>
                <a:spcPct val="150000"/>
              </a:lnSpc>
              <a:spcBef>
                <a:spcPts val="0"/>
              </a:spcBef>
              <a:spcAft>
                <a:spcPts val="8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Ta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có</a:t>
            </a:r>
            <a:r>
              <a:rPr lang="en-US" sz="4000" dirty="0">
                <a:effectLst/>
                <a:latin typeface="Arial" panose="020B0604020202020204" pitchFamily="34" charset="0"/>
                <a:ea typeface="Times New Roman" panose="02020603050405020304" pitchFamily="18" charset="0"/>
                <a:cs typeface="Arial" panose="020B0604020202020204" pitchFamily="34" charset="0"/>
              </a:rPr>
              <a:t>: ΔT = (273 + 75) - (273 + 20) = 55 K</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en-US" sz="40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cần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thiết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để</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tăng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miếng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nhôm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50000"/>
              </a:lnSpc>
              <a:spcBef>
                <a:spcPts val="0"/>
              </a:spcBef>
              <a:spcAft>
                <a:spcPts val="8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Q = </a:t>
            </a:r>
            <a:r>
              <a:rPr lang="en-US" sz="4000" dirty="0" err="1">
                <a:effectLst/>
                <a:latin typeface="Arial" panose="020B0604020202020204" pitchFamily="34" charset="0"/>
                <a:ea typeface="Times New Roman" panose="02020603050405020304" pitchFamily="18" charset="0"/>
                <a:cs typeface="Arial" panose="020B0604020202020204" pitchFamily="34" charset="0"/>
              </a:rPr>
              <a:t>mc.Δt</a:t>
            </a:r>
            <a:r>
              <a:rPr lang="en-US" sz="4000" dirty="0">
                <a:effectLst/>
                <a:latin typeface="Arial" panose="020B0604020202020204" pitchFamily="34" charset="0"/>
                <a:ea typeface="Times New Roman" panose="02020603050405020304" pitchFamily="18" charset="0"/>
                <a:cs typeface="Arial" panose="020B0604020202020204" pitchFamily="34" charset="0"/>
              </a:rPr>
              <a:t> = 0,81. 880. 55 = 39 204 J</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08EBA537-8620-61AF-1ECE-5A2995D71872}"/>
              </a:ext>
            </a:extLst>
          </p:cNvPr>
          <p:cNvSpPr txBox="1"/>
          <p:nvPr/>
        </p:nvSpPr>
        <p:spPr>
          <a:xfrm>
            <a:off x="8281554" y="4283214"/>
            <a:ext cx="1724891" cy="707886"/>
          </a:xfrm>
          <a:prstGeom prst="rect">
            <a:avLst/>
          </a:prstGeom>
          <a:noFill/>
        </p:spPr>
        <p:txBody>
          <a:bodyPr wrap="square" rtlCol="0">
            <a:spAutoFit/>
          </a:bodyPr>
          <a:lstStyle/>
          <a:p>
            <a:pPr algn="ctr"/>
            <a:r>
              <a:rPr lang="en-US" sz="4000" b="1" dirty="0" err="1">
                <a:solidFill>
                  <a:srgbClr val="E54E19"/>
                </a:solidFill>
                <a:latin typeface="Arial" panose="020B0604020202020204" pitchFamily="34" charset="0"/>
                <a:cs typeface="Arial" panose="020B0604020202020204" pitchFamily="34" charset="0"/>
              </a:rPr>
              <a:t>Giải</a:t>
            </a:r>
            <a:endParaRPr lang="en-US" sz="4000" b="1" dirty="0">
              <a:solidFill>
                <a:srgbClr val="E54E19"/>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xmlns="" id="{CF1B74F2-938E-64C6-E794-AF074871AE14}"/>
              </a:ext>
            </a:extLst>
          </p:cNvPr>
          <p:cNvGrpSpPr/>
          <p:nvPr/>
        </p:nvGrpSpPr>
        <p:grpSpPr>
          <a:xfrm>
            <a:off x="990600" y="5753100"/>
            <a:ext cx="6054436" cy="4264205"/>
            <a:chOff x="990600" y="5753100"/>
            <a:chExt cx="6054436" cy="4264205"/>
          </a:xfrm>
        </p:grpSpPr>
        <p:pic>
          <p:nvPicPr>
            <p:cNvPr id="9" name="Picture 8">
              <a:extLst>
                <a:ext uri="{FF2B5EF4-FFF2-40B4-BE49-F238E27FC236}">
                  <a16:creationId xmlns:a16="http://schemas.microsoft.com/office/drawing/2014/main" xmlns="" id="{05BB4567-33B0-DB7C-F442-13BB682806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5753100"/>
              <a:ext cx="5715000" cy="3810000"/>
            </a:xfrm>
            <a:prstGeom prst="rect">
              <a:avLst/>
            </a:prstGeom>
          </p:spPr>
        </p:pic>
        <p:pic>
          <p:nvPicPr>
            <p:cNvPr id="10" name="Picture 9">
              <a:extLst>
                <a:ext uri="{FF2B5EF4-FFF2-40B4-BE49-F238E27FC236}">
                  <a16:creationId xmlns:a16="http://schemas.microsoft.com/office/drawing/2014/main" xmlns="" id="{DE115D9B-9636-27DA-2FB8-89A2BD43D03B}"/>
                </a:ext>
              </a:extLst>
            </p:cNvPr>
            <p:cNvPicPr>
              <a:picLocks noChangeAspect="1"/>
            </p:cNvPicPr>
            <p:nvPr/>
          </p:nvPicPr>
          <p:blipFill>
            <a:blip r:embed="rId3"/>
            <a:stretch>
              <a:fillRect/>
            </a:stretch>
          </p:blipFill>
          <p:spPr>
            <a:xfrm>
              <a:off x="6073871" y="8420100"/>
              <a:ext cx="971165" cy="1597205"/>
            </a:xfrm>
            <a:prstGeom prst="rect">
              <a:avLst/>
            </a:prstGeom>
            <a:effectLst>
              <a:outerShdw blurRad="63500" sx="102000" sy="102000" algn="ctr" rotWithShape="0">
                <a:prstClr val="black">
                  <a:alpha val="40000"/>
                </a:prstClr>
              </a:outerShdw>
            </a:effectLst>
          </p:spPr>
        </p:pic>
      </p:grpSp>
    </p:spTree>
    <p:extLst>
      <p:ext uri="{BB962C8B-B14F-4D97-AF65-F5344CB8AC3E}">
        <p14:creationId xmlns:p14="http://schemas.microsoft.com/office/powerpoint/2010/main" val="300826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A3A7DFC-7837-32CE-E5C5-6F61BBB908BF}"/>
              </a:ext>
            </a:extLst>
          </p:cNvPr>
          <p:cNvGrpSpPr/>
          <p:nvPr/>
        </p:nvGrpSpPr>
        <p:grpSpPr>
          <a:xfrm>
            <a:off x="838200" y="571500"/>
            <a:ext cx="12573000" cy="1219200"/>
            <a:chOff x="838200" y="571500"/>
            <a:chExt cx="12573000" cy="1219200"/>
          </a:xfrm>
        </p:grpSpPr>
        <p:sp>
          <p:nvSpPr>
            <p:cNvPr id="3" name="Oval 2">
              <a:extLst>
                <a:ext uri="{FF2B5EF4-FFF2-40B4-BE49-F238E27FC236}">
                  <a16:creationId xmlns:a16="http://schemas.microsoft.com/office/drawing/2014/main" xmlns="" id="{1CE964CF-0035-4BBF-B05F-5B13B5025872}"/>
                </a:ext>
              </a:extLst>
            </p:cNvPr>
            <p:cNvSpPr/>
            <p:nvPr/>
          </p:nvSpPr>
          <p:spPr>
            <a:xfrm>
              <a:off x="838200" y="571500"/>
              <a:ext cx="1219200" cy="1219200"/>
            </a:xfrm>
            <a:prstGeom prst="ellipse">
              <a:avLst/>
            </a:prstGeom>
            <a:solidFill>
              <a:srgbClr val="EB7347"/>
            </a:solidFill>
            <a:ln w="28575">
              <a:solidFill>
                <a:schemeClr val="bg1"/>
              </a:solid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2.</a:t>
              </a:r>
            </a:p>
          </p:txBody>
        </p:sp>
        <p:sp>
          <p:nvSpPr>
            <p:cNvPr id="4" name="TextBox 3">
              <a:extLst>
                <a:ext uri="{FF2B5EF4-FFF2-40B4-BE49-F238E27FC236}">
                  <a16:creationId xmlns:a16="http://schemas.microsoft.com/office/drawing/2014/main" xmlns="" id="{59FC8E3D-6C6F-C5E4-B01C-3C1B28B2C0A7}"/>
                </a:ext>
              </a:extLst>
            </p:cNvPr>
            <p:cNvSpPr txBox="1"/>
            <p:nvPr/>
          </p:nvSpPr>
          <p:spPr>
            <a:xfrm>
              <a:off x="2362200" y="765601"/>
              <a:ext cx="11049000" cy="830997"/>
            </a:xfrm>
            <a:prstGeom prst="rect">
              <a:avLst/>
            </a:prstGeom>
            <a:noFill/>
          </p:spPr>
          <p:txBody>
            <a:bodyPr wrap="square" rtlCol="0">
              <a:spAutoFit/>
            </a:bodyPr>
            <a:lstStyle/>
            <a:p>
              <a:r>
                <a:rPr lang="en-US" sz="4800" b="1" dirty="0" err="1">
                  <a:solidFill>
                    <a:srgbClr val="E54E19"/>
                  </a:solidFill>
                  <a:latin typeface="Arial" panose="020B0604020202020204" pitchFamily="34" charset="0"/>
                  <a:cs typeface="Arial" panose="020B0604020202020204" pitchFamily="34" charset="0"/>
                </a:rPr>
                <a:t>Xác</a:t>
              </a:r>
              <a:r>
                <a:rPr lang="en-US" sz="4800" b="1" dirty="0">
                  <a:solidFill>
                    <a:srgbClr val="E54E19"/>
                  </a:solidFill>
                  <a:latin typeface="Arial" panose="020B0604020202020204" pitchFamily="34" charset="0"/>
                  <a:cs typeface="Arial" panose="020B0604020202020204" pitchFamily="34" charset="0"/>
                </a:rPr>
                <a:t> </a:t>
              </a:r>
              <a:r>
                <a:rPr lang="en-US" sz="4800" b="1" dirty="0" err="1">
                  <a:solidFill>
                    <a:srgbClr val="E54E19"/>
                  </a:solidFill>
                  <a:latin typeface="Arial" panose="020B0604020202020204" pitchFamily="34" charset="0"/>
                  <a:cs typeface="Arial" panose="020B0604020202020204" pitchFamily="34" charset="0"/>
                </a:rPr>
                <a:t>định</a:t>
              </a:r>
              <a:r>
                <a:rPr lang="en-US" sz="4800" b="1" dirty="0">
                  <a:solidFill>
                    <a:srgbClr val="E54E19"/>
                  </a:solidFill>
                  <a:latin typeface="Arial" panose="020B0604020202020204" pitchFamily="34" charset="0"/>
                  <a:cs typeface="Arial" panose="020B0604020202020204" pitchFamily="34" charset="0"/>
                </a:rPr>
                <a:t> </a:t>
              </a:r>
              <a:r>
                <a:rPr lang="en-US" sz="4800" b="1" dirty="0" err="1">
                  <a:solidFill>
                    <a:srgbClr val="E54E19"/>
                  </a:solidFill>
                  <a:latin typeface="Arial" panose="020B0604020202020204" pitchFamily="34" charset="0"/>
                  <a:cs typeface="Arial" panose="020B0604020202020204" pitchFamily="34" charset="0"/>
                </a:rPr>
                <a:t>nhiệt</a:t>
              </a:r>
              <a:r>
                <a:rPr lang="en-US" sz="4800" b="1" dirty="0">
                  <a:solidFill>
                    <a:srgbClr val="E54E19"/>
                  </a:solidFill>
                  <a:latin typeface="Arial" panose="020B0604020202020204" pitchFamily="34" charset="0"/>
                  <a:cs typeface="Arial" panose="020B0604020202020204" pitchFamily="34" charset="0"/>
                </a:rPr>
                <a:t> dung </a:t>
              </a:r>
              <a:r>
                <a:rPr lang="en-US" sz="4800" b="1" dirty="0" err="1">
                  <a:solidFill>
                    <a:srgbClr val="E54E19"/>
                  </a:solidFill>
                  <a:latin typeface="Arial" panose="020B0604020202020204" pitchFamily="34" charset="0"/>
                  <a:cs typeface="Arial" panose="020B0604020202020204" pitchFamily="34" charset="0"/>
                </a:rPr>
                <a:t>riêng</a:t>
              </a:r>
              <a:r>
                <a:rPr lang="en-US" sz="4800" b="1" dirty="0">
                  <a:solidFill>
                    <a:srgbClr val="E54E19"/>
                  </a:solidFill>
                  <a:latin typeface="Arial" panose="020B0604020202020204" pitchFamily="34" charset="0"/>
                  <a:cs typeface="Arial" panose="020B0604020202020204" pitchFamily="34" charset="0"/>
                </a:rPr>
                <a:t> </a:t>
              </a:r>
              <a:r>
                <a:rPr lang="en-US" sz="4800" b="1" dirty="0" err="1">
                  <a:solidFill>
                    <a:srgbClr val="E54E19"/>
                  </a:solidFill>
                  <a:latin typeface="Arial" panose="020B0604020202020204" pitchFamily="34" charset="0"/>
                  <a:cs typeface="Arial" panose="020B0604020202020204" pitchFamily="34" charset="0"/>
                </a:rPr>
                <a:t>của</a:t>
              </a:r>
              <a:r>
                <a:rPr lang="en-US" sz="4800" b="1" dirty="0">
                  <a:solidFill>
                    <a:srgbClr val="E54E19"/>
                  </a:solidFill>
                  <a:latin typeface="Arial" panose="020B0604020202020204" pitchFamily="34" charset="0"/>
                  <a:cs typeface="Arial" panose="020B0604020202020204" pitchFamily="34" charset="0"/>
                </a:rPr>
                <a:t> </a:t>
              </a:r>
              <a:r>
                <a:rPr lang="en-US" sz="4800" b="1" dirty="0" err="1">
                  <a:solidFill>
                    <a:srgbClr val="E54E19"/>
                  </a:solidFill>
                  <a:latin typeface="Arial" panose="020B0604020202020204" pitchFamily="34" charset="0"/>
                  <a:cs typeface="Arial" panose="020B0604020202020204" pitchFamily="34" charset="0"/>
                </a:rPr>
                <a:t>nước</a:t>
              </a:r>
              <a:endParaRPr lang="en-US" sz="4800" b="1" dirty="0">
                <a:solidFill>
                  <a:srgbClr val="E54E19"/>
                </a:solidFill>
                <a:latin typeface="Arial" panose="020B0604020202020204" pitchFamily="34" charset="0"/>
                <a:cs typeface="Arial" panose="020B0604020202020204" pitchFamily="34" charset="0"/>
              </a:endParaRPr>
            </a:p>
          </p:txBody>
        </p:sp>
      </p:grpSp>
      <p:sp>
        <p:nvSpPr>
          <p:cNvPr id="8" name="Rectangle: Rounded Corners 7">
            <a:extLst>
              <a:ext uri="{FF2B5EF4-FFF2-40B4-BE49-F238E27FC236}">
                <a16:creationId xmlns:a16="http://schemas.microsoft.com/office/drawing/2014/main" xmlns="" id="{EE32B78D-4C20-90DF-AD01-CF58789AB120}"/>
              </a:ext>
            </a:extLst>
          </p:cNvPr>
          <p:cNvSpPr/>
          <p:nvPr/>
        </p:nvSpPr>
        <p:spPr>
          <a:xfrm>
            <a:off x="904009" y="2299716"/>
            <a:ext cx="6134100" cy="1054057"/>
          </a:xfrm>
          <a:prstGeom prst="roundRect">
            <a:avLst/>
          </a:prstGeom>
          <a:solidFill>
            <a:srgbClr val="EB7347"/>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Câu</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hỏi</a:t>
            </a:r>
            <a:r>
              <a:rPr lang="en-US" sz="4000" b="1" dirty="0">
                <a:solidFill>
                  <a:schemeClr val="bg1"/>
                </a:solidFill>
                <a:latin typeface="Arial" panose="020B0604020202020204" pitchFamily="34" charset="0"/>
                <a:cs typeface="Arial" panose="020B0604020202020204" pitchFamily="34" charset="0"/>
              </a:rPr>
              <a:t> </a:t>
            </a:r>
            <a:r>
              <a:rPr lang="en-US" sz="4000" b="1" dirty="0" smtClean="0">
                <a:solidFill>
                  <a:schemeClr val="bg1"/>
                </a:solidFill>
                <a:latin typeface="Arial" panose="020B0604020202020204" pitchFamily="34" charset="0"/>
                <a:cs typeface="Arial" panose="020B0604020202020204" pitchFamily="34" charset="0"/>
              </a:rPr>
              <a:t>4</a:t>
            </a:r>
            <a:endParaRPr lang="en-US" sz="4000" b="1"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37DD5DC9-7CEC-210F-87BB-BD5D70C17B2B}"/>
              </a:ext>
            </a:extLst>
          </p:cNvPr>
          <p:cNvSpPr txBox="1"/>
          <p:nvPr/>
        </p:nvSpPr>
        <p:spPr>
          <a:xfrm>
            <a:off x="904009" y="3543300"/>
            <a:ext cx="16438418" cy="1824923"/>
          </a:xfrm>
          <a:prstGeom prst="rect">
            <a:avLst/>
          </a:prstGeom>
          <a:noFill/>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Để xác định nhiệt dung riêng của một chất bằng thực nghiệm thì cần đo những đại lượng nào?</a:t>
            </a:r>
            <a:endParaRPr lang="en-US" sz="4000" dirty="0">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xmlns="" id="{097A1A22-87E9-EBA8-2258-E248FEB4DD16}"/>
              </a:ext>
            </a:extLst>
          </p:cNvPr>
          <p:cNvGrpSpPr/>
          <p:nvPr/>
        </p:nvGrpSpPr>
        <p:grpSpPr>
          <a:xfrm>
            <a:off x="2476500" y="5561214"/>
            <a:ext cx="13335000" cy="4362121"/>
            <a:chOff x="2476500" y="5561214"/>
            <a:chExt cx="13335000" cy="4362121"/>
          </a:xfrm>
        </p:grpSpPr>
        <p:pic>
          <p:nvPicPr>
            <p:cNvPr id="12" name="Picture 11">
              <a:extLst>
                <a:ext uri="{FF2B5EF4-FFF2-40B4-BE49-F238E27FC236}">
                  <a16:creationId xmlns:a16="http://schemas.microsoft.com/office/drawing/2014/main" xmlns="" id="{C6BC5E82-CC3F-8761-19AE-A7BBC278CD41}"/>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95800" y="5561214"/>
              <a:ext cx="9296400" cy="3529727"/>
            </a:xfrm>
            <a:prstGeom prst="rect">
              <a:avLst/>
            </a:prstGeom>
          </p:spPr>
        </p:pic>
        <p:sp>
          <p:nvSpPr>
            <p:cNvPr id="13" name="TextBox 12">
              <a:extLst>
                <a:ext uri="{FF2B5EF4-FFF2-40B4-BE49-F238E27FC236}">
                  <a16:creationId xmlns:a16="http://schemas.microsoft.com/office/drawing/2014/main" xmlns="" id="{B3E7DC7C-B41A-FAD1-EE59-36AF6C79E478}"/>
                </a:ext>
              </a:extLst>
            </p:cNvPr>
            <p:cNvSpPr txBox="1"/>
            <p:nvPr/>
          </p:nvSpPr>
          <p:spPr>
            <a:xfrm>
              <a:off x="2476500" y="9277004"/>
              <a:ext cx="13335000" cy="646331"/>
            </a:xfrm>
            <a:prstGeom prst="rect">
              <a:avLst/>
            </a:prstGeom>
            <a:noFill/>
          </p:spPr>
          <p:txBody>
            <a:bodyPr wrap="square" rtlCol="0">
              <a:spAutoFit/>
            </a:bodyPr>
            <a:lstStyle/>
            <a:p>
              <a:pPr algn="ctr"/>
              <a:r>
                <a:rPr lang="en-US" sz="3600" b="1" i="1" dirty="0" err="1">
                  <a:latin typeface="Arial" panose="020B0604020202020204" pitchFamily="34" charset="0"/>
                  <a:cs typeface="Arial" panose="020B0604020202020204" pitchFamily="34" charset="0"/>
                </a:rPr>
                <a:t>Hình</a:t>
              </a:r>
              <a:r>
                <a:rPr lang="en-US" sz="3600" b="1" i="1" dirty="0">
                  <a:latin typeface="Arial" panose="020B0604020202020204" pitchFamily="34" charset="0"/>
                  <a:cs typeface="Arial" panose="020B0604020202020204" pitchFamily="34" charset="0"/>
                </a:rPr>
                <a:t> 4.2. </a:t>
              </a:r>
              <a:r>
                <a:rPr lang="en-US" sz="3600" i="1" dirty="0" err="1">
                  <a:latin typeface="Arial" panose="020B0604020202020204" pitchFamily="34" charset="0"/>
                  <a:cs typeface="Arial" panose="020B0604020202020204" pitchFamily="34" charset="0"/>
                </a:rPr>
                <a:t>Sơ</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đồ</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thí</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nghiệm</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xác</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định</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nhiệt</a:t>
              </a:r>
              <a:r>
                <a:rPr lang="en-US" sz="3600" i="1" dirty="0">
                  <a:latin typeface="Arial" panose="020B0604020202020204" pitchFamily="34" charset="0"/>
                  <a:cs typeface="Arial" panose="020B0604020202020204" pitchFamily="34" charset="0"/>
                </a:rPr>
                <a:t> dung </a:t>
              </a:r>
              <a:r>
                <a:rPr lang="en-US" sz="3600" i="1" dirty="0" err="1">
                  <a:latin typeface="Arial" panose="020B0604020202020204" pitchFamily="34" charset="0"/>
                  <a:cs typeface="Arial" panose="020B0604020202020204" pitchFamily="34" charset="0"/>
                </a:rPr>
                <a:t>riêng</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của</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nước</a:t>
              </a:r>
              <a:r>
                <a:rPr lang="en-US" sz="3600" i="1" dirty="0">
                  <a:latin typeface="Arial" panose="020B0604020202020204" pitchFamily="34" charset="0"/>
                  <a:cs typeface="Arial" panose="020B0604020202020204" pitchFamily="34" charset="0"/>
                </a:rPr>
                <a:t> </a:t>
              </a:r>
            </a:p>
          </p:txBody>
        </p:sp>
      </p:grpSp>
      <p:pic>
        <p:nvPicPr>
          <p:cNvPr id="15" name="Picture 14">
            <a:extLst>
              <a:ext uri="{FF2B5EF4-FFF2-40B4-BE49-F238E27FC236}">
                <a16:creationId xmlns:a16="http://schemas.microsoft.com/office/drawing/2014/main" xmlns="" id="{FF8C019A-FDC4-304D-D316-6444173D88E0}"/>
              </a:ext>
            </a:extLst>
          </p:cNvPr>
          <p:cNvPicPr>
            <a:picLocks noChangeAspect="1"/>
          </p:cNvPicPr>
          <p:nvPr/>
        </p:nvPicPr>
        <p:blipFill>
          <a:blip r:embed="rId3"/>
          <a:stretch>
            <a:fillRect/>
          </a:stretch>
        </p:blipFill>
        <p:spPr>
          <a:xfrm>
            <a:off x="15780327" y="732490"/>
            <a:ext cx="1609181" cy="1728216"/>
          </a:xfrm>
          <a:prstGeom prst="rect">
            <a:avLst/>
          </a:prstGeom>
        </p:spPr>
      </p:pic>
    </p:spTree>
    <p:extLst>
      <p:ext uri="{BB962C8B-B14F-4D97-AF65-F5344CB8AC3E}">
        <p14:creationId xmlns:p14="http://schemas.microsoft.com/office/powerpoint/2010/main" val="279309575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F328DA3-783F-B480-9612-57F53ADF4D78}"/>
              </a:ext>
            </a:extLst>
          </p:cNvPr>
          <p:cNvGrpSpPr/>
          <p:nvPr/>
        </p:nvGrpSpPr>
        <p:grpSpPr>
          <a:xfrm>
            <a:off x="2476500" y="5585460"/>
            <a:ext cx="13335000" cy="4362121"/>
            <a:chOff x="2476500" y="5561214"/>
            <a:chExt cx="13335000" cy="4362121"/>
          </a:xfrm>
        </p:grpSpPr>
        <p:pic>
          <p:nvPicPr>
            <p:cNvPr id="3" name="Picture 2">
              <a:extLst>
                <a:ext uri="{FF2B5EF4-FFF2-40B4-BE49-F238E27FC236}">
                  <a16:creationId xmlns:a16="http://schemas.microsoft.com/office/drawing/2014/main" xmlns="" id="{679B4F5E-5D35-E447-AE9F-81393B52FFC2}"/>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95800" y="5561214"/>
              <a:ext cx="9296400" cy="3529727"/>
            </a:xfrm>
            <a:prstGeom prst="rect">
              <a:avLst/>
            </a:prstGeom>
          </p:spPr>
        </p:pic>
        <p:sp>
          <p:nvSpPr>
            <p:cNvPr id="4" name="TextBox 3">
              <a:extLst>
                <a:ext uri="{FF2B5EF4-FFF2-40B4-BE49-F238E27FC236}">
                  <a16:creationId xmlns:a16="http://schemas.microsoft.com/office/drawing/2014/main" xmlns="" id="{02999004-4C91-7E3A-A174-5CE65F7F3A49}"/>
                </a:ext>
              </a:extLst>
            </p:cNvPr>
            <p:cNvSpPr txBox="1"/>
            <p:nvPr/>
          </p:nvSpPr>
          <p:spPr>
            <a:xfrm>
              <a:off x="2476500" y="9277004"/>
              <a:ext cx="13335000" cy="646331"/>
            </a:xfrm>
            <a:prstGeom prst="rect">
              <a:avLst/>
            </a:prstGeom>
            <a:noFill/>
          </p:spPr>
          <p:txBody>
            <a:bodyPr wrap="square" rtlCol="0">
              <a:spAutoFit/>
            </a:bodyPr>
            <a:lstStyle/>
            <a:p>
              <a:pPr algn="ctr"/>
              <a:r>
                <a:rPr lang="en-US" sz="3600" b="1" i="1" dirty="0" err="1">
                  <a:latin typeface="Arial" panose="020B0604020202020204" pitchFamily="34" charset="0"/>
                  <a:cs typeface="Arial" panose="020B0604020202020204" pitchFamily="34" charset="0"/>
                </a:rPr>
                <a:t>Hình</a:t>
              </a:r>
              <a:r>
                <a:rPr lang="en-US" sz="3600" b="1" i="1" dirty="0">
                  <a:latin typeface="Arial" panose="020B0604020202020204" pitchFamily="34" charset="0"/>
                  <a:cs typeface="Arial" panose="020B0604020202020204" pitchFamily="34" charset="0"/>
                </a:rPr>
                <a:t> 4.2. </a:t>
              </a:r>
              <a:r>
                <a:rPr lang="en-US" sz="3600" i="1" dirty="0" err="1">
                  <a:latin typeface="Arial" panose="020B0604020202020204" pitchFamily="34" charset="0"/>
                  <a:cs typeface="Arial" panose="020B0604020202020204" pitchFamily="34" charset="0"/>
                </a:rPr>
                <a:t>Sơ</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đồ</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thí</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nghiệm</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xác</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định</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nhiệt</a:t>
              </a:r>
              <a:r>
                <a:rPr lang="en-US" sz="3600" i="1" dirty="0">
                  <a:latin typeface="Arial" panose="020B0604020202020204" pitchFamily="34" charset="0"/>
                  <a:cs typeface="Arial" panose="020B0604020202020204" pitchFamily="34" charset="0"/>
                </a:rPr>
                <a:t> dung </a:t>
              </a:r>
              <a:r>
                <a:rPr lang="en-US" sz="3600" i="1" dirty="0" err="1">
                  <a:latin typeface="Arial" panose="020B0604020202020204" pitchFamily="34" charset="0"/>
                  <a:cs typeface="Arial" panose="020B0604020202020204" pitchFamily="34" charset="0"/>
                </a:rPr>
                <a:t>riêng</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của</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nước</a:t>
              </a:r>
              <a:r>
                <a:rPr lang="en-US" sz="3600" i="1" dirty="0">
                  <a:latin typeface="Arial" panose="020B0604020202020204" pitchFamily="34" charset="0"/>
                  <a:cs typeface="Arial" panose="020B0604020202020204" pitchFamily="34" charset="0"/>
                </a:rPr>
                <a:t> </a:t>
              </a:r>
            </a:p>
          </p:txBody>
        </p:sp>
      </p:grpSp>
      <p:sp>
        <p:nvSpPr>
          <p:cNvPr id="10" name="TextBox 9">
            <a:extLst>
              <a:ext uri="{FF2B5EF4-FFF2-40B4-BE49-F238E27FC236}">
                <a16:creationId xmlns:a16="http://schemas.microsoft.com/office/drawing/2014/main" xmlns="" id="{30019E4F-6FF3-E1BB-FF3E-38D0514D19AB}"/>
              </a:ext>
            </a:extLst>
          </p:cNvPr>
          <p:cNvSpPr txBox="1"/>
          <p:nvPr/>
        </p:nvSpPr>
        <p:spPr>
          <a:xfrm>
            <a:off x="838200" y="692157"/>
            <a:ext cx="7315200" cy="707886"/>
          </a:xfrm>
          <a:prstGeom prst="rect">
            <a:avLst/>
          </a:prstGeom>
          <a:noFill/>
        </p:spPr>
        <p:txBody>
          <a:bodyPr wrap="square" rtlCol="0">
            <a:spAutoFit/>
          </a:bodyPr>
          <a:lstStyle/>
          <a:p>
            <a:r>
              <a:rPr lang="en-US" sz="4000" b="1" dirty="0">
                <a:solidFill>
                  <a:srgbClr val="E54E19"/>
                </a:solidFill>
                <a:latin typeface="Arial" panose="020B0604020202020204" pitchFamily="34" charset="0"/>
                <a:cs typeface="Arial" panose="020B0604020202020204" pitchFamily="34" charset="0"/>
              </a:rPr>
              <a:t>► </a:t>
            </a:r>
            <a:r>
              <a:rPr lang="en-US" sz="4000" b="1" dirty="0" err="1">
                <a:solidFill>
                  <a:srgbClr val="E54E19"/>
                </a:solidFill>
                <a:latin typeface="Arial" panose="020B0604020202020204" pitchFamily="34" charset="0"/>
                <a:cs typeface="Arial" panose="020B0604020202020204" pitchFamily="34" charset="0"/>
              </a:rPr>
              <a:t>Những</a:t>
            </a:r>
            <a:r>
              <a:rPr lang="en-US" sz="4000" b="1" dirty="0">
                <a:solidFill>
                  <a:srgbClr val="E54E19"/>
                </a:solidFill>
                <a:latin typeface="Arial" panose="020B0604020202020204" pitchFamily="34" charset="0"/>
                <a:cs typeface="Arial" panose="020B0604020202020204" pitchFamily="34" charset="0"/>
              </a:rPr>
              <a:t> </a:t>
            </a:r>
            <a:r>
              <a:rPr lang="en-US" sz="4000" b="1" dirty="0" err="1">
                <a:solidFill>
                  <a:srgbClr val="E54E19"/>
                </a:solidFill>
                <a:latin typeface="Arial" panose="020B0604020202020204" pitchFamily="34" charset="0"/>
                <a:cs typeface="Arial" panose="020B0604020202020204" pitchFamily="34" charset="0"/>
              </a:rPr>
              <a:t>đại</a:t>
            </a:r>
            <a:r>
              <a:rPr lang="en-US" sz="4000" b="1" dirty="0">
                <a:solidFill>
                  <a:srgbClr val="E54E19"/>
                </a:solidFill>
                <a:latin typeface="Arial" panose="020B0604020202020204" pitchFamily="34" charset="0"/>
                <a:cs typeface="Arial" panose="020B0604020202020204" pitchFamily="34" charset="0"/>
              </a:rPr>
              <a:t> </a:t>
            </a:r>
            <a:r>
              <a:rPr lang="en-US" sz="4000" b="1" dirty="0" err="1">
                <a:solidFill>
                  <a:srgbClr val="E54E19"/>
                </a:solidFill>
                <a:latin typeface="Arial" panose="020B0604020202020204" pitchFamily="34" charset="0"/>
                <a:cs typeface="Arial" panose="020B0604020202020204" pitchFamily="34" charset="0"/>
              </a:rPr>
              <a:t>lượng</a:t>
            </a:r>
            <a:r>
              <a:rPr lang="en-US" sz="4000" b="1" dirty="0">
                <a:solidFill>
                  <a:srgbClr val="E54E19"/>
                </a:solidFill>
                <a:latin typeface="Arial" panose="020B0604020202020204" pitchFamily="34" charset="0"/>
                <a:cs typeface="Arial" panose="020B0604020202020204" pitchFamily="34" charset="0"/>
              </a:rPr>
              <a:t> </a:t>
            </a:r>
            <a:r>
              <a:rPr lang="en-US" sz="4000" b="1" dirty="0" err="1">
                <a:solidFill>
                  <a:srgbClr val="E54E19"/>
                </a:solidFill>
                <a:latin typeface="Arial" panose="020B0604020202020204" pitchFamily="34" charset="0"/>
                <a:cs typeface="Arial" panose="020B0604020202020204" pitchFamily="34" charset="0"/>
              </a:rPr>
              <a:t>cần</a:t>
            </a:r>
            <a:r>
              <a:rPr lang="en-US" sz="4000" b="1" dirty="0">
                <a:solidFill>
                  <a:srgbClr val="E54E19"/>
                </a:solidFill>
                <a:latin typeface="Arial" panose="020B0604020202020204" pitchFamily="34" charset="0"/>
                <a:cs typeface="Arial" panose="020B0604020202020204" pitchFamily="34" charset="0"/>
              </a:rPr>
              <a:t> </a:t>
            </a:r>
            <a:r>
              <a:rPr lang="en-US" sz="4000" b="1" dirty="0" err="1">
                <a:solidFill>
                  <a:srgbClr val="E54E19"/>
                </a:solidFill>
                <a:latin typeface="Arial" panose="020B0604020202020204" pitchFamily="34" charset="0"/>
                <a:cs typeface="Arial" panose="020B0604020202020204" pitchFamily="34" charset="0"/>
              </a:rPr>
              <a:t>đo</a:t>
            </a:r>
            <a:r>
              <a:rPr lang="en-US" sz="4000" b="1" dirty="0">
                <a:solidFill>
                  <a:srgbClr val="E54E19"/>
                </a:solidFill>
                <a:latin typeface="Arial" panose="020B0604020202020204" pitchFamily="34" charset="0"/>
                <a:cs typeface="Arial" panose="020B0604020202020204" pitchFamily="34" charset="0"/>
              </a:rPr>
              <a:t>:</a:t>
            </a:r>
          </a:p>
        </p:txBody>
      </p:sp>
      <p:grpSp>
        <p:nvGrpSpPr>
          <p:cNvPr id="17" name="Group 16">
            <a:extLst>
              <a:ext uri="{FF2B5EF4-FFF2-40B4-BE49-F238E27FC236}">
                <a16:creationId xmlns:a16="http://schemas.microsoft.com/office/drawing/2014/main" xmlns="" id="{D45EF367-260A-331D-85D0-CCCCE79F5FF8}"/>
              </a:ext>
            </a:extLst>
          </p:cNvPr>
          <p:cNvGrpSpPr/>
          <p:nvPr/>
        </p:nvGrpSpPr>
        <p:grpSpPr>
          <a:xfrm>
            <a:off x="727364" y="1862407"/>
            <a:ext cx="5063836" cy="1376093"/>
            <a:chOff x="727364" y="1862407"/>
            <a:chExt cx="5063836" cy="1376093"/>
          </a:xfrm>
        </p:grpSpPr>
        <p:sp>
          <p:nvSpPr>
            <p:cNvPr id="12" name="Rectangle: Rounded Corners 11">
              <a:extLst>
                <a:ext uri="{FF2B5EF4-FFF2-40B4-BE49-F238E27FC236}">
                  <a16:creationId xmlns:a16="http://schemas.microsoft.com/office/drawing/2014/main" xmlns="" id="{D588D5E4-3092-709D-0EC6-9A20795CA81A}"/>
                </a:ext>
              </a:extLst>
            </p:cNvPr>
            <p:cNvSpPr/>
            <p:nvPr/>
          </p:nvSpPr>
          <p:spPr>
            <a:xfrm>
              <a:off x="990600" y="2171700"/>
              <a:ext cx="4800600" cy="1066800"/>
            </a:xfrm>
            <a:prstGeom prst="roundRect">
              <a:avLst/>
            </a:prstGeom>
            <a:solidFill>
              <a:schemeClr val="accent1">
                <a:lumMod val="20000"/>
                <a:lumOff val="80000"/>
              </a:schemeClr>
            </a:solid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𝒫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oát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kế</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6" name="Picture 15">
              <a:extLst>
                <a:ext uri="{FF2B5EF4-FFF2-40B4-BE49-F238E27FC236}">
                  <a16:creationId xmlns:a16="http://schemas.microsoft.com/office/drawing/2014/main" xmlns="" id="{F332E6D9-96B2-9C34-6A60-33027942888B}"/>
                </a:ext>
              </a:extLst>
            </p:cNvPr>
            <p:cNvPicPr>
              <a:picLocks noChangeAspect="1"/>
            </p:cNvPicPr>
            <p:nvPr/>
          </p:nvPicPr>
          <p:blipFill>
            <a:blip r:embed="rId3"/>
            <a:stretch>
              <a:fillRect/>
            </a:stretch>
          </p:blipFill>
          <p:spPr>
            <a:xfrm>
              <a:off x="727364" y="1862407"/>
              <a:ext cx="671945" cy="669168"/>
            </a:xfrm>
            <a:prstGeom prst="rect">
              <a:avLst/>
            </a:prstGeom>
          </p:spPr>
        </p:pic>
      </p:grpSp>
      <p:grpSp>
        <p:nvGrpSpPr>
          <p:cNvPr id="19" name="Group 18">
            <a:extLst>
              <a:ext uri="{FF2B5EF4-FFF2-40B4-BE49-F238E27FC236}">
                <a16:creationId xmlns:a16="http://schemas.microsoft.com/office/drawing/2014/main" xmlns="" id="{AAE923F4-F707-A405-C9FB-E8052F347462}"/>
              </a:ext>
            </a:extLst>
          </p:cNvPr>
          <p:cNvGrpSpPr/>
          <p:nvPr/>
        </p:nvGrpSpPr>
        <p:grpSpPr>
          <a:xfrm>
            <a:off x="5988628" y="1964082"/>
            <a:ext cx="3993571" cy="1274418"/>
            <a:chOff x="5988628" y="1964082"/>
            <a:chExt cx="3993571" cy="1274418"/>
          </a:xfrm>
        </p:grpSpPr>
        <p:sp>
          <p:nvSpPr>
            <p:cNvPr id="13" name="Rectangle: Rounded Corners 12">
              <a:extLst>
                <a:ext uri="{FF2B5EF4-FFF2-40B4-BE49-F238E27FC236}">
                  <a16:creationId xmlns:a16="http://schemas.microsoft.com/office/drawing/2014/main" xmlns="" id="{DD7464F7-9EE3-AABD-C128-93043A67A8E7}"/>
                </a:ext>
              </a:extLst>
            </p:cNvPr>
            <p:cNvSpPr/>
            <p:nvPr/>
          </p:nvSpPr>
          <p:spPr>
            <a:xfrm>
              <a:off x="6324601" y="2171700"/>
              <a:ext cx="3657598" cy="1066800"/>
            </a:xfrm>
            <a:prstGeom prst="roundRect">
              <a:avLst/>
            </a:prstGeom>
            <a:solidFill>
              <a:schemeClr val="accent1">
                <a:lumMod val="20000"/>
                <a:lumOff val="80000"/>
              </a:schemeClr>
            </a:solid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Thời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gian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đun</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8" name="Picture 17">
              <a:extLst>
                <a:ext uri="{FF2B5EF4-FFF2-40B4-BE49-F238E27FC236}">
                  <a16:creationId xmlns:a16="http://schemas.microsoft.com/office/drawing/2014/main" xmlns="" id="{ED2A9F5D-79C8-72CC-5DF8-B8A9FC9673AC}"/>
                </a:ext>
              </a:extLst>
            </p:cNvPr>
            <p:cNvPicPr>
              <a:picLocks noChangeAspect="1"/>
            </p:cNvPicPr>
            <p:nvPr/>
          </p:nvPicPr>
          <p:blipFill>
            <a:blip r:embed="rId3"/>
            <a:stretch>
              <a:fillRect/>
            </a:stretch>
          </p:blipFill>
          <p:spPr>
            <a:xfrm>
              <a:off x="5988628" y="1964082"/>
              <a:ext cx="671945" cy="669168"/>
            </a:xfrm>
            <a:prstGeom prst="rect">
              <a:avLst/>
            </a:prstGeom>
          </p:spPr>
        </p:pic>
      </p:grpSp>
      <p:grpSp>
        <p:nvGrpSpPr>
          <p:cNvPr id="21" name="Group 20">
            <a:extLst>
              <a:ext uri="{FF2B5EF4-FFF2-40B4-BE49-F238E27FC236}">
                <a16:creationId xmlns:a16="http://schemas.microsoft.com/office/drawing/2014/main" xmlns="" id="{27926AA7-E3A2-BD30-5CCC-E1A198B201E3}"/>
              </a:ext>
            </a:extLst>
          </p:cNvPr>
          <p:cNvGrpSpPr/>
          <p:nvPr/>
        </p:nvGrpSpPr>
        <p:grpSpPr>
          <a:xfrm>
            <a:off x="10318172" y="1964082"/>
            <a:ext cx="7207828" cy="1274418"/>
            <a:chOff x="10318172" y="1964082"/>
            <a:chExt cx="7207828" cy="1274418"/>
          </a:xfrm>
        </p:grpSpPr>
        <p:sp>
          <p:nvSpPr>
            <p:cNvPr id="14" name="Rectangle: Rounded Corners 13">
              <a:extLst>
                <a:ext uri="{FF2B5EF4-FFF2-40B4-BE49-F238E27FC236}">
                  <a16:creationId xmlns:a16="http://schemas.microsoft.com/office/drawing/2014/main" xmlns="" id="{D03825EA-8037-56D3-840C-AB2EB587D6DA}"/>
                </a:ext>
              </a:extLst>
            </p:cNvPr>
            <p:cNvSpPr/>
            <p:nvPr/>
          </p:nvSpPr>
          <p:spPr>
            <a:xfrm>
              <a:off x="10515600" y="2171700"/>
              <a:ext cx="7010400" cy="1066800"/>
            </a:xfrm>
            <a:prstGeom prst="roundRect">
              <a:avLst/>
            </a:prstGeom>
            <a:solidFill>
              <a:schemeClr val="accent1">
                <a:lumMod val="20000"/>
                <a:lumOff val="80000"/>
              </a:schemeClr>
            </a:solid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N</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hiệt</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độ</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nước</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trước</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khi</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đun</a:t>
              </a:r>
              <a:endParaRPr kumimoji="0" lang="en-US" sz="4000" b="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xmlns="" id="{A35D385F-CC95-7FF7-D67B-CED122289F20}"/>
                </a:ext>
              </a:extLst>
            </p:cNvPr>
            <p:cNvPicPr>
              <a:picLocks noChangeAspect="1"/>
            </p:cNvPicPr>
            <p:nvPr/>
          </p:nvPicPr>
          <p:blipFill>
            <a:blip r:embed="rId3"/>
            <a:stretch>
              <a:fillRect/>
            </a:stretch>
          </p:blipFill>
          <p:spPr>
            <a:xfrm>
              <a:off x="10318172" y="1964082"/>
              <a:ext cx="671945" cy="669168"/>
            </a:xfrm>
            <a:prstGeom prst="rect">
              <a:avLst/>
            </a:prstGeom>
          </p:spPr>
        </p:pic>
      </p:grpSp>
      <p:grpSp>
        <p:nvGrpSpPr>
          <p:cNvPr id="23" name="Group 22">
            <a:extLst>
              <a:ext uri="{FF2B5EF4-FFF2-40B4-BE49-F238E27FC236}">
                <a16:creationId xmlns:a16="http://schemas.microsoft.com/office/drawing/2014/main" xmlns="" id="{BA11B37C-138F-EAB5-7AD0-152676C552BD}"/>
              </a:ext>
            </a:extLst>
          </p:cNvPr>
          <p:cNvGrpSpPr/>
          <p:nvPr/>
        </p:nvGrpSpPr>
        <p:grpSpPr>
          <a:xfrm>
            <a:off x="3207327" y="3547793"/>
            <a:ext cx="11537373" cy="1385464"/>
            <a:chOff x="3207327" y="3547793"/>
            <a:chExt cx="11537373" cy="1385464"/>
          </a:xfrm>
        </p:grpSpPr>
        <p:sp>
          <p:nvSpPr>
            <p:cNvPr id="15" name="Rectangle: Rounded Corners 14">
              <a:extLst>
                <a:ext uri="{FF2B5EF4-FFF2-40B4-BE49-F238E27FC236}">
                  <a16:creationId xmlns:a16="http://schemas.microsoft.com/office/drawing/2014/main" xmlns="" id="{53B9B21F-E7F1-AC15-D2D6-897674C05748}"/>
                </a:ext>
              </a:extLst>
            </p:cNvPr>
            <p:cNvSpPr/>
            <p:nvPr/>
          </p:nvSpPr>
          <p:spPr>
            <a:xfrm>
              <a:off x="3543300" y="3866457"/>
              <a:ext cx="11201400" cy="1066800"/>
            </a:xfrm>
            <a:prstGeom prst="roundRect">
              <a:avLst/>
            </a:prstGeom>
            <a:solidFill>
              <a:schemeClr val="accent1">
                <a:lumMod val="20000"/>
                <a:lumOff val="80000"/>
              </a:schemeClr>
            </a:solid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800"/>
                </a:spcAft>
              </a:pP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N</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hiệt</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độ</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nước</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sau</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từng</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thời</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gian</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đun</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xmlns="" id="{FC49EDF6-CE18-2753-E582-3B345334EBA6}"/>
                </a:ext>
              </a:extLst>
            </p:cNvPr>
            <p:cNvPicPr>
              <a:picLocks noChangeAspect="1"/>
            </p:cNvPicPr>
            <p:nvPr/>
          </p:nvPicPr>
          <p:blipFill>
            <a:blip r:embed="rId3"/>
            <a:stretch>
              <a:fillRect/>
            </a:stretch>
          </p:blipFill>
          <p:spPr>
            <a:xfrm>
              <a:off x="3207327" y="3547793"/>
              <a:ext cx="671945" cy="669168"/>
            </a:xfrm>
            <a:prstGeom prst="rect">
              <a:avLst/>
            </a:prstGeom>
          </p:spPr>
        </p:pic>
      </p:grpSp>
    </p:spTree>
    <p:extLst>
      <p:ext uri="{BB962C8B-B14F-4D97-AF65-F5344CB8AC3E}">
        <p14:creationId xmlns:p14="http://schemas.microsoft.com/office/powerpoint/2010/main" val="58389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88E13723-07F6-9FF6-9929-F9E157C24312}"/>
              </a:ext>
            </a:extLst>
          </p:cNvPr>
          <p:cNvGrpSpPr/>
          <p:nvPr/>
        </p:nvGrpSpPr>
        <p:grpSpPr>
          <a:xfrm>
            <a:off x="0" y="2871002"/>
            <a:ext cx="18288000" cy="7415998"/>
            <a:chOff x="0" y="2871002"/>
            <a:chExt cx="18288000" cy="7415998"/>
          </a:xfrm>
        </p:grpSpPr>
        <p:sp>
          <p:nvSpPr>
            <p:cNvPr id="7" name="Rectangle 6">
              <a:extLst>
                <a:ext uri="{FF2B5EF4-FFF2-40B4-BE49-F238E27FC236}">
                  <a16:creationId xmlns:a16="http://schemas.microsoft.com/office/drawing/2014/main" xmlns="" id="{6F53DA03-C0C8-E434-F250-C4EB7D68B8E2}"/>
                </a:ext>
              </a:extLst>
            </p:cNvPr>
            <p:cNvSpPr/>
            <p:nvPr/>
          </p:nvSpPr>
          <p:spPr>
            <a:xfrm>
              <a:off x="0" y="2871002"/>
              <a:ext cx="18288000" cy="7415998"/>
            </a:xfrm>
            <a:prstGeom prst="rect">
              <a:avLst/>
            </a:prstGeom>
            <a:solidFill>
              <a:srgbClr val="E2F7FF"/>
            </a:solidFill>
            <a:ln>
              <a:solidFill>
                <a:srgbClr val="E2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xmlns="" id="{257F6189-0E00-63CD-C42A-C03BA1EBC5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1600" y="2966252"/>
              <a:ext cx="9090143" cy="7225498"/>
            </a:xfrm>
            <a:prstGeom prst="rect">
              <a:avLst/>
            </a:prstGeom>
          </p:spPr>
        </p:pic>
        <p:sp>
          <p:nvSpPr>
            <p:cNvPr id="12" name="TextBox 11">
              <a:extLst>
                <a:ext uri="{FF2B5EF4-FFF2-40B4-BE49-F238E27FC236}">
                  <a16:creationId xmlns:a16="http://schemas.microsoft.com/office/drawing/2014/main" xmlns="" id="{E9405FF4-4459-3537-19F6-C9BC30356A08}"/>
                </a:ext>
              </a:extLst>
            </p:cNvPr>
            <p:cNvSpPr txBox="1"/>
            <p:nvPr/>
          </p:nvSpPr>
          <p:spPr>
            <a:xfrm>
              <a:off x="685800" y="3904293"/>
              <a:ext cx="8099543" cy="551824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dirty="0" err="1">
                  <a:latin typeface="Arial" panose="020B0604020202020204" pitchFamily="34" charset="0"/>
                  <a:cs typeface="Arial" panose="020B0604020202020204" pitchFamily="34" charset="0"/>
                </a:rPr>
                <a:t>Dây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dẫn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nguồn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điện</a:t>
              </a:r>
              <a:r>
                <a:rPr lang="en-US" sz="4000" dirty="0">
                  <a:latin typeface="Arial" panose="020B0604020202020204" pitchFamily="34" charset="0"/>
                  <a:cs typeface="Arial" panose="020B0604020202020204" pitchFamily="34" charset="0"/>
                </a:rPr>
                <a:t> (1).</a:t>
              </a:r>
            </a:p>
            <a:p>
              <a:pPr marL="571500" indent="-571500" algn="just">
                <a:lnSpc>
                  <a:spcPct val="150000"/>
                </a:lnSpc>
                <a:buFont typeface="Arial" panose="020B0604020202020204" pitchFamily="34" charset="0"/>
                <a:buChar char="•"/>
              </a:pPr>
              <a:r>
                <a:rPr lang="en-US" sz="4000" dirty="0" err="1">
                  <a:latin typeface="Arial" panose="020B0604020202020204" pitchFamily="34" charset="0"/>
                  <a:cs typeface="Arial" panose="020B0604020202020204" pitchFamily="34" charset="0"/>
                </a:rPr>
                <a:t>Nhiệt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kèm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trở</a:t>
              </a:r>
              <a:r>
                <a:rPr lang="en-US" sz="4000" dirty="0">
                  <a:latin typeface="Arial" panose="020B0604020202020204" pitchFamily="34" charset="0"/>
                  <a:cs typeface="Arial" panose="020B0604020202020204" pitchFamily="34" charset="0"/>
                </a:rPr>
                <a:t> (2).</a:t>
              </a:r>
            </a:p>
            <a:p>
              <a:pPr marL="571500" indent="-571500" algn="just">
                <a:lnSpc>
                  <a:spcPct val="150000"/>
                </a:lnSpc>
                <a:buFont typeface="Arial" panose="020B0604020202020204" pitchFamily="34" charset="0"/>
                <a:buChar char="•"/>
              </a:pPr>
              <a:r>
                <a:rPr lang="en-US" sz="4000" dirty="0" err="1">
                  <a:latin typeface="Arial" panose="020B0604020202020204" pitchFamily="34" charset="0"/>
                  <a:cs typeface="Arial" panose="020B0604020202020204" pitchFamily="34" charset="0"/>
                </a:rPr>
                <a:t>Nhiệt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a:t>
              </a:r>
              <a:r>
                <a:rPr lang="en-US" sz="4000" dirty="0">
                  <a:latin typeface="Arial" panose="020B0604020202020204" pitchFamily="34" charset="0"/>
                  <a:cs typeface="Arial" panose="020B0604020202020204" pitchFamily="34" charset="0"/>
                </a:rPr>
                <a:t> (3).</a:t>
              </a:r>
            </a:p>
            <a:p>
              <a:pPr marL="571500" indent="-571500" algn="just">
                <a:lnSpc>
                  <a:spcPct val="150000"/>
                </a:lnSpc>
                <a:buFont typeface="Arial" panose="020B0604020202020204" pitchFamily="34" charset="0"/>
                <a:buChar char="•"/>
              </a:pPr>
              <a:r>
                <a:rPr lang="en-US" sz="4000" dirty="0" err="1">
                  <a:latin typeface="Arial" panose="020B0604020202020204" pitchFamily="34" charset="0"/>
                  <a:cs typeface="Arial" panose="020B0604020202020204" pitchFamily="34" charset="0"/>
                </a:rPr>
                <a:t>Oát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a:t>
              </a:r>
              <a:r>
                <a:rPr lang="en-US" sz="4000" dirty="0">
                  <a:latin typeface="Arial" panose="020B0604020202020204" pitchFamily="34" charset="0"/>
                  <a:cs typeface="Arial" panose="020B0604020202020204" pitchFamily="34" charset="0"/>
                </a:rPr>
                <a:t> (4).</a:t>
              </a:r>
            </a:p>
            <a:p>
              <a:pPr marL="571500" indent="-571500" algn="just">
                <a:lnSpc>
                  <a:spcPct val="150000"/>
                </a:lnSpc>
                <a:buFont typeface="Arial" panose="020B0604020202020204" pitchFamily="34" charset="0"/>
                <a:buChar char="•"/>
              </a:pP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giây</a:t>
              </a:r>
              <a:r>
                <a:rPr lang="en-US" sz="4000" dirty="0">
                  <a:latin typeface="Arial" panose="020B0604020202020204" pitchFamily="34" charset="0"/>
                  <a:cs typeface="Arial" panose="020B0604020202020204" pitchFamily="34" charset="0"/>
                </a:rPr>
                <a:t> (5).</a:t>
              </a:r>
            </a:p>
          </p:txBody>
        </p:sp>
      </p:grpSp>
      <p:sp>
        <p:nvSpPr>
          <p:cNvPr id="5" name="Speech Bubble: Rectangle with Corners Rounded 4">
            <a:extLst>
              <a:ext uri="{FF2B5EF4-FFF2-40B4-BE49-F238E27FC236}">
                <a16:creationId xmlns:a16="http://schemas.microsoft.com/office/drawing/2014/main" xmlns="" id="{2225503A-A7BF-FF5F-3675-6B63CCDB185D}"/>
              </a:ext>
            </a:extLst>
          </p:cNvPr>
          <p:cNvSpPr/>
          <p:nvPr/>
        </p:nvSpPr>
        <p:spPr>
          <a:xfrm>
            <a:off x="13754100" y="639657"/>
            <a:ext cx="3429000" cy="1300887"/>
          </a:xfrm>
          <a:prstGeom prst="wedgeRoundRectCallout">
            <a:avLst>
              <a:gd name="adj1" fmla="val -75804"/>
              <a:gd name="adj2" fmla="val 52915"/>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dirty="0" err="1">
                <a:latin typeface="Arial" panose="020B0604020202020204" pitchFamily="34" charset="0"/>
                <a:cs typeface="Arial" panose="020B0604020202020204" pitchFamily="34" charset="0"/>
              </a:rPr>
              <a:t>Thí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nghiệm</a:t>
            </a:r>
            <a:endParaRPr lang="en-US" sz="4000" b="1" dirty="0">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xmlns="" id="{CAA33E78-4500-7E9A-A04E-38DC7949C35B}"/>
              </a:ext>
            </a:extLst>
          </p:cNvPr>
          <p:cNvSpPr/>
          <p:nvPr/>
        </p:nvSpPr>
        <p:spPr>
          <a:xfrm>
            <a:off x="-376113" y="2324100"/>
            <a:ext cx="3343026" cy="965908"/>
          </a:xfrm>
          <a:prstGeom prst="roundRect">
            <a:avLst/>
          </a:prstGeom>
          <a:ln w="28575">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Dụng</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cụ</a:t>
            </a:r>
            <a:endParaRPr lang="en-US" sz="4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777104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3" presetClass="entr" presetSubtype="5"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xmlns="" id="{DA6A05EB-F9E6-0C04-C7EF-4913116EAC93}"/>
              </a:ext>
            </a:extLst>
          </p:cNvPr>
          <p:cNvSpPr txBox="1"/>
          <p:nvPr/>
        </p:nvSpPr>
        <p:spPr>
          <a:xfrm>
            <a:off x="4300289" y="759054"/>
            <a:ext cx="9687422" cy="1015663"/>
          </a:xfrm>
          <a:prstGeom prst="rect">
            <a:avLst/>
          </a:prstGeom>
        </p:spPr>
        <p:txBody>
          <a:bodyPr lIns="0" tIns="0" rIns="0" bIns="0" rtlCol="0" anchor="t">
            <a:spAutoFit/>
          </a:bodyPr>
          <a:lstStyle/>
          <a:p>
            <a:pPr marL="0" lvl="1" indent="0" algn="ctr">
              <a:spcBef>
                <a:spcPct val="0"/>
              </a:spcBef>
            </a:pPr>
            <a:r>
              <a:rPr lang="en-US" sz="6600" b="1" spc="-96" dirty="0">
                <a:solidFill>
                  <a:schemeClr val="tx2"/>
                </a:solidFill>
                <a:latin typeface="Arial" panose="020B0604020202020204" pitchFamily="34" charset="0"/>
                <a:cs typeface="Arial" panose="020B0604020202020204" pitchFamily="34" charset="0"/>
              </a:rPr>
              <a:t>KHỞI ĐỘNG</a:t>
            </a:r>
          </a:p>
        </p:txBody>
      </p:sp>
      <p:pic>
        <p:nvPicPr>
          <p:cNvPr id="3" name="y2mate.com - Kỹ thuật đúc nhôm khuôn kim loại_720p">
            <a:hlinkClick r:id="" action="ppaction://media"/>
            <a:extLst>
              <a:ext uri="{FF2B5EF4-FFF2-40B4-BE49-F238E27FC236}">
                <a16:creationId xmlns:a16="http://schemas.microsoft.com/office/drawing/2014/main" xmlns="" id="{4C5E62FB-BCBC-F934-0FD2-649185F2A73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95383" y="2324100"/>
            <a:ext cx="14497234" cy="7565744"/>
          </a:xfrm>
          <a:prstGeom prst="rect">
            <a:avLst/>
          </a:prstGeom>
        </p:spPr>
      </p:pic>
      <p:grpSp>
        <p:nvGrpSpPr>
          <p:cNvPr id="6" name="Group 5">
            <a:extLst>
              <a:ext uri="{FF2B5EF4-FFF2-40B4-BE49-F238E27FC236}">
                <a16:creationId xmlns:a16="http://schemas.microsoft.com/office/drawing/2014/main" xmlns="" id="{128423A3-75E5-ED0E-700B-43FF1965279F}"/>
              </a:ext>
            </a:extLst>
          </p:cNvPr>
          <p:cNvGrpSpPr/>
          <p:nvPr/>
        </p:nvGrpSpPr>
        <p:grpSpPr>
          <a:xfrm>
            <a:off x="609600" y="417712"/>
            <a:ext cx="4743141" cy="3940456"/>
            <a:chOff x="609600" y="417712"/>
            <a:chExt cx="4743141" cy="3940456"/>
          </a:xfrm>
        </p:grpSpPr>
        <p:sp>
          <p:nvSpPr>
            <p:cNvPr id="5" name="Speech Bubble: Oval 4">
              <a:extLst>
                <a:ext uri="{FF2B5EF4-FFF2-40B4-BE49-F238E27FC236}">
                  <a16:creationId xmlns:a16="http://schemas.microsoft.com/office/drawing/2014/main" xmlns="" id="{5C98FA97-83EF-959D-1A93-DC2010C7FB29}"/>
                </a:ext>
              </a:extLst>
            </p:cNvPr>
            <p:cNvSpPr/>
            <p:nvPr/>
          </p:nvSpPr>
          <p:spPr>
            <a:xfrm>
              <a:off x="609600" y="417712"/>
              <a:ext cx="4743141" cy="3940456"/>
            </a:xfrm>
            <a:prstGeom prst="wedgeEllipseCallout">
              <a:avLst>
                <a:gd name="adj1" fmla="val 43782"/>
                <a:gd name="adj2" fmla="val 47854"/>
              </a:avLst>
            </a:prstGeom>
            <a:solidFill>
              <a:schemeClr val="bg1"/>
            </a:solidFill>
            <a:ln w="28575">
              <a:solidFill>
                <a:schemeClr val="tx1"/>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412B2773-54FD-89D9-FFEA-6DEF3AE867AE}"/>
                </a:ext>
              </a:extLst>
            </p:cNvPr>
            <p:cNvSpPr txBox="1"/>
            <p:nvPr/>
          </p:nvSpPr>
          <p:spPr>
            <a:xfrm>
              <a:off x="875279" y="1013813"/>
              <a:ext cx="4211782" cy="2748253"/>
            </a:xfrm>
            <a:prstGeom prst="rect">
              <a:avLst/>
            </a:prstGeom>
            <a:noFill/>
          </p:spPr>
          <p:txBody>
            <a:bodyPr wrap="square" rtlCol="0">
              <a:spAutoFit/>
            </a:bodyPr>
            <a:lstStyle/>
            <a:p>
              <a:pPr algn="ctr">
                <a:lnSpc>
                  <a:spcPct val="150000"/>
                </a:lnSpc>
              </a:pPr>
              <a:r>
                <a:rPr lang="en-US" sz="4000" dirty="0">
                  <a:latin typeface="Arial" panose="020B0604020202020204" pitchFamily="34" charset="0"/>
                  <a:cs typeface="Arial" panose="020B0604020202020204" pitchFamily="34" charset="0"/>
                </a:rPr>
                <a:t>Video </a:t>
              </a:r>
              <a:r>
                <a:rPr lang="en-US" sz="4000" dirty="0" err="1">
                  <a:latin typeface="Arial" panose="020B0604020202020204" pitchFamily="34" charset="0"/>
                  <a:cs typeface="Arial" panose="020B0604020202020204" pitchFamily="34" charset="0"/>
                </a:rPr>
                <a:t>kĩ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đúc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nhôm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khuôn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p>
          </p:txBody>
        </p:sp>
      </p:grpSp>
      <p:pic>
        <p:nvPicPr>
          <p:cNvPr id="8" name="Picture 7">
            <a:extLst>
              <a:ext uri="{FF2B5EF4-FFF2-40B4-BE49-F238E27FC236}">
                <a16:creationId xmlns:a16="http://schemas.microsoft.com/office/drawing/2014/main" xmlns="" id="{08B6A03C-8DE4-97A1-24DC-2C2DAFA3E3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1572" y="5295900"/>
            <a:ext cx="1304856" cy="1295400"/>
          </a:xfrm>
          <a:prstGeom prst="rect">
            <a:avLst/>
          </a:prstGeom>
        </p:spPr>
      </p:pic>
    </p:spTree>
    <p:extLst>
      <p:ext uri="{BB962C8B-B14F-4D97-AF65-F5344CB8AC3E}">
        <p14:creationId xmlns:p14="http://schemas.microsoft.com/office/powerpoint/2010/main" val="402214703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590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51515">
                <p:cTn id="24"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B0446BD4-4675-9A00-A51D-3F4C04F2A9FF}"/>
              </a:ext>
            </a:extLst>
          </p:cNvPr>
          <p:cNvSpPr/>
          <p:nvPr/>
        </p:nvSpPr>
        <p:spPr>
          <a:xfrm>
            <a:off x="-304800" y="647700"/>
            <a:ext cx="6172200" cy="1143000"/>
          </a:xfrm>
          <a:prstGeom prst="roundRect">
            <a:avLst/>
          </a:prstGeom>
          <a:ln w="28575">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Tiến</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hành</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thí</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nghiệm</a:t>
            </a:r>
            <a:endParaRPr lang="en-US" sz="4000" b="1" dirty="0">
              <a:solidFill>
                <a:schemeClr val="tx1"/>
              </a:solidFill>
              <a:latin typeface="Arial" panose="020B0604020202020204" pitchFamily="34" charset="0"/>
              <a:cs typeface="Arial" panose="020B0604020202020204" pitchFamily="34" charset="0"/>
            </a:endParaRPr>
          </a:p>
        </p:txBody>
      </p:sp>
      <p:grpSp>
        <p:nvGrpSpPr>
          <p:cNvPr id="5" name="Google Shape;1521;p35">
            <a:extLst>
              <a:ext uri="{FF2B5EF4-FFF2-40B4-BE49-F238E27FC236}">
                <a16:creationId xmlns:a16="http://schemas.microsoft.com/office/drawing/2014/main" xmlns="" id="{CE819A4F-D3E9-72E7-2D5E-5A2E93BEDC64}"/>
              </a:ext>
            </a:extLst>
          </p:cNvPr>
          <p:cNvGrpSpPr/>
          <p:nvPr/>
        </p:nvGrpSpPr>
        <p:grpSpPr>
          <a:xfrm>
            <a:off x="8116596" y="2520056"/>
            <a:ext cx="2054844" cy="6943772"/>
            <a:chOff x="1330458" y="1260028"/>
            <a:chExt cx="1027422" cy="3471886"/>
          </a:xfrm>
        </p:grpSpPr>
        <p:sp>
          <p:nvSpPr>
            <p:cNvPr id="8" name="Google Shape;1522;p35">
              <a:extLst>
                <a:ext uri="{FF2B5EF4-FFF2-40B4-BE49-F238E27FC236}">
                  <a16:creationId xmlns:a16="http://schemas.microsoft.com/office/drawing/2014/main" xmlns="" id="{A4AFB33A-9604-33F5-9A75-11C22DDF719E}"/>
                </a:ext>
              </a:extLst>
            </p:cNvPr>
            <p:cNvSpPr/>
            <p:nvPr/>
          </p:nvSpPr>
          <p:spPr>
            <a:xfrm>
              <a:off x="1330458" y="1658496"/>
              <a:ext cx="1027422" cy="3073418"/>
            </a:xfrm>
            <a:custGeom>
              <a:avLst/>
              <a:gdLst/>
              <a:ahLst/>
              <a:cxnLst/>
              <a:rect l="l" t="t" r="r" b="b"/>
              <a:pathLst>
                <a:path w="43083" h="128878" extrusionOk="0">
                  <a:moveTo>
                    <a:pt x="18517" y="1"/>
                  </a:moveTo>
                  <a:cubicBezTo>
                    <a:pt x="18517" y="1"/>
                    <a:pt x="17337" y="22390"/>
                    <a:pt x="14607" y="46070"/>
                  </a:cubicBezTo>
                  <a:cubicBezTo>
                    <a:pt x="12062" y="68054"/>
                    <a:pt x="1" y="128877"/>
                    <a:pt x="21689" y="128877"/>
                  </a:cubicBezTo>
                  <a:cubicBezTo>
                    <a:pt x="43083" y="128877"/>
                    <a:pt x="31316" y="68054"/>
                    <a:pt x="28771" y="46070"/>
                  </a:cubicBezTo>
                  <a:cubicBezTo>
                    <a:pt x="26005" y="22390"/>
                    <a:pt x="24862" y="1"/>
                    <a:pt x="24862" y="1"/>
                  </a:cubicBezTo>
                  <a:close/>
                </a:path>
              </a:pathLst>
            </a:custGeom>
            <a:solidFill>
              <a:schemeClr val="accent5"/>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 name="Google Shape;1523;p35">
              <a:extLst>
                <a:ext uri="{FF2B5EF4-FFF2-40B4-BE49-F238E27FC236}">
                  <a16:creationId xmlns:a16="http://schemas.microsoft.com/office/drawing/2014/main" xmlns="" id="{36DD578E-7FF5-EBDB-54E4-156F67B2CC0C}"/>
                </a:ext>
              </a:extLst>
            </p:cNvPr>
            <p:cNvSpPr/>
            <p:nvPr/>
          </p:nvSpPr>
          <p:spPr>
            <a:xfrm>
              <a:off x="1770277" y="1260028"/>
              <a:ext cx="153959" cy="398492"/>
            </a:xfrm>
            <a:custGeom>
              <a:avLst/>
              <a:gdLst/>
              <a:ahLst/>
              <a:cxnLst/>
              <a:rect l="l" t="t" r="r" b="b"/>
              <a:pathLst>
                <a:path w="6456" h="16710" extrusionOk="0">
                  <a:moveTo>
                    <a:pt x="3210" y="1"/>
                  </a:moveTo>
                  <a:cubicBezTo>
                    <a:pt x="1439" y="1"/>
                    <a:pt x="1" y="1513"/>
                    <a:pt x="74" y="3283"/>
                  </a:cubicBezTo>
                  <a:lnTo>
                    <a:pt x="74" y="16710"/>
                  </a:lnTo>
                  <a:lnTo>
                    <a:pt x="6382" y="16710"/>
                  </a:lnTo>
                  <a:lnTo>
                    <a:pt x="6382" y="3283"/>
                  </a:lnTo>
                  <a:cubicBezTo>
                    <a:pt x="6455" y="1513"/>
                    <a:pt x="5017" y="1"/>
                    <a:pt x="3210" y="1"/>
                  </a:cubicBezTo>
                  <a:close/>
                </a:path>
              </a:pathLst>
            </a:custGeom>
            <a:solidFill>
              <a:schemeClr val="accent5">
                <a:lumMod val="60000"/>
                <a:lumOff val="40000"/>
              </a:scheme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8" name="Google Shape;1524;p35">
              <a:extLst>
                <a:ext uri="{FF2B5EF4-FFF2-40B4-BE49-F238E27FC236}">
                  <a16:creationId xmlns:a16="http://schemas.microsoft.com/office/drawing/2014/main" xmlns="" id="{876C0E81-9084-5423-2552-B9023F62A6E7}"/>
                </a:ext>
              </a:extLst>
            </p:cNvPr>
            <p:cNvSpPr/>
            <p:nvPr/>
          </p:nvSpPr>
          <p:spPr>
            <a:xfrm>
              <a:off x="1772042" y="1622439"/>
              <a:ext cx="150430" cy="36081"/>
            </a:xfrm>
            <a:custGeom>
              <a:avLst/>
              <a:gdLst/>
              <a:ahLst/>
              <a:cxnLst/>
              <a:rect l="l" t="t" r="r" b="b"/>
              <a:pathLst>
                <a:path w="6308" h="1513" extrusionOk="0">
                  <a:moveTo>
                    <a:pt x="0" y="0"/>
                  </a:moveTo>
                  <a:lnTo>
                    <a:pt x="0" y="1513"/>
                  </a:lnTo>
                  <a:lnTo>
                    <a:pt x="6308" y="1513"/>
                  </a:lnTo>
                  <a:lnTo>
                    <a:pt x="6308" y="0"/>
                  </a:lnTo>
                  <a:close/>
                </a:path>
              </a:pathLst>
            </a:custGeom>
            <a:solidFill>
              <a:srgbClr val="B7B7B7"/>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9" name="Google Shape;1525;p35">
              <a:extLst>
                <a:ext uri="{FF2B5EF4-FFF2-40B4-BE49-F238E27FC236}">
                  <a16:creationId xmlns:a16="http://schemas.microsoft.com/office/drawing/2014/main" xmlns="" id="{3BCC77F7-C08B-26E3-6622-53185B8E29A6}"/>
                </a:ext>
              </a:extLst>
            </p:cNvPr>
            <p:cNvSpPr/>
            <p:nvPr/>
          </p:nvSpPr>
          <p:spPr>
            <a:xfrm>
              <a:off x="1809864" y="1318311"/>
              <a:ext cx="19364" cy="282808"/>
            </a:xfrm>
            <a:custGeom>
              <a:avLst/>
              <a:gdLst/>
              <a:ahLst/>
              <a:cxnLst/>
              <a:rect l="l" t="t" r="r" b="b"/>
              <a:pathLst>
                <a:path w="812" h="11859" extrusionOk="0">
                  <a:moveTo>
                    <a:pt x="420" y="0"/>
                  </a:moveTo>
                  <a:cubicBezTo>
                    <a:pt x="231" y="0"/>
                    <a:pt x="37" y="120"/>
                    <a:pt x="0" y="360"/>
                  </a:cubicBezTo>
                  <a:lnTo>
                    <a:pt x="0" y="11499"/>
                  </a:lnTo>
                  <a:cubicBezTo>
                    <a:pt x="37" y="11739"/>
                    <a:pt x="231" y="11859"/>
                    <a:pt x="420" y="11859"/>
                  </a:cubicBezTo>
                  <a:cubicBezTo>
                    <a:pt x="609" y="11859"/>
                    <a:pt x="793" y="11739"/>
                    <a:pt x="812" y="11499"/>
                  </a:cubicBezTo>
                  <a:lnTo>
                    <a:pt x="812" y="360"/>
                  </a:lnTo>
                  <a:cubicBezTo>
                    <a:pt x="793" y="120"/>
                    <a:pt x="609" y="0"/>
                    <a:pt x="420" y="0"/>
                  </a:cubicBezTo>
                  <a:close/>
                </a:path>
              </a:pathLst>
            </a:custGeom>
            <a:solidFill>
              <a:srgbClr val="FFFFFF"/>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0" name="Google Shape;1526;p35">
              <a:extLst>
                <a:ext uri="{FF2B5EF4-FFF2-40B4-BE49-F238E27FC236}">
                  <a16:creationId xmlns:a16="http://schemas.microsoft.com/office/drawing/2014/main" xmlns="" id="{CFB72555-29F5-F7A4-B883-76883B397FBD}"/>
                </a:ext>
              </a:extLst>
            </p:cNvPr>
            <p:cNvSpPr/>
            <p:nvPr/>
          </p:nvSpPr>
          <p:spPr>
            <a:xfrm>
              <a:off x="1526627" y="3877768"/>
              <a:ext cx="638612" cy="854146"/>
            </a:xfrm>
            <a:custGeom>
              <a:avLst/>
              <a:gdLst/>
              <a:ahLst/>
              <a:cxnLst/>
              <a:rect l="l" t="t" r="r" b="b"/>
              <a:pathLst>
                <a:path w="26779" h="35817" extrusionOk="0">
                  <a:moveTo>
                    <a:pt x="25894" y="1"/>
                  </a:moveTo>
                  <a:cubicBezTo>
                    <a:pt x="25082" y="12542"/>
                    <a:pt x="21799" y="21726"/>
                    <a:pt x="13463" y="21726"/>
                  </a:cubicBezTo>
                  <a:cubicBezTo>
                    <a:pt x="5054" y="21726"/>
                    <a:pt x="1734" y="12616"/>
                    <a:pt x="922" y="148"/>
                  </a:cubicBezTo>
                  <a:lnTo>
                    <a:pt x="922" y="148"/>
                  </a:lnTo>
                  <a:cubicBezTo>
                    <a:pt x="0" y="19181"/>
                    <a:pt x="2103" y="35816"/>
                    <a:pt x="13463" y="35816"/>
                  </a:cubicBezTo>
                  <a:cubicBezTo>
                    <a:pt x="24677" y="35816"/>
                    <a:pt x="26779" y="19070"/>
                    <a:pt x="25894" y="1"/>
                  </a:cubicBezTo>
                  <a:close/>
                </a:path>
              </a:pathLst>
            </a:custGeom>
            <a:solidFill>
              <a:srgbClr val="000000">
                <a:alpha val="2600"/>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1" name="Google Shape;1527;p35">
              <a:extLst>
                <a:ext uri="{FF2B5EF4-FFF2-40B4-BE49-F238E27FC236}">
                  <a16:creationId xmlns:a16="http://schemas.microsoft.com/office/drawing/2014/main" xmlns="" id="{B45D15C4-D5F9-78AD-F99D-AC13C4586815}"/>
                </a:ext>
              </a:extLst>
            </p:cNvPr>
            <p:cNvSpPr/>
            <p:nvPr/>
          </p:nvSpPr>
          <p:spPr>
            <a:xfrm>
              <a:off x="1690221" y="3989494"/>
              <a:ext cx="271838" cy="232919"/>
            </a:xfrm>
            <a:custGeom>
              <a:avLst/>
              <a:gdLst/>
              <a:ahLst/>
              <a:cxnLst/>
              <a:rect l="l" t="t" r="r" b="b"/>
              <a:pathLst>
                <a:path w="11399" h="9767" extrusionOk="0">
                  <a:moveTo>
                    <a:pt x="6530" y="0"/>
                  </a:moveTo>
                  <a:cubicBezTo>
                    <a:pt x="2177" y="0"/>
                    <a:pt x="1" y="5238"/>
                    <a:pt x="3099" y="8336"/>
                  </a:cubicBezTo>
                  <a:cubicBezTo>
                    <a:pt x="4087" y="9324"/>
                    <a:pt x="5302" y="9767"/>
                    <a:pt x="6494" y="9767"/>
                  </a:cubicBezTo>
                  <a:cubicBezTo>
                    <a:pt x="8996" y="9767"/>
                    <a:pt x="11398" y="7817"/>
                    <a:pt x="11398" y="4869"/>
                  </a:cubicBezTo>
                  <a:cubicBezTo>
                    <a:pt x="11398" y="2177"/>
                    <a:pt x="9222" y="0"/>
                    <a:pt x="6530" y="0"/>
                  </a:cubicBezTo>
                  <a:close/>
                </a:path>
              </a:pathLst>
            </a:custGeom>
            <a:solidFill>
              <a:srgbClr val="66666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2" name="Google Shape;1528;p35">
              <a:extLst>
                <a:ext uri="{FF2B5EF4-FFF2-40B4-BE49-F238E27FC236}">
                  <a16:creationId xmlns:a16="http://schemas.microsoft.com/office/drawing/2014/main" xmlns="" id="{F227C2AF-AFDA-598B-F59F-BD3A929F4F2F}"/>
                </a:ext>
              </a:extLst>
            </p:cNvPr>
            <p:cNvSpPr/>
            <p:nvPr/>
          </p:nvSpPr>
          <p:spPr>
            <a:xfrm>
              <a:off x="1718385" y="4010599"/>
              <a:ext cx="223451" cy="190756"/>
            </a:xfrm>
            <a:custGeom>
              <a:avLst/>
              <a:gdLst/>
              <a:ahLst/>
              <a:cxnLst/>
              <a:rect l="l" t="t" r="r" b="b"/>
              <a:pathLst>
                <a:path w="9370" h="7999" extrusionOk="0">
                  <a:moveTo>
                    <a:pt x="5349" y="1"/>
                  </a:moveTo>
                  <a:cubicBezTo>
                    <a:pt x="1808" y="1"/>
                    <a:pt x="0" y="4316"/>
                    <a:pt x="2508" y="6824"/>
                  </a:cubicBezTo>
                  <a:cubicBezTo>
                    <a:pt x="3331" y="7635"/>
                    <a:pt x="4339" y="7999"/>
                    <a:pt x="5326" y="7999"/>
                  </a:cubicBezTo>
                  <a:cubicBezTo>
                    <a:pt x="7393" y="7999"/>
                    <a:pt x="9369" y="6405"/>
                    <a:pt x="9369" y="3984"/>
                  </a:cubicBezTo>
                  <a:cubicBezTo>
                    <a:pt x="9369" y="1771"/>
                    <a:pt x="7562" y="1"/>
                    <a:pt x="5349" y="1"/>
                  </a:cubicBezTo>
                  <a:close/>
                </a:path>
              </a:pathLst>
            </a:custGeom>
            <a:solidFill>
              <a:srgbClr val="FFFFFF"/>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nvGrpSpPr>
            <p:cNvPr id="23" name="Google Shape;1529;p35">
              <a:extLst>
                <a:ext uri="{FF2B5EF4-FFF2-40B4-BE49-F238E27FC236}">
                  <a16:creationId xmlns:a16="http://schemas.microsoft.com/office/drawing/2014/main" xmlns="" id="{072B92EF-7F38-1A13-0D93-0093FD481F05}"/>
                </a:ext>
              </a:extLst>
            </p:cNvPr>
            <p:cNvGrpSpPr/>
            <p:nvPr/>
          </p:nvGrpSpPr>
          <p:grpSpPr>
            <a:xfrm>
              <a:off x="1699021" y="3391351"/>
              <a:ext cx="294707" cy="480289"/>
              <a:chOff x="1699021" y="3391351"/>
              <a:chExt cx="294707" cy="480289"/>
            </a:xfrm>
          </p:grpSpPr>
          <p:sp>
            <p:nvSpPr>
              <p:cNvPr id="24" name="Google Shape;1530;p35">
                <a:extLst>
                  <a:ext uri="{FF2B5EF4-FFF2-40B4-BE49-F238E27FC236}">
                    <a16:creationId xmlns:a16="http://schemas.microsoft.com/office/drawing/2014/main" xmlns="" id="{6C529D95-073B-8E17-107F-4565F2ADD8C5}"/>
                  </a:ext>
                </a:extLst>
              </p:cNvPr>
              <p:cNvSpPr/>
              <p:nvPr/>
            </p:nvSpPr>
            <p:spPr>
              <a:xfrm>
                <a:off x="1706938" y="3399268"/>
                <a:ext cx="278873" cy="464454"/>
              </a:xfrm>
              <a:custGeom>
                <a:avLst/>
                <a:gdLst/>
                <a:ahLst/>
                <a:cxnLst/>
                <a:rect l="l" t="t" r="r" b="b"/>
                <a:pathLst>
                  <a:path w="11694" h="19476" extrusionOk="0">
                    <a:moveTo>
                      <a:pt x="1" y="0"/>
                    </a:moveTo>
                    <a:lnTo>
                      <a:pt x="1" y="19476"/>
                    </a:lnTo>
                    <a:lnTo>
                      <a:pt x="11693" y="19476"/>
                    </a:lnTo>
                    <a:lnTo>
                      <a:pt x="11693" y="0"/>
                    </a:lnTo>
                    <a:close/>
                  </a:path>
                </a:pathLst>
              </a:custGeom>
              <a:solidFill>
                <a:srgbClr val="FFFFFF"/>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5" name="Google Shape;1531;p35">
                <a:extLst>
                  <a:ext uri="{FF2B5EF4-FFF2-40B4-BE49-F238E27FC236}">
                    <a16:creationId xmlns:a16="http://schemas.microsoft.com/office/drawing/2014/main" xmlns="" id="{143B6144-099E-BA37-A5E5-A74ACAE57614}"/>
                  </a:ext>
                </a:extLst>
              </p:cNvPr>
              <p:cNvSpPr/>
              <p:nvPr/>
            </p:nvSpPr>
            <p:spPr>
              <a:xfrm>
                <a:off x="1699021" y="3391351"/>
                <a:ext cx="294707" cy="480289"/>
              </a:xfrm>
              <a:custGeom>
                <a:avLst/>
                <a:gdLst/>
                <a:ahLst/>
                <a:cxnLst/>
                <a:rect l="l" t="t" r="r" b="b"/>
                <a:pathLst>
                  <a:path w="12358" h="20140" extrusionOk="0">
                    <a:moveTo>
                      <a:pt x="11693" y="664"/>
                    </a:moveTo>
                    <a:lnTo>
                      <a:pt x="11693" y="19476"/>
                    </a:lnTo>
                    <a:lnTo>
                      <a:pt x="665" y="19476"/>
                    </a:lnTo>
                    <a:lnTo>
                      <a:pt x="665" y="664"/>
                    </a:lnTo>
                    <a:close/>
                    <a:moveTo>
                      <a:pt x="1" y="0"/>
                    </a:moveTo>
                    <a:lnTo>
                      <a:pt x="1" y="20140"/>
                    </a:lnTo>
                    <a:lnTo>
                      <a:pt x="12357" y="20140"/>
                    </a:lnTo>
                    <a:lnTo>
                      <a:pt x="12357" y="0"/>
                    </a:lnTo>
                    <a:close/>
                  </a:path>
                </a:pathLst>
              </a:custGeom>
              <a:solidFill>
                <a:srgbClr val="66666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grpSp>
        <p:nvGrpSpPr>
          <p:cNvPr id="6" name="Group 5">
            <a:extLst>
              <a:ext uri="{FF2B5EF4-FFF2-40B4-BE49-F238E27FC236}">
                <a16:creationId xmlns:a16="http://schemas.microsoft.com/office/drawing/2014/main" xmlns="" id="{8098E847-C5D1-322E-6B4A-ABFD943AEAA2}"/>
              </a:ext>
            </a:extLst>
          </p:cNvPr>
          <p:cNvGrpSpPr/>
          <p:nvPr/>
        </p:nvGrpSpPr>
        <p:grpSpPr>
          <a:xfrm>
            <a:off x="9667112" y="1999250"/>
            <a:ext cx="7667024" cy="1805400"/>
            <a:chOff x="9667112" y="1999250"/>
            <a:chExt cx="7667024" cy="1805400"/>
          </a:xfrm>
        </p:grpSpPr>
        <p:grpSp>
          <p:nvGrpSpPr>
            <p:cNvPr id="36" name="Google Shape;1542;p35">
              <a:extLst>
                <a:ext uri="{FF2B5EF4-FFF2-40B4-BE49-F238E27FC236}">
                  <a16:creationId xmlns:a16="http://schemas.microsoft.com/office/drawing/2014/main" xmlns="" id="{D064E101-AC6A-1985-7163-F8ECE559A8AF}"/>
                </a:ext>
              </a:extLst>
            </p:cNvPr>
            <p:cNvGrpSpPr/>
            <p:nvPr/>
          </p:nvGrpSpPr>
          <p:grpSpPr>
            <a:xfrm>
              <a:off x="9667112" y="2514050"/>
              <a:ext cx="3580200" cy="775800"/>
              <a:chOff x="4853313" y="2159725"/>
              <a:chExt cx="1790100" cy="387900"/>
            </a:xfrm>
          </p:grpSpPr>
          <p:cxnSp>
            <p:nvCxnSpPr>
              <p:cNvPr id="37" name="Google Shape;1543;p35">
                <a:extLst>
                  <a:ext uri="{FF2B5EF4-FFF2-40B4-BE49-F238E27FC236}">
                    <a16:creationId xmlns:a16="http://schemas.microsoft.com/office/drawing/2014/main" xmlns="" id="{B4AE702E-1C1C-5E43-6574-0C8091F6C63C}"/>
                  </a:ext>
                </a:extLst>
              </p:cNvPr>
              <p:cNvCxnSpPr/>
              <p:nvPr/>
            </p:nvCxnSpPr>
            <p:spPr>
              <a:xfrm rot="10800000">
                <a:off x="4853313" y="2353675"/>
                <a:ext cx="1790100" cy="0"/>
              </a:xfrm>
              <a:prstGeom prst="straightConnector1">
                <a:avLst/>
              </a:prstGeom>
              <a:noFill/>
              <a:ln w="28575" cap="flat" cmpd="sng">
                <a:solidFill>
                  <a:srgbClr val="90BE6D"/>
                </a:solidFill>
                <a:prstDash val="solid"/>
                <a:round/>
                <a:headEnd type="none" w="med" len="med"/>
                <a:tailEnd type="oval" w="med" len="med"/>
              </a:ln>
            </p:spPr>
          </p:cxnSp>
          <p:sp>
            <p:nvSpPr>
              <p:cNvPr id="38" name="Google Shape;1544;p35">
                <a:extLst>
                  <a:ext uri="{FF2B5EF4-FFF2-40B4-BE49-F238E27FC236}">
                    <a16:creationId xmlns:a16="http://schemas.microsoft.com/office/drawing/2014/main" xmlns="" id="{42254698-13D3-D9C8-73B7-BDA497892D42}"/>
                  </a:ext>
                </a:extLst>
              </p:cNvPr>
              <p:cNvSpPr/>
              <p:nvPr/>
            </p:nvSpPr>
            <p:spPr>
              <a:xfrm>
                <a:off x="5542098" y="2159725"/>
                <a:ext cx="387900" cy="387900"/>
              </a:xfrm>
              <a:prstGeom prst="ellipse">
                <a:avLst/>
              </a:prstGeom>
              <a:solidFill>
                <a:srgbClr val="90BE6D"/>
              </a:solidFill>
              <a:ln w="28575" cap="flat" cmpd="sng">
                <a:solidFill>
                  <a:srgbClr val="90BE6D"/>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defTabSz="1828800" eaLnBrk="1" fontAlgn="auto" latinLnBrk="0" hangingPunct="1">
                  <a:lnSpc>
                    <a:spcPct val="100000"/>
                  </a:lnSpc>
                  <a:spcBef>
                    <a:spcPts val="0"/>
                  </a:spcBef>
                  <a:spcAft>
                    <a:spcPts val="0"/>
                  </a:spcAft>
                  <a:buClr>
                    <a:srgbClr val="000000"/>
                  </a:buClr>
                  <a:buSzTx/>
                  <a:buFontTx/>
                  <a:buNone/>
                  <a:tabLst/>
                  <a:defRPr/>
                </a:pPr>
                <a:r>
                  <a:rPr lang="en" sz="4000" b="1" kern="0" dirty="0">
                    <a:solidFill>
                      <a:schemeClr val="bg1"/>
                    </a:solidFill>
                    <a:latin typeface="Arial" panose="020B0604020202020204" pitchFamily="34" charset="0"/>
                    <a:cs typeface="Arial" panose="020B0604020202020204" pitchFamily="34" charset="0"/>
                    <a:sym typeface="Fira Sans Extra Condensed SemiBold"/>
                  </a:rPr>
                  <a:t>3</a:t>
                </a:r>
                <a:endParaRPr kumimoji="0" sz="40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p:grpSp>
        <p:sp>
          <p:nvSpPr>
            <p:cNvPr id="45" name="Google Shape;1551;p35">
              <a:extLst>
                <a:ext uri="{FF2B5EF4-FFF2-40B4-BE49-F238E27FC236}">
                  <a16:creationId xmlns:a16="http://schemas.microsoft.com/office/drawing/2014/main" xmlns="" id="{9B68DA8A-EFAE-820F-7D9E-A397B5CE1025}"/>
                </a:ext>
              </a:extLst>
            </p:cNvPr>
            <p:cNvSpPr/>
            <p:nvPr/>
          </p:nvSpPr>
          <p:spPr>
            <a:xfrm>
              <a:off x="13140136" y="1999250"/>
              <a:ext cx="4194000" cy="1805400"/>
            </a:xfrm>
            <a:prstGeom prst="rect">
              <a:avLst/>
            </a:prstGeom>
            <a:solidFill>
              <a:srgbClr val="FFFFFF"/>
            </a:solidFill>
            <a:ln w="28575" cap="flat" cmpd="sng">
              <a:solidFill>
                <a:srgbClr val="90BE6D"/>
              </a:solidFill>
              <a:prstDash val="solid"/>
              <a:round/>
              <a:headEnd type="none" w="sm" len="sm"/>
              <a:tailEnd type="none" w="sm" len="sm"/>
            </a:ln>
          </p:spPr>
          <p:txBody>
            <a:bodyPr spcFirstLastPara="1" wrap="square" lIns="365750" tIns="182850" rIns="365750" bIns="182850" anchor="ctr" anchorCtr="0">
              <a:noAutofit/>
            </a:bodyPr>
            <a:lstStyle/>
            <a:p>
              <a:pPr marL="0" marR="0" lvl="0" indent="0" algn="r" defTabSz="182880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rPr>
                <a:t>Bật nguồn.</a:t>
              </a:r>
              <a:endParaRPr kumimoji="0" sz="4000" b="0" i="0" u="none" strike="noStrike" kern="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endParaRPr>
            </a:p>
          </p:txBody>
        </p:sp>
      </p:grpSp>
      <p:grpSp>
        <p:nvGrpSpPr>
          <p:cNvPr id="7" name="Group 6">
            <a:extLst>
              <a:ext uri="{FF2B5EF4-FFF2-40B4-BE49-F238E27FC236}">
                <a16:creationId xmlns:a16="http://schemas.microsoft.com/office/drawing/2014/main" xmlns="" id="{D38DAA2E-009A-14D3-BE01-07C36D9FDF26}"/>
              </a:ext>
            </a:extLst>
          </p:cNvPr>
          <p:cNvGrpSpPr/>
          <p:nvPr/>
        </p:nvGrpSpPr>
        <p:grpSpPr>
          <a:xfrm>
            <a:off x="9932348" y="4568450"/>
            <a:ext cx="7401788" cy="1805400"/>
            <a:chOff x="9932348" y="4568450"/>
            <a:chExt cx="7401788" cy="1805400"/>
          </a:xfrm>
        </p:grpSpPr>
        <p:grpSp>
          <p:nvGrpSpPr>
            <p:cNvPr id="39" name="Google Shape;1545;p35">
              <a:extLst>
                <a:ext uri="{FF2B5EF4-FFF2-40B4-BE49-F238E27FC236}">
                  <a16:creationId xmlns:a16="http://schemas.microsoft.com/office/drawing/2014/main" xmlns="" id="{1D71A94C-679A-0326-AD87-B08452E0B9DE}"/>
                </a:ext>
              </a:extLst>
            </p:cNvPr>
            <p:cNvGrpSpPr/>
            <p:nvPr/>
          </p:nvGrpSpPr>
          <p:grpSpPr>
            <a:xfrm>
              <a:off x="9932348" y="5083250"/>
              <a:ext cx="3580200" cy="775800"/>
              <a:chOff x="4985931" y="3444325"/>
              <a:chExt cx="1790100" cy="387900"/>
            </a:xfrm>
          </p:grpSpPr>
          <p:cxnSp>
            <p:nvCxnSpPr>
              <p:cNvPr id="40" name="Google Shape;1546;p35">
                <a:extLst>
                  <a:ext uri="{FF2B5EF4-FFF2-40B4-BE49-F238E27FC236}">
                    <a16:creationId xmlns:a16="http://schemas.microsoft.com/office/drawing/2014/main" xmlns="" id="{826C510A-DE00-8536-FE24-C1CB6AA45B1D}"/>
                  </a:ext>
                </a:extLst>
              </p:cNvPr>
              <p:cNvCxnSpPr/>
              <p:nvPr/>
            </p:nvCxnSpPr>
            <p:spPr>
              <a:xfrm rot="10800000">
                <a:off x="4985931" y="3638275"/>
                <a:ext cx="1790100" cy="0"/>
              </a:xfrm>
              <a:prstGeom prst="straightConnector1">
                <a:avLst/>
              </a:prstGeom>
              <a:noFill/>
              <a:ln w="28575" cap="flat" cmpd="sng">
                <a:solidFill>
                  <a:srgbClr val="577590"/>
                </a:solidFill>
                <a:prstDash val="solid"/>
                <a:round/>
                <a:headEnd type="none" w="med" len="med"/>
                <a:tailEnd type="oval" w="med" len="med"/>
              </a:ln>
            </p:spPr>
          </p:cxnSp>
          <p:sp>
            <p:nvSpPr>
              <p:cNvPr id="41" name="Google Shape;1547;p35">
                <a:extLst>
                  <a:ext uri="{FF2B5EF4-FFF2-40B4-BE49-F238E27FC236}">
                    <a16:creationId xmlns:a16="http://schemas.microsoft.com/office/drawing/2014/main" xmlns="" id="{40253E60-5BC9-443B-A663-A2B161527FB3}"/>
                  </a:ext>
                </a:extLst>
              </p:cNvPr>
              <p:cNvSpPr/>
              <p:nvPr/>
            </p:nvSpPr>
            <p:spPr>
              <a:xfrm>
                <a:off x="5542098" y="3444325"/>
                <a:ext cx="387900" cy="387900"/>
              </a:xfrm>
              <a:prstGeom prst="ellipse">
                <a:avLst/>
              </a:prstGeom>
              <a:solidFill>
                <a:srgbClr val="577590"/>
              </a:solidFill>
              <a:ln w="28575" cap="flat" cmpd="sng">
                <a:solidFill>
                  <a:srgbClr val="577590"/>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defTabSz="1828800" eaLnBrk="1" fontAlgn="auto" latinLnBrk="0" hangingPunct="1">
                  <a:lnSpc>
                    <a:spcPct val="100000"/>
                  </a:lnSpc>
                  <a:spcBef>
                    <a:spcPts val="0"/>
                  </a:spcBef>
                  <a:spcAft>
                    <a:spcPts val="0"/>
                  </a:spcAft>
                  <a:buClr>
                    <a:srgbClr val="000000"/>
                  </a:buClr>
                  <a:buSzTx/>
                  <a:buFontTx/>
                  <a:buNone/>
                  <a:tabLst/>
                  <a:defRPr/>
                </a:pPr>
                <a:r>
                  <a:rPr lang="en" sz="4000" b="1" kern="0" dirty="0">
                    <a:solidFill>
                      <a:schemeClr val="bg1"/>
                    </a:solidFill>
                    <a:latin typeface="Arial" panose="020B0604020202020204" pitchFamily="34" charset="0"/>
                    <a:cs typeface="Arial" panose="020B0604020202020204" pitchFamily="34" charset="0"/>
                    <a:sym typeface="Fira Sans Extra Condensed SemiBold"/>
                  </a:rPr>
                  <a:t>4</a:t>
                </a:r>
                <a:endParaRPr kumimoji="0" sz="40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p:grpSp>
        <p:sp>
          <p:nvSpPr>
            <p:cNvPr id="46" name="Google Shape;1552;p35">
              <a:extLst>
                <a:ext uri="{FF2B5EF4-FFF2-40B4-BE49-F238E27FC236}">
                  <a16:creationId xmlns:a16="http://schemas.microsoft.com/office/drawing/2014/main" xmlns="" id="{BFCFD17E-9777-2B7F-1937-2A6CF227FEEB}"/>
                </a:ext>
              </a:extLst>
            </p:cNvPr>
            <p:cNvSpPr/>
            <p:nvPr/>
          </p:nvSpPr>
          <p:spPr>
            <a:xfrm>
              <a:off x="13140136" y="4568450"/>
              <a:ext cx="4194000" cy="1805400"/>
            </a:xfrm>
            <a:prstGeom prst="rect">
              <a:avLst/>
            </a:prstGeom>
            <a:solidFill>
              <a:srgbClr val="FFFFFF"/>
            </a:solidFill>
            <a:ln w="28575" cap="flat" cmpd="sng">
              <a:solidFill>
                <a:srgbClr val="577590"/>
              </a:solidFill>
              <a:prstDash val="solid"/>
              <a:round/>
              <a:headEnd type="none" w="sm" len="sm"/>
              <a:tailEnd type="none" w="sm" len="sm"/>
            </a:ln>
          </p:spPr>
          <p:txBody>
            <a:bodyPr spcFirstLastPara="1" wrap="square" lIns="365750" tIns="182850" rIns="365750" bIns="182850" anchor="ctr" anchorCtr="0">
              <a:noAutofit/>
            </a:bodyPr>
            <a:lstStyle/>
            <a:p>
              <a:pPr marL="0" marR="0" lvl="0" indent="0" algn="r" defTabSz="1828800" eaLnBrk="1" fontAlgn="auto" latinLnBrk="0" hangingPunct="1">
                <a:lnSpc>
                  <a:spcPct val="150000"/>
                </a:lnSpc>
                <a:spcBef>
                  <a:spcPts val="0"/>
                </a:spcBef>
                <a:spcAft>
                  <a:spcPts val="0"/>
                </a:spcAft>
                <a:buClr>
                  <a:srgbClr val="000000"/>
                </a:buClr>
                <a:buSzTx/>
                <a:buFontTx/>
                <a:buNone/>
                <a:tabLst/>
                <a:defRPr/>
              </a:pPr>
              <a:r>
                <a:rPr kumimoji="0" lang="en-US" sz="4000" b="0" i="0" u="none" strike="noStrike" kern="0" cap="none" spc="0" normalizeH="0" baseline="0" noProof="0" dirty="0" err="1">
                  <a:ln>
                    <a:noFill/>
                  </a:ln>
                  <a:solidFill>
                    <a:srgbClr val="000000"/>
                  </a:solidFill>
                  <a:effectLst/>
                  <a:uLnTx/>
                  <a:uFillTx/>
                  <a:latin typeface="Arial" panose="020B0604020202020204" pitchFamily="34" charset="0"/>
                  <a:ea typeface="Roboto"/>
                  <a:cs typeface="Arial" panose="020B0604020202020204" pitchFamily="34" charset="0"/>
                  <a:sym typeface="Roboto"/>
                </a:rPr>
                <a:t>Đọc</a:t>
              </a:r>
              <a:r>
                <a:rPr kumimoji="0" lang="en-US" sz="4000" b="0" i="0" u="none" strike="noStrike" kern="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rPr>
                <a:t> </a:t>
              </a:r>
              <a:r>
                <a:rPr kumimoji="0" lang="en-US" sz="4000" b="0" i="0" u="none" strike="noStrike" kern="0" cap="none" spc="0" normalizeH="0" baseline="0" noProof="0" dirty="0" err="1">
                  <a:ln>
                    <a:noFill/>
                  </a:ln>
                  <a:solidFill>
                    <a:srgbClr val="000000"/>
                  </a:solidFill>
                  <a:effectLst/>
                  <a:uLnTx/>
                  <a:uFillTx/>
                  <a:latin typeface="Arial" panose="020B0604020202020204" pitchFamily="34" charset="0"/>
                  <a:ea typeface="Roboto"/>
                  <a:cs typeface="Arial" panose="020B0604020202020204" pitchFamily="34" charset="0"/>
                  <a:sym typeface="Roboto"/>
                </a:rPr>
                <a:t>số</a:t>
              </a:r>
              <a:r>
                <a:rPr kumimoji="0" lang="en-US" sz="4000" b="0" i="0" u="none" strike="noStrike" kern="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rPr>
                <a:t> </a:t>
              </a:r>
              <a:r>
                <a:rPr kumimoji="0" lang="en-US" sz="4000" b="0" i="0" u="none" strike="noStrike" kern="0" cap="none" spc="0" normalizeH="0" baseline="0" noProof="0" dirty="0" err="1">
                  <a:ln>
                    <a:noFill/>
                  </a:ln>
                  <a:solidFill>
                    <a:srgbClr val="000000"/>
                  </a:solidFill>
                  <a:effectLst/>
                  <a:uLnTx/>
                  <a:uFillTx/>
                  <a:latin typeface="Arial" panose="020B0604020202020204" pitchFamily="34" charset="0"/>
                  <a:ea typeface="Roboto"/>
                  <a:cs typeface="Arial" panose="020B0604020202020204" pitchFamily="34" charset="0"/>
                  <a:sym typeface="Roboto"/>
                </a:rPr>
                <a:t>chỉ</a:t>
              </a:r>
              <a:r>
                <a:rPr kumimoji="0" lang="en-US" sz="4000" b="0" i="0" u="none" strike="noStrike" kern="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rPr>
                <a:t> 𝒫 </a:t>
              </a:r>
              <a:r>
                <a:rPr kumimoji="0" lang="en-US" sz="4000" b="0" i="0" u="none" strike="noStrike" kern="0" cap="none" spc="0" normalizeH="0" baseline="0" noProof="0" dirty="0" err="1">
                  <a:ln>
                    <a:noFill/>
                  </a:ln>
                  <a:solidFill>
                    <a:srgbClr val="000000"/>
                  </a:solidFill>
                  <a:effectLst/>
                  <a:uLnTx/>
                  <a:uFillTx/>
                  <a:latin typeface="Arial" panose="020B0604020202020204" pitchFamily="34" charset="0"/>
                  <a:ea typeface="Roboto"/>
                  <a:cs typeface="Arial" panose="020B0604020202020204" pitchFamily="34" charset="0"/>
                  <a:sym typeface="Roboto"/>
                </a:rPr>
                <a:t>của</a:t>
              </a:r>
              <a:r>
                <a:rPr kumimoji="0" lang="en-US" sz="4000" b="0" i="0" u="none" strike="noStrike" kern="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rPr>
                <a:t> </a:t>
              </a:r>
              <a:r>
                <a:rPr kumimoji="0" lang="en-US" sz="4000" b="0" i="0" u="none" strike="noStrike" kern="0" cap="none" spc="0" normalizeH="0" baseline="0" noProof="0" dirty="0" err="1">
                  <a:ln>
                    <a:noFill/>
                  </a:ln>
                  <a:solidFill>
                    <a:srgbClr val="000000"/>
                  </a:solidFill>
                  <a:effectLst/>
                  <a:uLnTx/>
                  <a:uFillTx/>
                  <a:latin typeface="Arial" panose="020B0604020202020204" pitchFamily="34" charset="0"/>
                  <a:ea typeface="Roboto"/>
                  <a:cs typeface="Arial" panose="020B0604020202020204" pitchFamily="34" charset="0"/>
                  <a:sym typeface="Roboto"/>
                </a:rPr>
                <a:t>oát</a:t>
              </a:r>
              <a:r>
                <a:rPr kumimoji="0" lang="en-US" sz="4000" b="0" i="0" u="none" strike="noStrike" kern="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rPr>
                <a:t> </a:t>
              </a:r>
              <a:r>
                <a:rPr kumimoji="0" lang="en-US" sz="4000" b="0" i="0" u="none" strike="noStrike" kern="0" cap="none" spc="0" normalizeH="0" baseline="0" noProof="0" dirty="0" err="1">
                  <a:ln>
                    <a:noFill/>
                  </a:ln>
                  <a:solidFill>
                    <a:srgbClr val="000000"/>
                  </a:solidFill>
                  <a:effectLst/>
                  <a:uLnTx/>
                  <a:uFillTx/>
                  <a:latin typeface="Arial" panose="020B0604020202020204" pitchFamily="34" charset="0"/>
                  <a:ea typeface="Roboto"/>
                  <a:cs typeface="Arial" panose="020B0604020202020204" pitchFamily="34" charset="0"/>
                  <a:sym typeface="Roboto"/>
                </a:rPr>
                <a:t>kế</a:t>
              </a:r>
              <a:r>
                <a:rPr kumimoji="0" lang="en-US" sz="4000" b="0" i="0" u="none" strike="noStrike" kern="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rPr>
                <a:t>.</a:t>
              </a:r>
              <a:endParaRPr kumimoji="0" sz="4000" b="0" i="0" u="none" strike="noStrike" kern="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endParaRPr>
            </a:p>
          </p:txBody>
        </p:sp>
      </p:grpSp>
      <p:grpSp>
        <p:nvGrpSpPr>
          <p:cNvPr id="9" name="Group 8">
            <a:extLst>
              <a:ext uri="{FF2B5EF4-FFF2-40B4-BE49-F238E27FC236}">
                <a16:creationId xmlns:a16="http://schemas.microsoft.com/office/drawing/2014/main" xmlns="" id="{DDC00E43-78FD-DA37-6DCE-53AEDD6FFB5F}"/>
              </a:ext>
            </a:extLst>
          </p:cNvPr>
          <p:cNvGrpSpPr/>
          <p:nvPr/>
        </p:nvGrpSpPr>
        <p:grpSpPr>
          <a:xfrm>
            <a:off x="9932348" y="7137649"/>
            <a:ext cx="7401788" cy="2326179"/>
            <a:chOff x="9932348" y="7137649"/>
            <a:chExt cx="7401788" cy="2326179"/>
          </a:xfrm>
        </p:grpSpPr>
        <p:grpSp>
          <p:nvGrpSpPr>
            <p:cNvPr id="47" name="Google Shape;1545;p35">
              <a:extLst>
                <a:ext uri="{FF2B5EF4-FFF2-40B4-BE49-F238E27FC236}">
                  <a16:creationId xmlns:a16="http://schemas.microsoft.com/office/drawing/2014/main" xmlns="" id="{B823740C-30A1-CA3C-0CDF-653238994429}"/>
                </a:ext>
              </a:extLst>
            </p:cNvPr>
            <p:cNvGrpSpPr/>
            <p:nvPr/>
          </p:nvGrpSpPr>
          <p:grpSpPr>
            <a:xfrm>
              <a:off x="9932348" y="7912838"/>
              <a:ext cx="3207788" cy="775800"/>
              <a:chOff x="4912836" y="3450819"/>
              <a:chExt cx="1676989" cy="387900"/>
            </a:xfrm>
          </p:grpSpPr>
          <p:cxnSp>
            <p:nvCxnSpPr>
              <p:cNvPr id="48" name="Google Shape;1546;p35">
                <a:extLst>
                  <a:ext uri="{FF2B5EF4-FFF2-40B4-BE49-F238E27FC236}">
                    <a16:creationId xmlns:a16="http://schemas.microsoft.com/office/drawing/2014/main" xmlns="" id="{459C5028-C6DE-8A10-7B49-719B1207AC1E}"/>
                  </a:ext>
                </a:extLst>
              </p:cNvPr>
              <p:cNvCxnSpPr>
                <a:cxnSpLocks/>
                <a:stCxn id="50" idx="1"/>
              </p:cNvCxnSpPr>
              <p:nvPr/>
            </p:nvCxnSpPr>
            <p:spPr>
              <a:xfrm flipH="1">
                <a:off x="4912836" y="3644770"/>
                <a:ext cx="1676989" cy="1"/>
              </a:xfrm>
              <a:prstGeom prst="straightConnector1">
                <a:avLst/>
              </a:prstGeom>
              <a:noFill/>
              <a:ln w="28575" cap="flat" cmpd="sng">
                <a:solidFill>
                  <a:schemeClr val="accent2"/>
                </a:solidFill>
                <a:prstDash val="solid"/>
                <a:round/>
                <a:headEnd type="none" w="med" len="med"/>
                <a:tailEnd type="oval" w="med" len="med"/>
              </a:ln>
            </p:spPr>
          </p:cxnSp>
          <p:sp>
            <p:nvSpPr>
              <p:cNvPr id="49" name="Google Shape;1547;p35">
                <a:extLst>
                  <a:ext uri="{FF2B5EF4-FFF2-40B4-BE49-F238E27FC236}">
                    <a16:creationId xmlns:a16="http://schemas.microsoft.com/office/drawing/2014/main" xmlns="" id="{5F5BC795-3642-39E1-FD48-8E7F577DB466}"/>
                  </a:ext>
                </a:extLst>
              </p:cNvPr>
              <p:cNvSpPr/>
              <p:nvPr/>
            </p:nvSpPr>
            <p:spPr>
              <a:xfrm>
                <a:off x="5491410" y="3450819"/>
                <a:ext cx="405578" cy="387900"/>
              </a:xfrm>
              <a:prstGeom prst="ellipse">
                <a:avLst/>
              </a:prstGeom>
              <a:solidFill>
                <a:schemeClr val="accent2"/>
              </a:solidFill>
              <a:ln w="28575" cap="flat" cmpd="sng">
                <a:solidFill>
                  <a:schemeClr val="accent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defTabSz="182880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Fira Sans Extra Condensed SemiBold"/>
                  </a:rPr>
                  <a:t>5</a:t>
                </a:r>
                <a:endParaRPr kumimoji="0" sz="40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p:grpSp>
        <p:sp>
          <p:nvSpPr>
            <p:cNvPr id="50" name="Google Shape;1552;p35">
              <a:extLst>
                <a:ext uri="{FF2B5EF4-FFF2-40B4-BE49-F238E27FC236}">
                  <a16:creationId xmlns:a16="http://schemas.microsoft.com/office/drawing/2014/main" xmlns="" id="{18C93AE9-8513-F9B8-2D9C-99FDDA5FB3DD}"/>
                </a:ext>
              </a:extLst>
            </p:cNvPr>
            <p:cNvSpPr/>
            <p:nvPr/>
          </p:nvSpPr>
          <p:spPr>
            <a:xfrm>
              <a:off x="13140136" y="7137649"/>
              <a:ext cx="4194000" cy="2326179"/>
            </a:xfrm>
            <a:prstGeom prst="rect">
              <a:avLst/>
            </a:prstGeom>
            <a:solidFill>
              <a:srgbClr val="FFFFFF"/>
            </a:solidFill>
            <a:ln w="28575" cap="flat" cmpd="sng">
              <a:solidFill>
                <a:schemeClr val="accent2"/>
              </a:solidFill>
              <a:prstDash val="solid"/>
              <a:round/>
              <a:headEnd type="none" w="sm" len="sm"/>
              <a:tailEnd type="none" w="sm" len="sm"/>
            </a:ln>
          </p:spPr>
          <p:txBody>
            <a:bodyPr spcFirstLastPara="1" wrap="square" lIns="365750" tIns="182850" rIns="365750" bIns="182850" anchor="ctr" anchorCtr="0">
              <a:noAutofit/>
            </a:bodyPr>
            <a:lstStyle/>
            <a:p>
              <a:pPr marL="0" marR="0" lvl="0" indent="0" algn="r" defTabSz="1828800" eaLnBrk="1" fontAlgn="auto" latinLnBrk="0" hangingPunct="1">
                <a:lnSpc>
                  <a:spcPct val="130000"/>
                </a:lnSpc>
                <a:spcBef>
                  <a:spcPts val="0"/>
                </a:spcBef>
                <a:spcAft>
                  <a:spcPts val="0"/>
                </a:spcAft>
                <a:buClr>
                  <a:srgbClr val="000000"/>
                </a:buClr>
                <a:buSzTx/>
                <a:buFontTx/>
                <a:buNone/>
                <a:tabLst/>
                <a:defRPr/>
              </a:pPr>
              <a:r>
                <a:rPr kumimoji="0" lang="en-US" sz="4000" b="0" i="0" u="none" strike="noStrike" kern="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rPr>
                <a:t>Sau </a:t>
              </a:r>
              <a:r>
                <a:rPr kumimoji="0" lang="en-US" sz="4000" b="0" i="0" u="none" strike="noStrike" kern="0" cap="none" spc="0" normalizeH="0" baseline="0" noProof="0" dirty="0" err="1">
                  <a:ln>
                    <a:noFill/>
                  </a:ln>
                  <a:solidFill>
                    <a:srgbClr val="000000"/>
                  </a:solidFill>
                  <a:effectLst/>
                  <a:uLnTx/>
                  <a:uFillTx/>
                  <a:latin typeface="Arial" panose="020B0604020202020204" pitchFamily="34" charset="0"/>
                  <a:ea typeface="Roboto"/>
                  <a:cs typeface="Arial" panose="020B0604020202020204" pitchFamily="34" charset="0"/>
                  <a:sym typeface="Roboto"/>
                </a:rPr>
                <a:t>mỗi</a:t>
              </a:r>
              <a:r>
                <a:rPr kumimoji="0" lang="en-US" sz="4000" b="0" i="0" u="none" strike="noStrike" kern="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rPr>
                <a:t> 3 </a:t>
              </a:r>
              <a:r>
                <a:rPr kumimoji="0" lang="en-US" sz="4000" b="0" i="0" u="none" strike="noStrike" kern="0" cap="none" spc="0" normalizeH="0" baseline="0" noProof="0" dirty="0" err="1">
                  <a:ln>
                    <a:noFill/>
                  </a:ln>
                  <a:solidFill>
                    <a:srgbClr val="000000"/>
                  </a:solidFill>
                  <a:effectLst/>
                  <a:uLnTx/>
                  <a:uFillTx/>
                  <a:latin typeface="Arial" panose="020B0604020202020204" pitchFamily="34" charset="0"/>
                  <a:ea typeface="Roboto"/>
                  <a:cs typeface="Arial" panose="020B0604020202020204" pitchFamily="34" charset="0"/>
                  <a:sym typeface="Roboto"/>
                </a:rPr>
                <a:t>phút</a:t>
              </a:r>
              <a:r>
                <a:rPr kumimoji="0" lang="en-US" sz="4000" b="0" i="0" u="none" strike="noStrike" kern="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rPr>
                <a:t>, </a:t>
              </a:r>
              <a:r>
                <a:rPr kumimoji="0" lang="en-US" sz="4000" b="0" i="0" u="none" strike="noStrike" kern="0" cap="none" spc="0" normalizeH="0" baseline="0" noProof="0" dirty="0" err="1">
                  <a:ln>
                    <a:noFill/>
                  </a:ln>
                  <a:solidFill>
                    <a:srgbClr val="000000"/>
                  </a:solidFill>
                  <a:effectLst/>
                  <a:uLnTx/>
                  <a:uFillTx/>
                  <a:latin typeface="Arial" panose="020B0604020202020204" pitchFamily="34" charset="0"/>
                  <a:ea typeface="Roboto"/>
                  <a:cs typeface="Arial" panose="020B0604020202020204" pitchFamily="34" charset="0"/>
                  <a:sym typeface="Roboto"/>
                </a:rPr>
                <a:t>đọc</a:t>
              </a:r>
              <a:r>
                <a:rPr kumimoji="0" lang="en-US" sz="4000" b="0" i="0" u="none" strike="noStrike" kern="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rPr>
                <a:t> </a:t>
              </a:r>
              <a:r>
                <a:rPr kumimoji="0" lang="en-US" sz="4000" b="0" i="0" u="none" strike="noStrike" kern="0" cap="none" spc="0" normalizeH="0" baseline="0" noProof="0" dirty="0" err="1">
                  <a:ln>
                    <a:noFill/>
                  </a:ln>
                  <a:solidFill>
                    <a:srgbClr val="000000"/>
                  </a:solidFill>
                  <a:effectLst/>
                  <a:uLnTx/>
                  <a:uFillTx/>
                  <a:latin typeface="Arial" panose="020B0604020202020204" pitchFamily="34" charset="0"/>
                  <a:ea typeface="Roboto"/>
                  <a:cs typeface="Arial" panose="020B0604020202020204" pitchFamily="34" charset="0"/>
                  <a:sym typeface="Roboto"/>
                </a:rPr>
                <a:t>và</a:t>
              </a:r>
              <a:r>
                <a:rPr kumimoji="0" lang="en-US" sz="4000" b="0" i="0" u="none" strike="noStrike" kern="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rPr>
                <a:t> </a:t>
              </a:r>
              <a:r>
                <a:rPr kumimoji="0" lang="en-US" sz="4000" b="0" i="0" u="none" strike="noStrike" kern="0" cap="none" spc="0" normalizeH="0" baseline="0" noProof="0" dirty="0" err="1">
                  <a:ln>
                    <a:noFill/>
                  </a:ln>
                  <a:solidFill>
                    <a:srgbClr val="000000"/>
                  </a:solidFill>
                  <a:effectLst/>
                  <a:uLnTx/>
                  <a:uFillTx/>
                  <a:latin typeface="Arial" panose="020B0604020202020204" pitchFamily="34" charset="0"/>
                  <a:ea typeface="Roboto"/>
                  <a:cs typeface="Arial" panose="020B0604020202020204" pitchFamily="34" charset="0"/>
                  <a:sym typeface="Roboto"/>
                </a:rPr>
                <a:t>ghi</a:t>
              </a:r>
              <a:r>
                <a:rPr kumimoji="0" lang="en-US" sz="4000" b="0" i="0" u="none" strike="noStrike" kern="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rPr>
                <a:t> </a:t>
              </a:r>
              <a:r>
                <a:rPr kumimoji="0" lang="en-US" sz="4000" b="0" i="0" u="none" strike="noStrike" kern="0" cap="none" spc="0" normalizeH="0" baseline="0" noProof="0" dirty="0" err="1">
                  <a:ln>
                    <a:noFill/>
                  </a:ln>
                  <a:solidFill>
                    <a:srgbClr val="000000"/>
                  </a:solidFill>
                  <a:effectLst/>
                  <a:uLnTx/>
                  <a:uFillTx/>
                  <a:latin typeface="Arial" panose="020B0604020202020204" pitchFamily="34" charset="0"/>
                  <a:ea typeface="Roboto"/>
                  <a:cs typeface="Arial" panose="020B0604020202020204" pitchFamily="34" charset="0"/>
                  <a:sym typeface="Roboto"/>
                </a:rPr>
                <a:t>các</a:t>
              </a:r>
              <a:r>
                <a:rPr kumimoji="0" lang="en-US" sz="4000" b="0" i="0" u="none" strike="noStrike" kern="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rPr>
                <a:t> </a:t>
              </a:r>
              <a:r>
                <a:rPr kumimoji="0" lang="en-US" sz="4000" b="0" i="0" u="none" strike="noStrike" kern="0" cap="none" spc="0" normalizeH="0" baseline="0" noProof="0" dirty="0" err="1">
                  <a:ln>
                    <a:noFill/>
                  </a:ln>
                  <a:solidFill>
                    <a:srgbClr val="000000"/>
                  </a:solidFill>
                  <a:effectLst/>
                  <a:uLnTx/>
                  <a:uFillTx/>
                  <a:latin typeface="Arial" panose="020B0604020202020204" pitchFamily="34" charset="0"/>
                  <a:ea typeface="Roboto"/>
                  <a:cs typeface="Arial" panose="020B0604020202020204" pitchFamily="34" charset="0"/>
                  <a:sym typeface="Roboto"/>
                </a:rPr>
                <a:t>số</a:t>
              </a:r>
              <a:r>
                <a:rPr kumimoji="0" lang="en-US" sz="4000" b="0" i="0" u="none" strike="noStrike" kern="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rPr>
                <a:t> </a:t>
              </a:r>
              <a:r>
                <a:rPr kumimoji="0" lang="en-US" sz="4000" b="0" i="0" u="none" strike="noStrike" kern="0" cap="none" spc="0" normalizeH="0" baseline="0" noProof="0" dirty="0" err="1">
                  <a:ln>
                    <a:noFill/>
                  </a:ln>
                  <a:solidFill>
                    <a:srgbClr val="000000"/>
                  </a:solidFill>
                  <a:effectLst/>
                  <a:uLnTx/>
                  <a:uFillTx/>
                  <a:latin typeface="Arial" panose="020B0604020202020204" pitchFamily="34" charset="0"/>
                  <a:ea typeface="Roboto"/>
                  <a:cs typeface="Arial" panose="020B0604020202020204" pitchFamily="34" charset="0"/>
                  <a:sym typeface="Roboto"/>
                </a:rPr>
                <a:t>liệu</a:t>
              </a:r>
              <a:r>
                <a:rPr kumimoji="0" lang="en-US" sz="4000" b="0" i="0" u="none" strike="noStrike" kern="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rPr>
                <a:t>.</a:t>
              </a:r>
              <a:endParaRPr kumimoji="0" sz="4000" b="0" i="0" u="none" strike="noStrike" kern="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endParaRPr>
            </a:p>
          </p:txBody>
        </p:sp>
      </p:grpSp>
      <p:grpSp>
        <p:nvGrpSpPr>
          <p:cNvPr id="4" name="Group 3">
            <a:extLst>
              <a:ext uri="{FF2B5EF4-FFF2-40B4-BE49-F238E27FC236}">
                <a16:creationId xmlns:a16="http://schemas.microsoft.com/office/drawing/2014/main" xmlns="" id="{2FEC0FD4-D197-9575-4BCF-07A7F3109BEE}"/>
              </a:ext>
            </a:extLst>
          </p:cNvPr>
          <p:cNvGrpSpPr/>
          <p:nvPr/>
        </p:nvGrpSpPr>
        <p:grpSpPr>
          <a:xfrm>
            <a:off x="953864" y="6143043"/>
            <a:ext cx="7514576" cy="2301783"/>
            <a:chOff x="953864" y="6143043"/>
            <a:chExt cx="7514576" cy="2301783"/>
          </a:xfrm>
        </p:grpSpPr>
        <p:grpSp>
          <p:nvGrpSpPr>
            <p:cNvPr id="30" name="Google Shape;1536;p35">
              <a:extLst>
                <a:ext uri="{FF2B5EF4-FFF2-40B4-BE49-F238E27FC236}">
                  <a16:creationId xmlns:a16="http://schemas.microsoft.com/office/drawing/2014/main" xmlns="" id="{F1A06E50-E318-F447-E059-606DDF9DD2A2}"/>
                </a:ext>
              </a:extLst>
            </p:cNvPr>
            <p:cNvGrpSpPr/>
            <p:nvPr/>
          </p:nvGrpSpPr>
          <p:grpSpPr>
            <a:xfrm>
              <a:off x="4888240" y="6888650"/>
              <a:ext cx="3580200" cy="775800"/>
              <a:chOff x="2424388" y="2802025"/>
              <a:chExt cx="1790100" cy="387900"/>
            </a:xfrm>
          </p:grpSpPr>
          <p:cxnSp>
            <p:nvCxnSpPr>
              <p:cNvPr id="31" name="Google Shape;1537;p35">
                <a:extLst>
                  <a:ext uri="{FF2B5EF4-FFF2-40B4-BE49-F238E27FC236}">
                    <a16:creationId xmlns:a16="http://schemas.microsoft.com/office/drawing/2014/main" xmlns="" id="{B0D32543-2115-34C6-5CE9-53C6B5D7794D}"/>
                  </a:ext>
                </a:extLst>
              </p:cNvPr>
              <p:cNvCxnSpPr/>
              <p:nvPr/>
            </p:nvCxnSpPr>
            <p:spPr>
              <a:xfrm>
                <a:off x="2424388" y="2995975"/>
                <a:ext cx="1790100" cy="0"/>
              </a:xfrm>
              <a:prstGeom prst="straightConnector1">
                <a:avLst/>
              </a:prstGeom>
              <a:noFill/>
              <a:ln w="28575" cap="flat" cmpd="sng">
                <a:solidFill>
                  <a:srgbClr val="F8961E"/>
                </a:solidFill>
                <a:prstDash val="solid"/>
                <a:round/>
                <a:headEnd type="none" w="med" len="med"/>
                <a:tailEnd type="oval" w="med" len="med"/>
              </a:ln>
            </p:spPr>
          </p:cxnSp>
          <p:sp>
            <p:nvSpPr>
              <p:cNvPr id="32" name="Google Shape;1538;p35">
                <a:extLst>
                  <a:ext uri="{FF2B5EF4-FFF2-40B4-BE49-F238E27FC236}">
                    <a16:creationId xmlns:a16="http://schemas.microsoft.com/office/drawing/2014/main" xmlns="" id="{31E74554-8D80-C9A7-BB5D-D802A5112A4E}"/>
                  </a:ext>
                </a:extLst>
              </p:cNvPr>
              <p:cNvSpPr/>
              <p:nvPr/>
            </p:nvSpPr>
            <p:spPr>
              <a:xfrm>
                <a:off x="3214002" y="2802025"/>
                <a:ext cx="387900" cy="387900"/>
              </a:xfrm>
              <a:prstGeom prst="ellipse">
                <a:avLst/>
              </a:prstGeom>
              <a:solidFill>
                <a:srgbClr val="F8961E"/>
              </a:solidFill>
              <a:ln w="28575" cap="flat" cmpd="sng">
                <a:solidFill>
                  <a:srgbClr val="F8961E"/>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defTabSz="182880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a:ln>
                      <a:noFill/>
                    </a:ln>
                    <a:solidFill>
                      <a:schemeClr val="bg1"/>
                    </a:solidFill>
                    <a:effectLst/>
                    <a:uLnTx/>
                    <a:uFillTx/>
                    <a:latin typeface="Arial" panose="020B0604020202020204" pitchFamily="34" charset="0"/>
                    <a:ea typeface="Fira Sans Extra Condensed SemiBold"/>
                    <a:cs typeface="Arial" panose="020B0604020202020204" pitchFamily="34" charset="0"/>
                    <a:sym typeface="Fira Sans Extra Condensed SemiBold"/>
                  </a:rPr>
                  <a:t>2</a:t>
                </a:r>
                <a:endParaRPr kumimoji="0" sz="40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endParaRPr>
              </a:p>
            </p:txBody>
          </p:sp>
        </p:grpSp>
        <p:grpSp>
          <p:nvGrpSpPr>
            <p:cNvPr id="56" name="Group 55">
              <a:extLst>
                <a:ext uri="{FF2B5EF4-FFF2-40B4-BE49-F238E27FC236}">
                  <a16:creationId xmlns:a16="http://schemas.microsoft.com/office/drawing/2014/main" xmlns="" id="{AF622594-1EC2-0380-2B0E-F55C1845F902}"/>
                </a:ext>
              </a:extLst>
            </p:cNvPr>
            <p:cNvGrpSpPr/>
            <p:nvPr/>
          </p:nvGrpSpPr>
          <p:grpSpPr>
            <a:xfrm>
              <a:off x="953864" y="6143043"/>
              <a:ext cx="4394377" cy="2301783"/>
              <a:chOff x="953864" y="6143043"/>
              <a:chExt cx="4394377" cy="2301783"/>
            </a:xfrm>
          </p:grpSpPr>
          <p:sp>
            <p:nvSpPr>
              <p:cNvPr id="43" name="Google Shape;1549;p35">
                <a:extLst>
                  <a:ext uri="{FF2B5EF4-FFF2-40B4-BE49-F238E27FC236}">
                    <a16:creationId xmlns:a16="http://schemas.microsoft.com/office/drawing/2014/main" xmlns="" id="{52B810B8-4F0C-12A4-338A-27809F724561}"/>
                  </a:ext>
                </a:extLst>
              </p:cNvPr>
              <p:cNvSpPr/>
              <p:nvPr/>
            </p:nvSpPr>
            <p:spPr>
              <a:xfrm>
                <a:off x="953864" y="6143043"/>
                <a:ext cx="4394377" cy="2301783"/>
              </a:xfrm>
              <a:prstGeom prst="rect">
                <a:avLst/>
              </a:prstGeom>
              <a:solidFill>
                <a:srgbClr val="FFFFFF"/>
              </a:solidFill>
              <a:ln w="28575" cap="flat" cmpd="sng">
                <a:solidFill>
                  <a:srgbClr val="F8961E"/>
                </a:solidFill>
                <a:prstDash val="solid"/>
                <a:round/>
                <a:headEnd type="none" w="sm" len="sm"/>
                <a:tailEnd type="none" w="sm" len="sm"/>
              </a:ln>
            </p:spPr>
            <p:txBody>
              <a:bodyPr spcFirstLastPara="1" wrap="square" lIns="365750" tIns="182850" rIns="365750" bIns="182850" anchor="ctr" anchorCtr="0">
                <a:noAutofit/>
              </a:bodyPr>
              <a:lstStyle/>
              <a:p>
                <a:pPr marL="0" marR="0" lvl="0" indent="0" defTabSz="1828800" eaLnBrk="1" fontAlgn="auto" latinLnBrk="0" hangingPunct="1">
                  <a:lnSpc>
                    <a:spcPct val="130000"/>
                  </a:lnSpc>
                  <a:spcBef>
                    <a:spcPts val="0"/>
                  </a:spcBef>
                  <a:spcAft>
                    <a:spcPts val="0"/>
                  </a:spcAft>
                  <a:buClr>
                    <a:srgbClr val="000000"/>
                  </a:buClr>
                  <a:buSzTx/>
                  <a:buFontTx/>
                  <a:buNone/>
                  <a:tabLst/>
                  <a:defRPr/>
                </a:pPr>
                <a:endParaRPr kumimoji="0" sz="4000" b="0" i="0" u="none" strike="noStrike" kern="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endParaRPr>
              </a:p>
            </p:txBody>
          </p:sp>
          <p:sp>
            <p:nvSpPr>
              <p:cNvPr id="52" name="TextBox 51">
                <a:extLst>
                  <a:ext uri="{FF2B5EF4-FFF2-40B4-BE49-F238E27FC236}">
                    <a16:creationId xmlns:a16="http://schemas.microsoft.com/office/drawing/2014/main" xmlns="" id="{675B2CF8-0647-DAEF-A793-E3AF3EF55FBB}"/>
                  </a:ext>
                </a:extLst>
              </p:cNvPr>
              <p:cNvSpPr txBox="1"/>
              <p:nvPr/>
            </p:nvSpPr>
            <p:spPr>
              <a:xfrm>
                <a:off x="1040952" y="6337551"/>
                <a:ext cx="4244767" cy="1824923"/>
              </a:xfrm>
              <a:prstGeom prst="rect">
                <a:avLst/>
              </a:prstGeom>
              <a:noFill/>
            </p:spPr>
            <p:txBody>
              <a:bodyPr wrap="square">
                <a:spAutoFit/>
              </a:bodyPr>
              <a:lstStyle/>
              <a:p>
                <a:pPr marL="0" marR="0" lvl="0" indent="0" algn="just" defTabSz="1828800" rtl="0" eaLnBrk="1" fontAlgn="auto" latinLnBrk="0" hangingPunct="1">
                  <a:lnSpc>
                    <a:spcPct val="150000"/>
                  </a:lnSpc>
                  <a:spcBef>
                    <a:spcPts val="0"/>
                  </a:spcBef>
                  <a:spcAft>
                    <a:spcPts val="0"/>
                  </a:spcAft>
                  <a:buClr>
                    <a:srgbClr val="000000"/>
                  </a:buClr>
                  <a:buSzTx/>
                  <a:buFontTx/>
                  <a:buNone/>
                  <a:tabLst/>
                  <a:defRPr/>
                </a:pPr>
                <a:r>
                  <a:rPr kumimoji="0" lang="vi-VN" sz="4000" b="0" i="0" u="none" strike="noStrike" kern="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rPr>
                  <a:t>Đo nhiệt độ nước trước khi đun.</a:t>
                </a:r>
              </a:p>
            </p:txBody>
          </p:sp>
        </p:grpSp>
      </p:grpSp>
      <p:grpSp>
        <p:nvGrpSpPr>
          <p:cNvPr id="3" name="Group 2">
            <a:extLst>
              <a:ext uri="{FF2B5EF4-FFF2-40B4-BE49-F238E27FC236}">
                <a16:creationId xmlns:a16="http://schemas.microsoft.com/office/drawing/2014/main" xmlns="" id="{957D45F1-CCB3-0C57-541C-4E6C6354962C}"/>
              </a:ext>
            </a:extLst>
          </p:cNvPr>
          <p:cNvGrpSpPr/>
          <p:nvPr/>
        </p:nvGrpSpPr>
        <p:grpSpPr>
          <a:xfrm>
            <a:off x="959573" y="3148025"/>
            <a:ext cx="7666976" cy="2409699"/>
            <a:chOff x="959573" y="3148025"/>
            <a:chExt cx="7666976" cy="2409699"/>
          </a:xfrm>
        </p:grpSpPr>
        <p:grpSp>
          <p:nvGrpSpPr>
            <p:cNvPr id="27" name="Google Shape;1533;p35">
              <a:extLst>
                <a:ext uri="{FF2B5EF4-FFF2-40B4-BE49-F238E27FC236}">
                  <a16:creationId xmlns:a16="http://schemas.microsoft.com/office/drawing/2014/main" xmlns="" id="{CF64CE39-04C5-04DA-F3E4-3EB907E1B925}"/>
                </a:ext>
              </a:extLst>
            </p:cNvPr>
            <p:cNvGrpSpPr/>
            <p:nvPr/>
          </p:nvGrpSpPr>
          <p:grpSpPr>
            <a:xfrm>
              <a:off x="5046349" y="3906387"/>
              <a:ext cx="3580200" cy="775800"/>
              <a:chOff x="2500588" y="1517425"/>
              <a:chExt cx="1790100" cy="387900"/>
            </a:xfrm>
          </p:grpSpPr>
          <p:cxnSp>
            <p:nvCxnSpPr>
              <p:cNvPr id="28" name="Google Shape;1534;p35">
                <a:extLst>
                  <a:ext uri="{FF2B5EF4-FFF2-40B4-BE49-F238E27FC236}">
                    <a16:creationId xmlns:a16="http://schemas.microsoft.com/office/drawing/2014/main" xmlns="" id="{40684451-2634-312C-BBC9-77B25C2482E2}"/>
                  </a:ext>
                </a:extLst>
              </p:cNvPr>
              <p:cNvCxnSpPr/>
              <p:nvPr/>
            </p:nvCxnSpPr>
            <p:spPr>
              <a:xfrm>
                <a:off x="2500588" y="1711375"/>
                <a:ext cx="1790100" cy="0"/>
              </a:xfrm>
              <a:prstGeom prst="straightConnector1">
                <a:avLst/>
              </a:prstGeom>
              <a:noFill/>
              <a:ln w="28575" cap="flat" cmpd="sng">
                <a:solidFill>
                  <a:srgbClr val="F94144"/>
                </a:solidFill>
                <a:prstDash val="solid"/>
                <a:round/>
                <a:headEnd type="none" w="med" len="med"/>
                <a:tailEnd type="oval" w="med" len="med"/>
              </a:ln>
            </p:spPr>
          </p:cxnSp>
          <p:sp>
            <p:nvSpPr>
              <p:cNvPr id="29" name="Google Shape;1535;p35">
                <a:extLst>
                  <a:ext uri="{FF2B5EF4-FFF2-40B4-BE49-F238E27FC236}">
                    <a16:creationId xmlns:a16="http://schemas.microsoft.com/office/drawing/2014/main" xmlns="" id="{72FBFE34-C3AF-B5F9-2CEC-829DA112CC8A}"/>
                  </a:ext>
                </a:extLst>
              </p:cNvPr>
              <p:cNvSpPr/>
              <p:nvPr/>
            </p:nvSpPr>
            <p:spPr>
              <a:xfrm>
                <a:off x="3214002" y="1517425"/>
                <a:ext cx="387900" cy="387900"/>
              </a:xfrm>
              <a:prstGeom prst="ellipse">
                <a:avLst/>
              </a:prstGeom>
              <a:solidFill>
                <a:srgbClr val="F94144"/>
              </a:solidFill>
              <a:ln w="28575" cap="flat" cmpd="sng">
                <a:solidFill>
                  <a:srgbClr val="F94144"/>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defTabSz="182880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chemeClr val="bg1"/>
                    </a:solidFill>
                    <a:effectLst/>
                    <a:uLnTx/>
                    <a:uFillTx/>
                    <a:latin typeface="Arial" panose="020B0604020202020204" pitchFamily="34" charset="0"/>
                    <a:ea typeface="Fira Sans Extra Condensed SemiBold"/>
                    <a:cs typeface="Arial" panose="020B0604020202020204" pitchFamily="34" charset="0"/>
                    <a:sym typeface="Fira Sans Extra Condensed SemiBold"/>
                  </a:rPr>
                  <a:t>1</a:t>
                </a:r>
                <a:endParaRPr kumimoji="0" sz="4000" b="1" i="0" u="none" strike="noStrike" kern="0" cap="none" spc="0" normalizeH="0" baseline="0" noProof="0" dirty="0">
                  <a:ln>
                    <a:noFill/>
                  </a:ln>
                  <a:solidFill>
                    <a:schemeClr val="bg1"/>
                  </a:solidFill>
                  <a:effectLst/>
                  <a:uLnTx/>
                  <a:uFillTx/>
                  <a:latin typeface="Arial" panose="020B0604020202020204" pitchFamily="34" charset="0"/>
                  <a:ea typeface="Fira Sans Extra Condensed SemiBold"/>
                  <a:cs typeface="Arial" panose="020B0604020202020204" pitchFamily="34" charset="0"/>
                  <a:sym typeface="Fira Sans Extra Condensed SemiBold"/>
                </a:endParaRPr>
              </a:p>
            </p:txBody>
          </p:sp>
        </p:grpSp>
        <p:grpSp>
          <p:nvGrpSpPr>
            <p:cNvPr id="55" name="Group 54">
              <a:extLst>
                <a:ext uri="{FF2B5EF4-FFF2-40B4-BE49-F238E27FC236}">
                  <a16:creationId xmlns:a16="http://schemas.microsoft.com/office/drawing/2014/main" xmlns="" id="{5017D343-E18F-2D7C-2869-C9A24871541A}"/>
                </a:ext>
              </a:extLst>
            </p:cNvPr>
            <p:cNvGrpSpPr/>
            <p:nvPr/>
          </p:nvGrpSpPr>
          <p:grpSpPr>
            <a:xfrm>
              <a:off x="959573" y="3148025"/>
              <a:ext cx="4421519" cy="2409699"/>
              <a:chOff x="959573" y="3148025"/>
              <a:chExt cx="4421519" cy="2409699"/>
            </a:xfrm>
          </p:grpSpPr>
          <p:sp>
            <p:nvSpPr>
              <p:cNvPr id="42" name="Google Shape;1548;p35">
                <a:extLst>
                  <a:ext uri="{FF2B5EF4-FFF2-40B4-BE49-F238E27FC236}">
                    <a16:creationId xmlns:a16="http://schemas.microsoft.com/office/drawing/2014/main" xmlns="" id="{D541FEFA-0FEF-48BD-8D20-B69ED1A5DADA}"/>
                  </a:ext>
                </a:extLst>
              </p:cNvPr>
              <p:cNvSpPr/>
              <p:nvPr/>
            </p:nvSpPr>
            <p:spPr>
              <a:xfrm>
                <a:off x="959573" y="3162623"/>
                <a:ext cx="4388668" cy="2301783"/>
              </a:xfrm>
              <a:prstGeom prst="rect">
                <a:avLst/>
              </a:prstGeom>
              <a:solidFill>
                <a:srgbClr val="FFFFFF"/>
              </a:solidFill>
              <a:ln w="28575" cap="flat" cmpd="sng">
                <a:solidFill>
                  <a:srgbClr val="F94144"/>
                </a:solidFill>
                <a:prstDash val="solid"/>
                <a:round/>
                <a:headEnd type="none" w="sm" len="sm"/>
                <a:tailEnd type="none" w="sm" len="sm"/>
              </a:ln>
            </p:spPr>
            <p:txBody>
              <a:bodyPr spcFirstLastPara="1" wrap="square" lIns="365750" tIns="182850" rIns="365750" bIns="182850" anchor="ctr" anchorCtr="0">
                <a:noAutofit/>
              </a:bodyPr>
              <a:lstStyle/>
              <a:p>
                <a:pPr marL="0" marR="0" lvl="0" indent="0" defTabSz="1828800" eaLnBrk="1" fontAlgn="auto" latinLnBrk="0" hangingPunct="1">
                  <a:lnSpc>
                    <a:spcPct val="130000"/>
                  </a:lnSpc>
                  <a:spcBef>
                    <a:spcPts val="0"/>
                  </a:spcBef>
                  <a:spcAft>
                    <a:spcPts val="0"/>
                  </a:spcAft>
                  <a:buClr>
                    <a:srgbClr val="000000"/>
                  </a:buClr>
                  <a:buSzTx/>
                  <a:buFontTx/>
                  <a:buNone/>
                  <a:tabLst/>
                  <a:defRPr/>
                </a:pPr>
                <a:endParaRPr kumimoji="0" sz="4000" b="0" i="0" u="none" strike="noStrike" kern="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endParaRPr>
              </a:p>
            </p:txBody>
          </p:sp>
          <p:sp>
            <p:nvSpPr>
              <p:cNvPr id="54" name="TextBox 53">
                <a:extLst>
                  <a:ext uri="{FF2B5EF4-FFF2-40B4-BE49-F238E27FC236}">
                    <a16:creationId xmlns:a16="http://schemas.microsoft.com/office/drawing/2014/main" xmlns="" id="{70953B5E-0A04-41D4-9F8A-AE021D800FDF}"/>
                  </a:ext>
                </a:extLst>
              </p:cNvPr>
              <p:cNvSpPr txBox="1"/>
              <p:nvPr/>
            </p:nvSpPr>
            <p:spPr>
              <a:xfrm>
                <a:off x="1147214" y="3148025"/>
                <a:ext cx="4233878" cy="2409699"/>
              </a:xfrm>
              <a:prstGeom prst="rect">
                <a:avLst/>
              </a:prstGeom>
              <a:noFill/>
            </p:spPr>
            <p:txBody>
              <a:bodyPr wrap="square">
                <a:spAutoFit/>
              </a:bodyPr>
              <a:lstStyle/>
              <a:p>
                <a:pPr marL="0" marR="0" lvl="0" indent="0" algn="l" defTabSz="1828800" rtl="0" eaLnBrk="1" fontAlgn="auto" latinLnBrk="0" hangingPunct="1">
                  <a:lnSpc>
                    <a:spcPct val="130000"/>
                  </a:lnSpc>
                  <a:spcBef>
                    <a:spcPts val="0"/>
                  </a:spcBef>
                  <a:spcAft>
                    <a:spcPts val="0"/>
                  </a:spcAft>
                  <a:buClr>
                    <a:srgbClr val="000000"/>
                  </a:buClr>
                  <a:buSzTx/>
                  <a:buFontTx/>
                  <a:buNone/>
                  <a:tabLst/>
                  <a:defRPr/>
                </a:pPr>
                <a:r>
                  <a:rPr kumimoji="0" lang="vi-VN" sz="4000" b="0" i="0" u="none" strike="noStrike" kern="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rPr>
                  <a:t>Lắp các dụng cụ theo sơ đồ</a:t>
                </a:r>
                <a:r>
                  <a:rPr kumimoji="0" lang="en-US" sz="4000" b="0" i="0" u="none" strike="noStrike" kern="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rPr>
                  <a:t> </a:t>
                </a:r>
                <a:r>
                  <a:rPr kumimoji="0" lang="en-US" sz="4000" b="0" i="0" u="none" strike="noStrike" kern="0" cap="none" spc="0" normalizeH="0" baseline="0" noProof="0" dirty="0" err="1">
                    <a:ln>
                      <a:noFill/>
                    </a:ln>
                    <a:solidFill>
                      <a:srgbClr val="000000"/>
                    </a:solidFill>
                    <a:effectLst/>
                    <a:uLnTx/>
                    <a:uFillTx/>
                    <a:latin typeface="Arial" panose="020B0604020202020204" pitchFamily="34" charset="0"/>
                    <a:ea typeface="Roboto"/>
                    <a:cs typeface="Arial" panose="020B0604020202020204" pitchFamily="34" charset="0"/>
                    <a:sym typeface="Roboto"/>
                  </a:rPr>
                  <a:t>Hình</a:t>
                </a:r>
                <a:r>
                  <a:rPr kumimoji="0" lang="en-US" sz="4000" b="0" i="0" u="none" strike="noStrike" kern="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rPr>
                  <a:t> 4.2</a:t>
                </a:r>
                <a:r>
                  <a:rPr kumimoji="0" lang="vi-VN" sz="4000" b="0" i="0" u="none" strike="noStrike" kern="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rPr>
                  <a:t>.</a:t>
                </a:r>
              </a:p>
            </p:txBody>
          </p:sp>
        </p:grpSp>
      </p:grpSp>
    </p:spTree>
    <p:extLst>
      <p:ext uri="{BB962C8B-B14F-4D97-AF65-F5344CB8AC3E}">
        <p14:creationId xmlns:p14="http://schemas.microsoft.com/office/powerpoint/2010/main" val="103792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pic>
        <p:nvPicPr>
          <p:cNvPr id="18" name="Thí nghiệm_ Đo nhiệt dung riêng của nước">
            <a:hlinkClick r:id="" action="ppaction://media"/>
            <a:extLst>
              <a:ext uri="{FF2B5EF4-FFF2-40B4-BE49-F238E27FC236}">
                <a16:creationId xmlns:a16="http://schemas.microsoft.com/office/drawing/2014/main" xmlns="" id="{D5EDDCDD-3665-8F3B-22BA-EB3F7EA02E3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05200" y="571500"/>
            <a:ext cx="11277600" cy="8458200"/>
          </a:xfrm>
          <a:prstGeom prst="rect">
            <a:avLst/>
          </a:prstGeom>
        </p:spPr>
      </p:pic>
      <p:sp>
        <p:nvSpPr>
          <p:cNvPr id="19" name="TextBox 18">
            <a:extLst>
              <a:ext uri="{FF2B5EF4-FFF2-40B4-BE49-F238E27FC236}">
                <a16:creationId xmlns:a16="http://schemas.microsoft.com/office/drawing/2014/main" xmlns="" id="{19E938D8-96F3-BE02-774C-0D2F3194BACC}"/>
              </a:ext>
            </a:extLst>
          </p:cNvPr>
          <p:cNvSpPr txBox="1"/>
          <p:nvPr/>
        </p:nvSpPr>
        <p:spPr>
          <a:xfrm>
            <a:off x="5219700" y="9361557"/>
            <a:ext cx="7848600" cy="707886"/>
          </a:xfrm>
          <a:prstGeom prst="rect">
            <a:avLst/>
          </a:prstGeom>
          <a:noFill/>
        </p:spPr>
        <p:txBody>
          <a:bodyPr wrap="square" rtlCol="0">
            <a:spAutoFit/>
          </a:bodyPr>
          <a:lstStyle/>
          <a:p>
            <a:pPr algn="ctr"/>
            <a:r>
              <a:rPr lang="en-US" sz="4000" i="1" dirty="0">
                <a:solidFill>
                  <a:srgbClr val="0070C0"/>
                </a:solidFill>
                <a:latin typeface="Arial" panose="020B0604020202020204" pitchFamily="34" charset="0"/>
                <a:cs typeface="Arial" panose="020B0604020202020204" pitchFamily="34" charset="0"/>
              </a:rPr>
              <a:t>Video </a:t>
            </a:r>
            <a:r>
              <a:rPr lang="en-US" sz="4000" i="1" dirty="0" err="1">
                <a:solidFill>
                  <a:srgbClr val="0070C0"/>
                </a:solidFill>
                <a:latin typeface="Arial" panose="020B0604020202020204" pitchFamily="34" charset="0"/>
                <a:cs typeface="Arial" panose="020B0604020202020204" pitchFamily="34" charset="0"/>
              </a:rPr>
              <a:t>tham</a:t>
            </a:r>
            <a:r>
              <a:rPr lang="en-US" sz="4000" i="1" dirty="0">
                <a:solidFill>
                  <a:srgbClr val="0070C0"/>
                </a:solidFill>
                <a:latin typeface="Arial" panose="020B0604020202020204" pitchFamily="34" charset="0"/>
                <a:cs typeface="Arial" panose="020B0604020202020204" pitchFamily="34" charset="0"/>
              </a:rPr>
              <a:t> </a:t>
            </a:r>
            <a:r>
              <a:rPr lang="en-US" sz="4000" i="1" dirty="0" err="1">
                <a:solidFill>
                  <a:srgbClr val="0070C0"/>
                </a:solidFill>
                <a:latin typeface="Arial" panose="020B0604020202020204" pitchFamily="34" charset="0"/>
                <a:cs typeface="Arial" panose="020B0604020202020204" pitchFamily="34" charset="0"/>
              </a:rPr>
              <a:t>khảo</a:t>
            </a:r>
            <a:endParaRPr lang="en-US" sz="4000" i="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99730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188"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1A17B55B-1FEC-AD12-2DD7-F8630AC3443A}"/>
              </a:ext>
            </a:extLst>
          </p:cNvPr>
          <p:cNvGrpSpPr/>
          <p:nvPr/>
        </p:nvGrpSpPr>
        <p:grpSpPr>
          <a:xfrm>
            <a:off x="838200" y="773227"/>
            <a:ext cx="8991600" cy="1371600"/>
            <a:chOff x="1108364" y="620643"/>
            <a:chExt cx="8991600" cy="1371600"/>
          </a:xfrm>
        </p:grpSpPr>
        <p:pic>
          <p:nvPicPr>
            <p:cNvPr id="2" name="Picture 1">
              <a:extLst>
                <a:ext uri="{FF2B5EF4-FFF2-40B4-BE49-F238E27FC236}">
                  <a16:creationId xmlns:a16="http://schemas.microsoft.com/office/drawing/2014/main" xmlns="" id="{BC258ACD-F1DA-FFCC-7665-D1FDA2704D6B}"/>
                </a:ext>
              </a:extLst>
            </p:cNvPr>
            <p:cNvPicPr>
              <a:picLocks noChangeAspect="1"/>
            </p:cNvPicPr>
            <p:nvPr/>
          </p:nvPicPr>
          <p:blipFill>
            <a:blip r:embed="rId3"/>
            <a:stretch>
              <a:fillRect/>
            </a:stretch>
          </p:blipFill>
          <p:spPr>
            <a:xfrm>
              <a:off x="1108364" y="620643"/>
              <a:ext cx="1210541" cy="1371600"/>
            </a:xfrm>
            <a:prstGeom prst="rect">
              <a:avLst/>
            </a:prstGeom>
          </p:spPr>
        </p:pic>
        <p:sp>
          <p:nvSpPr>
            <p:cNvPr id="3" name="TextBox 2">
              <a:extLst>
                <a:ext uri="{FF2B5EF4-FFF2-40B4-BE49-F238E27FC236}">
                  <a16:creationId xmlns:a16="http://schemas.microsoft.com/office/drawing/2014/main" xmlns="" id="{CDBA7183-9FCB-9DF8-BAEA-97A8A080C406}"/>
                </a:ext>
              </a:extLst>
            </p:cNvPr>
            <p:cNvSpPr txBox="1"/>
            <p:nvPr/>
          </p:nvSpPr>
          <p:spPr>
            <a:xfrm>
              <a:off x="2632364" y="952500"/>
              <a:ext cx="7467600" cy="707886"/>
            </a:xfrm>
            <a:prstGeom prst="rect">
              <a:avLst/>
            </a:prstGeom>
            <a:noFill/>
          </p:spPr>
          <p:txBody>
            <a:bodyPr wrap="square" rtlCol="0">
              <a:spAutoFit/>
            </a:bodyPr>
            <a:lstStyle/>
            <a:p>
              <a:r>
                <a:rPr lang="en-US" sz="4000" b="1" dirty="0" err="1">
                  <a:solidFill>
                    <a:srgbClr val="E54E19"/>
                  </a:solidFill>
                  <a:latin typeface="Arial" panose="020B0604020202020204" pitchFamily="34" charset="0"/>
                  <a:cs typeface="Arial" panose="020B0604020202020204" pitchFamily="34" charset="0"/>
                </a:rPr>
                <a:t>Các</a:t>
              </a:r>
              <a:r>
                <a:rPr lang="en-US" sz="4000" b="1" dirty="0">
                  <a:solidFill>
                    <a:srgbClr val="E54E19"/>
                  </a:solidFill>
                  <a:latin typeface="Arial" panose="020B0604020202020204" pitchFamily="34" charset="0"/>
                  <a:cs typeface="Arial" panose="020B0604020202020204" pitchFamily="34" charset="0"/>
                </a:rPr>
                <a:t> </a:t>
              </a:r>
              <a:r>
                <a:rPr lang="en-US" sz="4000" b="1" dirty="0" err="1">
                  <a:solidFill>
                    <a:srgbClr val="E54E19"/>
                  </a:solidFill>
                  <a:latin typeface="Arial" panose="020B0604020202020204" pitchFamily="34" charset="0"/>
                  <a:cs typeface="Arial" panose="020B0604020202020204" pitchFamily="34" charset="0"/>
                </a:rPr>
                <a:t>nhóm</a:t>
              </a:r>
              <a:r>
                <a:rPr lang="en-US" sz="4000" b="1" dirty="0">
                  <a:solidFill>
                    <a:srgbClr val="E54E19"/>
                  </a:solidFill>
                  <a:latin typeface="Arial" panose="020B0604020202020204" pitchFamily="34" charset="0"/>
                  <a:cs typeface="Arial" panose="020B0604020202020204" pitchFamily="34" charset="0"/>
                </a:rPr>
                <a:t> </a:t>
              </a:r>
              <a:r>
                <a:rPr lang="en-US" sz="4000" b="1" dirty="0" err="1">
                  <a:solidFill>
                    <a:srgbClr val="E54E19"/>
                  </a:solidFill>
                  <a:latin typeface="Arial" panose="020B0604020202020204" pitchFamily="34" charset="0"/>
                  <a:cs typeface="Arial" panose="020B0604020202020204" pitchFamily="34" charset="0"/>
                </a:rPr>
                <a:t>thực</a:t>
              </a:r>
              <a:r>
                <a:rPr lang="en-US" sz="4000" b="1" dirty="0">
                  <a:solidFill>
                    <a:srgbClr val="E54E19"/>
                  </a:solidFill>
                  <a:latin typeface="Arial" panose="020B0604020202020204" pitchFamily="34" charset="0"/>
                  <a:cs typeface="Arial" panose="020B0604020202020204" pitchFamily="34" charset="0"/>
                </a:rPr>
                <a:t> </a:t>
              </a:r>
              <a:r>
                <a:rPr lang="en-US" sz="4000" b="1" dirty="0" err="1">
                  <a:solidFill>
                    <a:srgbClr val="E54E19"/>
                  </a:solidFill>
                  <a:latin typeface="Arial" panose="020B0604020202020204" pitchFamily="34" charset="0"/>
                  <a:cs typeface="Arial" panose="020B0604020202020204" pitchFamily="34" charset="0"/>
                </a:rPr>
                <a:t>hiện</a:t>
              </a:r>
              <a:r>
                <a:rPr lang="en-US" sz="4000" b="1" dirty="0">
                  <a:solidFill>
                    <a:srgbClr val="E54E19"/>
                  </a:solidFill>
                  <a:latin typeface="Arial" panose="020B0604020202020204" pitchFamily="34" charset="0"/>
                  <a:cs typeface="Arial" panose="020B0604020202020204" pitchFamily="34" charset="0"/>
                </a:rPr>
                <a:t> </a:t>
              </a:r>
              <a:r>
                <a:rPr lang="en-US" sz="4000" b="1" dirty="0" err="1">
                  <a:solidFill>
                    <a:srgbClr val="E54E19"/>
                  </a:solidFill>
                  <a:latin typeface="Arial" panose="020B0604020202020204" pitchFamily="34" charset="0"/>
                  <a:cs typeface="Arial" panose="020B0604020202020204" pitchFamily="34" charset="0"/>
                </a:rPr>
                <a:t>yêu</a:t>
              </a:r>
              <a:r>
                <a:rPr lang="en-US" sz="4000" b="1" dirty="0">
                  <a:solidFill>
                    <a:srgbClr val="E54E19"/>
                  </a:solidFill>
                  <a:latin typeface="Arial" panose="020B0604020202020204" pitchFamily="34" charset="0"/>
                  <a:cs typeface="Arial" panose="020B0604020202020204" pitchFamily="34" charset="0"/>
                </a:rPr>
                <a:t> </a:t>
              </a:r>
              <a:r>
                <a:rPr lang="en-US" sz="4000" b="1" dirty="0" err="1">
                  <a:solidFill>
                    <a:srgbClr val="E54E19"/>
                  </a:solidFill>
                  <a:latin typeface="Arial" panose="020B0604020202020204" pitchFamily="34" charset="0"/>
                  <a:cs typeface="Arial" panose="020B0604020202020204" pitchFamily="34" charset="0"/>
                </a:rPr>
                <a:t>cầu</a:t>
              </a:r>
              <a:r>
                <a:rPr lang="en-US" sz="4000" b="1" dirty="0">
                  <a:solidFill>
                    <a:srgbClr val="E54E19"/>
                  </a:solidFill>
                  <a:latin typeface="Arial" panose="020B0604020202020204" pitchFamily="34" charset="0"/>
                  <a:cs typeface="Arial" panose="020B0604020202020204" pitchFamily="34" charset="0"/>
                </a:rPr>
                <a:t>:</a:t>
              </a: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2A2F3E89-D605-0AC6-2705-ECC73C7FF250}"/>
                  </a:ext>
                </a:extLst>
              </p:cNvPr>
              <p:cNvSpPr txBox="1"/>
              <p:nvPr/>
            </p:nvSpPr>
            <p:spPr>
              <a:xfrm>
                <a:off x="838200" y="2515954"/>
                <a:ext cx="16964891" cy="7069436"/>
              </a:xfrm>
              <a:prstGeom prst="rect">
                <a:avLst/>
              </a:prstGeom>
              <a:noFill/>
            </p:spPr>
            <p:txBody>
              <a:bodyPr wrap="square">
                <a:spAutoFit/>
              </a:bodyPr>
              <a:lstStyle/>
              <a:p>
                <a:pPr marL="571500" marR="0" indent="-571500" algn="just">
                  <a:lnSpc>
                    <a:spcPct val="150000"/>
                  </a:lnSpc>
                  <a:spcBef>
                    <a:spcPts val="0"/>
                  </a:spcBef>
                  <a:spcAft>
                    <a:spcPts val="800"/>
                  </a:spcAft>
                  <a:buFont typeface="Arial" panose="020B0604020202020204" pitchFamily="34" charset="0"/>
                  <a:buChar char="•"/>
                </a:pP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Ghi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liệu</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kết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quả</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thí</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nghiệm</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Arial" panose="020B0604020202020204" pitchFamily="34" charset="0"/>
                  <a:buChar char="•"/>
                </a:pP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Vẽ</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thị</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nước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theo</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đun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Arial" panose="020B0604020202020204" pitchFamily="34" charset="0"/>
                  <a:buChar char="•"/>
                </a:pP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Xác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dung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riêng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nước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qua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dốc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thị</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Arial" panose="020B0604020202020204" pitchFamily="34" charset="0"/>
                  <a:buChar char="•"/>
                </a:pP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Xác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dung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riêng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nước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bằng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marL="0" marR="0" algn="ctr">
                  <a:spcBef>
                    <a:spcPts val="0"/>
                  </a:spcBef>
                  <a:spcAft>
                    <a:spcPts val="800"/>
                  </a:spcAft>
                </a:pPr>
                <a14:m>
                  <m:oMathPara xmlns:m="http://schemas.openxmlformats.org/officeDocument/2006/math">
                    <m:oMathParaPr>
                      <m:jc m:val="centerGroup"/>
                    </m:oMathParaPr>
                    <m:oMath xmlns:m="http://schemas.openxmlformats.org/officeDocument/2006/math">
                      <m:r>
                        <a:rPr lang="en-US" sz="38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r>
                        <a:rPr lang="en-US" sz="38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8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𝒫</m:t>
                          </m:r>
                          <m:r>
                            <a:rPr lang="en-US" sz="38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8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num>
                        <m:den>
                          <m:r>
                            <a:rPr lang="en-US" sz="38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r>
                            <a:rPr lang="en-US" sz="38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8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𝑇</m:t>
                          </m:r>
                        </m:den>
                      </m:f>
                    </m:oMath>
                  </m:oMathPara>
                </a14:m>
                <a:endParaRPr lang="en-US" sz="3800" i="1"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Arial" panose="020B0604020202020204" pitchFamily="34" charset="0"/>
                  <a:buChar char="•"/>
                </a:pP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sao</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tuyệt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đối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phép</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dung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riêng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nước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Arial" panose="020B0604020202020204" pitchFamily="34" charset="0"/>
                  <a:buChar char="•"/>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So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sánh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giá</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trị</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dung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riêng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xác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bằng</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cách</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đã</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TextBox 4">
                <a:extLst>
                  <a:ext uri="{FF2B5EF4-FFF2-40B4-BE49-F238E27FC236}">
                    <a16:creationId xmlns="" xmlns:a16="http://schemas.microsoft.com/office/drawing/2014/main" xmlns:a14="http://schemas.microsoft.com/office/drawing/2010/main" id="{2A2F3E89-D605-0AC6-2705-ECC73C7FF250}"/>
                  </a:ext>
                </a:extLst>
              </p:cNvPr>
              <p:cNvSpPr txBox="1">
                <a:spLocks noRot="1" noChangeAspect="1" noMove="1" noResize="1" noEditPoints="1" noAdjustHandles="1" noChangeArrowheads="1" noChangeShapeType="1" noTextEdit="1"/>
              </p:cNvSpPr>
              <p:nvPr/>
            </p:nvSpPr>
            <p:spPr>
              <a:xfrm>
                <a:off x="838200" y="2515954"/>
                <a:ext cx="16964891" cy="7069436"/>
              </a:xfrm>
              <a:prstGeom prst="rect">
                <a:avLst/>
              </a:prstGeom>
              <a:blipFill rotWithShape="0">
                <a:blip r:embed="rId4"/>
                <a:stretch>
                  <a:fillRect l="-1078" b="-1035"/>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xmlns="" id="{288A2A8E-9E0A-C19B-9CA6-715E2F077AE9}"/>
              </a:ext>
            </a:extLst>
          </p:cNvPr>
          <p:cNvPicPr>
            <a:picLocks noChangeAspect="1"/>
          </p:cNvPicPr>
          <p:nvPr/>
        </p:nvPicPr>
        <p:blipFill>
          <a:blip r:embed="rId5"/>
          <a:stretch>
            <a:fillRect/>
          </a:stretch>
        </p:blipFill>
        <p:spPr>
          <a:xfrm>
            <a:off x="15404070" y="785728"/>
            <a:ext cx="2392094" cy="2054484"/>
          </a:xfrm>
          <a:prstGeom prst="rect">
            <a:avLst/>
          </a:prstGeom>
        </p:spPr>
      </p:pic>
    </p:spTree>
    <p:extLst>
      <p:ext uri="{BB962C8B-B14F-4D97-AF65-F5344CB8AC3E}">
        <p14:creationId xmlns:p14="http://schemas.microsoft.com/office/powerpoint/2010/main" val="90566078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A518978E-68F0-8D96-2804-04CEE651602B}"/>
              </a:ext>
            </a:extLst>
          </p:cNvPr>
          <p:cNvSpPr/>
          <p:nvPr/>
        </p:nvSpPr>
        <p:spPr>
          <a:xfrm>
            <a:off x="1104900" y="723900"/>
            <a:ext cx="6134100" cy="1054057"/>
          </a:xfrm>
          <a:prstGeom prst="roundRect">
            <a:avLst/>
          </a:prstGeom>
          <a:solidFill>
            <a:srgbClr val="EB7347"/>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Câu</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hỏi</a:t>
            </a:r>
            <a:r>
              <a:rPr lang="en-US" sz="4000" b="1" dirty="0">
                <a:solidFill>
                  <a:schemeClr val="bg1"/>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xmlns="" id="{96B18C48-5733-4A95-4FCD-4BDD7D65020C}"/>
              </a:ext>
            </a:extLst>
          </p:cNvPr>
          <p:cNvSpPr txBox="1"/>
          <p:nvPr/>
        </p:nvSpPr>
        <p:spPr>
          <a:xfrm>
            <a:off x="1104900" y="2095500"/>
            <a:ext cx="16078200" cy="1824923"/>
          </a:xfrm>
          <a:prstGeom prst="rect">
            <a:avLst/>
          </a:prstGeom>
          <a:noFill/>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Nhiệt lượng cung cấp cho nước được xác định qua công suất của nhiệt lượng kế như thế nào?</a:t>
            </a:r>
            <a:endParaRPr lang="en-US" sz="40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xmlns="" id="{DB115EA7-CEFB-97A8-30E9-98D6BAEAAA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13305" y="3543300"/>
            <a:ext cx="2933700" cy="6505160"/>
          </a:xfrm>
          <a:prstGeom prst="rect">
            <a:avLst/>
          </a:prstGeom>
        </p:spPr>
      </p:pic>
      <p:grpSp>
        <p:nvGrpSpPr>
          <p:cNvPr id="19" name="Group 18">
            <a:extLst>
              <a:ext uri="{FF2B5EF4-FFF2-40B4-BE49-F238E27FC236}">
                <a16:creationId xmlns:a16="http://schemas.microsoft.com/office/drawing/2014/main" xmlns="" id="{23635E90-DAFB-039A-DF0B-7C97F968CDEB}"/>
              </a:ext>
            </a:extLst>
          </p:cNvPr>
          <p:cNvGrpSpPr/>
          <p:nvPr/>
        </p:nvGrpSpPr>
        <p:grpSpPr>
          <a:xfrm>
            <a:off x="2946776" y="4613977"/>
            <a:ext cx="7835524" cy="4949123"/>
            <a:chOff x="2946776" y="4613977"/>
            <a:chExt cx="7835524" cy="4949123"/>
          </a:xfrm>
        </p:grpSpPr>
        <p:grpSp>
          <p:nvGrpSpPr>
            <p:cNvPr id="16" name="Group 15">
              <a:extLst>
                <a:ext uri="{FF2B5EF4-FFF2-40B4-BE49-F238E27FC236}">
                  <a16:creationId xmlns:a16="http://schemas.microsoft.com/office/drawing/2014/main" xmlns="" id="{0382136C-1665-D5BF-337A-C552DDF88991}"/>
                </a:ext>
              </a:extLst>
            </p:cNvPr>
            <p:cNvGrpSpPr/>
            <p:nvPr/>
          </p:nvGrpSpPr>
          <p:grpSpPr>
            <a:xfrm>
              <a:off x="5562600" y="4613977"/>
              <a:ext cx="5219700" cy="3505200"/>
              <a:chOff x="5905500" y="4185183"/>
              <a:chExt cx="5219700" cy="3505200"/>
            </a:xfrm>
          </p:grpSpPr>
          <p:sp>
            <p:nvSpPr>
              <p:cNvPr id="15" name="Speech Bubble: Oval 14">
                <a:extLst>
                  <a:ext uri="{FF2B5EF4-FFF2-40B4-BE49-F238E27FC236}">
                    <a16:creationId xmlns:a16="http://schemas.microsoft.com/office/drawing/2014/main" xmlns="" id="{64C74DD8-3DA5-EE01-6E2C-723675BFEFFC}"/>
                  </a:ext>
                </a:extLst>
              </p:cNvPr>
              <p:cNvSpPr/>
              <p:nvPr/>
            </p:nvSpPr>
            <p:spPr>
              <a:xfrm>
                <a:off x="5905500" y="4185183"/>
                <a:ext cx="5219700" cy="3505200"/>
              </a:xfrm>
              <a:prstGeom prst="wedgeEllipseCallout">
                <a:avLst>
                  <a:gd name="adj1" fmla="val -45298"/>
                  <a:gd name="adj2" fmla="val 62500"/>
                </a:avLst>
              </a:prstGeom>
              <a:solidFill>
                <a:schemeClr val="accent3">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2A95AED0-4233-8193-CBD4-84AF5E03E927}"/>
                  </a:ext>
                </a:extLst>
              </p:cNvPr>
              <p:cNvSpPr txBox="1"/>
              <p:nvPr/>
            </p:nvSpPr>
            <p:spPr>
              <a:xfrm>
                <a:off x="6172200" y="5025322"/>
                <a:ext cx="4953000" cy="1824923"/>
              </a:xfrm>
              <a:prstGeom prst="rect">
                <a:avLst/>
              </a:prstGeom>
              <a:noFill/>
            </p:spPr>
            <p:txBody>
              <a:bodyPr wrap="square">
                <a:spAutoFit/>
              </a:bodyPr>
              <a:lstStyle/>
              <a:p>
                <a:pPr algn="ctr">
                  <a:lnSpc>
                    <a:spcPct val="150000"/>
                  </a:lnSpc>
                </a:pPr>
                <a:r>
                  <a:rPr lang="en-US" sz="4000" dirty="0" err="1">
                    <a:effectLst/>
                    <a:latin typeface="Arial" panose="020B0604020202020204" pitchFamily="34" charset="0"/>
                    <a:ea typeface="Times New Roman" panose="02020603050405020304" pitchFamily="18" charset="0"/>
                    <a:cs typeface="Arial" panose="020B0604020202020204" pitchFamily="34" charset="0"/>
                  </a:rPr>
                  <a:t>Sử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dụng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biểu</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thức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pPr>
                <a:r>
                  <a:rPr lang="en-US" sz="4000" dirty="0">
                    <a:effectLst/>
                    <a:latin typeface="Arial" panose="020B0604020202020204" pitchFamily="34" charset="0"/>
                    <a:ea typeface="Times New Roman" panose="02020603050405020304" pitchFamily="18" charset="0"/>
                    <a:cs typeface="Arial" panose="020B0604020202020204" pitchFamily="34" charset="0"/>
                  </a:rPr>
                  <a:t>Q = A = 𝒫t</a:t>
                </a:r>
                <a:endParaRPr lang="en-US" sz="4000" dirty="0">
                  <a:latin typeface="Arial" panose="020B0604020202020204" pitchFamily="34" charset="0"/>
                  <a:cs typeface="Arial" panose="020B0604020202020204" pitchFamily="34" charset="0"/>
                </a:endParaRPr>
              </a:p>
            </p:txBody>
          </p:sp>
        </p:grpSp>
        <p:pic>
          <p:nvPicPr>
            <p:cNvPr id="18" name="Picture 17">
              <a:extLst>
                <a:ext uri="{FF2B5EF4-FFF2-40B4-BE49-F238E27FC236}">
                  <a16:creationId xmlns:a16="http://schemas.microsoft.com/office/drawing/2014/main" xmlns="" id="{994DC5DB-7306-230E-AE6A-DA9C5C37A5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6776" y="7548371"/>
              <a:ext cx="2450348" cy="2014729"/>
            </a:xfrm>
            <a:prstGeom prst="rect">
              <a:avLst/>
            </a:prstGeom>
          </p:spPr>
        </p:pic>
      </p:grpSp>
    </p:spTree>
    <p:extLst>
      <p:ext uri="{BB962C8B-B14F-4D97-AF65-F5344CB8AC3E}">
        <p14:creationId xmlns:p14="http://schemas.microsoft.com/office/powerpoint/2010/main" val="274378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6C80D0EE-05BD-557F-FC4E-6ED3F08DFBE1}"/>
              </a:ext>
            </a:extLst>
          </p:cNvPr>
          <p:cNvSpPr txBox="1"/>
          <p:nvPr/>
        </p:nvSpPr>
        <p:spPr>
          <a:xfrm>
            <a:off x="1014845" y="1972024"/>
            <a:ext cx="14834756" cy="1824923"/>
          </a:xfrm>
          <a:prstGeom prst="rect">
            <a:avLst/>
          </a:prstGeom>
          <a:noFill/>
        </p:spPr>
        <p:txBody>
          <a:bodyPr wrap="square">
            <a:spAutoFit/>
          </a:bodyPr>
          <a:lstStyle/>
          <a:p>
            <a:pPr marL="0" marR="0" algn="just">
              <a:lnSpc>
                <a:spcPct val="150000"/>
              </a:lnSpc>
              <a:spcBef>
                <a:spcPts val="0"/>
              </a:spcBef>
              <a:spcAft>
                <a:spcPts val="800"/>
              </a:spcAft>
            </a:pP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liệu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4.2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thì</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dung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riêng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nước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xác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bao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nhiêu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xmlns="" id="{1D5853E0-209B-975D-9283-330D8020677F}"/>
              </a:ext>
            </a:extLst>
          </p:cNvPr>
          <p:cNvSpPr/>
          <p:nvPr/>
        </p:nvSpPr>
        <p:spPr>
          <a:xfrm>
            <a:off x="1014845" y="673138"/>
            <a:ext cx="6134100" cy="1054057"/>
          </a:xfrm>
          <a:prstGeom prst="roundRect">
            <a:avLst/>
          </a:prstGeom>
          <a:solidFill>
            <a:srgbClr val="EB7347"/>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Câu</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hỏi</a:t>
            </a:r>
            <a:r>
              <a:rPr lang="en-US" sz="4000" b="1" dirty="0">
                <a:solidFill>
                  <a:schemeClr val="bg1"/>
                </a:solidFill>
                <a:latin typeface="Arial" panose="020B0604020202020204" pitchFamily="34" charset="0"/>
                <a:cs typeface="Arial" panose="020B0604020202020204" pitchFamily="34" charset="0"/>
              </a:rPr>
              <a:t> </a:t>
            </a:r>
          </a:p>
        </p:txBody>
      </p:sp>
      <p:pic>
        <p:nvPicPr>
          <p:cNvPr id="15" name="Picture 14">
            <a:extLst>
              <a:ext uri="{FF2B5EF4-FFF2-40B4-BE49-F238E27FC236}">
                <a16:creationId xmlns:a16="http://schemas.microsoft.com/office/drawing/2014/main" xmlns="" id="{3516222D-4E22-9368-0992-297449595D47}"/>
              </a:ext>
            </a:extLst>
          </p:cNvPr>
          <p:cNvPicPr>
            <a:picLocks noChangeAspect="1"/>
          </p:cNvPicPr>
          <p:nvPr/>
        </p:nvPicPr>
        <p:blipFill>
          <a:blip r:embed="rId2"/>
          <a:stretch>
            <a:fillRect/>
          </a:stretch>
        </p:blipFill>
        <p:spPr>
          <a:xfrm>
            <a:off x="16175392" y="1562100"/>
            <a:ext cx="1195651" cy="2043476"/>
          </a:xfrm>
          <a:prstGeom prst="rect">
            <a:avLst/>
          </a:prstGeom>
        </p:spPr>
      </p:pic>
      <p:pic>
        <p:nvPicPr>
          <p:cNvPr id="17" name="Picture 16">
            <a:extLst>
              <a:ext uri="{FF2B5EF4-FFF2-40B4-BE49-F238E27FC236}">
                <a16:creationId xmlns:a16="http://schemas.microsoft.com/office/drawing/2014/main" xmlns="" id="{CF50700E-1777-ADCD-C552-E8BF01A39EE5}"/>
              </a:ext>
            </a:extLst>
          </p:cNvPr>
          <p:cNvPicPr>
            <a:picLocks noChangeAspect="1"/>
          </p:cNvPicPr>
          <p:nvPr/>
        </p:nvPicPr>
        <p:blipFill>
          <a:blip r:embed="rId3"/>
          <a:stretch>
            <a:fillRect/>
          </a:stretch>
        </p:blipFill>
        <p:spPr>
          <a:xfrm>
            <a:off x="1273712" y="4041777"/>
            <a:ext cx="15740576" cy="6003163"/>
          </a:xfrm>
          <a:prstGeom prst="rect">
            <a:avLst/>
          </a:prstGeom>
        </p:spPr>
      </p:pic>
    </p:spTree>
    <p:extLst>
      <p:ext uri="{BB962C8B-B14F-4D97-AF65-F5344CB8AC3E}">
        <p14:creationId xmlns:p14="http://schemas.microsoft.com/office/powerpoint/2010/main" val="333441138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37202CB-EB3C-39BA-A853-68D7244C5165}"/>
              </a:ext>
            </a:extLst>
          </p:cNvPr>
          <p:cNvPicPr>
            <a:picLocks noChangeAspect="1"/>
          </p:cNvPicPr>
          <p:nvPr/>
        </p:nvPicPr>
        <p:blipFill rotWithShape="1">
          <a:blip r:embed="rId2"/>
          <a:srcRect t="24117"/>
          <a:stretch/>
        </p:blipFill>
        <p:spPr>
          <a:xfrm>
            <a:off x="1273712" y="588137"/>
            <a:ext cx="15740576" cy="4555363"/>
          </a:xfrm>
          <a:prstGeom prst="rect">
            <a:avLst/>
          </a:prstGeom>
        </p:spPr>
      </p:pic>
      <p:sp>
        <p:nvSpPr>
          <p:cNvPr id="9" name="TextBox 8">
            <a:extLst>
              <a:ext uri="{FF2B5EF4-FFF2-40B4-BE49-F238E27FC236}">
                <a16:creationId xmlns:a16="http://schemas.microsoft.com/office/drawing/2014/main" xmlns="" id="{6351464C-5620-1828-BEC5-70E544678199}"/>
              </a:ext>
            </a:extLst>
          </p:cNvPr>
          <p:cNvSpPr txBox="1"/>
          <p:nvPr/>
        </p:nvSpPr>
        <p:spPr>
          <a:xfrm>
            <a:off x="8281554" y="5448300"/>
            <a:ext cx="1724891" cy="707886"/>
          </a:xfrm>
          <a:prstGeom prst="rect">
            <a:avLst/>
          </a:prstGeom>
          <a:noFill/>
        </p:spPr>
        <p:txBody>
          <a:bodyPr wrap="square" rtlCol="0">
            <a:spAutoFit/>
          </a:bodyPr>
          <a:lstStyle/>
          <a:p>
            <a:pPr algn="ctr"/>
            <a:r>
              <a:rPr lang="en-US" sz="4000" b="1" dirty="0" err="1">
                <a:solidFill>
                  <a:srgbClr val="E54E19"/>
                </a:solidFill>
                <a:latin typeface="Arial" panose="020B0604020202020204" pitchFamily="34" charset="0"/>
                <a:cs typeface="Arial" panose="020B0604020202020204" pitchFamily="34" charset="0"/>
              </a:rPr>
              <a:t>Giải</a:t>
            </a:r>
            <a:endParaRPr lang="en-US" sz="4000" b="1" dirty="0">
              <a:solidFill>
                <a:srgbClr val="E54E19"/>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xmlns="" id="{9DC16DEC-15FC-1024-2DCF-8D0DD61A04CE}"/>
                  </a:ext>
                </a:extLst>
              </p:cNvPr>
              <p:cNvSpPr txBox="1"/>
              <p:nvPr/>
            </p:nvSpPr>
            <p:spPr>
              <a:xfrm>
                <a:off x="1273712" y="6460986"/>
                <a:ext cx="16099888" cy="2887072"/>
              </a:xfrm>
              <a:prstGeom prst="rect">
                <a:avLst/>
              </a:prstGeom>
              <a:noFill/>
            </p:spPr>
            <p:txBody>
              <a:bodyPr wrap="square">
                <a:spAutoFit/>
              </a:bodyPr>
              <a:lstStyle/>
              <a:p>
                <a:pPr marL="0" marR="0" algn="just">
                  <a:lnSpc>
                    <a:spcPct val="150000"/>
                  </a:lnSpc>
                  <a:spcBef>
                    <a:spcPts val="0"/>
                  </a:spcBef>
                  <a:spcAft>
                    <a:spcPts val="800"/>
                  </a:spcAft>
                </a:pPr>
                <a:r>
                  <a:rPr lang="en-US" sz="40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effectLst/>
                    <a:latin typeface="Arial" panose="020B0604020202020204" pitchFamily="34" charset="0"/>
                    <a:ea typeface="Times New Roman" panose="02020603050405020304" pitchFamily="18" charset="0"/>
                    <a:cs typeface="Arial" panose="020B0604020202020204" pitchFamily="34" charset="0"/>
                  </a:rPr>
                  <a:t> dung </a:t>
                </a:r>
                <a:r>
                  <a:rPr lang="en-US" sz="4000" dirty="0" err="1">
                    <a:effectLst/>
                    <a:latin typeface="Arial" panose="020B0604020202020204" pitchFamily="34" charset="0"/>
                    <a:ea typeface="Times New Roman" panose="02020603050405020304" pitchFamily="18" charset="0"/>
                    <a:cs typeface="Arial" panose="020B0604020202020204" pitchFamily="34" charset="0"/>
                  </a:rPr>
                  <a:t>riêng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30000"/>
                  </a:lnSpc>
                  <a:spcBef>
                    <a:spcPts val="0"/>
                  </a:spcBef>
                  <a:spcAft>
                    <a:spcPts val="800"/>
                  </a:spcAft>
                </a:pPr>
                <a14:m>
                  <m:oMathPara xmlns:m="http://schemas.openxmlformats.org/officeDocument/2006/math">
                    <m:oMathParaPr>
                      <m:jc m:val="centerGroup"/>
                    </m:oMathParaPr>
                    <m:oMath xmlns:m="http://schemas.openxmlformats.org/officeDocument/2006/math">
                      <m:r>
                        <a:rPr lang="en-US" sz="40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r>
                        <a:rPr lang="en-US" sz="40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𝒫</m:t>
                          </m:r>
                          <m:r>
                            <a:rPr lang="en-US" sz="40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num>
                        <m:den>
                          <m:r>
                            <a:rPr lang="en-US" sz="40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r>
                            <a:rPr lang="en-US" sz="40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𝑇</m:t>
                          </m:r>
                        </m:den>
                      </m:f>
                      <m:r>
                        <a:rPr lang="en-US" sz="40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18,2.(900−180)</m:t>
                          </m:r>
                        </m:num>
                        <m:den>
                          <m:r>
                            <a:rPr lang="en-US" sz="40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0,136.(54−33)</m:t>
                          </m:r>
                        </m:den>
                      </m:f>
                      <m:r>
                        <a:rPr lang="en-US" sz="40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=4588,2 </m:t>
                      </m:r>
                      <m:r>
                        <a:rPr lang="en-US" sz="40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𝐽</m:t>
                      </m:r>
                      <m:r>
                        <a:rPr lang="en-US" sz="40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𝑘𝑔</m:t>
                      </m:r>
                      <m:r>
                        <a:rPr lang="en-US" sz="40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𝐾</m:t>
                      </m:r>
                    </m:oMath>
                  </m:oMathPara>
                </a14:m>
                <a:endParaRPr lang="en-US" sz="4000" i="1"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9DC16DEC-15FC-1024-2DCF-8D0DD61A04CE}"/>
                  </a:ext>
                </a:extLst>
              </p:cNvPr>
              <p:cNvSpPr txBox="1">
                <a:spLocks noRot="1" noChangeAspect="1" noMove="1" noResize="1" noEditPoints="1" noAdjustHandles="1" noChangeArrowheads="1" noChangeShapeType="1" noTextEdit="1"/>
              </p:cNvSpPr>
              <p:nvPr/>
            </p:nvSpPr>
            <p:spPr>
              <a:xfrm>
                <a:off x="1273712" y="6460986"/>
                <a:ext cx="16099888" cy="2887072"/>
              </a:xfrm>
              <a:prstGeom prst="rect">
                <a:avLst/>
              </a:prstGeom>
              <a:blipFill>
                <a:blip r:embed="rId3"/>
                <a:stretch>
                  <a:fillRect l="-1363"/>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xmlns="" id="{77F16A6B-0A5B-0CFE-90B3-76AF3ABC039D}"/>
              </a:ext>
            </a:extLst>
          </p:cNvPr>
          <p:cNvPicPr>
            <a:picLocks noChangeAspect="1"/>
          </p:cNvPicPr>
          <p:nvPr/>
        </p:nvPicPr>
        <p:blipFill>
          <a:blip r:embed="rId4"/>
          <a:stretch>
            <a:fillRect/>
          </a:stretch>
        </p:blipFill>
        <p:spPr>
          <a:xfrm>
            <a:off x="15392400" y="7125408"/>
            <a:ext cx="2514600" cy="2908754"/>
          </a:xfrm>
          <a:prstGeom prst="rect">
            <a:avLst/>
          </a:prstGeom>
        </p:spPr>
      </p:pic>
    </p:spTree>
    <p:extLst>
      <p:ext uri="{BB962C8B-B14F-4D97-AF65-F5344CB8AC3E}">
        <p14:creationId xmlns:p14="http://schemas.microsoft.com/office/powerpoint/2010/main" val="1574808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B7347"/>
        </a:solidFill>
        <a:effectLst/>
      </p:bgPr>
    </p:bg>
    <p:spTree>
      <p:nvGrpSpPr>
        <p:cNvPr id="1" name=""/>
        <p:cNvGrpSpPr/>
        <p:nvPr/>
      </p:nvGrpSpPr>
      <p:grpSpPr>
        <a:xfrm>
          <a:off x="0" y="0"/>
          <a:ext cx="0" cy="0"/>
          <a:chOff x="0" y="0"/>
          <a:chExt cx="0" cy="0"/>
        </a:xfrm>
      </p:grpSpPr>
      <p:grpSp>
        <p:nvGrpSpPr>
          <p:cNvPr id="2" name="Group 2"/>
          <p:cNvGrpSpPr/>
          <p:nvPr/>
        </p:nvGrpSpPr>
        <p:grpSpPr>
          <a:xfrm>
            <a:off x="1066800" y="3416149"/>
            <a:ext cx="8915399" cy="5456703"/>
            <a:chOff x="0" y="0"/>
            <a:chExt cx="29871511" cy="19727647"/>
          </a:xfrm>
        </p:grpSpPr>
        <p:sp>
          <p:nvSpPr>
            <p:cNvPr id="3" name="Freeform 3"/>
            <p:cNvSpPr/>
            <p:nvPr/>
          </p:nvSpPr>
          <p:spPr>
            <a:xfrm>
              <a:off x="-50165" y="-508"/>
              <a:ext cx="29935900" cy="19731076"/>
            </a:xfrm>
            <a:custGeom>
              <a:avLst/>
              <a:gdLst/>
              <a:ahLst/>
              <a:cxnLst/>
              <a:rect l="l" t="t" r="r" b="b"/>
              <a:pathLst>
                <a:path w="29935900" h="19731076">
                  <a:moveTo>
                    <a:pt x="29917486" y="18524576"/>
                  </a:moveTo>
                  <a:cubicBezTo>
                    <a:pt x="29903769" y="18829884"/>
                    <a:pt x="29863889" y="19167577"/>
                    <a:pt x="29653834" y="19406844"/>
                  </a:cubicBezTo>
                  <a:cubicBezTo>
                    <a:pt x="29571157" y="19501079"/>
                    <a:pt x="29463839" y="19569786"/>
                    <a:pt x="29345605" y="19610172"/>
                  </a:cubicBezTo>
                  <a:cubicBezTo>
                    <a:pt x="29234480" y="19648144"/>
                    <a:pt x="29118527" y="19656145"/>
                    <a:pt x="29002196" y="19663512"/>
                  </a:cubicBezTo>
                  <a:cubicBezTo>
                    <a:pt x="28747815" y="19679642"/>
                    <a:pt x="28493179" y="19694627"/>
                    <a:pt x="28238544" y="19706566"/>
                  </a:cubicBezTo>
                  <a:cubicBezTo>
                    <a:pt x="27350034" y="19720408"/>
                    <a:pt x="23359637" y="19731076"/>
                    <a:pt x="19365822" y="19727140"/>
                  </a:cubicBezTo>
                  <a:cubicBezTo>
                    <a:pt x="15743322" y="19723583"/>
                    <a:pt x="12122534" y="19712280"/>
                    <a:pt x="8500035" y="19706818"/>
                  </a:cubicBezTo>
                  <a:cubicBezTo>
                    <a:pt x="5979513" y="19703009"/>
                    <a:pt x="3458994" y="19699072"/>
                    <a:pt x="1903222" y="19701485"/>
                  </a:cubicBezTo>
                  <a:cubicBezTo>
                    <a:pt x="1724279" y="19703770"/>
                    <a:pt x="1545209" y="19707835"/>
                    <a:pt x="1366266" y="19701867"/>
                  </a:cubicBezTo>
                  <a:cubicBezTo>
                    <a:pt x="1203325" y="19696405"/>
                    <a:pt x="1034288" y="19686753"/>
                    <a:pt x="877824" y="19637223"/>
                  </a:cubicBezTo>
                  <a:cubicBezTo>
                    <a:pt x="717296" y="19586423"/>
                    <a:pt x="571881" y="19492951"/>
                    <a:pt x="459994" y="19366966"/>
                  </a:cubicBezTo>
                  <a:cubicBezTo>
                    <a:pt x="340233" y="19232219"/>
                    <a:pt x="253238" y="19062802"/>
                    <a:pt x="219710" y="18885383"/>
                  </a:cubicBezTo>
                  <a:cubicBezTo>
                    <a:pt x="199390" y="18777942"/>
                    <a:pt x="195072" y="18668341"/>
                    <a:pt x="194056" y="18559247"/>
                  </a:cubicBezTo>
                  <a:cubicBezTo>
                    <a:pt x="192913" y="18444058"/>
                    <a:pt x="193040" y="18328743"/>
                    <a:pt x="191897" y="18213553"/>
                  </a:cubicBezTo>
                  <a:cubicBezTo>
                    <a:pt x="187452" y="17738193"/>
                    <a:pt x="175260" y="14111980"/>
                    <a:pt x="155702" y="10417150"/>
                  </a:cubicBezTo>
                  <a:cubicBezTo>
                    <a:pt x="136144" y="6738126"/>
                    <a:pt x="109093" y="3060090"/>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6569864" y="1016"/>
                    <a:pt x="12279962" y="508"/>
                  </a:cubicBezTo>
                  <a:cubicBezTo>
                    <a:pt x="18116685" y="0"/>
                    <a:pt x="23953410" y="8509"/>
                    <a:pt x="28123484" y="20447"/>
                  </a:cubicBezTo>
                  <a:cubicBezTo>
                    <a:pt x="28351957" y="26797"/>
                    <a:pt x="28580303" y="34036"/>
                    <a:pt x="28808775" y="41783"/>
                  </a:cubicBezTo>
                  <a:cubicBezTo>
                    <a:pt x="28915073" y="45339"/>
                    <a:pt x="29022136" y="45339"/>
                    <a:pt x="29127671" y="60325"/>
                  </a:cubicBezTo>
                  <a:cubicBezTo>
                    <a:pt x="29219746" y="73406"/>
                    <a:pt x="29310044" y="97409"/>
                    <a:pt x="29395769" y="133604"/>
                  </a:cubicBezTo>
                  <a:cubicBezTo>
                    <a:pt x="29523659" y="187579"/>
                    <a:pt x="29666025" y="273050"/>
                    <a:pt x="29725842" y="404368"/>
                  </a:cubicBezTo>
                  <a:cubicBezTo>
                    <a:pt x="29775371" y="513207"/>
                    <a:pt x="29794294" y="634619"/>
                    <a:pt x="29809028" y="752348"/>
                  </a:cubicBezTo>
                  <a:cubicBezTo>
                    <a:pt x="29843444" y="1026287"/>
                    <a:pt x="29842173" y="1304036"/>
                    <a:pt x="29840523" y="1579753"/>
                  </a:cubicBezTo>
                  <a:cubicBezTo>
                    <a:pt x="29838492" y="1908302"/>
                    <a:pt x="29840015" y="3708169"/>
                    <a:pt x="29837730" y="6264912"/>
                  </a:cubicBezTo>
                  <a:cubicBezTo>
                    <a:pt x="29835190" y="8988615"/>
                    <a:pt x="29842936" y="11707377"/>
                    <a:pt x="29864779" y="14426142"/>
                  </a:cubicBezTo>
                  <a:cubicBezTo>
                    <a:pt x="29890052" y="17593422"/>
                    <a:pt x="29935900" y="18116018"/>
                    <a:pt x="29917486" y="18524576"/>
                  </a:cubicBezTo>
                  <a:close/>
                </a:path>
              </a:pathLst>
            </a:custGeom>
            <a:solidFill>
              <a:srgbClr val="FFF4DD"/>
            </a:solidFill>
          </p:spPr>
        </p:sp>
      </p:grpSp>
      <p:grpSp>
        <p:nvGrpSpPr>
          <p:cNvPr id="4" name="Group 4"/>
          <p:cNvGrpSpPr/>
          <p:nvPr/>
        </p:nvGrpSpPr>
        <p:grpSpPr>
          <a:xfrm>
            <a:off x="10287000" y="1414148"/>
            <a:ext cx="6599973" cy="7458703"/>
            <a:chOff x="0" y="0"/>
            <a:chExt cx="25164460" cy="26965490"/>
          </a:xfrm>
        </p:grpSpPr>
        <p:sp>
          <p:nvSpPr>
            <p:cNvPr id="5" name="Freeform 5"/>
            <p:cNvSpPr/>
            <p:nvPr/>
          </p:nvSpPr>
          <p:spPr>
            <a:xfrm>
              <a:off x="-50165" y="-508"/>
              <a:ext cx="25228850" cy="26968921"/>
            </a:xfrm>
            <a:custGeom>
              <a:avLst/>
              <a:gdLst/>
              <a:ahLst/>
              <a:cxnLst/>
              <a:rect l="l" t="t" r="r" b="b"/>
              <a:pathLst>
                <a:path w="25228850" h="26968921">
                  <a:moveTo>
                    <a:pt x="25210434" y="25762419"/>
                  </a:moveTo>
                  <a:cubicBezTo>
                    <a:pt x="25196718" y="26067726"/>
                    <a:pt x="25156840" y="26405420"/>
                    <a:pt x="24946782" y="26644689"/>
                  </a:cubicBezTo>
                  <a:cubicBezTo>
                    <a:pt x="24864105" y="26738922"/>
                    <a:pt x="24756790" y="26807628"/>
                    <a:pt x="24638553" y="26848017"/>
                  </a:cubicBezTo>
                  <a:cubicBezTo>
                    <a:pt x="24527428" y="26885989"/>
                    <a:pt x="24411476" y="26893989"/>
                    <a:pt x="24295146" y="26901356"/>
                  </a:cubicBezTo>
                  <a:cubicBezTo>
                    <a:pt x="24040764" y="26917485"/>
                    <a:pt x="23786129" y="26932470"/>
                    <a:pt x="23531495" y="26944408"/>
                  </a:cubicBezTo>
                  <a:cubicBezTo>
                    <a:pt x="22758802" y="26958252"/>
                    <a:pt x="19490566" y="26968921"/>
                    <a:pt x="16219530" y="26964983"/>
                  </a:cubicBezTo>
                  <a:cubicBezTo>
                    <a:pt x="13252612" y="26961427"/>
                    <a:pt x="10287094" y="26950122"/>
                    <a:pt x="7320176" y="26944662"/>
                  </a:cubicBezTo>
                  <a:cubicBezTo>
                    <a:pt x="5255805" y="26940851"/>
                    <a:pt x="3191435" y="26936917"/>
                    <a:pt x="1903222" y="26939329"/>
                  </a:cubicBezTo>
                  <a:cubicBezTo>
                    <a:pt x="1724279" y="26941614"/>
                    <a:pt x="1545209" y="26945679"/>
                    <a:pt x="1366266" y="26939710"/>
                  </a:cubicBezTo>
                  <a:cubicBezTo>
                    <a:pt x="1203325" y="26934247"/>
                    <a:pt x="1034288" y="26924598"/>
                    <a:pt x="877824" y="26875066"/>
                  </a:cubicBezTo>
                  <a:cubicBezTo>
                    <a:pt x="717296" y="26824266"/>
                    <a:pt x="571881" y="26730796"/>
                    <a:pt x="459994" y="26604810"/>
                  </a:cubicBezTo>
                  <a:cubicBezTo>
                    <a:pt x="340233" y="26470064"/>
                    <a:pt x="253238" y="26300645"/>
                    <a:pt x="219710" y="26123227"/>
                  </a:cubicBezTo>
                  <a:cubicBezTo>
                    <a:pt x="199390" y="26015785"/>
                    <a:pt x="195072" y="25906184"/>
                    <a:pt x="194056" y="25797090"/>
                  </a:cubicBezTo>
                  <a:cubicBezTo>
                    <a:pt x="192913" y="25681902"/>
                    <a:pt x="193040" y="25566586"/>
                    <a:pt x="191897" y="25451396"/>
                  </a:cubicBezTo>
                  <a:cubicBezTo>
                    <a:pt x="187452" y="24976036"/>
                    <a:pt x="175260" y="19683755"/>
                    <a:pt x="155702" y="14286438"/>
                  </a:cubicBezTo>
                  <a:cubicBezTo>
                    <a:pt x="136144" y="8912210"/>
                    <a:pt x="109093" y="3539427"/>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5739317" y="1016"/>
                    <a:pt x="10416032" y="508"/>
                  </a:cubicBezTo>
                  <a:cubicBezTo>
                    <a:pt x="15196456" y="0"/>
                    <a:pt x="19976880" y="8509"/>
                    <a:pt x="23416432" y="20447"/>
                  </a:cubicBezTo>
                  <a:cubicBezTo>
                    <a:pt x="23644905" y="26797"/>
                    <a:pt x="23873252" y="34036"/>
                    <a:pt x="24101725" y="41783"/>
                  </a:cubicBezTo>
                  <a:cubicBezTo>
                    <a:pt x="24208024" y="45339"/>
                    <a:pt x="24315084" y="45339"/>
                    <a:pt x="24420622" y="60325"/>
                  </a:cubicBezTo>
                  <a:cubicBezTo>
                    <a:pt x="24512697" y="73406"/>
                    <a:pt x="24602993" y="97409"/>
                    <a:pt x="24688718" y="133604"/>
                  </a:cubicBezTo>
                  <a:cubicBezTo>
                    <a:pt x="24816607" y="187579"/>
                    <a:pt x="24958975" y="273050"/>
                    <a:pt x="25018791" y="404368"/>
                  </a:cubicBezTo>
                  <a:cubicBezTo>
                    <a:pt x="25068322" y="513207"/>
                    <a:pt x="25087245" y="634619"/>
                    <a:pt x="25101977" y="752348"/>
                  </a:cubicBezTo>
                  <a:cubicBezTo>
                    <a:pt x="25136393" y="1026287"/>
                    <a:pt x="25135124" y="1304036"/>
                    <a:pt x="25133473" y="1579753"/>
                  </a:cubicBezTo>
                  <a:cubicBezTo>
                    <a:pt x="25131440" y="1908302"/>
                    <a:pt x="25132964" y="4486124"/>
                    <a:pt x="25130678" y="8220950"/>
                  </a:cubicBezTo>
                  <a:cubicBezTo>
                    <a:pt x="25128138" y="12199669"/>
                    <a:pt x="25135885" y="16171169"/>
                    <a:pt x="25157729" y="20142674"/>
                  </a:cubicBezTo>
                  <a:cubicBezTo>
                    <a:pt x="25183001" y="24769357"/>
                    <a:pt x="25228850" y="25353861"/>
                    <a:pt x="25210434" y="25762419"/>
                  </a:cubicBezTo>
                  <a:close/>
                </a:path>
              </a:pathLst>
            </a:custGeom>
            <a:solidFill>
              <a:srgbClr val="FFF4DD"/>
            </a:solidFill>
          </p:spPr>
        </p:sp>
      </p:grpSp>
      <p:grpSp>
        <p:nvGrpSpPr>
          <p:cNvPr id="6" name="Group 6"/>
          <p:cNvGrpSpPr/>
          <p:nvPr/>
        </p:nvGrpSpPr>
        <p:grpSpPr>
          <a:xfrm>
            <a:off x="1051623" y="1414009"/>
            <a:ext cx="8938719" cy="1708221"/>
            <a:chOff x="-18355" y="-185"/>
            <a:chExt cx="11040246" cy="2277628"/>
          </a:xfrm>
        </p:grpSpPr>
        <p:grpSp>
          <p:nvGrpSpPr>
            <p:cNvPr id="7" name="Group 7"/>
            <p:cNvGrpSpPr/>
            <p:nvPr/>
          </p:nvGrpSpPr>
          <p:grpSpPr>
            <a:xfrm>
              <a:off x="-18355" y="-185"/>
              <a:ext cx="11040246" cy="2277628"/>
              <a:chOff x="-50164" y="-507"/>
              <a:chExt cx="30172712" cy="6224698"/>
            </a:xfrm>
          </p:grpSpPr>
          <p:sp>
            <p:nvSpPr>
              <p:cNvPr id="8" name="Freeform 8"/>
              <p:cNvSpPr/>
              <p:nvPr/>
            </p:nvSpPr>
            <p:spPr>
              <a:xfrm>
                <a:off x="-50164" y="-507"/>
                <a:ext cx="30172712" cy="6224698"/>
              </a:xfrm>
              <a:custGeom>
                <a:avLst/>
                <a:gdLst/>
                <a:ahLst/>
                <a:cxnLst/>
                <a:rect l="l" t="t" r="r" b="b"/>
                <a:pathLst>
                  <a:path w="30172711" h="6224698">
                    <a:moveTo>
                      <a:pt x="30154293" y="5018198"/>
                    </a:moveTo>
                    <a:cubicBezTo>
                      <a:pt x="30140579" y="5323506"/>
                      <a:pt x="30100700" y="5661199"/>
                      <a:pt x="29890641" y="5900467"/>
                    </a:cubicBezTo>
                    <a:cubicBezTo>
                      <a:pt x="29807964" y="5994701"/>
                      <a:pt x="29700650" y="6063408"/>
                      <a:pt x="29582412" y="6103794"/>
                    </a:cubicBezTo>
                    <a:cubicBezTo>
                      <a:pt x="29471287" y="6141767"/>
                      <a:pt x="29355337" y="6149768"/>
                      <a:pt x="29239007" y="6157134"/>
                    </a:cubicBezTo>
                    <a:cubicBezTo>
                      <a:pt x="28984625" y="6173263"/>
                      <a:pt x="28729990" y="6188249"/>
                      <a:pt x="28475354" y="6200187"/>
                    </a:cubicBezTo>
                    <a:cubicBezTo>
                      <a:pt x="27581015" y="6214030"/>
                      <a:pt x="23554287" y="6224698"/>
                      <a:pt x="19524110" y="6220761"/>
                    </a:cubicBezTo>
                    <a:cubicBezTo>
                      <a:pt x="15868629" y="6217205"/>
                      <a:pt x="12214874" y="6205902"/>
                      <a:pt x="8559394" y="6200441"/>
                    </a:cubicBezTo>
                    <a:cubicBezTo>
                      <a:pt x="6015923" y="6196631"/>
                      <a:pt x="3472455" y="6192694"/>
                      <a:pt x="1903222" y="6195107"/>
                    </a:cubicBezTo>
                    <a:cubicBezTo>
                      <a:pt x="1724279" y="6197393"/>
                      <a:pt x="1545209" y="6201457"/>
                      <a:pt x="1366266" y="6195488"/>
                    </a:cubicBezTo>
                    <a:cubicBezTo>
                      <a:pt x="1203325" y="6190027"/>
                      <a:pt x="1034288" y="6180375"/>
                      <a:pt x="877824" y="6130845"/>
                    </a:cubicBezTo>
                    <a:cubicBezTo>
                      <a:pt x="717296" y="6080045"/>
                      <a:pt x="571881" y="5986573"/>
                      <a:pt x="459994" y="5860589"/>
                    </a:cubicBezTo>
                    <a:cubicBezTo>
                      <a:pt x="340233" y="5725842"/>
                      <a:pt x="253238" y="5556424"/>
                      <a:pt x="219710" y="5379005"/>
                    </a:cubicBezTo>
                    <a:cubicBezTo>
                      <a:pt x="199390" y="5271563"/>
                      <a:pt x="195072" y="5161962"/>
                      <a:pt x="194056" y="5052869"/>
                    </a:cubicBezTo>
                    <a:cubicBezTo>
                      <a:pt x="192913" y="4937680"/>
                      <a:pt x="193040" y="4822364"/>
                      <a:pt x="191897" y="4707175"/>
                    </a:cubicBezTo>
                    <a:cubicBezTo>
                      <a:pt x="187452" y="4231814"/>
                      <a:pt x="175260" y="3714619"/>
                      <a:pt x="155702" y="3196760"/>
                    </a:cubicBezTo>
                    <a:cubicBezTo>
                      <a:pt x="136144" y="2681116"/>
                      <a:pt x="109093" y="2165612"/>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6611648" y="1016"/>
                      <a:pt x="12373735" y="508"/>
                    </a:cubicBezTo>
                    <a:cubicBezTo>
                      <a:pt x="18263601" y="0"/>
                      <a:pt x="24153467" y="8509"/>
                      <a:pt x="28360291" y="20447"/>
                    </a:cubicBezTo>
                    <a:cubicBezTo>
                      <a:pt x="28588764" y="26797"/>
                      <a:pt x="28817113" y="34036"/>
                      <a:pt x="29045586" y="41783"/>
                    </a:cubicBezTo>
                    <a:cubicBezTo>
                      <a:pt x="29151883" y="45339"/>
                      <a:pt x="29258943" y="45339"/>
                      <a:pt x="29364481" y="60325"/>
                    </a:cubicBezTo>
                    <a:cubicBezTo>
                      <a:pt x="29456556" y="73406"/>
                      <a:pt x="29546854" y="97409"/>
                      <a:pt x="29632579" y="133604"/>
                    </a:cubicBezTo>
                    <a:cubicBezTo>
                      <a:pt x="29760466" y="187579"/>
                      <a:pt x="29902836" y="273050"/>
                      <a:pt x="29962652" y="404368"/>
                    </a:cubicBezTo>
                    <a:cubicBezTo>
                      <a:pt x="30012181" y="513207"/>
                      <a:pt x="30031104" y="634619"/>
                      <a:pt x="30045838" y="752348"/>
                    </a:cubicBezTo>
                    <a:cubicBezTo>
                      <a:pt x="30080254" y="1026287"/>
                      <a:pt x="30078983" y="1304036"/>
                      <a:pt x="30077334" y="1579753"/>
                    </a:cubicBezTo>
                    <a:cubicBezTo>
                      <a:pt x="30075300" y="1908302"/>
                      <a:pt x="30076825" y="2256445"/>
                      <a:pt x="30074537" y="2614792"/>
                    </a:cubicBezTo>
                    <a:cubicBezTo>
                      <a:pt x="30071998" y="2996540"/>
                      <a:pt x="30079746" y="3377595"/>
                      <a:pt x="30101590" y="3758651"/>
                    </a:cubicBezTo>
                    <a:cubicBezTo>
                      <a:pt x="30126862" y="4202569"/>
                      <a:pt x="30172711" y="4609639"/>
                      <a:pt x="30154293" y="5018198"/>
                    </a:cubicBezTo>
                    <a:close/>
                  </a:path>
                </a:pathLst>
              </a:custGeom>
              <a:solidFill>
                <a:srgbClr val="FFF4DD"/>
              </a:solidFill>
            </p:spPr>
          </p:sp>
        </p:grpSp>
        <p:sp>
          <p:nvSpPr>
            <p:cNvPr id="9" name="TextBox 9"/>
            <p:cNvSpPr txBox="1"/>
            <p:nvPr/>
          </p:nvSpPr>
          <p:spPr>
            <a:xfrm>
              <a:off x="1263121" y="419927"/>
              <a:ext cx="8507846" cy="1477328"/>
            </a:xfrm>
            <a:prstGeom prst="rect">
              <a:avLst/>
            </a:prstGeom>
          </p:spPr>
          <p:txBody>
            <a:bodyPr lIns="0" tIns="0" rIns="0" bIns="0" rtlCol="0" anchor="t">
              <a:spAutoFit/>
            </a:bodyPr>
            <a:lstStyle/>
            <a:p>
              <a:pPr marL="0" marR="0" lvl="1" indent="0" algn="ctr" defTabSz="914400" rtl="0" eaLnBrk="1" fontAlgn="auto" latinLnBrk="0" hangingPunct="1">
                <a:lnSpc>
                  <a:spcPct val="100000"/>
                </a:lnSpc>
                <a:spcBef>
                  <a:spcPct val="0"/>
                </a:spcBef>
                <a:spcAft>
                  <a:spcPts val="0"/>
                </a:spcAft>
                <a:buClrTx/>
                <a:buSzTx/>
                <a:buFontTx/>
                <a:buNone/>
                <a:tabLst/>
                <a:defRPr/>
              </a:pPr>
              <a:r>
                <a:rPr lang="en-US" sz="7200" b="1" spc="-121" dirty="0">
                  <a:solidFill>
                    <a:srgbClr val="000000"/>
                  </a:solidFill>
                  <a:latin typeface="Arial" panose="020B0604020202020204" pitchFamily="34" charset="0"/>
                  <a:cs typeface="Arial" panose="020B0604020202020204" pitchFamily="34" charset="0"/>
                </a:rPr>
                <a:t>II</a:t>
              </a:r>
              <a:r>
                <a:rPr kumimoji="0" lang="en-US" sz="7200" b="1" i="0" u="none" strike="noStrike" kern="1200" cap="none" spc="-121"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p:txBody>
        </p:sp>
      </p:grpSp>
      <p:sp>
        <p:nvSpPr>
          <p:cNvPr id="32" name="TextBox 12">
            <a:extLst>
              <a:ext uri="{FF2B5EF4-FFF2-40B4-BE49-F238E27FC236}">
                <a16:creationId xmlns:a16="http://schemas.microsoft.com/office/drawing/2014/main" xmlns="" id="{04C41A5E-6444-253B-F4AC-E6945FE4707B}"/>
              </a:ext>
            </a:extLst>
          </p:cNvPr>
          <p:cNvSpPr txBox="1"/>
          <p:nvPr/>
        </p:nvSpPr>
        <p:spPr>
          <a:xfrm>
            <a:off x="1051623" y="4533900"/>
            <a:ext cx="8934616" cy="285873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NHIỆT NÓNG CHẢY RIÊNG</a:t>
            </a:r>
          </a:p>
        </p:txBody>
      </p:sp>
      <p:pic>
        <p:nvPicPr>
          <p:cNvPr id="10" name="Picture 9">
            <a:extLst>
              <a:ext uri="{FF2B5EF4-FFF2-40B4-BE49-F238E27FC236}">
                <a16:creationId xmlns:a16="http://schemas.microsoft.com/office/drawing/2014/main" xmlns="" id="{A64689E1-1757-0167-5A7A-AE6D0E091E9E}"/>
              </a:ext>
            </a:extLst>
          </p:cNvPr>
          <p:cNvPicPr>
            <a:picLocks noChangeAspect="1"/>
          </p:cNvPicPr>
          <p:nvPr/>
        </p:nvPicPr>
        <p:blipFill>
          <a:blip r:embed="rId2"/>
          <a:stretch>
            <a:fillRect/>
          </a:stretch>
        </p:blipFill>
        <p:spPr>
          <a:xfrm>
            <a:off x="11658600" y="1866900"/>
            <a:ext cx="4114800" cy="6779624"/>
          </a:xfrm>
          <a:prstGeom prst="rect">
            <a:avLst/>
          </a:prstGeom>
        </p:spPr>
      </p:pic>
    </p:spTree>
    <p:extLst>
      <p:ext uri="{BB962C8B-B14F-4D97-AF65-F5344CB8AC3E}">
        <p14:creationId xmlns:p14="http://schemas.microsoft.com/office/powerpoint/2010/main" val="918051106"/>
      </p:ext>
    </p:extLst>
  </p:cSld>
  <p:clrMapOvr>
    <a:masterClrMapping/>
  </p:clrMapOvr>
  <p:transition spd="med">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87C14C6-5901-5EF0-011B-AA2F149CB6AF}"/>
              </a:ext>
            </a:extLst>
          </p:cNvPr>
          <p:cNvGrpSpPr/>
          <p:nvPr/>
        </p:nvGrpSpPr>
        <p:grpSpPr>
          <a:xfrm>
            <a:off x="838200" y="571500"/>
            <a:ext cx="5181600" cy="1219200"/>
            <a:chOff x="838200" y="571500"/>
            <a:chExt cx="5181600" cy="1219200"/>
          </a:xfrm>
        </p:grpSpPr>
        <p:sp>
          <p:nvSpPr>
            <p:cNvPr id="3" name="Oval 2">
              <a:extLst>
                <a:ext uri="{FF2B5EF4-FFF2-40B4-BE49-F238E27FC236}">
                  <a16:creationId xmlns:a16="http://schemas.microsoft.com/office/drawing/2014/main" xmlns="" id="{515E8AC0-D568-941D-51E8-200A20DE80F3}"/>
                </a:ext>
              </a:extLst>
            </p:cNvPr>
            <p:cNvSpPr/>
            <p:nvPr/>
          </p:nvSpPr>
          <p:spPr>
            <a:xfrm>
              <a:off x="838200" y="571500"/>
              <a:ext cx="1219200" cy="1219200"/>
            </a:xfrm>
            <a:prstGeom prst="ellipse">
              <a:avLst/>
            </a:prstGeom>
            <a:solidFill>
              <a:srgbClr val="EB7347"/>
            </a:solidFill>
            <a:ln w="28575">
              <a:solidFill>
                <a:schemeClr val="bg1"/>
              </a:solid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1.</a:t>
              </a:r>
            </a:p>
          </p:txBody>
        </p:sp>
        <p:sp>
          <p:nvSpPr>
            <p:cNvPr id="4" name="TextBox 3">
              <a:extLst>
                <a:ext uri="{FF2B5EF4-FFF2-40B4-BE49-F238E27FC236}">
                  <a16:creationId xmlns:a16="http://schemas.microsoft.com/office/drawing/2014/main" xmlns="" id="{7F9064D6-0943-D671-02F5-3FA8DC340F66}"/>
                </a:ext>
              </a:extLst>
            </p:cNvPr>
            <p:cNvSpPr txBox="1"/>
            <p:nvPr/>
          </p:nvSpPr>
          <p:spPr>
            <a:xfrm>
              <a:off x="2362200" y="765601"/>
              <a:ext cx="3657600" cy="830997"/>
            </a:xfrm>
            <a:prstGeom prst="rect">
              <a:avLst/>
            </a:prstGeom>
            <a:noFill/>
          </p:spPr>
          <p:txBody>
            <a:bodyPr wrap="square" rtlCol="0">
              <a:spAutoFit/>
            </a:bodyPr>
            <a:lstStyle/>
            <a:p>
              <a:r>
                <a:rPr lang="en-US" sz="4800" b="1" dirty="0" err="1">
                  <a:solidFill>
                    <a:srgbClr val="E54E19"/>
                  </a:solidFill>
                  <a:latin typeface="Arial" panose="020B0604020202020204" pitchFamily="34" charset="0"/>
                  <a:cs typeface="Arial" panose="020B0604020202020204" pitchFamily="34" charset="0"/>
                </a:rPr>
                <a:t>Định</a:t>
              </a:r>
              <a:r>
                <a:rPr lang="en-US" sz="4800" b="1" dirty="0">
                  <a:solidFill>
                    <a:srgbClr val="E54E19"/>
                  </a:solidFill>
                  <a:latin typeface="Arial" panose="020B0604020202020204" pitchFamily="34" charset="0"/>
                  <a:cs typeface="Arial" panose="020B0604020202020204" pitchFamily="34" charset="0"/>
                </a:rPr>
                <a:t> </a:t>
              </a:r>
              <a:r>
                <a:rPr lang="en-US" sz="4800" b="1" dirty="0" err="1">
                  <a:solidFill>
                    <a:srgbClr val="E54E19"/>
                  </a:solidFill>
                  <a:latin typeface="Arial" panose="020B0604020202020204" pitchFamily="34" charset="0"/>
                  <a:cs typeface="Arial" panose="020B0604020202020204" pitchFamily="34" charset="0"/>
                </a:rPr>
                <a:t>nghĩa</a:t>
              </a:r>
              <a:endParaRPr lang="en-US" sz="4800" b="1" dirty="0">
                <a:solidFill>
                  <a:srgbClr val="E54E19"/>
                </a:solidFill>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xmlns="" id="{43D00B50-7130-66B9-1748-43B4539B4129}"/>
              </a:ext>
            </a:extLst>
          </p:cNvPr>
          <p:cNvSpPr txBox="1"/>
          <p:nvPr/>
        </p:nvSpPr>
        <p:spPr>
          <a:xfrm>
            <a:off x="1267691" y="2369499"/>
            <a:ext cx="15752618" cy="3888244"/>
          </a:xfrm>
          <a:prstGeom prst="rect">
            <a:avLst/>
          </a:prstGeom>
          <a:noFill/>
        </p:spPr>
        <p:txBody>
          <a:bodyPr wrap="square">
            <a:spAutoFit/>
          </a:bodyPr>
          <a:lstStyle/>
          <a:p>
            <a:pPr marL="571500" marR="0" indent="-571500" algn="just">
              <a:lnSpc>
                <a:spcPct val="150000"/>
              </a:lnSpc>
              <a:spcBef>
                <a:spcPts val="0"/>
              </a:spcBef>
              <a:spcAft>
                <a:spcPts val="800"/>
              </a:spcAft>
              <a:buFont typeface="Wingdings" panose="05000000000000000000" pitchFamily="2" charset="2"/>
              <a:buChar char="§"/>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nóng</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chảy</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riêng</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λ</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chất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cần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thiết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kg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chất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hoàn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toàn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rắn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sang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lỏng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chảy</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Wingdings" panose="05000000000000000000" pitchFamily="2" charset="2"/>
              <a:buChar char="§"/>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a:t>
            </a:r>
            <a:r>
              <a:rPr lang="en-US" sz="4000" dirty="0" err="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ơn</a:t>
            </a:r>
            <a:r>
              <a:rPr lang="en-US" sz="40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vị</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chảy</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riêng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J/kg.</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xmlns="" id="{736A7AA1-0B7B-5750-7D89-48AD9916374F}"/>
              </a:ext>
            </a:extLst>
          </p:cNvPr>
          <p:cNvGrpSpPr/>
          <p:nvPr/>
        </p:nvGrpSpPr>
        <p:grpSpPr>
          <a:xfrm>
            <a:off x="7543800" y="581891"/>
            <a:ext cx="9906000" cy="1442773"/>
            <a:chOff x="7848600" y="555676"/>
            <a:chExt cx="9906000" cy="1442773"/>
          </a:xfrm>
        </p:grpSpPr>
        <p:sp>
          <p:nvSpPr>
            <p:cNvPr id="5" name="Speech Bubble: Rectangle with Corners Rounded 4">
              <a:extLst>
                <a:ext uri="{FF2B5EF4-FFF2-40B4-BE49-F238E27FC236}">
                  <a16:creationId xmlns:a16="http://schemas.microsoft.com/office/drawing/2014/main" xmlns="" id="{0044B2E4-9868-731F-350C-80C342992C59}"/>
                </a:ext>
              </a:extLst>
            </p:cNvPr>
            <p:cNvSpPr/>
            <p:nvPr/>
          </p:nvSpPr>
          <p:spPr>
            <a:xfrm>
              <a:off x="8763000" y="626849"/>
              <a:ext cx="8991600" cy="1371600"/>
            </a:xfrm>
            <a:prstGeom prst="wedgeRoundRectCallout">
              <a:avLst>
                <a:gd name="adj1" fmla="val -59364"/>
                <a:gd name="adj2" fmla="val 47348"/>
                <a:gd name="adj3" fmla="val 16667"/>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Arial" panose="020B0604020202020204" pitchFamily="34" charset="0"/>
                  <a:cs typeface="Arial" panose="020B0604020202020204" pitchFamily="34" charset="0"/>
                </a:rPr>
                <a:t>Nêu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định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nghĩa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nhiệt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nóng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chảy</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riêng</a:t>
              </a:r>
              <a:r>
                <a:rPr lang="en-US" sz="4000" dirty="0">
                  <a:solidFill>
                    <a:schemeClr val="tx1"/>
                  </a:solidFill>
                  <a:latin typeface="Arial" panose="020B0604020202020204" pitchFamily="34" charset="0"/>
                  <a:cs typeface="Arial" panose="020B0604020202020204" pitchFamily="34" charset="0"/>
                </a:rPr>
                <a:t>.</a:t>
              </a:r>
            </a:p>
          </p:txBody>
        </p:sp>
        <p:pic>
          <p:nvPicPr>
            <p:cNvPr id="16" name="Picture 15">
              <a:extLst>
                <a:ext uri="{FF2B5EF4-FFF2-40B4-BE49-F238E27FC236}">
                  <a16:creationId xmlns:a16="http://schemas.microsoft.com/office/drawing/2014/main" xmlns="" id="{7528A5A6-A343-87BB-5B6A-5DD9DD11DA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8600" y="555676"/>
              <a:ext cx="547661" cy="827023"/>
            </a:xfrm>
            <a:prstGeom prst="rect">
              <a:avLst/>
            </a:prstGeom>
          </p:spPr>
        </p:pic>
      </p:grpSp>
      <p:grpSp>
        <p:nvGrpSpPr>
          <p:cNvPr id="20" name="Group 19">
            <a:extLst>
              <a:ext uri="{FF2B5EF4-FFF2-40B4-BE49-F238E27FC236}">
                <a16:creationId xmlns:a16="http://schemas.microsoft.com/office/drawing/2014/main" xmlns="" id="{2E956393-D634-A497-8E9A-BBF7A00C9881}"/>
              </a:ext>
            </a:extLst>
          </p:cNvPr>
          <p:cNvGrpSpPr/>
          <p:nvPr/>
        </p:nvGrpSpPr>
        <p:grpSpPr>
          <a:xfrm>
            <a:off x="4191000" y="6817104"/>
            <a:ext cx="9906000" cy="3115820"/>
            <a:chOff x="3581400" y="6743700"/>
            <a:chExt cx="10363200" cy="3259627"/>
          </a:xfrm>
        </p:grpSpPr>
        <p:pic>
          <p:nvPicPr>
            <p:cNvPr id="21" name="Picture 20">
              <a:extLst>
                <a:ext uri="{FF2B5EF4-FFF2-40B4-BE49-F238E27FC236}">
                  <a16:creationId xmlns:a16="http://schemas.microsoft.com/office/drawing/2014/main" xmlns="" id="{4977888C-330F-FB80-67DF-153EE8BCC412}"/>
                </a:ext>
              </a:extLst>
            </p:cNvPr>
            <p:cNvPicPr>
              <a:picLocks noChangeAspect="1"/>
            </p:cNvPicPr>
            <p:nvPr/>
          </p:nvPicPr>
          <p:blipFill>
            <a:blip r:embed="rId3"/>
            <a:stretch>
              <a:fillRect/>
            </a:stretch>
          </p:blipFill>
          <p:spPr>
            <a:xfrm>
              <a:off x="3581400" y="6743700"/>
              <a:ext cx="2590800" cy="3259626"/>
            </a:xfrm>
            <a:prstGeom prst="rect">
              <a:avLst/>
            </a:prstGeom>
          </p:spPr>
        </p:pic>
        <p:pic>
          <p:nvPicPr>
            <p:cNvPr id="22" name="Picture 21">
              <a:extLst>
                <a:ext uri="{FF2B5EF4-FFF2-40B4-BE49-F238E27FC236}">
                  <a16:creationId xmlns:a16="http://schemas.microsoft.com/office/drawing/2014/main" xmlns="" id="{BEDAC3F1-9F72-1FEC-B3CE-3CE83C57091C}"/>
                </a:ext>
              </a:extLst>
            </p:cNvPr>
            <p:cNvPicPr>
              <a:picLocks noChangeAspect="1"/>
            </p:cNvPicPr>
            <p:nvPr/>
          </p:nvPicPr>
          <p:blipFill>
            <a:blip r:embed="rId4"/>
            <a:stretch>
              <a:fillRect/>
            </a:stretch>
          </p:blipFill>
          <p:spPr>
            <a:xfrm>
              <a:off x="11353800" y="6743700"/>
              <a:ext cx="2590800" cy="3259627"/>
            </a:xfrm>
            <a:prstGeom prst="rect">
              <a:avLst/>
            </a:prstGeom>
          </p:spPr>
        </p:pic>
        <p:grpSp>
          <p:nvGrpSpPr>
            <p:cNvPr id="23" name="Group 22">
              <a:extLst>
                <a:ext uri="{FF2B5EF4-FFF2-40B4-BE49-F238E27FC236}">
                  <a16:creationId xmlns:a16="http://schemas.microsoft.com/office/drawing/2014/main" xmlns="" id="{8F962867-4267-B300-D671-6A67209C949B}"/>
                </a:ext>
              </a:extLst>
            </p:cNvPr>
            <p:cNvGrpSpPr/>
            <p:nvPr/>
          </p:nvGrpSpPr>
          <p:grpSpPr>
            <a:xfrm>
              <a:off x="6858000" y="7255014"/>
              <a:ext cx="3810000" cy="1546086"/>
              <a:chOff x="6858000" y="7255014"/>
              <a:chExt cx="3810000" cy="1546086"/>
            </a:xfrm>
          </p:grpSpPr>
          <p:sp>
            <p:nvSpPr>
              <p:cNvPr id="24" name="Arrow: Right 23">
                <a:extLst>
                  <a:ext uri="{FF2B5EF4-FFF2-40B4-BE49-F238E27FC236}">
                    <a16:creationId xmlns:a16="http://schemas.microsoft.com/office/drawing/2014/main" xmlns="" id="{D8BF9FA4-D8C4-2525-204C-CA5057B04BEA}"/>
                  </a:ext>
                </a:extLst>
              </p:cNvPr>
              <p:cNvSpPr/>
              <p:nvPr/>
            </p:nvSpPr>
            <p:spPr>
              <a:xfrm>
                <a:off x="6858000" y="8039100"/>
                <a:ext cx="3810000" cy="762000"/>
              </a:xfrm>
              <a:prstGeom prst="rightArrow">
                <a:avLst/>
              </a:prstGeom>
              <a:solidFill>
                <a:srgbClr val="FFE41D"/>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xmlns="" id="{6CE0D64D-B34C-F59E-07E1-C96C04A21655}"/>
                  </a:ext>
                </a:extLst>
              </p:cNvPr>
              <p:cNvSpPr txBox="1"/>
              <p:nvPr/>
            </p:nvSpPr>
            <p:spPr>
              <a:xfrm>
                <a:off x="6858000" y="7255014"/>
                <a:ext cx="3810000" cy="707886"/>
              </a:xfrm>
              <a:prstGeom prst="rect">
                <a:avLst/>
              </a:prstGeom>
              <a:noFill/>
            </p:spPr>
            <p:txBody>
              <a:bodyPr wrap="square" rtlCol="0">
                <a:spAutoFit/>
              </a:bodyPr>
              <a:lstStyle/>
              <a:p>
                <a:pPr algn="ctr"/>
                <a:r>
                  <a:rPr lang="en-US" sz="4000" dirty="0" err="1">
                    <a:solidFill>
                      <a:srgbClr val="0070C0"/>
                    </a:solidFill>
                    <a:latin typeface="Arial" panose="020B0604020202020204" pitchFamily="34" charset="0"/>
                    <a:cs typeface="Arial" panose="020B0604020202020204" pitchFamily="34" charset="0"/>
                  </a:rPr>
                  <a:t>Nóng</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chảy</a:t>
                </a:r>
                <a:endParaRPr lang="en-US" sz="4000" dirty="0">
                  <a:solidFill>
                    <a:srgbClr val="0070C0"/>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113779417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left)">
                                      <p:cBhvr>
                                        <p:cTn id="17" dur="500"/>
                                        <p:tgtEl>
                                          <p:spTgt spid="11">
                                            <p:txEl>
                                              <p:pRg st="0" end="0"/>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1">
                                            <p:txEl>
                                              <p:pRg st="1" end="1"/>
                                            </p:txEl>
                                          </p:spTgt>
                                        </p:tgtEl>
                                        <p:attrNameLst>
                                          <p:attrName>style.visibility</p:attrName>
                                        </p:attrNameLst>
                                      </p:cBhvr>
                                      <p:to>
                                        <p:strVal val="visible"/>
                                      </p:to>
                                    </p:set>
                                    <p:animEffect transition="in" filter="wipe(left)">
                                      <p:cBhvr>
                                        <p:cTn id="26"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xmlns="" id="{A390165B-EC00-C98B-9408-075F65E19CEF}"/>
              </a:ext>
            </a:extLst>
          </p:cNvPr>
          <p:cNvSpPr/>
          <p:nvPr/>
        </p:nvSpPr>
        <p:spPr>
          <a:xfrm>
            <a:off x="460621" y="838781"/>
            <a:ext cx="8394866" cy="10316271"/>
          </a:xfrm>
          <a:custGeom>
            <a:avLst/>
            <a:gdLst/>
            <a:ahLst/>
            <a:cxnLst/>
            <a:rect l="l" t="t" r="r" b="b"/>
            <a:pathLst>
              <a:path w="8394866" h="10316271">
                <a:moveTo>
                  <a:pt x="0" y="0"/>
                </a:moveTo>
                <a:lnTo>
                  <a:pt x="8394866" y="0"/>
                </a:lnTo>
                <a:lnTo>
                  <a:pt x="8394866" y="10316271"/>
                </a:lnTo>
                <a:lnTo>
                  <a:pt x="0" y="103162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dirty="0"/>
          </a:p>
        </p:txBody>
      </p:sp>
      <p:sp>
        <p:nvSpPr>
          <p:cNvPr id="3" name="Rectangle: Rounded Corners 2">
            <a:extLst>
              <a:ext uri="{FF2B5EF4-FFF2-40B4-BE49-F238E27FC236}">
                <a16:creationId xmlns:a16="http://schemas.microsoft.com/office/drawing/2014/main" xmlns="" id="{E26579B3-238D-568C-6266-0254E005C24E}"/>
              </a:ext>
            </a:extLst>
          </p:cNvPr>
          <p:cNvSpPr/>
          <p:nvPr/>
        </p:nvSpPr>
        <p:spPr>
          <a:xfrm>
            <a:off x="2667000" y="7309881"/>
            <a:ext cx="4914900" cy="1338819"/>
          </a:xfrm>
          <a:prstGeom prst="roundRect">
            <a:avLst>
              <a:gd name="adj" fmla="val 50000"/>
            </a:avLst>
          </a:prstGeom>
          <a:solidFill>
            <a:schemeClr val="accent6">
              <a:lumMod val="60000"/>
              <a:lumOff val="4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 = </a:t>
            </a:r>
            <a:r>
              <a:rPr kumimoji="0" lang="el-GR"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λ</a:t>
            </a:r>
            <a:r>
              <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t>
            </a:r>
          </a:p>
        </p:txBody>
      </p:sp>
      <p:sp>
        <p:nvSpPr>
          <p:cNvPr id="4" name="TextBox 3">
            <a:extLst>
              <a:ext uri="{FF2B5EF4-FFF2-40B4-BE49-F238E27FC236}">
                <a16:creationId xmlns:a16="http://schemas.microsoft.com/office/drawing/2014/main" xmlns="" id="{6995DFD9-F6A7-6623-D351-5E8EB53B7A46}"/>
              </a:ext>
            </a:extLst>
          </p:cNvPr>
          <p:cNvSpPr txBox="1"/>
          <p:nvPr/>
        </p:nvSpPr>
        <p:spPr>
          <a:xfrm>
            <a:off x="9217977" y="2552700"/>
            <a:ext cx="8626885" cy="5741828"/>
          </a:xfrm>
          <a:prstGeom prst="rect">
            <a:avLst/>
          </a:prstGeom>
          <a:noFill/>
        </p:spPr>
        <p:txBody>
          <a:bodyPr wrap="square">
            <a:spAutoFit/>
          </a:bodyPr>
          <a:lstStyle/>
          <a:p>
            <a:pPr marL="0" marR="0" algn="just">
              <a:lnSpc>
                <a:spcPct val="170000"/>
              </a:lnSpc>
              <a:spcBef>
                <a:spcPts val="0"/>
              </a:spcBef>
              <a:spcAft>
                <a:spcPts val="800"/>
              </a:spcAft>
            </a:pPr>
            <a:r>
              <a:rPr lang="en-US" sz="4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 </a:t>
            </a:r>
            <a:r>
              <a:rPr lang="en-US" sz="4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4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200" b="1"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70000"/>
              </a:lnSpc>
              <a:spcBef>
                <a:spcPts val="0"/>
              </a:spcBef>
              <a:spcAft>
                <a:spcPts val="800"/>
              </a:spcAft>
              <a:buFont typeface="Arial" panose="020B0604020202020204" pitchFamily="34" charset="0"/>
              <a:buChar char="•"/>
            </a:pPr>
            <a:r>
              <a:rPr lang="en-US"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Q (J) </a:t>
            </a:r>
            <a:r>
              <a:rPr lang="en-US" sz="4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cần</a:t>
            </a:r>
            <a:r>
              <a:rPr lang="en-US"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truyền</a:t>
            </a:r>
            <a:r>
              <a:rPr lang="en-US"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70000"/>
              </a:lnSpc>
              <a:spcBef>
                <a:spcPts val="0"/>
              </a:spcBef>
              <a:spcAft>
                <a:spcPts val="800"/>
              </a:spcAft>
              <a:buFont typeface="Arial" panose="020B0604020202020204" pitchFamily="34" charset="0"/>
              <a:buChar char="•"/>
            </a:pPr>
            <a:r>
              <a:rPr lang="en-US"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 (kg) </a:t>
            </a:r>
            <a:r>
              <a:rPr lang="en-US" sz="4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khối</a:t>
            </a:r>
            <a:r>
              <a:rPr lang="en-US"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70000"/>
              </a:lnSpc>
              <a:spcBef>
                <a:spcPts val="0"/>
              </a:spcBef>
              <a:spcAft>
                <a:spcPts val="800"/>
              </a:spcAft>
              <a:buFont typeface="Arial" panose="020B0604020202020204" pitchFamily="34" charset="0"/>
              <a:buChar char="•"/>
            </a:pPr>
            <a:r>
              <a:rPr lang="en-US" sz="4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λ</a:t>
            </a:r>
            <a:r>
              <a:rPr lang="en-US"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(J/kg) </a:t>
            </a:r>
            <a:r>
              <a:rPr lang="en-US" sz="4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nóng</a:t>
            </a:r>
            <a:r>
              <a:rPr lang="en-US"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chảy</a:t>
            </a:r>
            <a:r>
              <a:rPr lang="en-US"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riêng</a:t>
            </a:r>
            <a:r>
              <a:rPr lang="en-US"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9D80AD10-F3E5-6F4B-6E23-03454C08A0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032162" flipH="1">
            <a:off x="7514660" y="814945"/>
            <a:ext cx="2712955" cy="1883827"/>
          </a:xfrm>
          <a:prstGeom prst="rect">
            <a:avLst/>
          </a:prstGeom>
        </p:spPr>
      </p:pic>
      <p:pic>
        <p:nvPicPr>
          <p:cNvPr id="6" name="Picture 5">
            <a:extLst>
              <a:ext uri="{FF2B5EF4-FFF2-40B4-BE49-F238E27FC236}">
                <a16:creationId xmlns:a16="http://schemas.microsoft.com/office/drawing/2014/main" xmlns="" id="{3AD99E89-CBD0-B80F-E911-CABA9A201861}"/>
              </a:ext>
            </a:extLst>
          </p:cNvPr>
          <p:cNvPicPr>
            <a:picLocks noChangeAspect="1"/>
          </p:cNvPicPr>
          <p:nvPr/>
        </p:nvPicPr>
        <p:blipFill>
          <a:blip r:embed="rId5"/>
          <a:stretch>
            <a:fillRect/>
          </a:stretch>
        </p:blipFill>
        <p:spPr>
          <a:xfrm>
            <a:off x="15505460" y="-22244"/>
            <a:ext cx="2384264" cy="2389284"/>
          </a:xfrm>
          <a:prstGeom prst="rect">
            <a:avLst/>
          </a:prstGeom>
        </p:spPr>
      </p:pic>
      <p:sp>
        <p:nvSpPr>
          <p:cNvPr id="7" name="TextBox 6">
            <a:extLst>
              <a:ext uri="{FF2B5EF4-FFF2-40B4-BE49-F238E27FC236}">
                <a16:creationId xmlns:a16="http://schemas.microsoft.com/office/drawing/2014/main" xmlns="" id="{17F0D561-4600-AD13-89B7-163C830C2CB3}"/>
              </a:ext>
            </a:extLst>
          </p:cNvPr>
          <p:cNvSpPr txBox="1"/>
          <p:nvPr/>
        </p:nvSpPr>
        <p:spPr>
          <a:xfrm>
            <a:off x="1924050" y="1964860"/>
            <a:ext cx="6400800" cy="4820037"/>
          </a:xfrm>
          <a:prstGeom prst="rect">
            <a:avLst/>
          </a:prstGeom>
          <a:noFill/>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Nhiệt lượng cần thiết để làm nóng chảy một vật khi biết nhiệt nóng chảy riêng của chất liệu cấu tạo nên vật đó theo công thức:</a:t>
            </a:r>
          </a:p>
        </p:txBody>
      </p:sp>
    </p:spTree>
    <p:extLst>
      <p:ext uri="{BB962C8B-B14F-4D97-AF65-F5344CB8AC3E}">
        <p14:creationId xmlns:p14="http://schemas.microsoft.com/office/powerpoint/2010/main" val="1929496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par>
                          <p:cTn id="19" fill="hold">
                            <p:stCondLst>
                              <p:cond delay="500"/>
                            </p:stCondLst>
                            <p:childTnLst>
                              <p:par>
                                <p:cTn id="20" presetID="14" presetClass="entr" presetSubtype="1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25F0C66-ABF9-C048-E3F1-B6933D60B44E}"/>
              </a:ext>
            </a:extLst>
          </p:cNvPr>
          <p:cNvSpPr txBox="1"/>
          <p:nvPr/>
        </p:nvSpPr>
        <p:spPr>
          <a:xfrm>
            <a:off x="990600" y="1957401"/>
            <a:ext cx="16383000" cy="2862322"/>
          </a:xfrm>
          <a:prstGeom prst="rect">
            <a:avLst/>
          </a:prstGeom>
          <a:noFill/>
        </p:spPr>
        <p:txBody>
          <a:bodyPr wrap="square">
            <a:spAutoFit/>
          </a:bodyPr>
          <a:lstStyle/>
          <a:p>
            <a:pPr marL="0" marR="0" algn="just">
              <a:lnSpc>
                <a:spcPct val="150000"/>
              </a:lnSpc>
              <a:spcBef>
                <a:spcPts val="0"/>
              </a:spcBef>
              <a:spcAft>
                <a:spcPts val="800"/>
              </a:spcAft>
            </a:pP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Xác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cần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cung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cấp</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nung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chảy</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hoàn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toàn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tấn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25</a:t>
            </a:r>
            <a:r>
              <a:rPr lang="en-US" sz="4000" baseline="30000" dirty="0">
                <a:solidFill>
                  <a:srgbClr val="000000"/>
                </a:solidFill>
                <a:latin typeface="Arial" panose="020B0604020202020204" pitchFamily="34" charset="0"/>
                <a:ea typeface="Times New Roman" panose="02020603050405020304" pitchFamily="18" charset="0"/>
                <a:cs typeface="Arial" panose="020B0604020202020204" pitchFamily="34" charset="0"/>
              </a:rPr>
              <a:t>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liệu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dung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riêng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4.1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chảy</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riêng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180.10</a:t>
            </a:r>
            <a:r>
              <a:rPr lang="en-US" sz="40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J/kg</a:t>
            </a:r>
            <a:r>
              <a:rPr lang="en-US" sz="40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4000" dirty="0" err="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t>
            </a:r>
            <a:r>
              <a:rPr lang="en-US" sz="4000" baseline="-25000" dirty="0" err="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t>
            </a:r>
            <a:r>
              <a:rPr lang="en-US" sz="40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=1085</a:t>
            </a:r>
            <a:r>
              <a:rPr lang="en-US" sz="4000" baseline="300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r>
              <a:rPr lang="en-US" sz="40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xmlns="" id="{FCBCD638-7A3C-DFDB-5FEC-6D7403B641FF}"/>
              </a:ext>
            </a:extLst>
          </p:cNvPr>
          <p:cNvSpPr/>
          <p:nvPr/>
        </p:nvSpPr>
        <p:spPr>
          <a:xfrm>
            <a:off x="990600" y="723900"/>
            <a:ext cx="6629400" cy="1054057"/>
          </a:xfrm>
          <a:prstGeom prst="roundRect">
            <a:avLst/>
          </a:prstGeom>
          <a:solidFill>
            <a:srgbClr val="90BE6D"/>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Luyện</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tập</a:t>
            </a:r>
            <a:r>
              <a:rPr lang="en-US" sz="4000" b="1" dirty="0">
                <a:solidFill>
                  <a:schemeClr val="bg1"/>
                </a:solidFill>
                <a:latin typeface="Arial" panose="020B0604020202020204" pitchFamily="34" charset="0"/>
                <a:cs typeface="Arial" panose="020B0604020202020204" pitchFamily="34" charset="0"/>
              </a:rPr>
              <a:t> </a:t>
            </a:r>
          </a:p>
        </p:txBody>
      </p:sp>
      <p:pic>
        <p:nvPicPr>
          <p:cNvPr id="11" name="Picture 10">
            <a:extLst>
              <a:ext uri="{FF2B5EF4-FFF2-40B4-BE49-F238E27FC236}">
                <a16:creationId xmlns:a16="http://schemas.microsoft.com/office/drawing/2014/main" xmlns="" id="{00EB225C-C5CB-13E9-5B7C-05E59C9A2E68}"/>
              </a:ext>
            </a:extLst>
          </p:cNvPr>
          <p:cNvPicPr>
            <a:picLocks noChangeAspect="1"/>
          </p:cNvPicPr>
          <p:nvPr/>
        </p:nvPicPr>
        <p:blipFill rotWithShape="1">
          <a:blip r:embed="rId2"/>
          <a:srcRect t="13155"/>
          <a:stretch/>
        </p:blipFill>
        <p:spPr>
          <a:xfrm flipH="1">
            <a:off x="16383000" y="-31460"/>
            <a:ext cx="1488042" cy="1964616"/>
          </a:xfrm>
          <a:prstGeom prst="rect">
            <a:avLst/>
          </a:prstGeom>
        </p:spPr>
      </p:pic>
      <p:pic>
        <p:nvPicPr>
          <p:cNvPr id="12" name="Picture 11">
            <a:extLst>
              <a:ext uri="{FF2B5EF4-FFF2-40B4-BE49-F238E27FC236}">
                <a16:creationId xmlns:a16="http://schemas.microsoft.com/office/drawing/2014/main" xmlns="" id="{DB0DF53F-4A88-898B-E78B-F1A871E87881}"/>
              </a:ext>
            </a:extLst>
          </p:cNvPr>
          <p:cNvPicPr>
            <a:picLocks noChangeAspect="1"/>
          </p:cNvPicPr>
          <p:nvPr/>
        </p:nvPicPr>
        <p:blipFill>
          <a:blip r:embed="rId3"/>
          <a:stretch>
            <a:fillRect/>
          </a:stretch>
        </p:blipFill>
        <p:spPr>
          <a:xfrm>
            <a:off x="1592031" y="5174673"/>
            <a:ext cx="15103937" cy="4589656"/>
          </a:xfrm>
          <a:prstGeom prst="rect">
            <a:avLst/>
          </a:prstGeom>
        </p:spPr>
      </p:pic>
    </p:spTree>
    <p:extLst>
      <p:ext uri="{BB962C8B-B14F-4D97-AF65-F5344CB8AC3E}">
        <p14:creationId xmlns:p14="http://schemas.microsoft.com/office/powerpoint/2010/main" val="293978169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220B3194-1662-0073-9F1C-3FFF33145468}"/>
              </a:ext>
            </a:extLst>
          </p:cNvPr>
          <p:cNvSpPr txBox="1"/>
          <p:nvPr/>
        </p:nvSpPr>
        <p:spPr>
          <a:xfrm>
            <a:off x="1136074" y="1191491"/>
            <a:ext cx="6827886" cy="5518242"/>
          </a:xfrm>
          <a:prstGeom prst="rect">
            <a:avLst/>
          </a:prstGeom>
          <a:noFill/>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Trong </a:t>
            </a:r>
            <a:r>
              <a:rPr lang="en-US" sz="4000" dirty="0" err="1">
                <a:latin typeface="Arial" panose="020B0604020202020204" pitchFamily="34" charset="0"/>
                <a:cs typeface="Arial" panose="020B0604020202020204" pitchFamily="34" charset="0"/>
              </a:rPr>
              <a:t>đời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lĩnh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xuất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thường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chất</a:t>
            </a:r>
            <a:r>
              <a:rPr lang="en-US" sz="4000" dirty="0">
                <a:latin typeface="Arial" panose="020B06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xmlns="" id="{4E7B5B7C-1D21-B36A-DD19-9222A7369F47}"/>
              </a:ext>
            </a:extLst>
          </p:cNvPr>
          <p:cNvPicPr>
            <a:picLocks noChangeAspect="1"/>
          </p:cNvPicPr>
          <p:nvPr/>
        </p:nvPicPr>
        <p:blipFill rotWithShape="1">
          <a:blip r:embed="rId2">
            <a:extLst>
              <a:ext uri="{28A0092B-C50C-407E-A947-70E740481C1C}">
                <a14:useLocalDpi xmlns:a14="http://schemas.microsoft.com/office/drawing/2010/main" val="0"/>
              </a:ext>
            </a:extLst>
          </a:blip>
          <a:srcRect l="8727" b="5605"/>
          <a:stretch/>
        </p:blipFill>
        <p:spPr>
          <a:xfrm>
            <a:off x="8458199" y="1191491"/>
            <a:ext cx="8693727" cy="5628409"/>
          </a:xfrm>
          <a:prstGeom prst="roundRect">
            <a:avLst>
              <a:gd name="adj" fmla="val 3771"/>
            </a:avLst>
          </a:prstGeom>
        </p:spPr>
      </p:pic>
      <p:sp>
        <p:nvSpPr>
          <p:cNvPr id="9" name="TextBox 8">
            <a:extLst>
              <a:ext uri="{FF2B5EF4-FFF2-40B4-BE49-F238E27FC236}">
                <a16:creationId xmlns:a16="http://schemas.microsoft.com/office/drawing/2014/main" xmlns="" id="{1C90D804-89F4-3D0F-5FEE-0851F789A6DC}"/>
              </a:ext>
            </a:extLst>
          </p:cNvPr>
          <p:cNvSpPr txBox="1"/>
          <p:nvPr/>
        </p:nvSpPr>
        <p:spPr>
          <a:xfrm>
            <a:off x="3828341" y="7200900"/>
            <a:ext cx="13212856" cy="2578976"/>
          </a:xfrm>
          <a:prstGeom prst="rect">
            <a:avLst/>
          </a:prstGeom>
          <a:noFill/>
        </p:spPr>
        <p:txBody>
          <a:bodyPr wrap="square">
            <a:spAutoFit/>
          </a:bodyPr>
          <a:lstStyle/>
          <a:p>
            <a:pPr algn="just">
              <a:lnSpc>
                <a:spcPct val="140000"/>
              </a:lnSpc>
            </a:pPr>
            <a:r>
              <a:rPr lang="vi-VN" sz="4000" i="1" dirty="0">
                <a:latin typeface="Arial" panose="020B0604020202020204" pitchFamily="34" charset="0"/>
                <a:cs typeface="Arial" panose="020B0604020202020204" pitchFamily="34" charset="0"/>
              </a:rPr>
              <a:t>Nhiệt lượng cần truyền cho một vật để nó nóng lên hoặc chuyển thể phụ thuộc vào những yếu tố nào và có thể xác định như thế nào?</a:t>
            </a:r>
            <a:endParaRPr lang="en-US" sz="4000" i="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xmlns="" id="{E40AF6B0-AACA-48F2-F750-79E070D47D11}"/>
              </a:ext>
            </a:extLst>
          </p:cNvPr>
          <p:cNvPicPr>
            <a:picLocks noChangeAspect="1"/>
          </p:cNvPicPr>
          <p:nvPr/>
        </p:nvPicPr>
        <p:blipFill>
          <a:blip r:embed="rId3"/>
          <a:stretch>
            <a:fillRect/>
          </a:stretch>
        </p:blipFill>
        <p:spPr>
          <a:xfrm>
            <a:off x="1136074" y="7316924"/>
            <a:ext cx="2588358" cy="2346927"/>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F79DEDD4-6802-0BD0-A39A-D3FA1CB2C4CE}"/>
              </a:ext>
            </a:extLst>
          </p:cNvPr>
          <p:cNvSpPr/>
          <p:nvPr/>
        </p:nvSpPr>
        <p:spPr>
          <a:xfrm>
            <a:off x="0" y="9563100"/>
            <a:ext cx="18288000" cy="723900"/>
          </a:xfrm>
          <a:prstGeom prst="rect">
            <a:avLst/>
          </a:prstGeom>
          <a:solidFill>
            <a:srgbClr val="FFE41D"/>
          </a:solidFill>
          <a:ln>
            <a:solidFill>
              <a:srgbClr val="FFE4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98B941DD-9F60-EE91-8B1D-A9DEB2A791BE}"/>
              </a:ext>
            </a:extLst>
          </p:cNvPr>
          <p:cNvPicPr>
            <a:picLocks noChangeAspect="1"/>
          </p:cNvPicPr>
          <p:nvPr/>
        </p:nvPicPr>
        <p:blipFill>
          <a:blip r:embed="rId2"/>
          <a:stretch>
            <a:fillRect/>
          </a:stretch>
        </p:blipFill>
        <p:spPr>
          <a:xfrm>
            <a:off x="381000" y="6248400"/>
            <a:ext cx="4038600" cy="4038600"/>
          </a:xfrm>
          <a:prstGeom prst="rect">
            <a:avLst/>
          </a:prstGeom>
        </p:spPr>
      </p:pic>
      <p:sp>
        <p:nvSpPr>
          <p:cNvPr id="5" name="Speech Bubble: Oval 4">
            <a:extLst>
              <a:ext uri="{FF2B5EF4-FFF2-40B4-BE49-F238E27FC236}">
                <a16:creationId xmlns:a16="http://schemas.microsoft.com/office/drawing/2014/main" xmlns="" id="{34B4E494-8DF4-23F6-570F-7FFA78F1D20B}"/>
              </a:ext>
            </a:extLst>
          </p:cNvPr>
          <p:cNvSpPr/>
          <p:nvPr/>
        </p:nvSpPr>
        <p:spPr>
          <a:xfrm>
            <a:off x="8236526" y="657535"/>
            <a:ext cx="1814945" cy="1295400"/>
          </a:xfrm>
          <a:prstGeom prst="wedgeEllipseCallout">
            <a:avLst>
              <a:gd name="adj1" fmla="val 50714"/>
              <a:gd name="adj2" fmla="val 45159"/>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b="1" dirty="0" err="1">
                <a:solidFill>
                  <a:schemeClr val="tx1"/>
                </a:solidFill>
                <a:latin typeface="Arial" panose="020B0604020202020204" pitchFamily="34" charset="0"/>
                <a:cs typeface="Arial" panose="020B0604020202020204" pitchFamily="34" charset="0"/>
              </a:rPr>
              <a:t>Giải</a:t>
            </a:r>
            <a:endParaRPr lang="en-US" sz="4000" b="1" dirty="0">
              <a:solidFill>
                <a:schemeClr val="tx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4CAEE92B-E633-50D3-C318-E8A4F283C407}"/>
              </a:ext>
            </a:extLst>
          </p:cNvPr>
          <p:cNvSpPr txBox="1"/>
          <p:nvPr/>
        </p:nvSpPr>
        <p:spPr>
          <a:xfrm>
            <a:off x="1676400" y="2315694"/>
            <a:ext cx="15963902" cy="5590056"/>
          </a:xfrm>
          <a:prstGeom prst="rect">
            <a:avLst/>
          </a:prstGeom>
          <a:noFill/>
        </p:spPr>
        <p:txBody>
          <a:bodyPr wrap="square">
            <a:spAutoFit/>
          </a:bodyPr>
          <a:lstStyle/>
          <a:p>
            <a:pPr marL="0" marR="0" algn="just">
              <a:lnSpc>
                <a:spcPct val="170000"/>
              </a:lnSpc>
              <a:spcBef>
                <a:spcPts val="0"/>
              </a:spcBef>
              <a:spcAft>
                <a:spcPts val="8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Ta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có</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nóng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chảy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đồng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a:t>
            </a:r>
            <a:r>
              <a:rPr lang="en-US" sz="4000" dirty="0">
                <a:effectLst/>
                <a:latin typeface="Arial" panose="020B0604020202020204" pitchFamily="34" charset="0"/>
                <a:ea typeface="Times New Roman" panose="02020603050405020304" pitchFamily="18" charset="0"/>
                <a:cs typeface="Arial" panose="020B0604020202020204" pitchFamily="34" charset="0"/>
              </a:rPr>
              <a:t> 1085</a:t>
            </a:r>
            <a:r>
              <a:rPr lang="en-US" sz="4000" baseline="30000" dirty="0">
                <a:latin typeface="Arial" panose="020B0604020202020204" pitchFamily="34" charset="0"/>
                <a:ea typeface="Times New Roman" panose="02020603050405020304" pitchFamily="18" charset="0"/>
                <a:cs typeface="Arial" panose="020B0604020202020204" pitchFamily="34" charset="0"/>
              </a:rPr>
              <a:t>o</a:t>
            </a:r>
            <a:r>
              <a:rPr lang="en-US" sz="4000" dirty="0">
                <a:effectLst/>
                <a:latin typeface="Arial" panose="020B0604020202020204" pitchFamily="34" charset="0"/>
                <a:ea typeface="Times New Roman" panose="02020603050405020304" pitchFamily="18" charset="0"/>
                <a:cs typeface="Arial" panose="020B0604020202020204" pitchFamily="34" charset="0"/>
              </a:rPr>
              <a:t>C </a:t>
            </a:r>
            <a:r>
              <a:rPr lang="en-US" sz="4000" dirty="0" err="1">
                <a:effectLst/>
                <a:latin typeface="Arial" panose="020B0604020202020204" pitchFamily="34" charset="0"/>
                <a:ea typeface="Times New Roman" panose="02020603050405020304" pitchFamily="18" charset="0"/>
                <a:cs typeface="Arial" panose="020B0604020202020204" pitchFamily="34" charset="0"/>
              </a:rPr>
              <a:t>nên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p>
          <a:p>
            <a:pPr marL="0" marR="0" algn="ctr">
              <a:lnSpc>
                <a:spcPct val="170000"/>
              </a:lnSpc>
              <a:spcBef>
                <a:spcPts val="0"/>
              </a:spcBef>
              <a:spcAft>
                <a:spcPts val="8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ΔT = (273 + 1085) - (273 + 25) = 1060 K</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70000"/>
              </a:lnSpc>
              <a:spcBef>
                <a:spcPts val="0"/>
              </a:spcBef>
              <a:spcAft>
                <a:spcPts val="800"/>
              </a:spcAft>
            </a:pPr>
            <a:r>
              <a:rPr lang="en-US" sz="40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cần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cung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cấp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để</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nung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nóng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đồng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này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70000"/>
              </a:lnSpc>
              <a:spcBef>
                <a:spcPts val="0"/>
              </a:spcBef>
              <a:spcAft>
                <a:spcPts val="8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                   Q = </a:t>
            </a:r>
            <a:r>
              <a:rPr lang="en-US" sz="4000" dirty="0" err="1">
                <a:effectLst/>
                <a:latin typeface="Arial" panose="020B0604020202020204" pitchFamily="34" charset="0"/>
                <a:ea typeface="Times New Roman" panose="02020603050405020304" pitchFamily="18" charset="0"/>
                <a:cs typeface="Arial" panose="020B0604020202020204" pitchFamily="34" charset="0"/>
              </a:rPr>
              <a:t>mc.ΔT</a:t>
            </a:r>
            <a:r>
              <a:rPr lang="en-US" sz="4000" dirty="0">
                <a:effectLst/>
                <a:latin typeface="Arial" panose="020B0604020202020204" pitchFamily="34" charset="0"/>
                <a:ea typeface="Times New Roman" panose="02020603050405020304" pitchFamily="18" charset="0"/>
                <a:cs typeface="Arial" panose="020B0604020202020204" pitchFamily="34" charset="0"/>
              </a:rPr>
              <a:t> + </a:t>
            </a:r>
            <a:r>
              <a:rPr lang="en-US" sz="4000" dirty="0" err="1">
                <a:effectLst/>
                <a:latin typeface="Arial" panose="020B0604020202020204" pitchFamily="34" charset="0"/>
                <a:ea typeface="Times New Roman" panose="02020603050405020304" pitchFamily="18" charset="0"/>
                <a:cs typeface="Arial" panose="020B0604020202020204" pitchFamily="34" charset="0"/>
              </a:rPr>
              <a:t>mλ</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p>
          <a:p>
            <a:pPr marL="0" marR="0" algn="ctr">
              <a:lnSpc>
                <a:spcPct val="170000"/>
              </a:lnSpc>
              <a:spcBef>
                <a:spcPts val="0"/>
              </a:spcBef>
              <a:spcAft>
                <a:spcPts val="8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             = 1000. 380. 1060 + 1000. </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180.10</a:t>
            </a:r>
            <a:r>
              <a:rPr lang="en-US" sz="40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5,828.10</a:t>
            </a:r>
            <a:r>
              <a:rPr lang="en-US" sz="40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8</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J.</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xmlns="" id="{D9EEEB50-71E7-E1BD-D022-7C76F3206BBE}"/>
              </a:ext>
            </a:extLst>
          </p:cNvPr>
          <p:cNvPicPr>
            <a:picLocks noChangeAspect="1"/>
          </p:cNvPicPr>
          <p:nvPr/>
        </p:nvPicPr>
        <p:blipFill>
          <a:blip r:embed="rId3"/>
          <a:stretch>
            <a:fillRect/>
          </a:stretch>
        </p:blipFill>
        <p:spPr>
          <a:xfrm>
            <a:off x="16844018" y="657535"/>
            <a:ext cx="796284" cy="1980880"/>
          </a:xfrm>
          <a:prstGeom prst="rect">
            <a:avLst/>
          </a:prstGeom>
        </p:spPr>
      </p:pic>
    </p:spTree>
    <p:extLst>
      <p:ext uri="{BB962C8B-B14F-4D97-AF65-F5344CB8AC3E}">
        <p14:creationId xmlns:p14="http://schemas.microsoft.com/office/powerpoint/2010/main" val="184427393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A3A7DFC-7837-32CE-E5C5-6F61BBB908BF}"/>
              </a:ext>
            </a:extLst>
          </p:cNvPr>
          <p:cNvGrpSpPr/>
          <p:nvPr/>
        </p:nvGrpSpPr>
        <p:grpSpPr>
          <a:xfrm>
            <a:off x="838200" y="571500"/>
            <a:ext cx="14942126" cy="1219200"/>
            <a:chOff x="838200" y="571500"/>
            <a:chExt cx="14942126" cy="1219200"/>
          </a:xfrm>
        </p:grpSpPr>
        <p:sp>
          <p:nvSpPr>
            <p:cNvPr id="3" name="Oval 2">
              <a:extLst>
                <a:ext uri="{FF2B5EF4-FFF2-40B4-BE49-F238E27FC236}">
                  <a16:creationId xmlns:a16="http://schemas.microsoft.com/office/drawing/2014/main" xmlns="" id="{1CE964CF-0035-4BBF-B05F-5B13B5025872}"/>
                </a:ext>
              </a:extLst>
            </p:cNvPr>
            <p:cNvSpPr/>
            <p:nvPr/>
          </p:nvSpPr>
          <p:spPr>
            <a:xfrm>
              <a:off x="838200" y="571500"/>
              <a:ext cx="1219200" cy="1219200"/>
            </a:xfrm>
            <a:prstGeom prst="ellipse">
              <a:avLst/>
            </a:prstGeom>
            <a:solidFill>
              <a:srgbClr val="EB7347"/>
            </a:solidFill>
            <a:ln w="28575">
              <a:solidFill>
                <a:schemeClr val="bg1"/>
              </a:solid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4" name="TextBox 3">
              <a:extLst>
                <a:ext uri="{FF2B5EF4-FFF2-40B4-BE49-F238E27FC236}">
                  <a16:creationId xmlns:a16="http://schemas.microsoft.com/office/drawing/2014/main" xmlns="" id="{59FC8E3D-6C6F-C5E4-B01C-3C1B28B2C0A7}"/>
                </a:ext>
              </a:extLst>
            </p:cNvPr>
            <p:cNvSpPr txBox="1"/>
            <p:nvPr/>
          </p:nvSpPr>
          <p:spPr>
            <a:xfrm>
              <a:off x="2362199" y="765601"/>
              <a:ext cx="134181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solidFill>
                    <a:srgbClr val="E54E19"/>
                  </a:solidFill>
                  <a:latin typeface="Arial" panose="020B0604020202020204" pitchFamily="34" charset="0"/>
                  <a:cs typeface="Arial" panose="020B0604020202020204" pitchFamily="34" charset="0"/>
                </a:rPr>
                <a:t>Xác</a:t>
              </a:r>
              <a:r>
                <a:rPr lang="en-US" sz="4800" b="1" dirty="0">
                  <a:solidFill>
                    <a:srgbClr val="E54E19"/>
                  </a:solidFill>
                  <a:latin typeface="Arial" panose="020B0604020202020204" pitchFamily="34" charset="0"/>
                  <a:cs typeface="Arial" panose="020B0604020202020204" pitchFamily="34" charset="0"/>
                </a:rPr>
                <a:t> </a:t>
              </a:r>
              <a:r>
                <a:rPr lang="en-US" sz="4800" b="1" dirty="0" err="1">
                  <a:solidFill>
                    <a:srgbClr val="E54E19"/>
                  </a:solidFill>
                  <a:latin typeface="Arial" panose="020B0604020202020204" pitchFamily="34" charset="0"/>
                  <a:cs typeface="Arial" panose="020B0604020202020204" pitchFamily="34" charset="0"/>
                </a:rPr>
                <a:t>định</a:t>
              </a:r>
              <a:r>
                <a:rPr lang="en-US" sz="4800" b="1" dirty="0">
                  <a:solidFill>
                    <a:srgbClr val="E54E19"/>
                  </a:solidFill>
                  <a:latin typeface="Arial" panose="020B0604020202020204" pitchFamily="34" charset="0"/>
                  <a:cs typeface="Arial" panose="020B0604020202020204" pitchFamily="34" charset="0"/>
                </a:rPr>
                <a:t> n</a:t>
              </a:r>
              <a:r>
                <a:rPr kumimoji="0" lang="en-US" sz="4800" b="1" i="0" u="none" strike="noStrike" kern="1200" cap="none" spc="0" normalizeH="0" baseline="0" noProof="0" dirty="0" err="1">
                  <a:ln>
                    <a:noFill/>
                  </a:ln>
                  <a:solidFill>
                    <a:srgbClr val="E54E19"/>
                  </a:solidFill>
                  <a:effectLst/>
                  <a:uLnTx/>
                  <a:uFillTx/>
                  <a:latin typeface="Arial" panose="020B0604020202020204" pitchFamily="34" charset="0"/>
                  <a:ea typeface="+mn-ea"/>
                  <a:cs typeface="Arial" panose="020B0604020202020204" pitchFamily="34" charset="0"/>
                </a:rPr>
                <a:t>hiệt</a:t>
              </a:r>
              <a:r>
                <a:rPr kumimoji="0" lang="en-US" sz="4800" b="1" i="0" u="none" strike="noStrike" kern="1200" cap="none" spc="0" normalizeH="0" baseline="0" noProof="0" dirty="0">
                  <a:ln>
                    <a:noFill/>
                  </a:ln>
                  <a:solidFill>
                    <a:srgbClr val="E54E19"/>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E54E19"/>
                  </a:solidFill>
                  <a:effectLst/>
                  <a:uLnTx/>
                  <a:uFillTx/>
                  <a:latin typeface="Arial" panose="020B0604020202020204" pitchFamily="34" charset="0"/>
                  <a:ea typeface="+mn-ea"/>
                  <a:cs typeface="Arial" panose="020B0604020202020204" pitchFamily="34" charset="0"/>
                </a:rPr>
                <a:t>nóng</a:t>
              </a:r>
              <a:r>
                <a:rPr kumimoji="0" lang="en-US" sz="4800" b="1" i="0" u="none" strike="noStrike" kern="1200" cap="none" spc="0" normalizeH="0" baseline="0" noProof="0" dirty="0">
                  <a:ln>
                    <a:noFill/>
                  </a:ln>
                  <a:solidFill>
                    <a:srgbClr val="E54E19"/>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E54E19"/>
                  </a:solidFill>
                  <a:effectLst/>
                  <a:uLnTx/>
                  <a:uFillTx/>
                  <a:latin typeface="Arial" panose="020B0604020202020204" pitchFamily="34" charset="0"/>
                  <a:ea typeface="+mn-ea"/>
                  <a:cs typeface="Arial" panose="020B0604020202020204" pitchFamily="34" charset="0"/>
                </a:rPr>
                <a:t>chảy</a:t>
              </a:r>
              <a:r>
                <a:rPr kumimoji="0" lang="en-US" sz="4800" b="1" i="0" u="none" strike="noStrike" kern="1200" cap="none" spc="0" normalizeH="0" baseline="0" noProof="0" dirty="0">
                  <a:ln>
                    <a:noFill/>
                  </a:ln>
                  <a:solidFill>
                    <a:srgbClr val="E54E19"/>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E54E19"/>
                  </a:solidFill>
                  <a:effectLst/>
                  <a:uLnTx/>
                  <a:uFillTx/>
                  <a:latin typeface="Arial" panose="020B0604020202020204" pitchFamily="34" charset="0"/>
                  <a:ea typeface="+mn-ea"/>
                  <a:cs typeface="Arial" panose="020B0604020202020204" pitchFamily="34" charset="0"/>
                </a:rPr>
                <a:t>riêng</a:t>
              </a:r>
              <a:r>
                <a:rPr kumimoji="0" lang="en-US" sz="4800" b="1" i="0" u="none" strike="noStrike" kern="1200" cap="none" spc="0" normalizeH="0" baseline="0" noProof="0" dirty="0">
                  <a:ln>
                    <a:noFill/>
                  </a:ln>
                  <a:solidFill>
                    <a:srgbClr val="E54E19"/>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E54E19"/>
                  </a:solidFill>
                  <a:effectLst/>
                  <a:uLnTx/>
                  <a:uFillTx/>
                  <a:latin typeface="Arial" panose="020B0604020202020204" pitchFamily="34" charset="0"/>
                  <a:ea typeface="+mn-ea"/>
                  <a:cs typeface="Arial" panose="020B0604020202020204" pitchFamily="34" charset="0"/>
                </a:rPr>
                <a:t>của</a:t>
              </a:r>
              <a:r>
                <a:rPr kumimoji="0" lang="en-US" sz="4800" b="1" i="0" u="none" strike="noStrike" kern="1200" cap="none" spc="0" normalizeH="0" baseline="0" noProof="0" dirty="0">
                  <a:ln>
                    <a:noFill/>
                  </a:ln>
                  <a:solidFill>
                    <a:srgbClr val="E54E19"/>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E54E19"/>
                  </a:solidFill>
                  <a:effectLst/>
                  <a:uLnTx/>
                  <a:uFillTx/>
                  <a:latin typeface="Arial" panose="020B0604020202020204" pitchFamily="34" charset="0"/>
                  <a:ea typeface="+mn-ea"/>
                  <a:cs typeface="Arial" panose="020B0604020202020204" pitchFamily="34" charset="0"/>
                </a:rPr>
                <a:t>nước</a:t>
              </a:r>
              <a:r>
                <a:rPr kumimoji="0" lang="en-US" sz="4800" b="1" i="0" u="none" strike="noStrike" kern="1200" cap="none" spc="0" normalizeH="0" baseline="0" noProof="0" dirty="0">
                  <a:ln>
                    <a:noFill/>
                  </a:ln>
                  <a:solidFill>
                    <a:srgbClr val="E54E19"/>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E54E19"/>
                  </a:solidFill>
                  <a:effectLst/>
                  <a:uLnTx/>
                  <a:uFillTx/>
                  <a:latin typeface="Arial" panose="020B0604020202020204" pitchFamily="34" charset="0"/>
                  <a:ea typeface="+mn-ea"/>
                  <a:cs typeface="Arial" panose="020B0604020202020204" pitchFamily="34" charset="0"/>
                </a:rPr>
                <a:t>đá</a:t>
              </a:r>
              <a:endParaRPr kumimoji="0" lang="en-US" sz="4800" b="1" i="0" u="none" strike="noStrike" kern="1200" cap="none" spc="0" normalizeH="0" baseline="0" noProof="0" dirty="0">
                <a:ln>
                  <a:noFill/>
                </a:ln>
                <a:solidFill>
                  <a:srgbClr val="E54E19"/>
                </a:solidFill>
                <a:effectLst/>
                <a:uLnTx/>
                <a:uFillTx/>
                <a:latin typeface="Arial" panose="020B0604020202020204" pitchFamily="34" charset="0"/>
                <a:ea typeface="+mn-ea"/>
                <a:cs typeface="Arial" panose="020B0604020202020204" pitchFamily="34" charset="0"/>
              </a:endParaRPr>
            </a:p>
          </p:txBody>
        </p:sp>
      </p:grpSp>
      <p:sp>
        <p:nvSpPr>
          <p:cNvPr id="8" name="Rectangle: Rounded Corners 7">
            <a:extLst>
              <a:ext uri="{FF2B5EF4-FFF2-40B4-BE49-F238E27FC236}">
                <a16:creationId xmlns:a16="http://schemas.microsoft.com/office/drawing/2014/main" xmlns="" id="{EE32B78D-4C20-90DF-AD01-CF58789AB120}"/>
              </a:ext>
            </a:extLst>
          </p:cNvPr>
          <p:cNvSpPr/>
          <p:nvPr/>
        </p:nvSpPr>
        <p:spPr>
          <a:xfrm>
            <a:off x="904010" y="2418934"/>
            <a:ext cx="6134100" cy="1054057"/>
          </a:xfrm>
          <a:prstGeom prst="roundRect">
            <a:avLst/>
          </a:prstGeom>
          <a:solidFill>
            <a:srgbClr val="EB7347"/>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Câu</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hỏi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pic>
        <p:nvPicPr>
          <p:cNvPr id="15" name="Picture 14">
            <a:extLst>
              <a:ext uri="{FF2B5EF4-FFF2-40B4-BE49-F238E27FC236}">
                <a16:creationId xmlns:a16="http://schemas.microsoft.com/office/drawing/2014/main" xmlns="" id="{FF8C019A-FDC4-304D-D316-6444173D88E0}"/>
              </a:ext>
            </a:extLst>
          </p:cNvPr>
          <p:cNvPicPr>
            <a:picLocks noChangeAspect="1"/>
          </p:cNvPicPr>
          <p:nvPr/>
        </p:nvPicPr>
        <p:blipFill>
          <a:blip r:embed="rId2"/>
          <a:stretch>
            <a:fillRect/>
          </a:stretch>
        </p:blipFill>
        <p:spPr>
          <a:xfrm>
            <a:off x="16383000" y="183573"/>
            <a:ext cx="1609181" cy="1728216"/>
          </a:xfrm>
          <a:prstGeom prst="rect">
            <a:avLst/>
          </a:prstGeom>
        </p:spPr>
      </p:pic>
      <p:grpSp>
        <p:nvGrpSpPr>
          <p:cNvPr id="7" name="Group 6">
            <a:extLst>
              <a:ext uri="{FF2B5EF4-FFF2-40B4-BE49-F238E27FC236}">
                <a16:creationId xmlns:a16="http://schemas.microsoft.com/office/drawing/2014/main" xmlns="" id="{5DC9C90D-367E-19C1-2384-9AA4E44E4093}"/>
              </a:ext>
            </a:extLst>
          </p:cNvPr>
          <p:cNvGrpSpPr/>
          <p:nvPr/>
        </p:nvGrpSpPr>
        <p:grpSpPr>
          <a:xfrm>
            <a:off x="8461662" y="2393755"/>
            <a:ext cx="8382000" cy="7583934"/>
            <a:chOff x="8461662" y="2393755"/>
            <a:chExt cx="8382000" cy="7583934"/>
          </a:xfrm>
        </p:grpSpPr>
        <p:sp>
          <p:nvSpPr>
            <p:cNvPr id="13" name="TextBox 12">
              <a:extLst>
                <a:ext uri="{FF2B5EF4-FFF2-40B4-BE49-F238E27FC236}">
                  <a16:creationId xmlns:a16="http://schemas.microsoft.com/office/drawing/2014/main" xmlns="" id="{B3E7DC7C-B41A-FAD1-EE59-36AF6C79E478}"/>
                </a:ext>
              </a:extLst>
            </p:cNvPr>
            <p:cNvSpPr txBox="1"/>
            <p:nvPr/>
          </p:nvSpPr>
          <p:spPr>
            <a:xfrm>
              <a:off x="8461662" y="8326018"/>
              <a:ext cx="8382000" cy="165167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Hình</a:t>
              </a:r>
              <a:r>
                <a:rPr kumimoji="0" lang="en-US" sz="3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4.3.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Sơ</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thí</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nghiệm</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xác</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định</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nhiệt</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nóng</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chảy</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riêng</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nước</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đá</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xmlns="" id="{C07603BD-9222-6B3F-9E39-798DC0C1EDC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461662" y="2393755"/>
              <a:ext cx="8382000" cy="5632205"/>
            </a:xfrm>
            <a:prstGeom prst="rect">
              <a:avLst/>
            </a:prstGeom>
          </p:spPr>
        </p:pic>
      </p:grpSp>
      <p:grpSp>
        <p:nvGrpSpPr>
          <p:cNvPr id="9" name="Group 8">
            <a:extLst>
              <a:ext uri="{FF2B5EF4-FFF2-40B4-BE49-F238E27FC236}">
                <a16:creationId xmlns:a16="http://schemas.microsoft.com/office/drawing/2014/main" xmlns="" id="{E1B1C88F-EA25-C22E-E197-1EF55D1C28C7}"/>
              </a:ext>
            </a:extLst>
          </p:cNvPr>
          <p:cNvGrpSpPr/>
          <p:nvPr/>
        </p:nvGrpSpPr>
        <p:grpSpPr>
          <a:xfrm>
            <a:off x="904010" y="3775826"/>
            <a:ext cx="6134100" cy="6083292"/>
            <a:chOff x="904010" y="3775826"/>
            <a:chExt cx="6134100" cy="6083292"/>
          </a:xfrm>
        </p:grpSpPr>
        <p:sp>
          <p:nvSpPr>
            <p:cNvPr id="10" name="TextBox 9">
              <a:extLst>
                <a:ext uri="{FF2B5EF4-FFF2-40B4-BE49-F238E27FC236}">
                  <a16:creationId xmlns:a16="http://schemas.microsoft.com/office/drawing/2014/main" xmlns="" id="{37DD5DC9-7CEC-210F-87BB-BD5D70C17B2B}"/>
                </a:ext>
              </a:extLst>
            </p:cNvPr>
            <p:cNvSpPr txBox="1"/>
            <p:nvPr/>
          </p:nvSpPr>
          <p:spPr>
            <a:xfrm>
              <a:off x="904010" y="3775826"/>
              <a:ext cx="6134100" cy="367158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Để xác định nhiệt nóng chảy riêng của một chất bằng thực nghiệm, cần đo những đại lượng nào?</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xmlns="" id="{C41D693F-1A21-7ACF-6542-8299F2D92846}"/>
                </a:ext>
              </a:extLst>
            </p:cNvPr>
            <p:cNvPicPr>
              <a:picLocks noChangeAspect="1"/>
            </p:cNvPicPr>
            <p:nvPr/>
          </p:nvPicPr>
          <p:blipFill>
            <a:blip r:embed="rId4"/>
            <a:stretch>
              <a:fillRect/>
            </a:stretch>
          </p:blipFill>
          <p:spPr>
            <a:xfrm>
              <a:off x="1797629" y="7750244"/>
              <a:ext cx="4346862" cy="2108874"/>
            </a:xfrm>
            <a:prstGeom prst="rect">
              <a:avLst/>
            </a:prstGeom>
          </p:spPr>
        </p:pic>
      </p:grpSp>
    </p:spTree>
    <p:extLst>
      <p:ext uri="{BB962C8B-B14F-4D97-AF65-F5344CB8AC3E}">
        <p14:creationId xmlns:p14="http://schemas.microsoft.com/office/powerpoint/2010/main" val="256692522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30019E4F-6FF3-E1BB-FF3E-38D0514D19AB}"/>
              </a:ext>
            </a:extLst>
          </p:cNvPr>
          <p:cNvSpPr txBox="1"/>
          <p:nvPr/>
        </p:nvSpPr>
        <p:spPr>
          <a:xfrm>
            <a:off x="969818" y="1046100"/>
            <a:ext cx="7315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54E19"/>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E54E19"/>
                </a:solidFill>
                <a:effectLst/>
                <a:uLnTx/>
                <a:uFillTx/>
                <a:latin typeface="Arial" panose="020B0604020202020204" pitchFamily="34" charset="0"/>
                <a:ea typeface="+mn-ea"/>
                <a:cs typeface="Arial" panose="020B0604020202020204" pitchFamily="34" charset="0"/>
              </a:rPr>
              <a:t>Những</a:t>
            </a:r>
            <a:r>
              <a:rPr kumimoji="0" lang="en-US" sz="4000" b="1" i="0" u="none" strike="noStrike" kern="1200" cap="none" spc="0" normalizeH="0" baseline="0" noProof="0" dirty="0">
                <a:ln>
                  <a:noFill/>
                </a:ln>
                <a:solidFill>
                  <a:srgbClr val="E54E19"/>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E54E19"/>
                </a:solidFill>
                <a:effectLst/>
                <a:uLnTx/>
                <a:uFillTx/>
                <a:latin typeface="Arial" panose="020B0604020202020204" pitchFamily="34" charset="0"/>
                <a:ea typeface="+mn-ea"/>
                <a:cs typeface="Arial" panose="020B0604020202020204" pitchFamily="34" charset="0"/>
              </a:rPr>
              <a:t>đại</a:t>
            </a:r>
            <a:r>
              <a:rPr kumimoji="0" lang="en-US" sz="4000" b="1" i="0" u="none" strike="noStrike" kern="1200" cap="none" spc="0" normalizeH="0" baseline="0" noProof="0" dirty="0">
                <a:ln>
                  <a:noFill/>
                </a:ln>
                <a:solidFill>
                  <a:srgbClr val="E54E19"/>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E54E19"/>
                </a:solidFill>
                <a:effectLst/>
                <a:uLnTx/>
                <a:uFillTx/>
                <a:latin typeface="Arial" panose="020B0604020202020204" pitchFamily="34" charset="0"/>
                <a:ea typeface="+mn-ea"/>
                <a:cs typeface="Arial" panose="020B0604020202020204" pitchFamily="34" charset="0"/>
              </a:rPr>
              <a:t>lượng</a:t>
            </a:r>
            <a:r>
              <a:rPr kumimoji="0" lang="en-US" sz="4000" b="1" i="0" u="none" strike="noStrike" kern="1200" cap="none" spc="0" normalizeH="0" baseline="0" noProof="0" dirty="0">
                <a:ln>
                  <a:noFill/>
                </a:ln>
                <a:solidFill>
                  <a:srgbClr val="E54E19"/>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E54E19"/>
                </a:solidFill>
                <a:effectLst/>
                <a:uLnTx/>
                <a:uFillTx/>
                <a:latin typeface="Arial" panose="020B0604020202020204" pitchFamily="34" charset="0"/>
                <a:ea typeface="+mn-ea"/>
                <a:cs typeface="Arial" panose="020B0604020202020204" pitchFamily="34" charset="0"/>
              </a:rPr>
              <a:t>cần</a:t>
            </a:r>
            <a:r>
              <a:rPr kumimoji="0" lang="en-US" sz="4000" b="1" i="0" u="none" strike="noStrike" kern="1200" cap="none" spc="0" normalizeH="0" baseline="0" noProof="0" dirty="0">
                <a:ln>
                  <a:noFill/>
                </a:ln>
                <a:solidFill>
                  <a:srgbClr val="E54E19"/>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E54E19"/>
                </a:solidFill>
                <a:effectLst/>
                <a:uLnTx/>
                <a:uFillTx/>
                <a:latin typeface="Arial" panose="020B0604020202020204" pitchFamily="34" charset="0"/>
                <a:ea typeface="+mn-ea"/>
                <a:cs typeface="Arial" panose="020B0604020202020204" pitchFamily="34" charset="0"/>
              </a:rPr>
              <a:t>đo</a:t>
            </a:r>
            <a:r>
              <a:rPr kumimoji="0" lang="en-US" sz="4000" b="1" i="0" u="none" strike="noStrike" kern="1200" cap="none" spc="0" normalizeH="0" baseline="0" noProof="0" dirty="0">
                <a:ln>
                  <a:noFill/>
                </a:ln>
                <a:solidFill>
                  <a:srgbClr val="E54E19"/>
                </a:solidFill>
                <a:effectLst/>
                <a:uLnTx/>
                <a:uFillTx/>
                <a:latin typeface="Arial" panose="020B0604020202020204" pitchFamily="34" charset="0"/>
                <a:ea typeface="+mn-ea"/>
                <a:cs typeface="Arial" panose="020B0604020202020204" pitchFamily="34" charset="0"/>
              </a:rPr>
              <a:t>:</a:t>
            </a:r>
          </a:p>
        </p:txBody>
      </p:sp>
      <p:grpSp>
        <p:nvGrpSpPr>
          <p:cNvPr id="17" name="Group 16">
            <a:extLst>
              <a:ext uri="{FF2B5EF4-FFF2-40B4-BE49-F238E27FC236}">
                <a16:creationId xmlns:a16="http://schemas.microsoft.com/office/drawing/2014/main" xmlns="" id="{D45EF367-260A-331D-85D0-CCCCE79F5FF8}"/>
              </a:ext>
            </a:extLst>
          </p:cNvPr>
          <p:cNvGrpSpPr/>
          <p:nvPr/>
        </p:nvGrpSpPr>
        <p:grpSpPr>
          <a:xfrm>
            <a:off x="1562100" y="2661178"/>
            <a:ext cx="5867400" cy="1376093"/>
            <a:chOff x="727364" y="1862407"/>
            <a:chExt cx="5867400" cy="1376093"/>
          </a:xfrm>
        </p:grpSpPr>
        <p:sp>
          <p:nvSpPr>
            <p:cNvPr id="12" name="Rectangle: Rounded Corners 11">
              <a:extLst>
                <a:ext uri="{FF2B5EF4-FFF2-40B4-BE49-F238E27FC236}">
                  <a16:creationId xmlns:a16="http://schemas.microsoft.com/office/drawing/2014/main" xmlns="" id="{D588D5E4-3092-709D-0EC6-9A20795CA81A}"/>
                </a:ext>
              </a:extLst>
            </p:cNvPr>
            <p:cNvSpPr/>
            <p:nvPr/>
          </p:nvSpPr>
          <p:spPr>
            <a:xfrm>
              <a:off x="990600" y="2171700"/>
              <a:ext cx="5604164" cy="1066800"/>
            </a:xfrm>
            <a:prstGeom prst="roundRect">
              <a:avLst/>
            </a:prstGeom>
            <a:solidFill>
              <a:schemeClr val="accent1">
                <a:lumMod val="20000"/>
                <a:lumOff val="80000"/>
              </a:schemeClr>
            </a:solid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Khối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lượng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nước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đá</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6" name="Picture 15">
              <a:extLst>
                <a:ext uri="{FF2B5EF4-FFF2-40B4-BE49-F238E27FC236}">
                  <a16:creationId xmlns:a16="http://schemas.microsoft.com/office/drawing/2014/main" xmlns="" id="{F332E6D9-96B2-9C34-6A60-33027942888B}"/>
                </a:ext>
              </a:extLst>
            </p:cNvPr>
            <p:cNvPicPr>
              <a:picLocks noChangeAspect="1"/>
            </p:cNvPicPr>
            <p:nvPr/>
          </p:nvPicPr>
          <p:blipFill>
            <a:blip r:embed="rId2"/>
            <a:stretch>
              <a:fillRect/>
            </a:stretch>
          </p:blipFill>
          <p:spPr>
            <a:xfrm>
              <a:off x="727364" y="1862407"/>
              <a:ext cx="671945" cy="669168"/>
            </a:xfrm>
            <a:prstGeom prst="rect">
              <a:avLst/>
            </a:prstGeom>
          </p:spPr>
        </p:pic>
      </p:grpSp>
      <p:grpSp>
        <p:nvGrpSpPr>
          <p:cNvPr id="5" name="Group 4">
            <a:extLst>
              <a:ext uri="{FF2B5EF4-FFF2-40B4-BE49-F238E27FC236}">
                <a16:creationId xmlns:a16="http://schemas.microsoft.com/office/drawing/2014/main" xmlns="" id="{D314498F-EDC8-42E3-79E4-09A10CBDCE45}"/>
              </a:ext>
            </a:extLst>
          </p:cNvPr>
          <p:cNvGrpSpPr/>
          <p:nvPr/>
        </p:nvGrpSpPr>
        <p:grpSpPr>
          <a:xfrm>
            <a:off x="8839200" y="1400043"/>
            <a:ext cx="8382000" cy="7583934"/>
            <a:chOff x="8461662" y="2393755"/>
            <a:chExt cx="8382000" cy="7583934"/>
          </a:xfrm>
        </p:grpSpPr>
        <p:sp>
          <p:nvSpPr>
            <p:cNvPr id="6" name="TextBox 5">
              <a:extLst>
                <a:ext uri="{FF2B5EF4-FFF2-40B4-BE49-F238E27FC236}">
                  <a16:creationId xmlns:a16="http://schemas.microsoft.com/office/drawing/2014/main" xmlns="" id="{394ABC32-D186-2E9B-5FED-9838753806DD}"/>
                </a:ext>
              </a:extLst>
            </p:cNvPr>
            <p:cNvSpPr txBox="1"/>
            <p:nvPr/>
          </p:nvSpPr>
          <p:spPr>
            <a:xfrm>
              <a:off x="8461662" y="8326018"/>
              <a:ext cx="8382000" cy="165167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Hình</a:t>
              </a:r>
              <a:r>
                <a:rPr kumimoji="0" lang="en-US" sz="3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4.3.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Sơ</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thí</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nghiệm</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xác</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định</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nhiệt</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nóng</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chảy</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riêng</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nước</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đá</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xmlns="" id="{99B4696A-4CAE-8E42-9029-512CB74EBA5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461662" y="2393755"/>
              <a:ext cx="8382000" cy="5632205"/>
            </a:xfrm>
            <a:prstGeom prst="rect">
              <a:avLst/>
            </a:prstGeom>
          </p:spPr>
        </p:pic>
      </p:grpSp>
      <p:grpSp>
        <p:nvGrpSpPr>
          <p:cNvPr id="8" name="Group 7">
            <a:extLst>
              <a:ext uri="{FF2B5EF4-FFF2-40B4-BE49-F238E27FC236}">
                <a16:creationId xmlns:a16="http://schemas.microsoft.com/office/drawing/2014/main" xmlns="" id="{4BC26962-AE29-A014-4F53-E26A35267DC0}"/>
              </a:ext>
            </a:extLst>
          </p:cNvPr>
          <p:cNvGrpSpPr/>
          <p:nvPr/>
        </p:nvGrpSpPr>
        <p:grpSpPr>
          <a:xfrm>
            <a:off x="1562100" y="4822458"/>
            <a:ext cx="5867400" cy="1376093"/>
            <a:chOff x="727364" y="1862407"/>
            <a:chExt cx="5867400" cy="1376093"/>
          </a:xfrm>
        </p:grpSpPr>
        <p:sp>
          <p:nvSpPr>
            <p:cNvPr id="9" name="Rectangle: Rounded Corners 8">
              <a:extLst>
                <a:ext uri="{FF2B5EF4-FFF2-40B4-BE49-F238E27FC236}">
                  <a16:creationId xmlns:a16="http://schemas.microsoft.com/office/drawing/2014/main" xmlns="" id="{159E106A-E7FC-C01B-BD0B-F94DB6A3260A}"/>
                </a:ext>
              </a:extLst>
            </p:cNvPr>
            <p:cNvSpPr/>
            <p:nvPr/>
          </p:nvSpPr>
          <p:spPr>
            <a:xfrm>
              <a:off x="990600" y="2171700"/>
              <a:ext cx="5604164" cy="1066800"/>
            </a:xfrm>
            <a:prstGeom prst="roundRect">
              <a:avLst/>
            </a:prstGeom>
            <a:solidFill>
              <a:schemeClr val="accent1">
                <a:lumMod val="20000"/>
                <a:lumOff val="80000"/>
              </a:schemeClr>
            </a:solid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Thời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gian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đun</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xmlns="" id="{3B30CBFB-AEDE-0D20-CE6A-CDDC30B1557D}"/>
                </a:ext>
              </a:extLst>
            </p:cNvPr>
            <p:cNvPicPr>
              <a:picLocks noChangeAspect="1"/>
            </p:cNvPicPr>
            <p:nvPr/>
          </p:nvPicPr>
          <p:blipFill>
            <a:blip r:embed="rId2"/>
            <a:stretch>
              <a:fillRect/>
            </a:stretch>
          </p:blipFill>
          <p:spPr>
            <a:xfrm>
              <a:off x="727364" y="1862407"/>
              <a:ext cx="671945" cy="669168"/>
            </a:xfrm>
            <a:prstGeom prst="rect">
              <a:avLst/>
            </a:prstGeom>
          </p:spPr>
        </p:pic>
      </p:grpSp>
      <p:grpSp>
        <p:nvGrpSpPr>
          <p:cNvPr id="24" name="Group 23">
            <a:extLst>
              <a:ext uri="{FF2B5EF4-FFF2-40B4-BE49-F238E27FC236}">
                <a16:creationId xmlns:a16="http://schemas.microsoft.com/office/drawing/2014/main" xmlns="" id="{706DAA79-5ED0-637B-8E89-9D19BBDADD92}"/>
              </a:ext>
            </a:extLst>
          </p:cNvPr>
          <p:cNvGrpSpPr/>
          <p:nvPr/>
        </p:nvGrpSpPr>
        <p:grpSpPr>
          <a:xfrm>
            <a:off x="1562100" y="6983738"/>
            <a:ext cx="5867400" cy="1376093"/>
            <a:chOff x="727364" y="1862407"/>
            <a:chExt cx="5867400" cy="1376093"/>
          </a:xfrm>
        </p:grpSpPr>
        <p:sp>
          <p:nvSpPr>
            <p:cNvPr id="25" name="Rectangle: Rounded Corners 24">
              <a:extLst>
                <a:ext uri="{FF2B5EF4-FFF2-40B4-BE49-F238E27FC236}">
                  <a16:creationId xmlns:a16="http://schemas.microsoft.com/office/drawing/2014/main" xmlns="" id="{7AD7E696-87BC-22B4-0957-2DD62BE6033F}"/>
                </a:ext>
              </a:extLst>
            </p:cNvPr>
            <p:cNvSpPr/>
            <p:nvPr/>
          </p:nvSpPr>
          <p:spPr>
            <a:xfrm>
              <a:off x="990600" y="2171700"/>
              <a:ext cx="5604164" cy="1066800"/>
            </a:xfrm>
            <a:prstGeom prst="roundRect">
              <a:avLst/>
            </a:prstGeom>
            <a:solidFill>
              <a:schemeClr val="accent1">
                <a:lumMod val="20000"/>
                <a:lumOff val="80000"/>
              </a:schemeClr>
            </a:solid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Công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suất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oát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kế</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6" name="Picture 25">
              <a:extLst>
                <a:ext uri="{FF2B5EF4-FFF2-40B4-BE49-F238E27FC236}">
                  <a16:creationId xmlns:a16="http://schemas.microsoft.com/office/drawing/2014/main" xmlns="" id="{6F1465C9-C9FB-1702-564D-C5AC8244E9CF}"/>
                </a:ext>
              </a:extLst>
            </p:cNvPr>
            <p:cNvPicPr>
              <a:picLocks noChangeAspect="1"/>
            </p:cNvPicPr>
            <p:nvPr/>
          </p:nvPicPr>
          <p:blipFill>
            <a:blip r:embed="rId2"/>
            <a:stretch>
              <a:fillRect/>
            </a:stretch>
          </p:blipFill>
          <p:spPr>
            <a:xfrm>
              <a:off x="727364" y="1862407"/>
              <a:ext cx="671945" cy="669168"/>
            </a:xfrm>
            <a:prstGeom prst="rect">
              <a:avLst/>
            </a:prstGeom>
          </p:spPr>
        </p:pic>
      </p:grpSp>
    </p:spTree>
    <p:extLst>
      <p:ext uri="{BB962C8B-B14F-4D97-AF65-F5344CB8AC3E}">
        <p14:creationId xmlns:p14="http://schemas.microsoft.com/office/powerpoint/2010/main" val="97135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AA33E78-4500-7E9A-A04E-38DC7949C35B}"/>
              </a:ext>
            </a:extLst>
          </p:cNvPr>
          <p:cNvSpPr/>
          <p:nvPr/>
        </p:nvSpPr>
        <p:spPr>
          <a:xfrm>
            <a:off x="-376113" y="2324100"/>
            <a:ext cx="3343026" cy="965908"/>
          </a:xfrm>
          <a:prstGeom prst="roundRect">
            <a:avLst/>
          </a:prstGeom>
          <a:ln w="28575">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Dụng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cụ</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xmlns="" id="{E9405FF4-4459-3537-19F6-C9BC30356A08}"/>
              </a:ext>
            </a:extLst>
          </p:cNvPr>
          <p:cNvSpPr txBox="1"/>
          <p:nvPr/>
        </p:nvSpPr>
        <p:spPr>
          <a:xfrm>
            <a:off x="1026797" y="3802545"/>
            <a:ext cx="8099543" cy="5518242"/>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Dây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dẫn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nối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với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nguồn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Oát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kế</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4000" dirty="0" err="1">
                <a:solidFill>
                  <a:prstClr val="black"/>
                </a:solidFill>
                <a:latin typeface="Arial" panose="020B0604020202020204" pitchFamily="34" charset="0"/>
                <a:cs typeface="Arial" panose="020B0604020202020204" pitchFamily="34" charset="0"/>
              </a:rPr>
              <a:t>Nhiệt</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lượng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kế</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kèm</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dây</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điện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trở</a:t>
            </a:r>
            <a:r>
              <a:rPr lang="en-US" sz="4000" dirty="0">
                <a:solidFill>
                  <a:prstClr val="black"/>
                </a:solidFill>
                <a:latin typeface="Arial" panose="020B0604020202020204" pitchFamily="34" charset="0"/>
                <a:cs typeface="Arial" panose="020B0604020202020204" pitchFamily="34" charset="0"/>
              </a:rPr>
              <a:t> (3).</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Cốc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 v</a:t>
            </a:r>
            <a:r>
              <a:rPr lang="en-US" sz="4000" dirty="0">
                <a:solidFill>
                  <a:prstClr val="black"/>
                </a:solidFill>
                <a:latin typeface="Arial" panose="020B0604020202020204" pitchFamily="34" charset="0"/>
                <a:cs typeface="Arial" panose="020B0604020202020204" pitchFamily="34" charset="0"/>
              </a:rPr>
              <a:t>à </a:t>
            </a:r>
            <a:r>
              <a:rPr lang="en-US" sz="4000" dirty="0" err="1">
                <a:solidFill>
                  <a:prstClr val="black"/>
                </a:solidFill>
                <a:latin typeface="Arial" panose="020B0604020202020204" pitchFamily="34" charset="0"/>
                <a:cs typeface="Arial" panose="020B0604020202020204" pitchFamily="34" charset="0"/>
              </a:rPr>
              <a:t>cân</a:t>
            </a:r>
            <a:r>
              <a:rPr lang="en-US" sz="4000" dirty="0">
                <a:solidFill>
                  <a:prstClr val="black"/>
                </a:solidFill>
                <a:latin typeface="Arial" panose="020B0604020202020204" pitchFamily="34" charset="0"/>
                <a:cs typeface="Arial" panose="020B0604020202020204" pitchFamily="34" charset="0"/>
              </a:rPr>
              <a:t> (5).</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hồ</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bấm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giây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(6).</a:t>
            </a:r>
          </a:p>
        </p:txBody>
      </p:sp>
      <p:grpSp>
        <p:nvGrpSpPr>
          <p:cNvPr id="8" name="Group 7">
            <a:extLst>
              <a:ext uri="{FF2B5EF4-FFF2-40B4-BE49-F238E27FC236}">
                <a16:creationId xmlns:a16="http://schemas.microsoft.com/office/drawing/2014/main" xmlns="" id="{E35C9993-FABA-9391-00F5-52056E7F7637}"/>
              </a:ext>
            </a:extLst>
          </p:cNvPr>
          <p:cNvGrpSpPr/>
          <p:nvPr/>
        </p:nvGrpSpPr>
        <p:grpSpPr>
          <a:xfrm>
            <a:off x="9678961" y="0"/>
            <a:ext cx="8609039" cy="10287000"/>
            <a:chOff x="9678961" y="0"/>
            <a:chExt cx="8609039" cy="10287000"/>
          </a:xfrm>
        </p:grpSpPr>
        <p:sp>
          <p:nvSpPr>
            <p:cNvPr id="7" name="Rectangle 6">
              <a:extLst>
                <a:ext uri="{FF2B5EF4-FFF2-40B4-BE49-F238E27FC236}">
                  <a16:creationId xmlns:a16="http://schemas.microsoft.com/office/drawing/2014/main" xmlns="" id="{6F53DA03-C0C8-E434-F250-C4EB7D68B8E2}"/>
                </a:ext>
              </a:extLst>
            </p:cNvPr>
            <p:cNvSpPr/>
            <p:nvPr/>
          </p:nvSpPr>
          <p:spPr>
            <a:xfrm>
              <a:off x="9678961" y="0"/>
              <a:ext cx="8609039" cy="10287000"/>
            </a:xfrm>
            <a:prstGeom prst="rect">
              <a:avLst/>
            </a:prstGeom>
            <a:solidFill>
              <a:srgbClr val="E2F7FF"/>
            </a:solidFill>
            <a:ln>
              <a:solidFill>
                <a:srgbClr val="E2F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xmlns="" id="{2225503A-A7BF-FF5F-3675-6B63CCDB185D}"/>
                </a:ext>
              </a:extLst>
            </p:cNvPr>
            <p:cNvSpPr/>
            <p:nvPr/>
          </p:nvSpPr>
          <p:spPr>
            <a:xfrm>
              <a:off x="13572088" y="612051"/>
              <a:ext cx="3429000" cy="1098135"/>
            </a:xfrm>
            <a:prstGeom prst="wedgeRoundRectCallout">
              <a:avLst>
                <a:gd name="adj1" fmla="val -75804"/>
                <a:gd name="adj2" fmla="val 52915"/>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Thí</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nghiệm</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xmlns="" id="{C966EFDD-4071-8AE4-4B0D-400975BE9C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6851" y="2342193"/>
              <a:ext cx="8313258" cy="7796464"/>
            </a:xfrm>
            <a:prstGeom prst="rect">
              <a:avLst/>
            </a:prstGeom>
          </p:spPr>
        </p:pic>
      </p:grpSp>
    </p:spTree>
    <p:extLst>
      <p:ext uri="{BB962C8B-B14F-4D97-AF65-F5344CB8AC3E}">
        <p14:creationId xmlns:p14="http://schemas.microsoft.com/office/powerpoint/2010/main" val="837525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39C0A4BD-43D4-FA15-A919-E78156773FD0}"/>
              </a:ext>
            </a:extLst>
          </p:cNvPr>
          <p:cNvSpPr/>
          <p:nvPr/>
        </p:nvSpPr>
        <p:spPr>
          <a:xfrm>
            <a:off x="-304800" y="647700"/>
            <a:ext cx="6172200" cy="1143000"/>
          </a:xfrm>
          <a:prstGeom prst="roundRect">
            <a:avLst/>
          </a:prstGeom>
          <a:ln w="28575">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Tiến</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hành</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thí</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nghiệm</a:t>
            </a:r>
            <a:endParaRPr lang="en-US" sz="4000" b="1" dirty="0">
              <a:solidFill>
                <a:schemeClr val="tx1"/>
              </a:solidFill>
              <a:latin typeface="Arial" panose="020B0604020202020204" pitchFamily="34" charset="0"/>
              <a:cs typeface="Arial" panose="020B0604020202020204" pitchFamily="34" charset="0"/>
            </a:endParaRPr>
          </a:p>
        </p:txBody>
      </p:sp>
      <p:sp>
        <p:nvSpPr>
          <p:cNvPr id="3" name="Google Shape;1384;p32">
            <a:extLst>
              <a:ext uri="{FF2B5EF4-FFF2-40B4-BE49-F238E27FC236}">
                <a16:creationId xmlns:a16="http://schemas.microsoft.com/office/drawing/2014/main" xmlns="" id="{2639DEC8-46D1-6221-913D-D71107FC30FD}"/>
              </a:ext>
            </a:extLst>
          </p:cNvPr>
          <p:cNvSpPr/>
          <p:nvPr/>
        </p:nvSpPr>
        <p:spPr>
          <a:xfrm>
            <a:off x="1080350" y="2439004"/>
            <a:ext cx="15683649" cy="7025310"/>
          </a:xfrm>
          <a:custGeom>
            <a:avLst/>
            <a:gdLst/>
            <a:ahLst/>
            <a:cxnLst/>
            <a:rect l="l" t="t" r="r" b="b"/>
            <a:pathLst>
              <a:path w="293060" h="139154" extrusionOk="0">
                <a:moveTo>
                  <a:pt x="0" y="15151"/>
                </a:moveTo>
                <a:lnTo>
                  <a:pt x="0" y="139154"/>
                </a:lnTo>
                <a:lnTo>
                  <a:pt x="120813" y="139154"/>
                </a:lnTo>
                <a:lnTo>
                  <a:pt x="120813" y="0"/>
                </a:lnTo>
                <a:lnTo>
                  <a:pt x="293060" y="0"/>
                </a:lnTo>
                <a:lnTo>
                  <a:pt x="293060" y="72169"/>
                </a:lnTo>
              </a:path>
            </a:pathLst>
          </a:custGeom>
          <a:noFill/>
          <a:ln w="38100" cap="flat" cmpd="sng">
            <a:solidFill>
              <a:schemeClr val="tx1"/>
            </a:solidFill>
            <a:prstDash val="solid"/>
            <a:round/>
            <a:headEnd type="none" w="med" len="med"/>
            <a:tailEnd type="none" w="med" len="med"/>
          </a:ln>
        </p:spPr>
      </p:sp>
      <p:grpSp>
        <p:nvGrpSpPr>
          <p:cNvPr id="4" name="Group 3">
            <a:extLst>
              <a:ext uri="{FF2B5EF4-FFF2-40B4-BE49-F238E27FC236}">
                <a16:creationId xmlns:a16="http://schemas.microsoft.com/office/drawing/2014/main" xmlns="" id="{C8DA6A5B-19E9-2027-8E03-BD8134D50D75}"/>
              </a:ext>
            </a:extLst>
          </p:cNvPr>
          <p:cNvGrpSpPr/>
          <p:nvPr/>
        </p:nvGrpSpPr>
        <p:grpSpPr>
          <a:xfrm>
            <a:off x="7370525" y="2801221"/>
            <a:ext cx="2924499" cy="707886"/>
            <a:chOff x="7370525" y="2801221"/>
            <a:chExt cx="2924499" cy="707886"/>
          </a:xfrm>
        </p:grpSpPr>
        <p:sp>
          <p:nvSpPr>
            <p:cNvPr id="33" name="Google Shape;1395;p32">
              <a:extLst>
                <a:ext uri="{FF2B5EF4-FFF2-40B4-BE49-F238E27FC236}">
                  <a16:creationId xmlns:a16="http://schemas.microsoft.com/office/drawing/2014/main" xmlns="" id="{0F7EA37E-F046-CCCD-30EC-53AA54F24462}"/>
                </a:ext>
              </a:extLst>
            </p:cNvPr>
            <p:cNvSpPr/>
            <p:nvPr/>
          </p:nvSpPr>
          <p:spPr>
            <a:xfrm>
              <a:off x="7370525" y="2976364"/>
              <a:ext cx="357600" cy="357600"/>
            </a:xfrm>
            <a:prstGeom prst="ellipse">
              <a:avLst/>
            </a:prstGeom>
            <a:solidFill>
              <a:srgbClr val="43AA8B"/>
            </a:solidFill>
            <a:ln w="19050" cap="flat" cmpd="sng">
              <a:solidFill>
                <a:srgbClr val="2C8A6E"/>
              </a:solidFill>
              <a:prstDash val="solid"/>
              <a:round/>
              <a:headEnd type="none" w="sm" len="sm"/>
              <a:tailEnd type="none" w="sm" len="sm"/>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 name="TextBox 35">
              <a:extLst>
                <a:ext uri="{FF2B5EF4-FFF2-40B4-BE49-F238E27FC236}">
                  <a16:creationId xmlns:a16="http://schemas.microsoft.com/office/drawing/2014/main" xmlns="" id="{7AA68C5A-555F-CB3F-9DFA-0C54AB31ADEB}"/>
                </a:ext>
              </a:extLst>
            </p:cNvPr>
            <p:cNvSpPr txBox="1"/>
            <p:nvPr/>
          </p:nvSpPr>
          <p:spPr>
            <a:xfrm>
              <a:off x="8080029" y="2801221"/>
              <a:ext cx="2214995" cy="707886"/>
            </a:xfrm>
            <a:prstGeom prst="rect">
              <a:avLst/>
            </a:prstGeom>
            <a:noFill/>
          </p:spPr>
          <p:txBody>
            <a:bodyPr wrap="square">
              <a:spAutoFit/>
            </a:bodyPr>
            <a:lstStyle/>
            <a:p>
              <a:r>
                <a:rPr lang="vi-VN" sz="4000" b="1" dirty="0">
                  <a:solidFill>
                    <a:srgbClr val="43AA8B"/>
                  </a:solidFill>
                  <a:latin typeface="Arial" panose="020B0604020202020204" pitchFamily="34" charset="0"/>
                  <a:cs typeface="Arial" panose="020B0604020202020204" pitchFamily="34" charset="0"/>
                </a:rPr>
                <a:t>Bước 1:</a:t>
              </a:r>
              <a:endParaRPr lang="en-US" sz="4000" b="1" dirty="0">
                <a:solidFill>
                  <a:srgbClr val="43AA8B"/>
                </a:solidFill>
                <a:latin typeface="Arial" panose="020B0604020202020204" pitchFamily="34" charset="0"/>
                <a:cs typeface="Arial" panose="020B0604020202020204" pitchFamily="34" charset="0"/>
              </a:endParaRPr>
            </a:p>
          </p:txBody>
        </p:sp>
      </p:grpSp>
      <p:sp>
        <p:nvSpPr>
          <p:cNvPr id="38" name="TextBox 37">
            <a:extLst>
              <a:ext uri="{FF2B5EF4-FFF2-40B4-BE49-F238E27FC236}">
                <a16:creationId xmlns:a16="http://schemas.microsoft.com/office/drawing/2014/main" xmlns="" id="{E35D72FA-9442-A698-4DF9-03848728C1EC}"/>
              </a:ext>
            </a:extLst>
          </p:cNvPr>
          <p:cNvSpPr txBox="1"/>
          <p:nvPr/>
        </p:nvSpPr>
        <p:spPr>
          <a:xfrm>
            <a:off x="7768498" y="3685359"/>
            <a:ext cx="7900739" cy="5778954"/>
          </a:xfrm>
          <a:prstGeom prst="rect">
            <a:avLst/>
          </a:prstGeom>
          <a:noFill/>
        </p:spPr>
        <p:txBody>
          <a:bodyPr wrap="square">
            <a:spAutoFit/>
          </a:bodyPr>
          <a:lstStyle/>
          <a:p>
            <a:pPr marL="571500" indent="-571500" algn="just">
              <a:lnSpc>
                <a:spcPct val="130000"/>
              </a:lnSpc>
              <a:buFont typeface="Wingdings" panose="05000000000000000000" pitchFamily="2" charset="2"/>
              <a:buChar char="§"/>
            </a:pPr>
            <a:r>
              <a:rPr lang="vi-VN" sz="3600" dirty="0">
                <a:latin typeface="Arial" panose="020B0604020202020204" pitchFamily="34" charset="0"/>
                <a:cs typeface="Arial" panose="020B0604020202020204" pitchFamily="34" charset="0"/>
              </a:rPr>
              <a:t>Cho nước đá vào nhiệt lượng kế và hứng nước chảy ra bằng một chiếc cốc.</a:t>
            </a:r>
          </a:p>
          <a:p>
            <a:pPr marL="571500" indent="-571500" algn="just">
              <a:lnSpc>
                <a:spcPct val="130000"/>
              </a:lnSpc>
              <a:buFont typeface="Wingdings" panose="05000000000000000000" pitchFamily="2" charset="2"/>
              <a:buChar char="§"/>
            </a:pPr>
            <a:r>
              <a:rPr lang="vi-VN" sz="3600" dirty="0">
                <a:latin typeface="Arial" panose="020B0604020202020204" pitchFamily="34" charset="0"/>
                <a:cs typeface="Arial" panose="020B0604020202020204" pitchFamily="34" charset="0"/>
              </a:rPr>
              <a:t>Sau khi nước chảy vào cốc khoảng một phút, cho nước chảy vào cốc (4) (ở trên cân) trong thời gian t phút, xác định khối lượng m của nước trong cốc này.</a:t>
            </a:r>
          </a:p>
        </p:txBody>
      </p:sp>
      <p:grpSp>
        <p:nvGrpSpPr>
          <p:cNvPr id="5" name="Group 4">
            <a:extLst>
              <a:ext uri="{FF2B5EF4-FFF2-40B4-BE49-F238E27FC236}">
                <a16:creationId xmlns:a16="http://schemas.microsoft.com/office/drawing/2014/main" xmlns="" id="{56F50823-47D0-CEBE-26A4-6230528C1423}"/>
              </a:ext>
            </a:extLst>
          </p:cNvPr>
          <p:cNvGrpSpPr/>
          <p:nvPr/>
        </p:nvGrpSpPr>
        <p:grpSpPr>
          <a:xfrm>
            <a:off x="901550" y="2801221"/>
            <a:ext cx="2660542" cy="707886"/>
            <a:chOff x="901550" y="2801221"/>
            <a:chExt cx="2660542" cy="707886"/>
          </a:xfrm>
        </p:grpSpPr>
        <p:sp>
          <p:nvSpPr>
            <p:cNvPr id="32" name="Google Shape;1386;p32">
              <a:extLst>
                <a:ext uri="{FF2B5EF4-FFF2-40B4-BE49-F238E27FC236}">
                  <a16:creationId xmlns:a16="http://schemas.microsoft.com/office/drawing/2014/main" xmlns="" id="{B99F2B6A-FC83-9B78-3496-F7AF11E11050}"/>
                </a:ext>
              </a:extLst>
            </p:cNvPr>
            <p:cNvSpPr/>
            <p:nvPr/>
          </p:nvSpPr>
          <p:spPr>
            <a:xfrm>
              <a:off x="901550" y="2981136"/>
              <a:ext cx="357600" cy="357600"/>
            </a:xfrm>
            <a:prstGeom prst="ellipse">
              <a:avLst/>
            </a:prstGeom>
            <a:solidFill>
              <a:srgbClr val="F8961E"/>
            </a:solidFill>
            <a:ln w="19050" cap="flat" cmpd="sng">
              <a:solidFill>
                <a:srgbClr val="F3722C"/>
              </a:solidFill>
              <a:prstDash val="solid"/>
              <a:round/>
              <a:headEnd type="none" w="sm" len="sm"/>
              <a:tailEnd type="none" w="sm" len="sm"/>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 name="TextBox 38">
              <a:extLst>
                <a:ext uri="{FF2B5EF4-FFF2-40B4-BE49-F238E27FC236}">
                  <a16:creationId xmlns:a16="http://schemas.microsoft.com/office/drawing/2014/main" xmlns="" id="{143B79BF-7382-1915-5B00-9D25FFE9AD21}"/>
                </a:ext>
              </a:extLst>
            </p:cNvPr>
            <p:cNvSpPr txBox="1"/>
            <p:nvPr/>
          </p:nvSpPr>
          <p:spPr>
            <a:xfrm>
              <a:off x="1347097" y="2801221"/>
              <a:ext cx="2214995" cy="707886"/>
            </a:xfrm>
            <a:prstGeom prst="rect">
              <a:avLst/>
            </a:prstGeom>
            <a:noFill/>
          </p:spPr>
          <p:txBody>
            <a:bodyPr wrap="square">
              <a:spAutoFit/>
            </a:bodyPr>
            <a:lstStyle/>
            <a:p>
              <a:r>
                <a:rPr lang="vi-VN" sz="4000" b="1" dirty="0">
                  <a:solidFill>
                    <a:srgbClr val="E54E19"/>
                  </a:solidFill>
                  <a:latin typeface="Arial" panose="020B0604020202020204" pitchFamily="34" charset="0"/>
                  <a:cs typeface="Arial" panose="020B0604020202020204" pitchFamily="34" charset="0"/>
                </a:rPr>
                <a:t>Bước </a:t>
              </a:r>
              <a:r>
                <a:rPr lang="en-US" sz="4000" b="1" dirty="0">
                  <a:solidFill>
                    <a:srgbClr val="E54E19"/>
                  </a:solidFill>
                  <a:latin typeface="Arial" panose="020B0604020202020204" pitchFamily="34" charset="0"/>
                  <a:cs typeface="Arial" panose="020B0604020202020204" pitchFamily="34" charset="0"/>
                </a:rPr>
                <a:t>2</a:t>
              </a:r>
              <a:r>
                <a:rPr lang="vi-VN" sz="4000" b="1" dirty="0">
                  <a:solidFill>
                    <a:srgbClr val="E54E19"/>
                  </a:solidFill>
                  <a:latin typeface="Arial" panose="020B0604020202020204" pitchFamily="34" charset="0"/>
                  <a:cs typeface="Arial" panose="020B0604020202020204" pitchFamily="34" charset="0"/>
                </a:rPr>
                <a:t>:</a:t>
              </a:r>
              <a:endParaRPr lang="en-US" sz="4000" b="1" dirty="0">
                <a:solidFill>
                  <a:srgbClr val="E54E19"/>
                </a:solidFill>
                <a:latin typeface="Arial" panose="020B0604020202020204" pitchFamily="34" charset="0"/>
                <a:cs typeface="Arial" panose="020B0604020202020204" pitchFamily="34" charset="0"/>
              </a:endParaRPr>
            </a:p>
          </p:txBody>
        </p:sp>
      </p:grpSp>
      <p:sp>
        <p:nvSpPr>
          <p:cNvPr id="41" name="TextBox 40">
            <a:extLst>
              <a:ext uri="{FF2B5EF4-FFF2-40B4-BE49-F238E27FC236}">
                <a16:creationId xmlns:a16="http://schemas.microsoft.com/office/drawing/2014/main" xmlns="" id="{5D095CB1-8DC9-5421-0B6E-03D71D85E285}"/>
              </a:ext>
            </a:extLst>
          </p:cNvPr>
          <p:cNvSpPr txBox="1"/>
          <p:nvPr/>
        </p:nvSpPr>
        <p:spPr>
          <a:xfrm>
            <a:off x="1329386" y="3871324"/>
            <a:ext cx="5932575" cy="4975657"/>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3600" dirty="0">
                <a:latin typeface="Arial" panose="020B0604020202020204" pitchFamily="34" charset="0"/>
                <a:cs typeface="Arial" panose="020B0604020202020204" pitchFamily="34" charset="0"/>
              </a:rPr>
              <a:t>Bật nguồn.</a:t>
            </a:r>
          </a:p>
          <a:p>
            <a:pPr marL="571500" indent="-571500" algn="just">
              <a:lnSpc>
                <a:spcPct val="150000"/>
              </a:lnSpc>
              <a:buFont typeface="Wingdings" panose="05000000000000000000" pitchFamily="2" charset="2"/>
              <a:buChar char="§"/>
            </a:pPr>
            <a:r>
              <a:rPr lang="vi-VN" sz="3600" dirty="0">
                <a:latin typeface="Arial" panose="020B0604020202020204" pitchFamily="34" charset="0"/>
                <a:cs typeface="Arial" panose="020B0604020202020204" pitchFamily="34" charset="0"/>
              </a:rPr>
              <a:t>Đọc số chỉ của oát kế.</a:t>
            </a:r>
          </a:p>
          <a:p>
            <a:pPr marL="571500" indent="-571500" algn="just">
              <a:lnSpc>
                <a:spcPct val="150000"/>
              </a:lnSpc>
              <a:buFont typeface="Wingdings" panose="05000000000000000000" pitchFamily="2" charset="2"/>
              <a:buChar char="§"/>
            </a:pPr>
            <a:r>
              <a:rPr lang="vi-VN" sz="3600" dirty="0">
                <a:latin typeface="Arial" panose="020B0604020202020204" pitchFamily="34" charset="0"/>
                <a:cs typeface="Arial" panose="020B0604020202020204" pitchFamily="34" charset="0"/>
              </a:rPr>
              <a:t>Cho nước chảy thêm vào cốc trong thời gian t.</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Xác định khối lượng M của nước trong cốc lúc này.</a:t>
            </a:r>
          </a:p>
        </p:txBody>
      </p:sp>
      <p:pic>
        <p:nvPicPr>
          <p:cNvPr id="21" name="Picture 20">
            <a:extLst>
              <a:ext uri="{FF2B5EF4-FFF2-40B4-BE49-F238E27FC236}">
                <a16:creationId xmlns:a16="http://schemas.microsoft.com/office/drawing/2014/main" xmlns="" id="{A3398085-B919-29E9-B05B-07EF49D4E9DD}"/>
              </a:ext>
            </a:extLst>
          </p:cNvPr>
          <p:cNvPicPr>
            <a:picLocks noChangeAspect="1"/>
          </p:cNvPicPr>
          <p:nvPr/>
        </p:nvPicPr>
        <p:blipFill>
          <a:blip r:embed="rId2"/>
          <a:stretch>
            <a:fillRect/>
          </a:stretch>
        </p:blipFill>
        <p:spPr>
          <a:xfrm rot="5400000">
            <a:off x="14503086" y="6425867"/>
            <a:ext cx="4521824" cy="1555067"/>
          </a:xfrm>
          <a:prstGeom prst="rect">
            <a:avLst/>
          </a:prstGeom>
        </p:spPr>
      </p:pic>
    </p:spTree>
    <p:extLst>
      <p:ext uri="{BB962C8B-B14F-4D97-AF65-F5344CB8AC3E}">
        <p14:creationId xmlns:p14="http://schemas.microsoft.com/office/powerpoint/2010/main" val="236531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righ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left)">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randombar(horizontal)">
                                      <p:cBhvr>
                                        <p:cTn id="3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8" grpId="0"/>
      <p:bldP spid="4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19E938D8-96F3-BE02-774C-0D2F3194BACC}"/>
              </a:ext>
            </a:extLst>
          </p:cNvPr>
          <p:cNvSpPr txBox="1"/>
          <p:nvPr/>
        </p:nvSpPr>
        <p:spPr>
          <a:xfrm>
            <a:off x="5219700" y="9361557"/>
            <a:ext cx="7848600" cy="707886"/>
          </a:xfrm>
          <a:prstGeom prst="rect">
            <a:avLst/>
          </a:prstGeom>
          <a:noFill/>
        </p:spPr>
        <p:txBody>
          <a:bodyPr wrap="square" rtlCol="0">
            <a:spAutoFit/>
          </a:bodyPr>
          <a:lstStyle/>
          <a:p>
            <a:pPr algn="ctr"/>
            <a:r>
              <a:rPr lang="en-US" sz="4000" i="1" dirty="0">
                <a:solidFill>
                  <a:srgbClr val="0070C0"/>
                </a:solidFill>
                <a:latin typeface="Arial" panose="020B0604020202020204" pitchFamily="34" charset="0"/>
                <a:cs typeface="Arial" panose="020B0604020202020204" pitchFamily="34" charset="0"/>
              </a:rPr>
              <a:t>Video </a:t>
            </a:r>
            <a:r>
              <a:rPr lang="en-US" sz="4000" i="1" dirty="0" err="1">
                <a:solidFill>
                  <a:srgbClr val="0070C0"/>
                </a:solidFill>
                <a:latin typeface="Arial" panose="020B0604020202020204" pitchFamily="34" charset="0"/>
                <a:cs typeface="Arial" panose="020B0604020202020204" pitchFamily="34" charset="0"/>
              </a:rPr>
              <a:t>tham</a:t>
            </a:r>
            <a:r>
              <a:rPr lang="en-US" sz="4000" i="1" dirty="0">
                <a:solidFill>
                  <a:srgbClr val="0070C0"/>
                </a:solidFill>
                <a:latin typeface="Arial" panose="020B0604020202020204" pitchFamily="34" charset="0"/>
                <a:cs typeface="Arial" panose="020B0604020202020204" pitchFamily="34" charset="0"/>
              </a:rPr>
              <a:t> </a:t>
            </a:r>
            <a:r>
              <a:rPr lang="en-US" sz="4000" i="1" dirty="0" err="1">
                <a:solidFill>
                  <a:srgbClr val="0070C0"/>
                </a:solidFill>
                <a:latin typeface="Arial" panose="020B0604020202020204" pitchFamily="34" charset="0"/>
                <a:cs typeface="Arial" panose="020B0604020202020204" pitchFamily="34" charset="0"/>
              </a:rPr>
              <a:t>khảo</a:t>
            </a:r>
            <a:endParaRPr lang="en-US" sz="4000" i="1" dirty="0">
              <a:solidFill>
                <a:srgbClr val="0070C0"/>
              </a:solidFill>
              <a:latin typeface="Arial" panose="020B0604020202020204" pitchFamily="34" charset="0"/>
              <a:cs typeface="Arial" panose="020B0604020202020204" pitchFamily="34" charset="0"/>
            </a:endParaRPr>
          </a:p>
        </p:txBody>
      </p:sp>
      <p:pic>
        <p:nvPicPr>
          <p:cNvPr id="2" name="Thí nghiệm_ Đo nhiệt nóng chảy riêng của nước đá">
            <a:hlinkClick r:id="" action="ppaction://media"/>
            <a:extLst>
              <a:ext uri="{FF2B5EF4-FFF2-40B4-BE49-F238E27FC236}">
                <a16:creationId xmlns:a16="http://schemas.microsoft.com/office/drawing/2014/main" xmlns="" id="{A2E6D41C-8572-56F7-A3DA-BFA9029F89E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62300" y="266700"/>
            <a:ext cx="11963400" cy="8972550"/>
          </a:xfrm>
          <a:prstGeom prst="rect">
            <a:avLst/>
          </a:prstGeom>
        </p:spPr>
      </p:pic>
    </p:spTree>
    <p:extLst>
      <p:ext uri="{BB962C8B-B14F-4D97-AF65-F5344CB8AC3E}">
        <p14:creationId xmlns:p14="http://schemas.microsoft.com/office/powerpoint/2010/main" val="34110426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fullScrn="1">
              <p:cMediaNode vol="80000">
                <p:cTn id="12" fill="hold" display="0">
                  <p:stCondLst>
                    <p:cond delay="indefinite"/>
                  </p:stCondLst>
                </p:cTn>
                <p:tgtEl>
                  <p:spTgt spid="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D6807059-112C-C434-8EB6-8701F8C020D7}"/>
              </a:ext>
            </a:extLst>
          </p:cNvPr>
          <p:cNvSpPr/>
          <p:nvPr/>
        </p:nvSpPr>
        <p:spPr>
          <a:xfrm>
            <a:off x="1104900" y="711623"/>
            <a:ext cx="5753100" cy="1054057"/>
          </a:xfrm>
          <a:prstGeom prst="roundRect">
            <a:avLst/>
          </a:prstGeom>
          <a:solidFill>
            <a:srgbClr val="EB7347"/>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800" b="1" dirty="0" err="1">
                <a:solidFill>
                  <a:schemeClr val="bg1"/>
                </a:solidFill>
                <a:latin typeface="Arial" panose="020B0604020202020204" pitchFamily="34" charset="0"/>
                <a:cs typeface="Arial" panose="020B0604020202020204" pitchFamily="34" charset="0"/>
              </a:rPr>
              <a:t>Câu</a:t>
            </a:r>
            <a:r>
              <a:rPr lang="en-US" sz="3800" b="1" dirty="0">
                <a:solidFill>
                  <a:schemeClr val="bg1"/>
                </a:solidFill>
                <a:latin typeface="Arial" panose="020B0604020202020204" pitchFamily="34" charset="0"/>
                <a:cs typeface="Arial" panose="020B0604020202020204" pitchFamily="34" charset="0"/>
              </a:rPr>
              <a:t> </a:t>
            </a:r>
            <a:r>
              <a:rPr lang="en-US" sz="3800" b="1" dirty="0" err="1" smtClean="0">
                <a:solidFill>
                  <a:schemeClr val="bg1"/>
                </a:solidFill>
                <a:latin typeface="Arial" panose="020B0604020202020204" pitchFamily="34" charset="0"/>
                <a:cs typeface="Arial" panose="020B0604020202020204" pitchFamily="34" charset="0"/>
              </a:rPr>
              <a:t>hỏi</a:t>
            </a:r>
            <a:endParaRPr lang="en-US" sz="3800" b="1" dirty="0">
              <a:solidFill>
                <a:schemeClr val="bg1"/>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xmlns="" id="{6A54A2F6-47FC-B5E1-BE63-76CA2A8AB80A}"/>
              </a:ext>
            </a:extLst>
          </p:cNvPr>
          <p:cNvGrpSpPr/>
          <p:nvPr/>
        </p:nvGrpSpPr>
        <p:grpSpPr>
          <a:xfrm>
            <a:off x="1104900" y="1924409"/>
            <a:ext cx="6743700" cy="8125618"/>
            <a:chOff x="1104900" y="1924409"/>
            <a:chExt cx="6743700" cy="8125618"/>
          </a:xfrm>
        </p:grpSpPr>
        <p:sp>
          <p:nvSpPr>
            <p:cNvPr id="4" name="TextBox 3">
              <a:extLst>
                <a:ext uri="{FF2B5EF4-FFF2-40B4-BE49-F238E27FC236}">
                  <a16:creationId xmlns:a16="http://schemas.microsoft.com/office/drawing/2014/main" xmlns="" id="{D55E70AA-94D5-03C6-61D4-77E6DFEEDB38}"/>
                </a:ext>
              </a:extLst>
            </p:cNvPr>
            <p:cNvSpPr txBox="1"/>
            <p:nvPr/>
          </p:nvSpPr>
          <p:spPr>
            <a:xfrm>
              <a:off x="1104900" y="1924409"/>
              <a:ext cx="6743700" cy="2615460"/>
            </a:xfrm>
            <a:prstGeom prst="rect">
              <a:avLst/>
            </a:prstGeom>
            <a:noFill/>
          </p:spPr>
          <p:txBody>
            <a:bodyPr wrap="square">
              <a:spAutoFit/>
            </a:bodyPr>
            <a:lstStyle/>
            <a:p>
              <a:pPr algn="just">
                <a:lnSpc>
                  <a:spcPct val="150000"/>
                </a:lnSpc>
              </a:pPr>
              <a:r>
                <a:rPr lang="vi-VN" sz="3800" dirty="0">
                  <a:latin typeface="Arial" panose="020B0604020202020204" pitchFamily="34" charset="0"/>
                  <a:cs typeface="Arial" panose="020B0604020202020204" pitchFamily="34" charset="0"/>
                </a:rPr>
                <a:t>Nêu cách xác định khối lượng nước đá đã tan chảy m sau thời gian t ở bước 1.</a:t>
              </a:r>
              <a:endParaRPr lang="en-US" sz="38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xmlns="" id="{2E7AC875-9166-B4AD-59B2-BC4DC79289F5}"/>
                </a:ext>
              </a:extLst>
            </p:cNvPr>
            <p:cNvPicPr>
              <a:picLocks noChangeAspect="1"/>
            </p:cNvPicPr>
            <p:nvPr/>
          </p:nvPicPr>
          <p:blipFill>
            <a:blip r:embed="rId2"/>
            <a:stretch>
              <a:fillRect/>
            </a:stretch>
          </p:blipFill>
          <p:spPr>
            <a:xfrm>
              <a:off x="1104900" y="4698598"/>
              <a:ext cx="5753100" cy="5351429"/>
            </a:xfrm>
            <a:prstGeom prst="rect">
              <a:avLst/>
            </a:prstGeom>
          </p:spPr>
        </p:pic>
      </p:grpSp>
      <p:sp>
        <p:nvSpPr>
          <p:cNvPr id="9" name="TextBox 8">
            <a:extLst>
              <a:ext uri="{FF2B5EF4-FFF2-40B4-BE49-F238E27FC236}">
                <a16:creationId xmlns:a16="http://schemas.microsoft.com/office/drawing/2014/main" xmlns="" id="{ACED22DE-A9D5-6386-73D4-A8A18BE96EEE}"/>
              </a:ext>
            </a:extLst>
          </p:cNvPr>
          <p:cNvSpPr txBox="1"/>
          <p:nvPr/>
        </p:nvSpPr>
        <p:spPr>
          <a:xfrm>
            <a:off x="9183507" y="3225327"/>
            <a:ext cx="8229600" cy="1738296"/>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3800" dirty="0">
                <a:latin typeface="Arial" panose="020B0604020202020204" pitchFamily="34" charset="0"/>
                <a:cs typeface="Arial" panose="020B0604020202020204" pitchFamily="34" charset="0"/>
              </a:rPr>
              <a:t>Dùng cân đo khối lượng cốc nước (4) trước khi làm thí nghiệm</a:t>
            </a:r>
            <a:r>
              <a:rPr lang="en-US" sz="3800" dirty="0">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xmlns="" id="{89BD41B3-D9F7-C21F-CB4E-EE99AC509B81}"/>
              </a:ext>
            </a:extLst>
          </p:cNvPr>
          <p:cNvSpPr txBox="1"/>
          <p:nvPr/>
        </p:nvSpPr>
        <p:spPr>
          <a:xfrm>
            <a:off x="9183507" y="5243830"/>
            <a:ext cx="8229600" cy="2723823"/>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a:t>
            </a:r>
            <a:r>
              <a:rPr kumimoji="0" lang="vi-VN" sz="3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 tiến hành thí nghiệm cứ sau khoảng thời gian t thì đọc số chỉ của </a:t>
            </a:r>
            <a:r>
              <a:rPr kumimoji="0" lang="vi-VN" sz="3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cân.</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xmlns="" id="{001CEB6F-22D2-9E26-ED51-F4FCEA321A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865498" flipV="1">
            <a:off x="8320272" y="1662934"/>
            <a:ext cx="1754181" cy="1523584"/>
          </a:xfrm>
          <a:prstGeom prst="rect">
            <a:avLst/>
          </a:prstGeom>
        </p:spPr>
      </p:pic>
    </p:spTree>
    <p:extLst>
      <p:ext uri="{BB962C8B-B14F-4D97-AF65-F5344CB8AC3E}">
        <p14:creationId xmlns:p14="http://schemas.microsoft.com/office/powerpoint/2010/main" val="386562173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xmlns="" id="{E31F0E63-DA66-D9F5-4187-28A0E077654B}"/>
              </a:ext>
            </a:extLst>
          </p:cNvPr>
          <p:cNvGrpSpPr/>
          <p:nvPr/>
        </p:nvGrpSpPr>
        <p:grpSpPr>
          <a:xfrm>
            <a:off x="914400" y="475413"/>
            <a:ext cx="16459200" cy="3133724"/>
            <a:chOff x="914400" y="475413"/>
            <a:chExt cx="16459200" cy="3133724"/>
          </a:xfrm>
        </p:grpSpPr>
        <p:sp>
          <p:nvSpPr>
            <p:cNvPr id="27" name="Rectangle: Rounded Corners 26">
              <a:extLst>
                <a:ext uri="{FF2B5EF4-FFF2-40B4-BE49-F238E27FC236}">
                  <a16:creationId xmlns:a16="http://schemas.microsoft.com/office/drawing/2014/main" xmlns="" id="{7C2B2A7B-95C0-E4C4-2809-A205650062E2}"/>
                </a:ext>
              </a:extLst>
            </p:cNvPr>
            <p:cNvSpPr/>
            <p:nvPr/>
          </p:nvSpPr>
          <p:spPr>
            <a:xfrm>
              <a:off x="914400" y="993677"/>
              <a:ext cx="16459200" cy="2615460"/>
            </a:xfrm>
            <a:prstGeom prst="roundRect">
              <a:avLst/>
            </a:prstGeom>
            <a:solidFill>
              <a:schemeClr val="bg1"/>
            </a:solidFill>
            <a:ln w="2857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xmlns="" id="{D6807059-112C-C434-8EB6-8701F8C020D7}"/>
                </a:ext>
              </a:extLst>
            </p:cNvPr>
            <p:cNvSpPr/>
            <p:nvPr/>
          </p:nvSpPr>
          <p:spPr>
            <a:xfrm>
              <a:off x="914400" y="475413"/>
              <a:ext cx="5981700" cy="1054057"/>
            </a:xfrm>
            <a:prstGeom prst="roundRect">
              <a:avLst/>
            </a:prstGeom>
            <a:solidFill>
              <a:srgbClr val="EB7347"/>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800" b="1" dirty="0" err="1">
                  <a:solidFill>
                    <a:schemeClr val="bg1"/>
                  </a:solidFill>
                  <a:latin typeface="Arial" panose="020B0604020202020204" pitchFamily="34" charset="0"/>
                  <a:cs typeface="Arial" panose="020B0604020202020204" pitchFamily="34" charset="0"/>
                </a:rPr>
                <a:t>Câu</a:t>
              </a:r>
              <a:r>
                <a:rPr lang="en-US" sz="3800" b="1" dirty="0">
                  <a:solidFill>
                    <a:schemeClr val="bg1"/>
                  </a:solidFill>
                  <a:latin typeface="Arial" panose="020B0604020202020204" pitchFamily="34" charset="0"/>
                  <a:cs typeface="Arial" panose="020B0604020202020204" pitchFamily="34" charset="0"/>
                </a:rPr>
                <a:t> </a:t>
              </a:r>
              <a:r>
                <a:rPr lang="en-US" sz="3800" b="1" dirty="0" err="1" smtClean="0">
                  <a:solidFill>
                    <a:schemeClr val="bg1"/>
                  </a:solidFill>
                  <a:latin typeface="Arial" panose="020B0604020202020204" pitchFamily="34" charset="0"/>
                  <a:cs typeface="Arial" panose="020B0604020202020204" pitchFamily="34" charset="0"/>
                </a:rPr>
                <a:t>hỏi</a:t>
              </a:r>
              <a:endParaRPr lang="en-US" sz="3800" b="1"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D55E70AA-94D5-03C6-61D4-77E6DFEEDB38}"/>
                </a:ext>
              </a:extLst>
            </p:cNvPr>
            <p:cNvSpPr txBox="1"/>
            <p:nvPr/>
          </p:nvSpPr>
          <p:spPr>
            <a:xfrm>
              <a:off x="1091045" y="1584205"/>
              <a:ext cx="16078200" cy="1738296"/>
            </a:xfrm>
            <a:prstGeom prst="rect">
              <a:avLst/>
            </a:prstGeom>
            <a:noFill/>
          </p:spPr>
          <p:txBody>
            <a:bodyPr wrap="square">
              <a:spAutoFit/>
            </a:bodyPr>
            <a:lstStyle/>
            <a:p>
              <a:pPr algn="just">
                <a:lnSpc>
                  <a:spcPct val="150000"/>
                </a:lnSpc>
              </a:pPr>
              <a:r>
                <a:rPr lang="vi-VN" sz="3800" dirty="0">
                  <a:latin typeface="Arial" panose="020B0604020202020204" pitchFamily="34" charset="0"/>
                  <a:cs typeface="Arial" panose="020B0604020202020204" pitchFamily="34" charset="0"/>
                </a:rPr>
                <a:t>Vì sao khối lượng </a:t>
              </a:r>
              <a:r>
                <a:rPr lang="en-US" sz="3800" dirty="0" err="1">
                  <a:latin typeface="Arial" panose="020B0604020202020204" pitchFamily="34" charset="0"/>
                  <a:cs typeface="Arial" panose="020B0604020202020204" pitchFamily="34" charset="0"/>
                </a:rPr>
                <a:t>nước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đá</a:t>
              </a:r>
              <a:r>
                <a:rPr lang="en-US" sz="3800" dirty="0">
                  <a:latin typeface="Arial" panose="020B0604020202020204" pitchFamily="34" charset="0"/>
                  <a:cs typeface="Arial" panose="020B0604020202020204" pitchFamily="34" charset="0"/>
                </a:rPr>
                <a:t> </a:t>
              </a:r>
              <a:r>
                <a:rPr lang="vi-VN" sz="3800" dirty="0">
                  <a:latin typeface="Arial" panose="020B0604020202020204" pitchFamily="34" charset="0"/>
                  <a:cs typeface="Arial" panose="020B0604020202020204" pitchFamily="34" charset="0"/>
                </a:rPr>
                <a:t>nóng chảy do nhận nhiệt lượng từ dây điện trở của nhiệt lượng kế được xác định là (M – 2m)?</a:t>
              </a:r>
              <a:endParaRPr lang="en-US" sz="3800" dirty="0">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xmlns="" id="{9B4DE704-CA6C-5AD5-094F-43A7C7F6DA8F}"/>
              </a:ext>
            </a:extLst>
          </p:cNvPr>
          <p:cNvSpPr txBox="1"/>
          <p:nvPr/>
        </p:nvSpPr>
        <p:spPr>
          <a:xfrm>
            <a:off x="4888922" y="9236823"/>
            <a:ext cx="9829800" cy="677108"/>
          </a:xfrm>
          <a:prstGeom prst="rect">
            <a:avLst/>
          </a:prstGeom>
          <a:noFill/>
        </p:spPr>
        <p:txBody>
          <a:bodyPr wrap="square">
            <a:spAutoFit/>
          </a:bodyPr>
          <a:lstStyle/>
          <a:p>
            <a:r>
              <a:rPr lang="en-US" sz="3800" dirty="0">
                <a:solidFill>
                  <a:prstClr val="black"/>
                </a:solidFill>
                <a:latin typeface="Arial" panose="020B0604020202020204" pitchFamily="34" charset="0"/>
                <a:ea typeface="Times New Roman" panose="02020603050405020304" pitchFamily="18" charset="0"/>
                <a:cs typeface="Arial" panose="020B0604020202020204" pitchFamily="34" charset="0"/>
              </a:rPr>
              <a:t>K</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hối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lượng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nước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đá</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nóng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chảy</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M – 2m.</a:t>
            </a:r>
            <a:endParaRPr lang="en-US" dirty="0"/>
          </a:p>
        </p:txBody>
      </p:sp>
      <p:grpSp>
        <p:nvGrpSpPr>
          <p:cNvPr id="22" name="Group 21">
            <a:extLst>
              <a:ext uri="{FF2B5EF4-FFF2-40B4-BE49-F238E27FC236}">
                <a16:creationId xmlns:a16="http://schemas.microsoft.com/office/drawing/2014/main" xmlns="" id="{6556E03C-B51D-F3F4-2402-3B6A2C761C8A}"/>
              </a:ext>
            </a:extLst>
          </p:cNvPr>
          <p:cNvGrpSpPr/>
          <p:nvPr/>
        </p:nvGrpSpPr>
        <p:grpSpPr>
          <a:xfrm>
            <a:off x="1188028" y="3846972"/>
            <a:ext cx="10546772" cy="1214686"/>
            <a:chOff x="1188028" y="3970250"/>
            <a:chExt cx="10546772" cy="1214686"/>
          </a:xfrm>
        </p:grpSpPr>
        <p:sp>
          <p:nvSpPr>
            <p:cNvPr id="5" name="TextBox 4">
              <a:extLst>
                <a:ext uri="{FF2B5EF4-FFF2-40B4-BE49-F238E27FC236}">
                  <a16:creationId xmlns:a16="http://schemas.microsoft.com/office/drawing/2014/main" xmlns="" id="{5AFB86F9-B16C-9BF1-9209-9C4534419C05}"/>
                </a:ext>
              </a:extLst>
            </p:cNvPr>
            <p:cNvSpPr txBox="1"/>
            <p:nvPr/>
          </p:nvSpPr>
          <p:spPr>
            <a:xfrm>
              <a:off x="2438400" y="4197603"/>
              <a:ext cx="9296400" cy="677108"/>
            </a:xfrm>
            <a:prstGeom prst="rect">
              <a:avLst/>
            </a:prstGeom>
            <a:noFill/>
          </p:spPr>
          <p:txBody>
            <a:bodyPr wrap="square">
              <a:spAutoFit/>
            </a:bodyPr>
            <a:lstStyle/>
            <a:p>
              <a:pPr marR="0" algn="just">
                <a:spcBef>
                  <a:spcPts val="0"/>
                </a:spcBef>
                <a:spcAft>
                  <a:spcPts val="800"/>
                </a:spcAft>
              </a:pPr>
              <a:r>
                <a:rPr lang="en-US" sz="3800" dirty="0">
                  <a:effectLst/>
                  <a:latin typeface="Arial" panose="020B0604020202020204" pitchFamily="34" charset="0"/>
                  <a:ea typeface="Times New Roman" panose="02020603050405020304" pitchFamily="18" charset="0"/>
                  <a:cs typeface="Arial" panose="020B0604020202020204" pitchFamily="34" charset="0"/>
                </a:rPr>
                <a:t>Sau </a:t>
              </a:r>
              <a:r>
                <a:rPr lang="en-US" sz="3800" dirty="0" err="1">
                  <a:effectLst/>
                  <a:latin typeface="Arial" panose="020B0604020202020204" pitchFamily="34" charset="0"/>
                  <a:ea typeface="Times New Roman" panose="02020603050405020304" pitchFamily="18" charset="0"/>
                  <a:cs typeface="Arial" panose="020B0604020202020204" pitchFamily="34" charset="0"/>
                </a:rPr>
                <a:t>bước</a:t>
              </a:r>
              <a:r>
                <a:rPr lang="en-US" sz="3800" dirty="0">
                  <a:effectLst/>
                  <a:latin typeface="Arial" panose="020B0604020202020204" pitchFamily="34" charset="0"/>
                  <a:ea typeface="Times New Roman" panose="02020603050405020304" pitchFamily="18" charset="0"/>
                  <a:cs typeface="Arial" panose="020B0604020202020204" pitchFamily="34" charset="0"/>
                </a:rPr>
                <a:t> 1, </a:t>
              </a:r>
              <a:r>
                <a:rPr lang="en-US" sz="38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cốc</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là</a:t>
              </a:r>
              <a:r>
                <a:rPr lang="en-US" sz="3800" dirty="0">
                  <a:effectLst/>
                  <a:latin typeface="Arial" panose="020B0604020202020204" pitchFamily="34" charset="0"/>
                  <a:ea typeface="Times New Roman" panose="02020603050405020304" pitchFamily="18" charset="0"/>
                  <a:cs typeface="Arial" panose="020B0604020202020204" pitchFamily="34" charset="0"/>
                </a:rPr>
                <a:t> m</a:t>
              </a:r>
              <a:r>
                <a:rPr lang="en-US" sz="3800" dirty="0">
                  <a:latin typeface="Arial" panose="020B0604020202020204" pitchFamily="34" charset="0"/>
                  <a:ea typeface="Times New Roman" panose="02020603050405020304" pitchFamily="18" charset="0"/>
                  <a:cs typeface="Arial" panose="020B0604020202020204" pitchFamily="34" charset="0"/>
                </a:rPr>
                <a:t>.</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p>
          </p:txBody>
        </p:sp>
        <p:pic>
          <p:nvPicPr>
            <p:cNvPr id="12" name="Picture 11">
              <a:extLst>
                <a:ext uri="{FF2B5EF4-FFF2-40B4-BE49-F238E27FC236}">
                  <a16:creationId xmlns:a16="http://schemas.microsoft.com/office/drawing/2014/main" xmlns="" id="{B4454B9C-8926-87FE-1CB2-0DB7EB2C54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8028" y="3970250"/>
              <a:ext cx="1181100" cy="1214686"/>
            </a:xfrm>
            <a:prstGeom prst="rect">
              <a:avLst/>
            </a:prstGeom>
          </p:spPr>
        </p:pic>
      </p:grpSp>
      <p:grpSp>
        <p:nvGrpSpPr>
          <p:cNvPr id="25" name="Group 24">
            <a:extLst>
              <a:ext uri="{FF2B5EF4-FFF2-40B4-BE49-F238E27FC236}">
                <a16:creationId xmlns:a16="http://schemas.microsoft.com/office/drawing/2014/main" xmlns="" id="{2341F5C8-83F0-3BD2-64BF-64CA02691EAB}"/>
              </a:ext>
            </a:extLst>
          </p:cNvPr>
          <p:cNvGrpSpPr/>
          <p:nvPr/>
        </p:nvGrpSpPr>
        <p:grpSpPr>
          <a:xfrm>
            <a:off x="1188028" y="7664960"/>
            <a:ext cx="14509172" cy="1214686"/>
            <a:chOff x="1188028" y="7664960"/>
            <a:chExt cx="14509172" cy="1214686"/>
          </a:xfrm>
        </p:grpSpPr>
        <p:pic>
          <p:nvPicPr>
            <p:cNvPr id="16" name="Picture 15">
              <a:extLst>
                <a:ext uri="{FF2B5EF4-FFF2-40B4-BE49-F238E27FC236}">
                  <a16:creationId xmlns:a16="http://schemas.microsoft.com/office/drawing/2014/main" xmlns="" id="{38D211CB-D042-A7DE-B7F9-A0A92C0410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8028" y="7664960"/>
              <a:ext cx="1181100" cy="1214686"/>
            </a:xfrm>
            <a:prstGeom prst="rect">
              <a:avLst/>
            </a:prstGeom>
          </p:spPr>
        </p:pic>
        <p:sp>
          <p:nvSpPr>
            <p:cNvPr id="18" name="TextBox 17">
              <a:extLst>
                <a:ext uri="{FF2B5EF4-FFF2-40B4-BE49-F238E27FC236}">
                  <a16:creationId xmlns:a16="http://schemas.microsoft.com/office/drawing/2014/main" xmlns="" id="{E135180D-67EF-5071-8CDB-529948BE6022}"/>
                </a:ext>
              </a:extLst>
            </p:cNvPr>
            <p:cNvSpPr txBox="1"/>
            <p:nvPr/>
          </p:nvSpPr>
          <p:spPr>
            <a:xfrm>
              <a:off x="2438400" y="7999040"/>
              <a:ext cx="13258800" cy="677108"/>
            </a:xfrm>
            <a:prstGeom prst="rect">
              <a:avLst/>
            </a:prstGeom>
            <a:noFill/>
          </p:spPr>
          <p:txBody>
            <a:bodyPr wrap="square">
              <a:spAutoFit/>
            </a:bodyPr>
            <a:lstStyle/>
            <a:p>
              <a:pPr marL="0" marR="0" lvl="0" indent="0" algn="just" defTabSz="914400" rtl="0" eaLnBrk="1" fontAlgn="auto" latinLnBrk="0" hangingPunct="1">
                <a:spcBef>
                  <a:spcPts val="0"/>
                </a:spcBef>
                <a:spcAft>
                  <a:spcPts val="800"/>
                </a:spcAft>
                <a:buClrTx/>
                <a:buSzTx/>
                <a:buFontTx/>
                <a:buNone/>
                <a:tabLst/>
                <a:defRPr/>
              </a:pP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Lượng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nước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cốc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sau</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bước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2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được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xác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định</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M.</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xmlns="" id="{3BD23CBD-A8AD-7E12-0C15-66408729117A}"/>
              </a:ext>
            </a:extLst>
          </p:cNvPr>
          <p:cNvGrpSpPr/>
          <p:nvPr/>
        </p:nvGrpSpPr>
        <p:grpSpPr>
          <a:xfrm>
            <a:off x="1188028" y="5013345"/>
            <a:ext cx="15981217" cy="2615460"/>
            <a:chOff x="1188028" y="5073987"/>
            <a:chExt cx="15981217" cy="2615460"/>
          </a:xfrm>
        </p:grpSpPr>
        <p:pic>
          <p:nvPicPr>
            <p:cNvPr id="14" name="Picture 13">
              <a:extLst>
                <a:ext uri="{FF2B5EF4-FFF2-40B4-BE49-F238E27FC236}">
                  <a16:creationId xmlns:a16="http://schemas.microsoft.com/office/drawing/2014/main" xmlns="" id="{E67BE397-D528-039D-FF63-78D6C50708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8028" y="5832685"/>
              <a:ext cx="1181100" cy="1214686"/>
            </a:xfrm>
            <a:prstGeom prst="rect">
              <a:avLst/>
            </a:prstGeom>
          </p:spPr>
        </p:pic>
        <p:sp>
          <p:nvSpPr>
            <p:cNvPr id="20" name="TextBox 19">
              <a:extLst>
                <a:ext uri="{FF2B5EF4-FFF2-40B4-BE49-F238E27FC236}">
                  <a16:creationId xmlns:a16="http://schemas.microsoft.com/office/drawing/2014/main" xmlns="" id="{D8931C95-9CA7-CD56-E2D9-BC0387E9FC8D}"/>
                </a:ext>
              </a:extLst>
            </p:cNvPr>
            <p:cNvSpPr txBox="1"/>
            <p:nvPr/>
          </p:nvSpPr>
          <p:spPr>
            <a:xfrm>
              <a:off x="2438400" y="5073987"/>
              <a:ext cx="14730845" cy="261546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Khi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thực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hiện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bước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2,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sau</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đúng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thời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gian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lượng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nước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tan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ra</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do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hấp</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thụ</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nhiệt</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từ</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môi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trường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cách</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tương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đối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cũng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đúng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bằng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m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nên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này</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lượng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nước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tan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ra</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do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môi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trường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đã</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2m. </a:t>
              </a:r>
            </a:p>
          </p:txBody>
        </p:sp>
      </p:grpSp>
      <p:sp>
        <p:nvSpPr>
          <p:cNvPr id="21" name="Arrow: Bent 20">
            <a:extLst>
              <a:ext uri="{FF2B5EF4-FFF2-40B4-BE49-F238E27FC236}">
                <a16:creationId xmlns:a16="http://schemas.microsoft.com/office/drawing/2014/main" xmlns="" id="{65E4A0E4-EC24-F370-2DF9-ED9C4D13D4FB}"/>
              </a:ext>
            </a:extLst>
          </p:cNvPr>
          <p:cNvSpPr/>
          <p:nvPr/>
        </p:nvSpPr>
        <p:spPr>
          <a:xfrm flipV="1">
            <a:off x="1757796" y="9046384"/>
            <a:ext cx="2957945" cy="867547"/>
          </a:xfrm>
          <a:prstGeom prst="bentArrow">
            <a:avLst>
              <a:gd name="adj1" fmla="val 24256"/>
              <a:gd name="adj2" fmla="val 27025"/>
              <a:gd name="adj3" fmla="val 41768"/>
              <a:gd name="adj4" fmla="val 18640"/>
            </a:avLst>
          </a:prstGeom>
          <a:solidFill>
            <a:srgbClr val="E54E19"/>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solidFill>
                <a:schemeClr val="tx1"/>
              </a:solidFill>
            </a:endParaRPr>
          </a:p>
        </p:txBody>
      </p:sp>
      <p:pic>
        <p:nvPicPr>
          <p:cNvPr id="26" name="Picture 25">
            <a:extLst>
              <a:ext uri="{FF2B5EF4-FFF2-40B4-BE49-F238E27FC236}">
                <a16:creationId xmlns:a16="http://schemas.microsoft.com/office/drawing/2014/main" xmlns="" id="{17C6C154-4328-6B1E-3666-71E731883F97}"/>
              </a:ext>
            </a:extLst>
          </p:cNvPr>
          <p:cNvPicPr>
            <a:picLocks noChangeAspect="1"/>
          </p:cNvPicPr>
          <p:nvPr/>
        </p:nvPicPr>
        <p:blipFill>
          <a:blip r:embed="rId3"/>
          <a:stretch>
            <a:fillRect/>
          </a:stretch>
        </p:blipFill>
        <p:spPr>
          <a:xfrm>
            <a:off x="15511894" y="7628805"/>
            <a:ext cx="2721966" cy="2345155"/>
          </a:xfrm>
          <a:prstGeom prst="rect">
            <a:avLst/>
          </a:prstGeom>
        </p:spPr>
      </p:pic>
    </p:spTree>
    <p:extLst>
      <p:ext uri="{BB962C8B-B14F-4D97-AF65-F5344CB8AC3E}">
        <p14:creationId xmlns:p14="http://schemas.microsoft.com/office/powerpoint/2010/main" val="15996014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AE7F6D57-E835-C2A3-0C35-368E6D0F99BB}"/>
              </a:ext>
            </a:extLst>
          </p:cNvPr>
          <p:cNvGrpSpPr/>
          <p:nvPr/>
        </p:nvGrpSpPr>
        <p:grpSpPr>
          <a:xfrm>
            <a:off x="821675" y="1278801"/>
            <a:ext cx="17093694" cy="3681925"/>
            <a:chOff x="821675" y="1278801"/>
            <a:chExt cx="17093694" cy="3681925"/>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xmlns="" id="{E341778B-ECAB-9337-D9E0-C2CE19A9D1F2}"/>
                    </a:ext>
                  </a:extLst>
                </p:cNvPr>
                <p:cNvSpPr txBox="1"/>
                <p:nvPr/>
              </p:nvSpPr>
              <p:spPr>
                <a:xfrm>
                  <a:off x="821675" y="2355205"/>
                  <a:ext cx="14859000" cy="2605521"/>
                </a:xfrm>
                <a:prstGeom prst="rect">
                  <a:avLst/>
                </a:prstGeom>
                <a:noFill/>
              </p:spPr>
              <p:txBody>
                <a:bodyPr wrap="square">
                  <a:spAutoFit/>
                </a:bodyPr>
                <a:lstStyle/>
                <a:p>
                  <a:pPr marL="571500" marR="0" indent="-571500" algn="just">
                    <a:lnSpc>
                      <a:spcPct val="150000"/>
                    </a:lnSpc>
                    <a:spcBef>
                      <a:spcPts val="0"/>
                    </a:spcBef>
                    <a:spcAft>
                      <a:spcPts val="800"/>
                    </a:spcAft>
                    <a:buFont typeface="Wingdings" panose="05000000000000000000" pitchFamily="2" charset="2"/>
                    <a:buChar char="§"/>
                  </a:pP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Xác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chảy</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riêng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nước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đá</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bằng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R="0" algn="just">
                    <a:lnSpc>
                      <a:spcPct val="120000"/>
                    </a:lnSpc>
                    <a:spcBef>
                      <a:spcPts val="0"/>
                    </a:spcBef>
                    <a:spcAft>
                      <a:spcPts val="800"/>
                    </a:spcAft>
                  </a:pPr>
                  <a14:m>
                    <m:oMathPara xmlns:m="http://schemas.openxmlformats.org/officeDocument/2006/math">
                      <m:oMathParaPr>
                        <m:jc m:val="centerGroup"/>
                      </m:oMathParaPr>
                      <m:oMath xmlns:m="http://schemas.openxmlformats.org/officeDocument/2006/math">
                        <m:r>
                          <a:rPr lang="en-US" sz="40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𝜆</m:t>
                        </m:r>
                        <m:r>
                          <a:rPr lang="en-US" sz="40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𝒫</m:t>
                            </m:r>
                            <m:r>
                              <a:rPr lang="en-US" sz="40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num>
                          <m:den>
                            <m:r>
                              <a:rPr lang="en-US" sz="40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𝑀</m:t>
                            </m:r>
                            <m:r>
                              <a:rPr lang="en-US" sz="40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− 2</m:t>
                            </m:r>
                            <m:r>
                              <a:rPr lang="en-US" sz="40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den>
                        </m:f>
                      </m:oMath>
                    </m:oMathPara>
                  </a14:m>
                  <a:endParaRPr lang="en-US" sz="4000" i="1"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E341778B-ECAB-9337-D9E0-C2CE19A9D1F2}"/>
                    </a:ext>
                  </a:extLst>
                </p:cNvPr>
                <p:cNvSpPr txBox="1">
                  <a:spLocks noRot="1" noChangeAspect="1" noMove="1" noResize="1" noEditPoints="1" noAdjustHandles="1" noChangeArrowheads="1" noChangeShapeType="1" noTextEdit="1"/>
                </p:cNvSpPr>
                <p:nvPr/>
              </p:nvSpPr>
              <p:spPr>
                <a:xfrm>
                  <a:off x="821675" y="2355205"/>
                  <a:ext cx="14859000" cy="2605521"/>
                </a:xfrm>
                <a:prstGeom prst="rect">
                  <a:avLst/>
                </a:prstGeom>
                <a:blipFill>
                  <a:blip r:embed="rId4"/>
                  <a:stretch>
                    <a:fillRect l="-1313"/>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xmlns="" id="{CEED6488-CDCB-12CD-E59C-7E09EA863AE7}"/>
                </a:ext>
              </a:extLst>
            </p:cNvPr>
            <p:cNvPicPr>
              <a:picLocks noChangeAspect="1"/>
            </p:cNvPicPr>
            <p:nvPr/>
          </p:nvPicPr>
          <p:blipFill>
            <a:blip r:embed="rId5"/>
            <a:stretch>
              <a:fillRect/>
            </a:stretch>
          </p:blipFill>
          <p:spPr>
            <a:xfrm>
              <a:off x="15680675" y="1278801"/>
              <a:ext cx="2234694" cy="3681925"/>
            </a:xfrm>
            <a:prstGeom prst="rect">
              <a:avLst/>
            </a:prstGeom>
          </p:spPr>
        </p:pic>
      </p:grpSp>
      <p:grpSp>
        <p:nvGrpSpPr>
          <p:cNvPr id="5" name="Group 4">
            <a:extLst>
              <a:ext uri="{FF2B5EF4-FFF2-40B4-BE49-F238E27FC236}">
                <a16:creationId xmlns:a16="http://schemas.microsoft.com/office/drawing/2014/main" xmlns="" id="{B1F1264A-CC79-83BA-185D-5582E35F25BE}"/>
              </a:ext>
            </a:extLst>
          </p:cNvPr>
          <p:cNvGrpSpPr/>
          <p:nvPr/>
        </p:nvGrpSpPr>
        <p:grpSpPr>
          <a:xfrm>
            <a:off x="872836" y="5160346"/>
            <a:ext cx="17014824" cy="4923989"/>
            <a:chOff x="872836" y="5160346"/>
            <a:chExt cx="17014824" cy="4923989"/>
          </a:xfrm>
        </p:grpSpPr>
        <p:sp>
          <p:nvSpPr>
            <p:cNvPr id="12" name="TextBox 11">
              <a:extLst>
                <a:ext uri="{FF2B5EF4-FFF2-40B4-BE49-F238E27FC236}">
                  <a16:creationId xmlns:a16="http://schemas.microsoft.com/office/drawing/2014/main" xmlns="" id="{887AB6B3-8020-AEFC-1368-1221905A6C81}"/>
                </a:ext>
              </a:extLst>
            </p:cNvPr>
            <p:cNvSpPr txBox="1"/>
            <p:nvPr/>
          </p:nvSpPr>
          <p:spPr>
            <a:xfrm>
              <a:off x="872836" y="5160346"/>
              <a:ext cx="6705600" cy="3671583"/>
            </a:xfrm>
            <a:prstGeom prst="rect">
              <a:avLst/>
            </a:prstGeom>
            <a:noFill/>
          </p:spPr>
          <p:txBody>
            <a:bodyPr wrap="square">
              <a:spAutoFit/>
            </a:bodyPr>
            <a:lstStyle/>
            <a:p>
              <a:pPr marL="571500" marR="0" indent="-571500" algn="just">
                <a:lnSpc>
                  <a:spcPct val="150000"/>
                </a:lnSpc>
                <a:spcBef>
                  <a:spcPts val="0"/>
                </a:spcBef>
                <a:spcAft>
                  <a:spcPts val="800"/>
                </a:spcAft>
                <a:buFont typeface="Wingdings" panose="05000000000000000000" pitchFamily="2" charset="2"/>
                <a:buChar char="§"/>
              </a:pPr>
              <a:r>
                <a:rPr lang="vi-VN" sz="4000" dirty="0">
                  <a:effectLst/>
                  <a:latin typeface="Arial" panose="020B0604020202020204" pitchFamily="34" charset="0"/>
                  <a:ea typeface="Calibri" panose="020F0502020204030204" pitchFamily="34" charset="0"/>
                  <a:cs typeface="Arial" panose="020B0604020202020204" pitchFamily="34" charset="0"/>
                </a:rPr>
                <a:t>So sánh kết quả thu được với giá trị ở Bảng 4.4, giải thích sự khác nhau giữa hai giá trị đó.</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xmlns="" id="{ABB2D7ED-CF32-61CA-AE5F-683015FE06ED}"/>
                </a:ext>
              </a:extLst>
            </p:cNvPr>
            <p:cNvPicPr>
              <a:picLocks noChangeAspect="1"/>
            </p:cNvPicPr>
            <p:nvPr/>
          </p:nvPicPr>
          <p:blipFill>
            <a:blip r:embed="rId6"/>
            <a:stretch>
              <a:fillRect/>
            </a:stretch>
          </p:blipFill>
          <p:spPr>
            <a:xfrm>
              <a:off x="8239991" y="5502962"/>
              <a:ext cx="9647669" cy="4581373"/>
            </a:xfrm>
            <a:prstGeom prst="rect">
              <a:avLst/>
            </a:prstGeom>
          </p:spPr>
        </p:pic>
      </p:grpSp>
    </p:spTree>
    <p:extLst>
      <p:ext uri="{BB962C8B-B14F-4D97-AF65-F5344CB8AC3E}">
        <p14:creationId xmlns:p14="http://schemas.microsoft.com/office/powerpoint/2010/main" val="276724465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9417D861-CC41-680B-CB9E-56F447C16929}"/>
              </a:ext>
            </a:extLst>
          </p:cNvPr>
          <p:cNvSpPr/>
          <p:nvPr/>
        </p:nvSpPr>
        <p:spPr>
          <a:xfrm>
            <a:off x="914399" y="475413"/>
            <a:ext cx="6248399" cy="1054057"/>
          </a:xfrm>
          <a:prstGeom prst="roundRect">
            <a:avLst/>
          </a:prstGeom>
          <a:solidFill>
            <a:srgbClr val="EB7347"/>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800" b="1" dirty="0" err="1">
                <a:solidFill>
                  <a:schemeClr val="bg1"/>
                </a:solidFill>
                <a:latin typeface="Arial" panose="020B0604020202020204" pitchFamily="34" charset="0"/>
                <a:cs typeface="Arial" panose="020B0604020202020204" pitchFamily="34" charset="0"/>
              </a:rPr>
              <a:t>Câu</a:t>
            </a:r>
            <a:r>
              <a:rPr lang="en-US" sz="3800" b="1" dirty="0">
                <a:solidFill>
                  <a:schemeClr val="bg1"/>
                </a:solidFill>
                <a:latin typeface="Arial" panose="020B0604020202020204" pitchFamily="34" charset="0"/>
                <a:cs typeface="Arial" panose="020B0604020202020204" pitchFamily="34" charset="0"/>
              </a:rPr>
              <a:t> </a:t>
            </a:r>
            <a:r>
              <a:rPr lang="en-US" sz="3800" b="1" dirty="0" err="1" smtClean="0">
                <a:solidFill>
                  <a:schemeClr val="bg1"/>
                </a:solidFill>
                <a:latin typeface="Arial" panose="020B0604020202020204" pitchFamily="34" charset="0"/>
                <a:cs typeface="Arial" panose="020B0604020202020204" pitchFamily="34" charset="0"/>
              </a:rPr>
              <a:t>hỏi</a:t>
            </a:r>
            <a:endParaRPr lang="en-US" sz="38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700216EA-429C-1701-1254-79B7538273B7}"/>
              </a:ext>
            </a:extLst>
          </p:cNvPr>
          <p:cNvSpPr txBox="1"/>
          <p:nvPr/>
        </p:nvSpPr>
        <p:spPr>
          <a:xfrm>
            <a:off x="990598" y="3681935"/>
            <a:ext cx="16306801" cy="737574"/>
          </a:xfrm>
          <a:prstGeom prst="rect">
            <a:avLst/>
          </a:prstGeom>
          <a:noFill/>
        </p:spPr>
        <p:txBody>
          <a:bodyPr wrap="square" rtlCol="0">
            <a:spAutoFit/>
          </a:bodyPr>
          <a:lstStyle/>
          <a:p>
            <a:pPr algn="ctr">
              <a:lnSpc>
                <a:spcPct val="130000"/>
              </a:lnSpc>
            </a:pPr>
            <a:r>
              <a:rPr lang="en-US" sz="3600" b="1" dirty="0" err="1">
                <a:solidFill>
                  <a:schemeClr val="accent1">
                    <a:lumMod val="50000"/>
                  </a:schemeClr>
                </a:solidFill>
                <a:latin typeface="Arial" panose="020B0604020202020204" pitchFamily="34" charset="0"/>
                <a:cs typeface="Arial" panose="020B0604020202020204" pitchFamily="34" charset="0"/>
              </a:rPr>
              <a:t>Bảng</a:t>
            </a:r>
            <a:r>
              <a:rPr lang="en-US" sz="3600" b="1" dirty="0">
                <a:solidFill>
                  <a:schemeClr val="accent1">
                    <a:lumMod val="50000"/>
                  </a:schemeClr>
                </a:solidFill>
                <a:latin typeface="Arial" panose="020B0604020202020204" pitchFamily="34" charset="0"/>
                <a:cs typeface="Arial" panose="020B0604020202020204" pitchFamily="34" charset="0"/>
              </a:rPr>
              <a:t> 4.3. </a:t>
            </a:r>
            <a:r>
              <a:rPr lang="en-US" sz="3600" b="1" dirty="0" err="1">
                <a:solidFill>
                  <a:schemeClr val="accent1">
                    <a:lumMod val="50000"/>
                  </a:schemeClr>
                </a:solidFill>
                <a:latin typeface="Arial" panose="020B0604020202020204" pitchFamily="34" charset="0"/>
                <a:cs typeface="Arial" panose="020B0604020202020204" pitchFamily="34" charset="0"/>
              </a:rPr>
              <a:t>Kết</a:t>
            </a:r>
            <a:r>
              <a:rPr lang="en-US" sz="3600" b="1" dirty="0">
                <a:solidFill>
                  <a:schemeClr val="accent1">
                    <a:lumMod val="50000"/>
                  </a:schemeClr>
                </a:solidFill>
                <a:latin typeface="Arial" panose="020B0604020202020204" pitchFamily="34" charset="0"/>
                <a:cs typeface="Arial" panose="020B0604020202020204" pitchFamily="34" charset="0"/>
              </a:rPr>
              <a:t> </a:t>
            </a:r>
            <a:r>
              <a:rPr lang="en-US" sz="3600" b="1" dirty="0" err="1">
                <a:solidFill>
                  <a:schemeClr val="accent1">
                    <a:lumMod val="50000"/>
                  </a:schemeClr>
                </a:solidFill>
                <a:latin typeface="Arial" panose="020B0604020202020204" pitchFamily="34" charset="0"/>
                <a:cs typeface="Arial" panose="020B0604020202020204" pitchFamily="34" charset="0"/>
              </a:rPr>
              <a:t>quả</a:t>
            </a:r>
            <a:r>
              <a:rPr lang="en-US" sz="3600" b="1" dirty="0">
                <a:solidFill>
                  <a:schemeClr val="accent1">
                    <a:lumMod val="50000"/>
                  </a:schemeClr>
                </a:solidFill>
                <a:latin typeface="Arial" panose="020B0604020202020204" pitchFamily="34" charset="0"/>
                <a:cs typeface="Arial" panose="020B0604020202020204" pitchFamily="34" charset="0"/>
              </a:rPr>
              <a:t> </a:t>
            </a:r>
            <a:r>
              <a:rPr lang="en-US" sz="3600" b="1" dirty="0" err="1">
                <a:solidFill>
                  <a:schemeClr val="accent1">
                    <a:lumMod val="50000"/>
                  </a:schemeClr>
                </a:solidFill>
                <a:latin typeface="Arial" panose="020B0604020202020204" pitchFamily="34" charset="0"/>
                <a:cs typeface="Arial" panose="020B0604020202020204" pitchFamily="34" charset="0"/>
              </a:rPr>
              <a:t>thí</a:t>
            </a:r>
            <a:r>
              <a:rPr lang="en-US" sz="3600" b="1" dirty="0">
                <a:solidFill>
                  <a:schemeClr val="accent1">
                    <a:lumMod val="50000"/>
                  </a:schemeClr>
                </a:solidFill>
                <a:latin typeface="Arial" panose="020B0604020202020204" pitchFamily="34" charset="0"/>
                <a:cs typeface="Arial" panose="020B0604020202020204" pitchFamily="34" charset="0"/>
              </a:rPr>
              <a:t> </a:t>
            </a:r>
            <a:r>
              <a:rPr lang="en-US" sz="3600" b="1" dirty="0" err="1">
                <a:solidFill>
                  <a:schemeClr val="accent1">
                    <a:lumMod val="50000"/>
                  </a:schemeClr>
                </a:solidFill>
                <a:latin typeface="Arial" panose="020B0604020202020204" pitchFamily="34" charset="0"/>
                <a:cs typeface="Arial" panose="020B0604020202020204" pitchFamily="34" charset="0"/>
              </a:rPr>
              <a:t>nghiệm</a:t>
            </a:r>
            <a:r>
              <a:rPr lang="en-US" sz="3600" b="1" dirty="0">
                <a:solidFill>
                  <a:schemeClr val="accent1">
                    <a:lumMod val="50000"/>
                  </a:schemeClr>
                </a:solidFill>
                <a:latin typeface="Arial" panose="020B0604020202020204" pitchFamily="34" charset="0"/>
                <a:cs typeface="Arial" panose="020B0604020202020204" pitchFamily="34" charset="0"/>
              </a:rPr>
              <a:t> </a:t>
            </a:r>
            <a:r>
              <a:rPr lang="en-US" sz="3600" b="1" dirty="0" err="1">
                <a:solidFill>
                  <a:schemeClr val="accent1">
                    <a:lumMod val="50000"/>
                  </a:schemeClr>
                </a:solidFill>
                <a:latin typeface="Arial" panose="020B0604020202020204" pitchFamily="34" charset="0"/>
                <a:cs typeface="Arial" panose="020B0604020202020204" pitchFamily="34" charset="0"/>
              </a:rPr>
              <a:t>xác</a:t>
            </a:r>
            <a:r>
              <a:rPr lang="en-US" sz="3600" b="1" dirty="0">
                <a:solidFill>
                  <a:schemeClr val="accent1">
                    <a:lumMod val="50000"/>
                  </a:schemeClr>
                </a:solidFill>
                <a:latin typeface="Arial" panose="020B0604020202020204" pitchFamily="34" charset="0"/>
                <a:cs typeface="Arial" panose="020B0604020202020204" pitchFamily="34" charset="0"/>
              </a:rPr>
              <a:t> </a:t>
            </a:r>
            <a:r>
              <a:rPr lang="en-US" sz="3600" b="1" dirty="0" err="1">
                <a:solidFill>
                  <a:schemeClr val="accent1">
                    <a:lumMod val="50000"/>
                  </a:schemeClr>
                </a:solidFill>
                <a:latin typeface="Arial" panose="020B0604020202020204" pitchFamily="34" charset="0"/>
                <a:cs typeface="Arial" panose="020B0604020202020204" pitchFamily="34" charset="0"/>
              </a:rPr>
              <a:t>định</a:t>
            </a:r>
            <a:r>
              <a:rPr lang="en-US" sz="3600" b="1" dirty="0">
                <a:solidFill>
                  <a:schemeClr val="accent1">
                    <a:lumMod val="50000"/>
                  </a:schemeClr>
                </a:solidFill>
                <a:latin typeface="Arial" panose="020B0604020202020204" pitchFamily="34" charset="0"/>
                <a:cs typeface="Arial" panose="020B0604020202020204" pitchFamily="34" charset="0"/>
              </a:rPr>
              <a:t> </a:t>
            </a:r>
            <a:r>
              <a:rPr lang="en-US" sz="3600" b="1" dirty="0" err="1">
                <a:solidFill>
                  <a:schemeClr val="accent1">
                    <a:lumMod val="50000"/>
                  </a:schemeClr>
                </a:solidFill>
                <a:latin typeface="Arial" panose="020B0604020202020204" pitchFamily="34" charset="0"/>
                <a:cs typeface="Arial" panose="020B0604020202020204" pitchFamily="34" charset="0"/>
              </a:rPr>
              <a:t>nhiệt</a:t>
            </a:r>
            <a:r>
              <a:rPr lang="en-US" sz="3600" b="1" dirty="0">
                <a:solidFill>
                  <a:schemeClr val="accent1">
                    <a:lumMod val="50000"/>
                  </a:schemeClr>
                </a:solidFill>
                <a:latin typeface="Arial" panose="020B0604020202020204" pitchFamily="34" charset="0"/>
                <a:cs typeface="Arial" panose="020B0604020202020204" pitchFamily="34" charset="0"/>
              </a:rPr>
              <a:t> </a:t>
            </a:r>
            <a:r>
              <a:rPr lang="en-US" sz="3600" b="1" dirty="0" err="1">
                <a:solidFill>
                  <a:schemeClr val="accent1">
                    <a:lumMod val="50000"/>
                  </a:schemeClr>
                </a:solidFill>
                <a:latin typeface="Arial" panose="020B0604020202020204" pitchFamily="34" charset="0"/>
                <a:cs typeface="Arial" panose="020B0604020202020204" pitchFamily="34" charset="0"/>
              </a:rPr>
              <a:t>nóng</a:t>
            </a:r>
            <a:r>
              <a:rPr lang="en-US" sz="3600" b="1" dirty="0">
                <a:solidFill>
                  <a:schemeClr val="accent1">
                    <a:lumMod val="50000"/>
                  </a:schemeClr>
                </a:solidFill>
                <a:latin typeface="Arial" panose="020B0604020202020204" pitchFamily="34" charset="0"/>
                <a:cs typeface="Arial" panose="020B0604020202020204" pitchFamily="34" charset="0"/>
              </a:rPr>
              <a:t> </a:t>
            </a:r>
            <a:r>
              <a:rPr lang="en-US" sz="3600" b="1" dirty="0" err="1">
                <a:solidFill>
                  <a:schemeClr val="accent1">
                    <a:lumMod val="50000"/>
                  </a:schemeClr>
                </a:solidFill>
                <a:latin typeface="Arial" panose="020B0604020202020204" pitchFamily="34" charset="0"/>
                <a:cs typeface="Arial" panose="020B0604020202020204" pitchFamily="34" charset="0"/>
              </a:rPr>
              <a:t>chảy</a:t>
            </a:r>
            <a:r>
              <a:rPr lang="en-US" sz="3600" b="1" dirty="0">
                <a:solidFill>
                  <a:schemeClr val="accent1">
                    <a:lumMod val="50000"/>
                  </a:schemeClr>
                </a:solidFill>
                <a:latin typeface="Arial" panose="020B0604020202020204" pitchFamily="34" charset="0"/>
                <a:cs typeface="Arial" panose="020B0604020202020204" pitchFamily="34" charset="0"/>
              </a:rPr>
              <a:t> </a:t>
            </a:r>
            <a:r>
              <a:rPr lang="en-US" sz="3600" b="1" dirty="0" err="1">
                <a:solidFill>
                  <a:schemeClr val="accent1">
                    <a:lumMod val="50000"/>
                  </a:schemeClr>
                </a:solidFill>
                <a:latin typeface="Arial" panose="020B0604020202020204" pitchFamily="34" charset="0"/>
                <a:cs typeface="Arial" panose="020B0604020202020204" pitchFamily="34" charset="0"/>
              </a:rPr>
              <a:t>riêng</a:t>
            </a:r>
            <a:endParaRPr lang="en-US" sz="3600" b="1" dirty="0">
              <a:solidFill>
                <a:schemeClr val="accent1">
                  <a:lumMod val="50000"/>
                </a:schemeClr>
              </a:solidFill>
              <a:latin typeface="Arial" panose="020B0604020202020204" pitchFamily="34" charset="0"/>
              <a:cs typeface="Arial" panose="020B0604020202020204" pitchFamily="34" charset="0"/>
            </a:endParaRPr>
          </a:p>
        </p:txBody>
      </p:sp>
      <p:graphicFrame>
        <p:nvGraphicFramePr>
          <p:cNvPr id="17" name="Table 16">
            <a:extLst>
              <a:ext uri="{FF2B5EF4-FFF2-40B4-BE49-F238E27FC236}">
                <a16:creationId xmlns:a16="http://schemas.microsoft.com/office/drawing/2014/main" xmlns="" id="{1CB4FE51-1CF9-768D-E748-758B5B08AEC1}"/>
              </a:ext>
            </a:extLst>
          </p:cNvPr>
          <p:cNvGraphicFramePr>
            <a:graphicFrameLocks noGrp="1"/>
          </p:cNvGraphicFramePr>
          <p:nvPr>
            <p:extLst>
              <p:ext uri="{D42A27DB-BD31-4B8C-83A1-F6EECF244321}">
                <p14:modId xmlns:p14="http://schemas.microsoft.com/office/powerpoint/2010/main" val="957797207"/>
              </p:ext>
            </p:extLst>
          </p:nvPr>
        </p:nvGraphicFramePr>
        <p:xfrm>
          <a:off x="990599" y="4681098"/>
          <a:ext cx="16306801" cy="3923851"/>
        </p:xfrm>
        <a:graphic>
          <a:graphicData uri="http://schemas.openxmlformats.org/drawingml/2006/table">
            <a:tbl>
              <a:tblPr firstRow="1" bandRow="1">
                <a:tableStyleId>{5940675A-B579-460E-94D1-54222C63F5DA}</a:tableStyleId>
              </a:tblPr>
              <a:tblGrid>
                <a:gridCol w="13411201">
                  <a:extLst>
                    <a:ext uri="{9D8B030D-6E8A-4147-A177-3AD203B41FA5}">
                      <a16:colId xmlns:a16="http://schemas.microsoft.com/office/drawing/2014/main" xmlns="" val="1132177796"/>
                    </a:ext>
                  </a:extLst>
                </a:gridCol>
                <a:gridCol w="2895600">
                  <a:extLst>
                    <a:ext uri="{9D8B030D-6E8A-4147-A177-3AD203B41FA5}">
                      <a16:colId xmlns:a16="http://schemas.microsoft.com/office/drawing/2014/main" xmlns="" val="2634567618"/>
                    </a:ext>
                  </a:extLst>
                </a:gridCol>
              </a:tblGrid>
              <a:tr h="773592">
                <a:tc>
                  <a:txBody>
                    <a:bodyPr/>
                    <a:lstStyle/>
                    <a:p>
                      <a:pPr algn="ctr"/>
                      <a:r>
                        <a:rPr lang="en-US" sz="3600" b="1" dirty="0" err="1">
                          <a:latin typeface="Arial" panose="020B0604020202020204" pitchFamily="34" charset="0"/>
                          <a:cs typeface="Arial" panose="020B0604020202020204" pitchFamily="34" charset="0"/>
                        </a:rPr>
                        <a:t>Đại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lượng</a:t>
                      </a:r>
                      <a:endParaRPr lang="en-US" sz="3600" b="1" dirty="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3600" b="1" dirty="0" err="1">
                          <a:latin typeface="Arial" panose="020B0604020202020204" pitchFamily="34" charset="0"/>
                          <a:cs typeface="Arial" panose="020B0604020202020204" pitchFamily="34" charset="0"/>
                        </a:rPr>
                        <a:t>Kết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quả</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đo</a:t>
                      </a:r>
                      <a:endParaRPr lang="en-US" sz="3600" b="1" dirty="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2532351280"/>
                  </a:ext>
                </a:extLst>
              </a:tr>
              <a:tr h="813204">
                <a:tc>
                  <a:txBody>
                    <a:bodyPr/>
                    <a:lstStyle/>
                    <a:p>
                      <a:pPr algn="just"/>
                      <a:r>
                        <a:rPr lang="en-US" sz="3600" dirty="0" err="1">
                          <a:latin typeface="Arial" panose="020B0604020202020204" pitchFamily="34" charset="0"/>
                          <a:cs typeface="Arial" panose="020B0604020202020204" pitchFamily="34" charset="0"/>
                        </a:rPr>
                        <a:t>Khối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m (kg)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nước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cốc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chưa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bật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áp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nguồn</a:t>
                      </a:r>
                      <a:r>
                        <a:rPr lang="en-US" sz="3600" dirty="0">
                          <a:latin typeface="Arial" panose="020B0604020202020204" pitchFamily="34" charset="0"/>
                          <a:cs typeface="Arial" panose="020B0604020202020204" pitchFamily="34" charset="0"/>
                        </a:rPr>
                        <a: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a:latin typeface="Arial" panose="020B0604020202020204" pitchFamily="34" charset="0"/>
                          <a:cs typeface="Arial" panose="020B0604020202020204" pitchFamily="34" charset="0"/>
                        </a:rPr>
                        <a:t>2,0. 10</a:t>
                      </a:r>
                      <a:r>
                        <a:rPr lang="en-US" sz="3600" baseline="30000" dirty="0">
                          <a:latin typeface="Arial" panose="020B0604020202020204" pitchFamily="34" charset="0"/>
                          <a:cs typeface="Arial" panose="020B0604020202020204" pitchFamily="34" charset="0"/>
                        </a:rPr>
                        <a:t>-3</a:t>
                      </a:r>
                      <a:endParaRPr lang="en-US" sz="3600" dirty="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684768822"/>
                  </a:ext>
                </a:extLst>
              </a:tr>
              <a:tr h="824428">
                <a:tc>
                  <a:txBody>
                    <a:bodyPr/>
                    <a:lstStyle/>
                    <a:p>
                      <a:pPr algn="just"/>
                      <a:r>
                        <a:rPr lang="en-US" sz="3600" dirty="0" err="1">
                          <a:latin typeface="Arial" panose="020B0604020202020204" pitchFamily="34" charset="0"/>
                          <a:cs typeface="Arial" panose="020B0604020202020204" pitchFamily="34" charset="0"/>
                        </a:rPr>
                        <a:t>Khối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M (kg)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nước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cốc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bật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áp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nguồn</a:t>
                      </a:r>
                      <a:r>
                        <a:rPr lang="en-US" sz="3600" dirty="0">
                          <a:latin typeface="Arial" panose="020B0604020202020204" pitchFamily="34" charset="0"/>
                          <a:cs typeface="Arial" panose="020B0604020202020204" pitchFamily="34" charset="0"/>
                        </a:rPr>
                        <a: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a:latin typeface="Arial" panose="020B0604020202020204" pitchFamily="34" charset="0"/>
                          <a:cs typeface="Arial" panose="020B0604020202020204" pitchFamily="34" charset="0"/>
                        </a:rPr>
                        <a:t>17,5. 10</a:t>
                      </a:r>
                      <a:r>
                        <a:rPr lang="en-US" sz="3600" baseline="30000" dirty="0">
                          <a:latin typeface="Arial" panose="020B0604020202020204" pitchFamily="34" charset="0"/>
                          <a:cs typeface="Arial" panose="020B0604020202020204" pitchFamily="34" charset="0"/>
                        </a:rPr>
                        <a:t>3</a:t>
                      </a:r>
                      <a:endParaRPr lang="en-US" sz="3600" dirty="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125811164"/>
                  </a:ext>
                </a:extLst>
              </a:tr>
              <a:tr h="761010">
                <a:tc>
                  <a:txBody>
                    <a:bodyPr/>
                    <a:lstStyle/>
                    <a:p>
                      <a:pPr algn="just"/>
                      <a:r>
                        <a:rPr lang="en-US" sz="3600" dirty="0" err="1">
                          <a:latin typeface="Arial" panose="020B0604020202020204" pitchFamily="34" charset="0"/>
                          <a:cs typeface="Arial" panose="020B0604020202020204" pitchFamily="34" charset="0"/>
                        </a:rPr>
                        <a:t>Thời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gian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đun</a:t>
                      </a:r>
                      <a:r>
                        <a:rPr lang="en-US" sz="3600" dirty="0">
                          <a:latin typeface="Arial" panose="020B0604020202020204" pitchFamily="34" charset="0"/>
                          <a:cs typeface="Arial" panose="020B0604020202020204" pitchFamily="34" charset="0"/>
                        </a:rPr>
                        <a:t> t(s)</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a:latin typeface="Arial" panose="020B0604020202020204" pitchFamily="34" charset="0"/>
                          <a:cs typeface="Arial" panose="020B0604020202020204" pitchFamily="34" charset="0"/>
                        </a:rPr>
                        <a:t>180</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056008249"/>
                  </a:ext>
                </a:extLst>
              </a:tr>
              <a:tr h="751617">
                <a:tc>
                  <a:txBody>
                    <a:bodyPr/>
                    <a:lstStyle/>
                    <a:p>
                      <a:pPr algn="just"/>
                      <a:r>
                        <a:rPr lang="en-US" sz="3600" dirty="0" err="1">
                          <a:latin typeface="Arial" panose="020B0604020202020204" pitchFamily="34" charset="0"/>
                          <a:cs typeface="Arial" panose="020B0604020202020204" pitchFamily="34" charset="0"/>
                        </a:rPr>
                        <a:t>Công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suất</a:t>
                      </a:r>
                      <a:r>
                        <a:rPr lang="en-US" sz="3600" dirty="0">
                          <a:latin typeface="Arial" panose="020B0604020202020204" pitchFamily="34" charset="0"/>
                          <a:cs typeface="Arial" panose="020B0604020202020204" pitchFamily="34" charset="0"/>
                        </a:rPr>
                        <a:t> (W)</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a:latin typeface="Arial" panose="020B0604020202020204" pitchFamily="34" charset="0"/>
                          <a:cs typeface="Arial" panose="020B0604020202020204" pitchFamily="34" charset="0"/>
                        </a:rPr>
                        <a:t>24</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686744179"/>
                  </a:ext>
                </a:extLst>
              </a:tr>
            </a:tbl>
          </a:graphicData>
        </a:graphic>
      </p:graphicFrame>
      <p:grpSp>
        <p:nvGrpSpPr>
          <p:cNvPr id="3" name="Group 2">
            <a:extLst>
              <a:ext uri="{FF2B5EF4-FFF2-40B4-BE49-F238E27FC236}">
                <a16:creationId xmlns:a16="http://schemas.microsoft.com/office/drawing/2014/main" xmlns="" id="{1CE8F676-5793-FDE2-9003-D17D96AA5C34}"/>
              </a:ext>
            </a:extLst>
          </p:cNvPr>
          <p:cNvGrpSpPr/>
          <p:nvPr/>
        </p:nvGrpSpPr>
        <p:grpSpPr>
          <a:xfrm>
            <a:off x="1215734" y="887032"/>
            <a:ext cx="16486725" cy="2533314"/>
            <a:chOff x="1215734" y="887032"/>
            <a:chExt cx="16486725" cy="2533314"/>
          </a:xfrm>
        </p:grpSpPr>
        <p:sp>
          <p:nvSpPr>
            <p:cNvPr id="5" name="TextBox 4">
              <a:extLst>
                <a:ext uri="{FF2B5EF4-FFF2-40B4-BE49-F238E27FC236}">
                  <a16:creationId xmlns:a16="http://schemas.microsoft.com/office/drawing/2014/main" xmlns="" id="{2A17F3E8-B1B5-F5F6-DCFE-24C4D16A8A94}"/>
                </a:ext>
              </a:extLst>
            </p:cNvPr>
            <p:cNvSpPr txBox="1"/>
            <p:nvPr/>
          </p:nvSpPr>
          <p:spPr>
            <a:xfrm>
              <a:off x="1215734" y="1682050"/>
              <a:ext cx="14176666" cy="1738296"/>
            </a:xfrm>
            <a:prstGeom prst="rect">
              <a:avLst/>
            </a:prstGeom>
            <a:noFill/>
          </p:spPr>
          <p:txBody>
            <a:bodyPr wrap="square">
              <a:spAutoFit/>
            </a:bodyPr>
            <a:lstStyle/>
            <a:p>
              <a:pPr algn="just">
                <a:lnSpc>
                  <a:spcPct val="150000"/>
                </a:lnSpc>
              </a:pPr>
              <a:r>
                <a:rPr lang="vi-VN" sz="3800" dirty="0">
                  <a:latin typeface="Arial" panose="020B0604020202020204" pitchFamily="34" charset="0"/>
                  <a:cs typeface="Arial" panose="020B0604020202020204" pitchFamily="34" charset="0"/>
                </a:rPr>
                <a:t>Với số liệu như trong bảng 4.3 thì nhiệt lượng đã cung cấp cho nước đá là bao nhiêu?</a:t>
              </a:r>
              <a:endParaRPr lang="en-US" sz="3800" dirty="0">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xmlns="" id="{3B7E65D6-76CF-11A1-0364-7F7FBEAFBBAB}"/>
                </a:ext>
              </a:extLst>
            </p:cNvPr>
            <p:cNvPicPr>
              <a:picLocks noChangeAspect="1"/>
            </p:cNvPicPr>
            <p:nvPr/>
          </p:nvPicPr>
          <p:blipFill>
            <a:blip r:embed="rId2"/>
            <a:stretch>
              <a:fillRect/>
            </a:stretch>
          </p:blipFill>
          <p:spPr>
            <a:xfrm>
              <a:off x="15773400" y="887032"/>
              <a:ext cx="1929059" cy="2427053"/>
            </a:xfrm>
            <a:prstGeom prst="rect">
              <a:avLst/>
            </a:prstGeom>
          </p:spPr>
        </p:pic>
      </p:grpSp>
      <p:sp>
        <p:nvSpPr>
          <p:cNvPr id="22" name="Arrow: Bent 21">
            <a:extLst>
              <a:ext uri="{FF2B5EF4-FFF2-40B4-BE49-F238E27FC236}">
                <a16:creationId xmlns:a16="http://schemas.microsoft.com/office/drawing/2014/main" xmlns="" id="{1D0107C0-D1E8-92EA-F63C-67BD9F7066DF}"/>
              </a:ext>
            </a:extLst>
          </p:cNvPr>
          <p:cNvSpPr/>
          <p:nvPr/>
        </p:nvSpPr>
        <p:spPr>
          <a:xfrm flipV="1">
            <a:off x="1215734" y="8909063"/>
            <a:ext cx="2957945" cy="867547"/>
          </a:xfrm>
          <a:prstGeom prst="bentArrow">
            <a:avLst>
              <a:gd name="adj1" fmla="val 24256"/>
              <a:gd name="adj2" fmla="val 27025"/>
              <a:gd name="adj3" fmla="val 41768"/>
              <a:gd name="adj4" fmla="val 18640"/>
            </a:avLst>
          </a:prstGeom>
          <a:solidFill>
            <a:srgbClr val="E54E19"/>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solidFill>
                <a:schemeClr val="tx1"/>
              </a:solidFill>
            </a:endParaRPr>
          </a:p>
        </p:txBody>
      </p:sp>
      <p:grpSp>
        <p:nvGrpSpPr>
          <p:cNvPr id="24" name="Group 23">
            <a:extLst>
              <a:ext uri="{FF2B5EF4-FFF2-40B4-BE49-F238E27FC236}">
                <a16:creationId xmlns:a16="http://schemas.microsoft.com/office/drawing/2014/main" xmlns="" id="{7EEC66D9-0188-53AC-A3E9-970CF48DE3DF}"/>
              </a:ext>
            </a:extLst>
          </p:cNvPr>
          <p:cNvGrpSpPr/>
          <p:nvPr/>
        </p:nvGrpSpPr>
        <p:grpSpPr>
          <a:xfrm>
            <a:off x="4419600" y="9016906"/>
            <a:ext cx="12347088" cy="881476"/>
            <a:chOff x="4419600" y="9016906"/>
            <a:chExt cx="12347088" cy="881476"/>
          </a:xfrm>
        </p:grpSpPr>
        <p:sp>
          <p:nvSpPr>
            <p:cNvPr id="20" name="TextBox 19">
              <a:extLst>
                <a:ext uri="{FF2B5EF4-FFF2-40B4-BE49-F238E27FC236}">
                  <a16:creationId xmlns:a16="http://schemas.microsoft.com/office/drawing/2014/main" xmlns="" id="{E2D66BD7-8A01-2F0D-22D8-19BBAE5DBC5A}"/>
                </a:ext>
              </a:extLst>
            </p:cNvPr>
            <p:cNvSpPr txBox="1"/>
            <p:nvPr/>
          </p:nvSpPr>
          <p:spPr>
            <a:xfrm>
              <a:off x="4419600" y="9103701"/>
              <a:ext cx="11658600" cy="707886"/>
            </a:xfrm>
            <a:prstGeom prst="rect">
              <a:avLst/>
            </a:prstGeom>
            <a:noFill/>
          </p:spPr>
          <p:txBody>
            <a:bodyPr wrap="square">
              <a:spAutoFit/>
            </a:bodyPr>
            <a:lstStyle/>
            <a:p>
              <a:pPr marL="0" marR="0" algn="just">
                <a:spcBef>
                  <a:spcPts val="0"/>
                </a:spcBef>
                <a:spcAft>
                  <a:spcPts val="800"/>
                </a:spcAft>
              </a:pPr>
              <a:r>
                <a:rPr lang="en-US" sz="40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cung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cấp</a:t>
              </a:r>
              <a:r>
                <a:rPr lang="en-US" sz="4000" dirty="0">
                  <a:effectLst/>
                  <a:latin typeface="Arial" panose="020B0604020202020204" pitchFamily="34" charset="0"/>
                  <a:ea typeface="Times New Roman" panose="02020603050405020304" pitchFamily="18" charset="0"/>
                  <a:cs typeface="Arial" panose="020B0604020202020204" pitchFamily="34" charset="0"/>
                </a:rPr>
                <a:t>:  Q = 𝒫t = 24.180 = 4 320 J</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xmlns="" id="{69F8A801-DB31-DEC9-6C74-544ECE82ABED}"/>
                </a:ext>
              </a:extLst>
            </p:cNvPr>
            <p:cNvPicPr>
              <a:picLocks noChangeAspect="1"/>
            </p:cNvPicPr>
            <p:nvPr/>
          </p:nvPicPr>
          <p:blipFill>
            <a:blip r:embed="rId3"/>
            <a:stretch>
              <a:fillRect/>
            </a:stretch>
          </p:blipFill>
          <p:spPr>
            <a:xfrm>
              <a:off x="15881554" y="9016906"/>
              <a:ext cx="885134" cy="881476"/>
            </a:xfrm>
            <a:prstGeom prst="rect">
              <a:avLst/>
            </a:prstGeom>
          </p:spPr>
        </p:pic>
      </p:grpSp>
    </p:spTree>
    <p:extLst>
      <p:ext uri="{BB962C8B-B14F-4D97-AF65-F5344CB8AC3E}">
        <p14:creationId xmlns:p14="http://schemas.microsoft.com/office/powerpoint/2010/main" val="49659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B7347"/>
        </a:solidFill>
        <a:effectLst/>
      </p:bgPr>
    </p:bg>
    <p:spTree>
      <p:nvGrpSpPr>
        <p:cNvPr id="1" name=""/>
        <p:cNvGrpSpPr/>
        <p:nvPr/>
      </p:nvGrpSpPr>
      <p:grpSpPr>
        <a:xfrm>
          <a:off x="0" y="0"/>
          <a:ext cx="0" cy="0"/>
          <a:chOff x="0" y="0"/>
          <a:chExt cx="0" cy="0"/>
        </a:xfrm>
      </p:grpSpPr>
      <p:grpSp>
        <p:nvGrpSpPr>
          <p:cNvPr id="2" name="Group 2"/>
          <p:cNvGrpSpPr/>
          <p:nvPr/>
        </p:nvGrpSpPr>
        <p:grpSpPr>
          <a:xfrm>
            <a:off x="1115068" y="1006841"/>
            <a:ext cx="15953731" cy="8273317"/>
            <a:chOff x="0" y="0"/>
            <a:chExt cx="25933954" cy="22438056"/>
          </a:xfrm>
        </p:grpSpPr>
        <p:sp>
          <p:nvSpPr>
            <p:cNvPr id="3" name="Freeform 3"/>
            <p:cNvSpPr/>
            <p:nvPr/>
          </p:nvSpPr>
          <p:spPr>
            <a:xfrm>
              <a:off x="-50165" y="-508"/>
              <a:ext cx="25998344" cy="22441485"/>
            </a:xfrm>
            <a:custGeom>
              <a:avLst/>
              <a:gdLst/>
              <a:ahLst/>
              <a:cxnLst/>
              <a:rect l="l" t="t" r="r" b="b"/>
              <a:pathLst>
                <a:path w="25998344" h="22441485">
                  <a:moveTo>
                    <a:pt x="25979928" y="21234986"/>
                  </a:moveTo>
                  <a:cubicBezTo>
                    <a:pt x="25966213" y="21540292"/>
                    <a:pt x="25926334" y="21877987"/>
                    <a:pt x="25716276" y="22117254"/>
                  </a:cubicBezTo>
                  <a:cubicBezTo>
                    <a:pt x="25633599" y="22211489"/>
                    <a:pt x="25526284" y="22280195"/>
                    <a:pt x="25408047" y="22320581"/>
                  </a:cubicBezTo>
                  <a:cubicBezTo>
                    <a:pt x="25296922" y="22358554"/>
                    <a:pt x="25180971" y="22366555"/>
                    <a:pt x="25064640" y="22373921"/>
                  </a:cubicBezTo>
                  <a:cubicBezTo>
                    <a:pt x="24810258" y="22390050"/>
                    <a:pt x="24555623" y="22405037"/>
                    <a:pt x="24300989" y="22416974"/>
                  </a:cubicBezTo>
                  <a:cubicBezTo>
                    <a:pt x="23509363" y="22430816"/>
                    <a:pt x="20123068" y="22441486"/>
                    <a:pt x="16733875" y="22437548"/>
                  </a:cubicBezTo>
                  <a:cubicBezTo>
                    <a:pt x="13659785" y="22433991"/>
                    <a:pt x="10587146" y="22422688"/>
                    <a:pt x="7513056" y="22417228"/>
                  </a:cubicBezTo>
                  <a:cubicBezTo>
                    <a:pt x="5374114" y="22413417"/>
                    <a:pt x="3235175" y="22409481"/>
                    <a:pt x="1903222" y="22411894"/>
                  </a:cubicBezTo>
                  <a:cubicBezTo>
                    <a:pt x="1724279" y="22414180"/>
                    <a:pt x="1545209" y="22418244"/>
                    <a:pt x="1366266" y="22412275"/>
                  </a:cubicBezTo>
                  <a:cubicBezTo>
                    <a:pt x="1203325" y="22406813"/>
                    <a:pt x="1034288" y="22397163"/>
                    <a:pt x="877824" y="22347632"/>
                  </a:cubicBezTo>
                  <a:cubicBezTo>
                    <a:pt x="717296" y="22296832"/>
                    <a:pt x="571881" y="22203361"/>
                    <a:pt x="459994" y="22077376"/>
                  </a:cubicBezTo>
                  <a:cubicBezTo>
                    <a:pt x="340233" y="21942629"/>
                    <a:pt x="253238" y="21773212"/>
                    <a:pt x="219710" y="21595791"/>
                  </a:cubicBezTo>
                  <a:cubicBezTo>
                    <a:pt x="199390" y="21488350"/>
                    <a:pt x="195072" y="21378749"/>
                    <a:pt x="194056" y="21269656"/>
                  </a:cubicBezTo>
                  <a:cubicBezTo>
                    <a:pt x="192913" y="21154466"/>
                    <a:pt x="193040" y="21039151"/>
                    <a:pt x="191897" y="20923963"/>
                  </a:cubicBezTo>
                  <a:cubicBezTo>
                    <a:pt x="187452" y="20448601"/>
                    <a:pt x="175260" y="16198484"/>
                    <a:pt x="155702" y="11866111"/>
                  </a:cubicBezTo>
                  <a:cubicBezTo>
                    <a:pt x="136144" y="7552271"/>
                    <a:pt x="109093" y="3239591"/>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5875092" y="1016"/>
                    <a:pt x="10720741" y="508"/>
                  </a:cubicBezTo>
                  <a:cubicBezTo>
                    <a:pt x="15673847" y="0"/>
                    <a:pt x="20626951" y="8509"/>
                    <a:pt x="24185926" y="20447"/>
                  </a:cubicBezTo>
                  <a:cubicBezTo>
                    <a:pt x="24414399" y="26797"/>
                    <a:pt x="24642746" y="34036"/>
                    <a:pt x="24871219" y="41783"/>
                  </a:cubicBezTo>
                  <a:cubicBezTo>
                    <a:pt x="24977518" y="45339"/>
                    <a:pt x="25084578" y="45339"/>
                    <a:pt x="25190116" y="60325"/>
                  </a:cubicBezTo>
                  <a:cubicBezTo>
                    <a:pt x="25282191" y="73406"/>
                    <a:pt x="25372488" y="97409"/>
                    <a:pt x="25458213" y="133604"/>
                  </a:cubicBezTo>
                  <a:cubicBezTo>
                    <a:pt x="25586101" y="187579"/>
                    <a:pt x="25728469" y="273050"/>
                    <a:pt x="25788285" y="404368"/>
                  </a:cubicBezTo>
                  <a:cubicBezTo>
                    <a:pt x="25837816" y="513207"/>
                    <a:pt x="25856739" y="634619"/>
                    <a:pt x="25871471" y="752348"/>
                  </a:cubicBezTo>
                  <a:cubicBezTo>
                    <a:pt x="25905888" y="1026287"/>
                    <a:pt x="25904618" y="1304036"/>
                    <a:pt x="25902967" y="1579753"/>
                  </a:cubicBezTo>
                  <a:cubicBezTo>
                    <a:pt x="25900934" y="1908302"/>
                    <a:pt x="25902458" y="3999495"/>
                    <a:pt x="25900172" y="6997404"/>
                  </a:cubicBezTo>
                  <a:cubicBezTo>
                    <a:pt x="25897632" y="10191082"/>
                    <a:pt x="25905379" y="13378966"/>
                    <a:pt x="25927223" y="16566855"/>
                  </a:cubicBezTo>
                  <a:cubicBezTo>
                    <a:pt x="25952496" y="20280648"/>
                    <a:pt x="25998344" y="20826426"/>
                    <a:pt x="25979928" y="21234986"/>
                  </a:cubicBezTo>
                  <a:close/>
                </a:path>
              </a:pathLst>
            </a:custGeom>
            <a:solidFill>
              <a:srgbClr val="FFF4DD"/>
            </a:solidFill>
          </p:spPr>
        </p:sp>
      </p:grpSp>
      <p:sp>
        <p:nvSpPr>
          <p:cNvPr id="23" name="TextBox 23"/>
          <p:cNvSpPr txBox="1"/>
          <p:nvPr/>
        </p:nvSpPr>
        <p:spPr>
          <a:xfrm>
            <a:off x="2201073" y="1684013"/>
            <a:ext cx="13885854" cy="5988947"/>
          </a:xfrm>
          <a:prstGeom prst="rect">
            <a:avLst/>
          </a:prstGeom>
        </p:spPr>
        <p:txBody>
          <a:bodyPr wrap="square" lIns="0" tIns="0" rIns="0" bIns="0" rtlCol="0" anchor="t">
            <a:spAutoFit/>
          </a:bodyPr>
          <a:lstStyle/>
          <a:p>
            <a:pPr marL="0" lvl="1" indent="0" algn="ctr">
              <a:lnSpc>
                <a:spcPct val="170000"/>
              </a:lnSpc>
            </a:pPr>
            <a:r>
              <a:rPr lang="vi-VN" sz="8000" b="1" u="none" strike="noStrike" spc="-208" dirty="0">
                <a:solidFill>
                  <a:schemeClr val="tx2">
                    <a:lumMod val="75000"/>
                  </a:schemeClr>
                </a:solidFill>
                <a:latin typeface="Arial" panose="020B0604020202020204" pitchFamily="34" charset="0"/>
                <a:cs typeface="Arial" panose="020B0604020202020204" pitchFamily="34" charset="0"/>
              </a:rPr>
              <a:t>BÀI 4: NHIỆT DUNG RIÊNG, </a:t>
            </a:r>
            <a:endParaRPr lang="en-US" sz="8000" b="1" u="none" strike="noStrike" spc="-208" dirty="0">
              <a:solidFill>
                <a:schemeClr val="tx2">
                  <a:lumMod val="75000"/>
                </a:schemeClr>
              </a:solidFill>
              <a:latin typeface="Arial" panose="020B0604020202020204" pitchFamily="34" charset="0"/>
              <a:cs typeface="Arial" panose="020B0604020202020204" pitchFamily="34" charset="0"/>
            </a:endParaRPr>
          </a:p>
          <a:p>
            <a:pPr marL="0" lvl="1" indent="0" algn="ctr">
              <a:lnSpc>
                <a:spcPct val="170000"/>
              </a:lnSpc>
            </a:pPr>
            <a:r>
              <a:rPr lang="vi-VN" sz="8000" b="1" u="none" strike="noStrike" spc="-208" dirty="0">
                <a:solidFill>
                  <a:schemeClr val="tx2">
                    <a:lumMod val="75000"/>
                  </a:schemeClr>
                </a:solidFill>
                <a:latin typeface="Arial" panose="020B0604020202020204" pitchFamily="34" charset="0"/>
                <a:cs typeface="Arial" panose="020B0604020202020204" pitchFamily="34" charset="0"/>
              </a:rPr>
              <a:t>NHIỆT NÓNG CHẢY RIÊNG, NHIỆT HÓA HƠI RIÊNG</a:t>
            </a:r>
            <a:endParaRPr lang="en-US" sz="8000" b="1" u="none" strike="noStrike" spc="-208" dirty="0">
              <a:solidFill>
                <a:schemeClr val="tx2">
                  <a:lumMod val="75000"/>
                </a:schemeClr>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xmlns="" id="{120357A5-E068-021E-D8CE-9DF2A60E700D}"/>
              </a:ext>
            </a:extLst>
          </p:cNvPr>
          <p:cNvPicPr>
            <a:picLocks noChangeAspect="1"/>
          </p:cNvPicPr>
          <p:nvPr/>
        </p:nvPicPr>
        <p:blipFill>
          <a:blip r:embed="rId2"/>
          <a:stretch>
            <a:fillRect/>
          </a:stretch>
        </p:blipFill>
        <p:spPr>
          <a:xfrm>
            <a:off x="15249100" y="6396642"/>
            <a:ext cx="1493564" cy="2552637"/>
          </a:xfrm>
          <a:prstGeom prst="rect">
            <a:avLst/>
          </a:prstGeom>
        </p:spPr>
      </p:pic>
      <p:pic>
        <p:nvPicPr>
          <p:cNvPr id="13" name="Picture 12">
            <a:extLst>
              <a:ext uri="{FF2B5EF4-FFF2-40B4-BE49-F238E27FC236}">
                <a16:creationId xmlns:a16="http://schemas.microsoft.com/office/drawing/2014/main" xmlns="" id="{C4C3782D-7425-4A91-3937-218D9F747E20}"/>
              </a:ext>
            </a:extLst>
          </p:cNvPr>
          <p:cNvPicPr>
            <a:picLocks noChangeAspect="1"/>
          </p:cNvPicPr>
          <p:nvPr/>
        </p:nvPicPr>
        <p:blipFill>
          <a:blip r:embed="rId3"/>
          <a:stretch>
            <a:fillRect/>
          </a:stretch>
        </p:blipFill>
        <p:spPr>
          <a:xfrm flipH="1">
            <a:off x="0" y="7185761"/>
            <a:ext cx="5715000" cy="2772834"/>
          </a:xfrm>
          <a:prstGeom prst="rect">
            <a:avLst/>
          </a:prstGeom>
        </p:spPr>
      </p:pic>
    </p:spTree>
  </p:cSld>
  <p:clrMapOvr>
    <a:masterClrMapping/>
  </p:clrMapOvr>
  <p:transition spd="med">
    <p:comb/>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B7347"/>
        </a:solidFill>
        <a:effectLst/>
      </p:bgPr>
    </p:bg>
    <p:spTree>
      <p:nvGrpSpPr>
        <p:cNvPr id="1" name=""/>
        <p:cNvGrpSpPr/>
        <p:nvPr/>
      </p:nvGrpSpPr>
      <p:grpSpPr>
        <a:xfrm>
          <a:off x="0" y="0"/>
          <a:ext cx="0" cy="0"/>
          <a:chOff x="0" y="0"/>
          <a:chExt cx="0" cy="0"/>
        </a:xfrm>
      </p:grpSpPr>
      <p:grpSp>
        <p:nvGrpSpPr>
          <p:cNvPr id="2" name="Group 2"/>
          <p:cNvGrpSpPr/>
          <p:nvPr/>
        </p:nvGrpSpPr>
        <p:grpSpPr>
          <a:xfrm>
            <a:off x="1066800" y="3416149"/>
            <a:ext cx="8915399" cy="5456703"/>
            <a:chOff x="0" y="0"/>
            <a:chExt cx="29871511" cy="19727647"/>
          </a:xfrm>
        </p:grpSpPr>
        <p:sp>
          <p:nvSpPr>
            <p:cNvPr id="3" name="Freeform 3"/>
            <p:cNvSpPr/>
            <p:nvPr/>
          </p:nvSpPr>
          <p:spPr>
            <a:xfrm>
              <a:off x="-50165" y="-508"/>
              <a:ext cx="29935900" cy="19731076"/>
            </a:xfrm>
            <a:custGeom>
              <a:avLst/>
              <a:gdLst/>
              <a:ahLst/>
              <a:cxnLst/>
              <a:rect l="l" t="t" r="r" b="b"/>
              <a:pathLst>
                <a:path w="29935900" h="19731076">
                  <a:moveTo>
                    <a:pt x="29917486" y="18524576"/>
                  </a:moveTo>
                  <a:cubicBezTo>
                    <a:pt x="29903769" y="18829884"/>
                    <a:pt x="29863889" y="19167577"/>
                    <a:pt x="29653834" y="19406844"/>
                  </a:cubicBezTo>
                  <a:cubicBezTo>
                    <a:pt x="29571157" y="19501079"/>
                    <a:pt x="29463839" y="19569786"/>
                    <a:pt x="29345605" y="19610172"/>
                  </a:cubicBezTo>
                  <a:cubicBezTo>
                    <a:pt x="29234480" y="19648144"/>
                    <a:pt x="29118527" y="19656145"/>
                    <a:pt x="29002196" y="19663512"/>
                  </a:cubicBezTo>
                  <a:cubicBezTo>
                    <a:pt x="28747815" y="19679642"/>
                    <a:pt x="28493179" y="19694627"/>
                    <a:pt x="28238544" y="19706566"/>
                  </a:cubicBezTo>
                  <a:cubicBezTo>
                    <a:pt x="27350034" y="19720408"/>
                    <a:pt x="23359637" y="19731076"/>
                    <a:pt x="19365822" y="19727140"/>
                  </a:cubicBezTo>
                  <a:cubicBezTo>
                    <a:pt x="15743322" y="19723583"/>
                    <a:pt x="12122534" y="19712280"/>
                    <a:pt x="8500035" y="19706818"/>
                  </a:cubicBezTo>
                  <a:cubicBezTo>
                    <a:pt x="5979513" y="19703009"/>
                    <a:pt x="3458994" y="19699072"/>
                    <a:pt x="1903222" y="19701485"/>
                  </a:cubicBezTo>
                  <a:cubicBezTo>
                    <a:pt x="1724279" y="19703770"/>
                    <a:pt x="1545209" y="19707835"/>
                    <a:pt x="1366266" y="19701867"/>
                  </a:cubicBezTo>
                  <a:cubicBezTo>
                    <a:pt x="1203325" y="19696405"/>
                    <a:pt x="1034288" y="19686753"/>
                    <a:pt x="877824" y="19637223"/>
                  </a:cubicBezTo>
                  <a:cubicBezTo>
                    <a:pt x="717296" y="19586423"/>
                    <a:pt x="571881" y="19492951"/>
                    <a:pt x="459994" y="19366966"/>
                  </a:cubicBezTo>
                  <a:cubicBezTo>
                    <a:pt x="340233" y="19232219"/>
                    <a:pt x="253238" y="19062802"/>
                    <a:pt x="219710" y="18885383"/>
                  </a:cubicBezTo>
                  <a:cubicBezTo>
                    <a:pt x="199390" y="18777942"/>
                    <a:pt x="195072" y="18668341"/>
                    <a:pt x="194056" y="18559247"/>
                  </a:cubicBezTo>
                  <a:cubicBezTo>
                    <a:pt x="192913" y="18444058"/>
                    <a:pt x="193040" y="18328743"/>
                    <a:pt x="191897" y="18213553"/>
                  </a:cubicBezTo>
                  <a:cubicBezTo>
                    <a:pt x="187452" y="17738193"/>
                    <a:pt x="175260" y="14111980"/>
                    <a:pt x="155702" y="10417150"/>
                  </a:cubicBezTo>
                  <a:cubicBezTo>
                    <a:pt x="136144" y="6738126"/>
                    <a:pt x="109093" y="3060090"/>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6569864" y="1016"/>
                    <a:pt x="12279962" y="508"/>
                  </a:cubicBezTo>
                  <a:cubicBezTo>
                    <a:pt x="18116685" y="0"/>
                    <a:pt x="23953410" y="8509"/>
                    <a:pt x="28123484" y="20447"/>
                  </a:cubicBezTo>
                  <a:cubicBezTo>
                    <a:pt x="28351957" y="26797"/>
                    <a:pt x="28580303" y="34036"/>
                    <a:pt x="28808775" y="41783"/>
                  </a:cubicBezTo>
                  <a:cubicBezTo>
                    <a:pt x="28915073" y="45339"/>
                    <a:pt x="29022136" y="45339"/>
                    <a:pt x="29127671" y="60325"/>
                  </a:cubicBezTo>
                  <a:cubicBezTo>
                    <a:pt x="29219746" y="73406"/>
                    <a:pt x="29310044" y="97409"/>
                    <a:pt x="29395769" y="133604"/>
                  </a:cubicBezTo>
                  <a:cubicBezTo>
                    <a:pt x="29523659" y="187579"/>
                    <a:pt x="29666025" y="273050"/>
                    <a:pt x="29725842" y="404368"/>
                  </a:cubicBezTo>
                  <a:cubicBezTo>
                    <a:pt x="29775371" y="513207"/>
                    <a:pt x="29794294" y="634619"/>
                    <a:pt x="29809028" y="752348"/>
                  </a:cubicBezTo>
                  <a:cubicBezTo>
                    <a:pt x="29843444" y="1026287"/>
                    <a:pt x="29842173" y="1304036"/>
                    <a:pt x="29840523" y="1579753"/>
                  </a:cubicBezTo>
                  <a:cubicBezTo>
                    <a:pt x="29838492" y="1908302"/>
                    <a:pt x="29840015" y="3708169"/>
                    <a:pt x="29837730" y="6264912"/>
                  </a:cubicBezTo>
                  <a:cubicBezTo>
                    <a:pt x="29835190" y="8988615"/>
                    <a:pt x="29842936" y="11707377"/>
                    <a:pt x="29864779" y="14426142"/>
                  </a:cubicBezTo>
                  <a:cubicBezTo>
                    <a:pt x="29890052" y="17593422"/>
                    <a:pt x="29935900" y="18116018"/>
                    <a:pt x="29917486" y="18524576"/>
                  </a:cubicBezTo>
                  <a:close/>
                </a:path>
              </a:pathLst>
            </a:custGeom>
            <a:solidFill>
              <a:srgbClr val="FFF4DD"/>
            </a:solidFill>
          </p:spPr>
        </p:sp>
      </p:grpSp>
      <p:grpSp>
        <p:nvGrpSpPr>
          <p:cNvPr id="4" name="Group 4"/>
          <p:cNvGrpSpPr/>
          <p:nvPr/>
        </p:nvGrpSpPr>
        <p:grpSpPr>
          <a:xfrm>
            <a:off x="10287000" y="1414148"/>
            <a:ext cx="6599973" cy="7458703"/>
            <a:chOff x="0" y="0"/>
            <a:chExt cx="25164460" cy="26965490"/>
          </a:xfrm>
        </p:grpSpPr>
        <p:sp>
          <p:nvSpPr>
            <p:cNvPr id="5" name="Freeform 5"/>
            <p:cNvSpPr/>
            <p:nvPr/>
          </p:nvSpPr>
          <p:spPr>
            <a:xfrm>
              <a:off x="-50165" y="-508"/>
              <a:ext cx="25228850" cy="26968921"/>
            </a:xfrm>
            <a:custGeom>
              <a:avLst/>
              <a:gdLst/>
              <a:ahLst/>
              <a:cxnLst/>
              <a:rect l="l" t="t" r="r" b="b"/>
              <a:pathLst>
                <a:path w="25228850" h="26968921">
                  <a:moveTo>
                    <a:pt x="25210434" y="25762419"/>
                  </a:moveTo>
                  <a:cubicBezTo>
                    <a:pt x="25196718" y="26067726"/>
                    <a:pt x="25156840" y="26405420"/>
                    <a:pt x="24946782" y="26644689"/>
                  </a:cubicBezTo>
                  <a:cubicBezTo>
                    <a:pt x="24864105" y="26738922"/>
                    <a:pt x="24756790" y="26807628"/>
                    <a:pt x="24638553" y="26848017"/>
                  </a:cubicBezTo>
                  <a:cubicBezTo>
                    <a:pt x="24527428" y="26885989"/>
                    <a:pt x="24411476" y="26893989"/>
                    <a:pt x="24295146" y="26901356"/>
                  </a:cubicBezTo>
                  <a:cubicBezTo>
                    <a:pt x="24040764" y="26917485"/>
                    <a:pt x="23786129" y="26932470"/>
                    <a:pt x="23531495" y="26944408"/>
                  </a:cubicBezTo>
                  <a:cubicBezTo>
                    <a:pt x="22758802" y="26958252"/>
                    <a:pt x="19490566" y="26968921"/>
                    <a:pt x="16219530" y="26964983"/>
                  </a:cubicBezTo>
                  <a:cubicBezTo>
                    <a:pt x="13252612" y="26961427"/>
                    <a:pt x="10287094" y="26950122"/>
                    <a:pt x="7320176" y="26944662"/>
                  </a:cubicBezTo>
                  <a:cubicBezTo>
                    <a:pt x="5255805" y="26940851"/>
                    <a:pt x="3191435" y="26936917"/>
                    <a:pt x="1903222" y="26939329"/>
                  </a:cubicBezTo>
                  <a:cubicBezTo>
                    <a:pt x="1724279" y="26941614"/>
                    <a:pt x="1545209" y="26945679"/>
                    <a:pt x="1366266" y="26939710"/>
                  </a:cubicBezTo>
                  <a:cubicBezTo>
                    <a:pt x="1203325" y="26934247"/>
                    <a:pt x="1034288" y="26924598"/>
                    <a:pt x="877824" y="26875066"/>
                  </a:cubicBezTo>
                  <a:cubicBezTo>
                    <a:pt x="717296" y="26824266"/>
                    <a:pt x="571881" y="26730796"/>
                    <a:pt x="459994" y="26604810"/>
                  </a:cubicBezTo>
                  <a:cubicBezTo>
                    <a:pt x="340233" y="26470064"/>
                    <a:pt x="253238" y="26300645"/>
                    <a:pt x="219710" y="26123227"/>
                  </a:cubicBezTo>
                  <a:cubicBezTo>
                    <a:pt x="199390" y="26015785"/>
                    <a:pt x="195072" y="25906184"/>
                    <a:pt x="194056" y="25797090"/>
                  </a:cubicBezTo>
                  <a:cubicBezTo>
                    <a:pt x="192913" y="25681902"/>
                    <a:pt x="193040" y="25566586"/>
                    <a:pt x="191897" y="25451396"/>
                  </a:cubicBezTo>
                  <a:cubicBezTo>
                    <a:pt x="187452" y="24976036"/>
                    <a:pt x="175260" y="19683755"/>
                    <a:pt x="155702" y="14286438"/>
                  </a:cubicBezTo>
                  <a:cubicBezTo>
                    <a:pt x="136144" y="8912210"/>
                    <a:pt x="109093" y="3539427"/>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5739317" y="1016"/>
                    <a:pt x="10416032" y="508"/>
                  </a:cubicBezTo>
                  <a:cubicBezTo>
                    <a:pt x="15196456" y="0"/>
                    <a:pt x="19976880" y="8509"/>
                    <a:pt x="23416432" y="20447"/>
                  </a:cubicBezTo>
                  <a:cubicBezTo>
                    <a:pt x="23644905" y="26797"/>
                    <a:pt x="23873252" y="34036"/>
                    <a:pt x="24101725" y="41783"/>
                  </a:cubicBezTo>
                  <a:cubicBezTo>
                    <a:pt x="24208024" y="45339"/>
                    <a:pt x="24315084" y="45339"/>
                    <a:pt x="24420622" y="60325"/>
                  </a:cubicBezTo>
                  <a:cubicBezTo>
                    <a:pt x="24512697" y="73406"/>
                    <a:pt x="24602993" y="97409"/>
                    <a:pt x="24688718" y="133604"/>
                  </a:cubicBezTo>
                  <a:cubicBezTo>
                    <a:pt x="24816607" y="187579"/>
                    <a:pt x="24958975" y="273050"/>
                    <a:pt x="25018791" y="404368"/>
                  </a:cubicBezTo>
                  <a:cubicBezTo>
                    <a:pt x="25068322" y="513207"/>
                    <a:pt x="25087245" y="634619"/>
                    <a:pt x="25101977" y="752348"/>
                  </a:cubicBezTo>
                  <a:cubicBezTo>
                    <a:pt x="25136393" y="1026287"/>
                    <a:pt x="25135124" y="1304036"/>
                    <a:pt x="25133473" y="1579753"/>
                  </a:cubicBezTo>
                  <a:cubicBezTo>
                    <a:pt x="25131440" y="1908302"/>
                    <a:pt x="25132964" y="4486124"/>
                    <a:pt x="25130678" y="8220950"/>
                  </a:cubicBezTo>
                  <a:cubicBezTo>
                    <a:pt x="25128138" y="12199669"/>
                    <a:pt x="25135885" y="16171169"/>
                    <a:pt x="25157729" y="20142674"/>
                  </a:cubicBezTo>
                  <a:cubicBezTo>
                    <a:pt x="25183001" y="24769357"/>
                    <a:pt x="25228850" y="25353861"/>
                    <a:pt x="25210434" y="25762419"/>
                  </a:cubicBezTo>
                  <a:close/>
                </a:path>
              </a:pathLst>
            </a:custGeom>
            <a:solidFill>
              <a:srgbClr val="FFF4DD"/>
            </a:solidFill>
          </p:spPr>
        </p:sp>
      </p:grpSp>
      <p:grpSp>
        <p:nvGrpSpPr>
          <p:cNvPr id="6" name="Group 6"/>
          <p:cNvGrpSpPr/>
          <p:nvPr/>
        </p:nvGrpSpPr>
        <p:grpSpPr>
          <a:xfrm>
            <a:off x="1051623" y="1414009"/>
            <a:ext cx="8938719" cy="1708221"/>
            <a:chOff x="-18355" y="-185"/>
            <a:chExt cx="11040246" cy="2277628"/>
          </a:xfrm>
        </p:grpSpPr>
        <p:grpSp>
          <p:nvGrpSpPr>
            <p:cNvPr id="7" name="Group 7"/>
            <p:cNvGrpSpPr/>
            <p:nvPr/>
          </p:nvGrpSpPr>
          <p:grpSpPr>
            <a:xfrm>
              <a:off x="-18355" y="-185"/>
              <a:ext cx="11040246" cy="2277628"/>
              <a:chOff x="-50164" y="-507"/>
              <a:chExt cx="30172712" cy="6224698"/>
            </a:xfrm>
          </p:grpSpPr>
          <p:sp>
            <p:nvSpPr>
              <p:cNvPr id="8" name="Freeform 8"/>
              <p:cNvSpPr/>
              <p:nvPr/>
            </p:nvSpPr>
            <p:spPr>
              <a:xfrm>
                <a:off x="-50164" y="-507"/>
                <a:ext cx="30172712" cy="6224698"/>
              </a:xfrm>
              <a:custGeom>
                <a:avLst/>
                <a:gdLst/>
                <a:ahLst/>
                <a:cxnLst/>
                <a:rect l="l" t="t" r="r" b="b"/>
                <a:pathLst>
                  <a:path w="30172711" h="6224698">
                    <a:moveTo>
                      <a:pt x="30154293" y="5018198"/>
                    </a:moveTo>
                    <a:cubicBezTo>
                      <a:pt x="30140579" y="5323506"/>
                      <a:pt x="30100700" y="5661199"/>
                      <a:pt x="29890641" y="5900467"/>
                    </a:cubicBezTo>
                    <a:cubicBezTo>
                      <a:pt x="29807964" y="5994701"/>
                      <a:pt x="29700650" y="6063408"/>
                      <a:pt x="29582412" y="6103794"/>
                    </a:cubicBezTo>
                    <a:cubicBezTo>
                      <a:pt x="29471287" y="6141767"/>
                      <a:pt x="29355337" y="6149768"/>
                      <a:pt x="29239007" y="6157134"/>
                    </a:cubicBezTo>
                    <a:cubicBezTo>
                      <a:pt x="28984625" y="6173263"/>
                      <a:pt x="28729990" y="6188249"/>
                      <a:pt x="28475354" y="6200187"/>
                    </a:cubicBezTo>
                    <a:cubicBezTo>
                      <a:pt x="27581015" y="6214030"/>
                      <a:pt x="23554287" y="6224698"/>
                      <a:pt x="19524110" y="6220761"/>
                    </a:cubicBezTo>
                    <a:cubicBezTo>
                      <a:pt x="15868629" y="6217205"/>
                      <a:pt x="12214874" y="6205902"/>
                      <a:pt x="8559394" y="6200441"/>
                    </a:cubicBezTo>
                    <a:cubicBezTo>
                      <a:pt x="6015923" y="6196631"/>
                      <a:pt x="3472455" y="6192694"/>
                      <a:pt x="1903222" y="6195107"/>
                    </a:cubicBezTo>
                    <a:cubicBezTo>
                      <a:pt x="1724279" y="6197393"/>
                      <a:pt x="1545209" y="6201457"/>
                      <a:pt x="1366266" y="6195488"/>
                    </a:cubicBezTo>
                    <a:cubicBezTo>
                      <a:pt x="1203325" y="6190027"/>
                      <a:pt x="1034288" y="6180375"/>
                      <a:pt x="877824" y="6130845"/>
                    </a:cubicBezTo>
                    <a:cubicBezTo>
                      <a:pt x="717296" y="6080045"/>
                      <a:pt x="571881" y="5986573"/>
                      <a:pt x="459994" y="5860589"/>
                    </a:cubicBezTo>
                    <a:cubicBezTo>
                      <a:pt x="340233" y="5725842"/>
                      <a:pt x="253238" y="5556424"/>
                      <a:pt x="219710" y="5379005"/>
                    </a:cubicBezTo>
                    <a:cubicBezTo>
                      <a:pt x="199390" y="5271563"/>
                      <a:pt x="195072" y="5161962"/>
                      <a:pt x="194056" y="5052869"/>
                    </a:cubicBezTo>
                    <a:cubicBezTo>
                      <a:pt x="192913" y="4937680"/>
                      <a:pt x="193040" y="4822364"/>
                      <a:pt x="191897" y="4707175"/>
                    </a:cubicBezTo>
                    <a:cubicBezTo>
                      <a:pt x="187452" y="4231814"/>
                      <a:pt x="175260" y="3714619"/>
                      <a:pt x="155702" y="3196760"/>
                    </a:cubicBezTo>
                    <a:cubicBezTo>
                      <a:pt x="136144" y="2681116"/>
                      <a:pt x="109093" y="2165612"/>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6611648" y="1016"/>
                      <a:pt x="12373735" y="508"/>
                    </a:cubicBezTo>
                    <a:cubicBezTo>
                      <a:pt x="18263601" y="0"/>
                      <a:pt x="24153467" y="8509"/>
                      <a:pt x="28360291" y="20447"/>
                    </a:cubicBezTo>
                    <a:cubicBezTo>
                      <a:pt x="28588764" y="26797"/>
                      <a:pt x="28817113" y="34036"/>
                      <a:pt x="29045586" y="41783"/>
                    </a:cubicBezTo>
                    <a:cubicBezTo>
                      <a:pt x="29151883" y="45339"/>
                      <a:pt x="29258943" y="45339"/>
                      <a:pt x="29364481" y="60325"/>
                    </a:cubicBezTo>
                    <a:cubicBezTo>
                      <a:pt x="29456556" y="73406"/>
                      <a:pt x="29546854" y="97409"/>
                      <a:pt x="29632579" y="133604"/>
                    </a:cubicBezTo>
                    <a:cubicBezTo>
                      <a:pt x="29760466" y="187579"/>
                      <a:pt x="29902836" y="273050"/>
                      <a:pt x="29962652" y="404368"/>
                    </a:cubicBezTo>
                    <a:cubicBezTo>
                      <a:pt x="30012181" y="513207"/>
                      <a:pt x="30031104" y="634619"/>
                      <a:pt x="30045838" y="752348"/>
                    </a:cubicBezTo>
                    <a:cubicBezTo>
                      <a:pt x="30080254" y="1026287"/>
                      <a:pt x="30078983" y="1304036"/>
                      <a:pt x="30077334" y="1579753"/>
                    </a:cubicBezTo>
                    <a:cubicBezTo>
                      <a:pt x="30075300" y="1908302"/>
                      <a:pt x="30076825" y="2256445"/>
                      <a:pt x="30074537" y="2614792"/>
                    </a:cubicBezTo>
                    <a:cubicBezTo>
                      <a:pt x="30071998" y="2996540"/>
                      <a:pt x="30079746" y="3377595"/>
                      <a:pt x="30101590" y="3758651"/>
                    </a:cubicBezTo>
                    <a:cubicBezTo>
                      <a:pt x="30126862" y="4202569"/>
                      <a:pt x="30172711" y="4609639"/>
                      <a:pt x="30154293" y="5018198"/>
                    </a:cubicBezTo>
                    <a:close/>
                  </a:path>
                </a:pathLst>
              </a:custGeom>
              <a:solidFill>
                <a:srgbClr val="FFF4DD"/>
              </a:solidFill>
            </p:spPr>
          </p:sp>
        </p:grpSp>
        <p:sp>
          <p:nvSpPr>
            <p:cNvPr id="9" name="TextBox 9"/>
            <p:cNvSpPr txBox="1"/>
            <p:nvPr/>
          </p:nvSpPr>
          <p:spPr>
            <a:xfrm>
              <a:off x="1263121" y="419927"/>
              <a:ext cx="8507846" cy="1477328"/>
            </a:xfrm>
            <a:prstGeom prst="rect">
              <a:avLst/>
            </a:prstGeom>
          </p:spPr>
          <p:txBody>
            <a:bodyPr lIns="0" tIns="0" rIns="0" bIns="0" rtlCol="0" anchor="t">
              <a:spAutoFit/>
            </a:bodyPr>
            <a:lstStyle/>
            <a:p>
              <a:pPr marL="0" marR="0" lvl="1"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121"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III.</a:t>
              </a:r>
            </a:p>
          </p:txBody>
        </p:sp>
      </p:grpSp>
      <p:sp>
        <p:nvSpPr>
          <p:cNvPr id="32" name="TextBox 12">
            <a:extLst>
              <a:ext uri="{FF2B5EF4-FFF2-40B4-BE49-F238E27FC236}">
                <a16:creationId xmlns:a16="http://schemas.microsoft.com/office/drawing/2014/main" xmlns="" id="{04C41A5E-6444-253B-F4AC-E6945FE4707B}"/>
              </a:ext>
            </a:extLst>
          </p:cNvPr>
          <p:cNvSpPr txBox="1"/>
          <p:nvPr/>
        </p:nvSpPr>
        <p:spPr>
          <a:xfrm>
            <a:off x="1079332" y="4381500"/>
            <a:ext cx="8938719" cy="3118674"/>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7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NHIỆT HÓA HƠI RIÊNG</a:t>
            </a:r>
          </a:p>
        </p:txBody>
      </p:sp>
      <p:pic>
        <p:nvPicPr>
          <p:cNvPr id="11" name="Picture 10">
            <a:extLst>
              <a:ext uri="{FF2B5EF4-FFF2-40B4-BE49-F238E27FC236}">
                <a16:creationId xmlns:a16="http://schemas.microsoft.com/office/drawing/2014/main" xmlns="" id="{BDBFE53C-A2F4-BD8B-A5B3-C45DA586DCAE}"/>
              </a:ext>
            </a:extLst>
          </p:cNvPr>
          <p:cNvPicPr>
            <a:picLocks noChangeAspect="1"/>
          </p:cNvPicPr>
          <p:nvPr/>
        </p:nvPicPr>
        <p:blipFill>
          <a:blip r:embed="rId2"/>
          <a:stretch>
            <a:fillRect/>
          </a:stretch>
        </p:blipFill>
        <p:spPr>
          <a:xfrm>
            <a:off x="10820400" y="1729093"/>
            <a:ext cx="5104406" cy="6606852"/>
          </a:xfrm>
          <a:prstGeom prst="rect">
            <a:avLst/>
          </a:prstGeom>
        </p:spPr>
      </p:pic>
    </p:spTree>
    <p:extLst>
      <p:ext uri="{BB962C8B-B14F-4D97-AF65-F5344CB8AC3E}">
        <p14:creationId xmlns:p14="http://schemas.microsoft.com/office/powerpoint/2010/main" val="2987901313"/>
      </p:ext>
    </p:extLst>
  </p:cSld>
  <p:clrMapOvr>
    <a:masterClrMapping/>
  </p:clrMapOvr>
  <p:transition spd="med">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FA0B01C3-D056-92D9-A872-A0ACA473ED37}"/>
              </a:ext>
            </a:extLst>
          </p:cNvPr>
          <p:cNvGrpSpPr/>
          <p:nvPr/>
        </p:nvGrpSpPr>
        <p:grpSpPr>
          <a:xfrm>
            <a:off x="838200" y="571500"/>
            <a:ext cx="5181600" cy="1219200"/>
            <a:chOff x="838200" y="571500"/>
            <a:chExt cx="5181600" cy="1219200"/>
          </a:xfrm>
        </p:grpSpPr>
        <p:sp>
          <p:nvSpPr>
            <p:cNvPr id="13" name="Oval 12">
              <a:extLst>
                <a:ext uri="{FF2B5EF4-FFF2-40B4-BE49-F238E27FC236}">
                  <a16:creationId xmlns:a16="http://schemas.microsoft.com/office/drawing/2014/main" xmlns="" id="{C3BFB213-334F-9BBD-131D-9ACB5C85CFFB}"/>
                </a:ext>
              </a:extLst>
            </p:cNvPr>
            <p:cNvSpPr/>
            <p:nvPr/>
          </p:nvSpPr>
          <p:spPr>
            <a:xfrm>
              <a:off x="838200" y="571500"/>
              <a:ext cx="1219200" cy="1219200"/>
            </a:xfrm>
            <a:prstGeom prst="ellipse">
              <a:avLst/>
            </a:prstGeom>
            <a:solidFill>
              <a:srgbClr val="EB7347"/>
            </a:solidFill>
            <a:ln w="28575">
              <a:solidFill>
                <a:schemeClr val="bg1"/>
              </a:solid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1.</a:t>
              </a:r>
            </a:p>
          </p:txBody>
        </p:sp>
        <p:sp>
          <p:nvSpPr>
            <p:cNvPr id="14" name="TextBox 13">
              <a:extLst>
                <a:ext uri="{FF2B5EF4-FFF2-40B4-BE49-F238E27FC236}">
                  <a16:creationId xmlns:a16="http://schemas.microsoft.com/office/drawing/2014/main" xmlns="" id="{761F0BE7-570C-45EA-589B-C240FD8639E1}"/>
                </a:ext>
              </a:extLst>
            </p:cNvPr>
            <p:cNvSpPr txBox="1"/>
            <p:nvPr/>
          </p:nvSpPr>
          <p:spPr>
            <a:xfrm>
              <a:off x="2362200" y="765601"/>
              <a:ext cx="3657600" cy="830997"/>
            </a:xfrm>
            <a:prstGeom prst="rect">
              <a:avLst/>
            </a:prstGeom>
            <a:noFill/>
          </p:spPr>
          <p:txBody>
            <a:bodyPr wrap="square" rtlCol="0">
              <a:spAutoFit/>
            </a:bodyPr>
            <a:lstStyle/>
            <a:p>
              <a:r>
                <a:rPr lang="en-US" sz="4800" b="1" dirty="0" err="1">
                  <a:solidFill>
                    <a:srgbClr val="E54E19"/>
                  </a:solidFill>
                  <a:latin typeface="Arial" panose="020B0604020202020204" pitchFamily="34" charset="0"/>
                  <a:cs typeface="Arial" panose="020B0604020202020204" pitchFamily="34" charset="0"/>
                </a:rPr>
                <a:t>Định</a:t>
              </a:r>
              <a:r>
                <a:rPr lang="en-US" sz="4800" b="1" dirty="0">
                  <a:solidFill>
                    <a:srgbClr val="E54E19"/>
                  </a:solidFill>
                  <a:latin typeface="Arial" panose="020B0604020202020204" pitchFamily="34" charset="0"/>
                  <a:cs typeface="Arial" panose="020B0604020202020204" pitchFamily="34" charset="0"/>
                </a:rPr>
                <a:t> </a:t>
              </a:r>
              <a:r>
                <a:rPr lang="en-US" sz="4800" b="1" dirty="0" err="1">
                  <a:solidFill>
                    <a:srgbClr val="E54E19"/>
                  </a:solidFill>
                  <a:latin typeface="Arial" panose="020B0604020202020204" pitchFamily="34" charset="0"/>
                  <a:cs typeface="Arial" panose="020B0604020202020204" pitchFamily="34" charset="0"/>
                </a:rPr>
                <a:t>nghĩa</a:t>
              </a:r>
              <a:endParaRPr lang="en-US" sz="4800" b="1" dirty="0">
                <a:solidFill>
                  <a:srgbClr val="E54E19"/>
                </a:solidFill>
                <a:latin typeface="Arial" panose="020B0604020202020204" pitchFamily="34" charset="0"/>
                <a:cs typeface="Arial" panose="020B0604020202020204" pitchFamily="34" charset="0"/>
              </a:endParaRPr>
            </a:p>
          </p:txBody>
        </p:sp>
      </p:grpSp>
      <p:sp>
        <p:nvSpPr>
          <p:cNvPr id="19" name="Speech Bubble: Rectangle with Corners Rounded 18">
            <a:extLst>
              <a:ext uri="{FF2B5EF4-FFF2-40B4-BE49-F238E27FC236}">
                <a16:creationId xmlns:a16="http://schemas.microsoft.com/office/drawing/2014/main" xmlns="" id="{010A73D3-544D-C793-94C0-E2A60DCCF4EC}"/>
              </a:ext>
            </a:extLst>
          </p:cNvPr>
          <p:cNvSpPr/>
          <p:nvPr/>
        </p:nvSpPr>
        <p:spPr>
          <a:xfrm>
            <a:off x="5527964" y="1907731"/>
            <a:ext cx="10972800" cy="1981200"/>
          </a:xfrm>
          <a:prstGeom prst="wedgeRoundRectCallout">
            <a:avLst>
              <a:gd name="adj1" fmla="val -61411"/>
              <a:gd name="adj2" fmla="val 50206"/>
              <a:gd name="adj3" fmla="val 16667"/>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800"/>
              </a:spcAft>
            </a:pP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hóa</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hơi</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riêng</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nước</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2 300.10</a:t>
            </a:r>
            <a:r>
              <a:rPr lang="en-US" sz="4000" baseline="30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6</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J/kg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nghĩa</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gì</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xmlns="" id="{C89FE179-46E2-934B-4002-A6706CDFF9CE}"/>
              </a:ext>
            </a:extLst>
          </p:cNvPr>
          <p:cNvGrpSpPr/>
          <p:nvPr/>
        </p:nvGrpSpPr>
        <p:grpSpPr>
          <a:xfrm>
            <a:off x="1447800" y="2814013"/>
            <a:ext cx="2514600" cy="7234864"/>
            <a:chOff x="1447800" y="2814013"/>
            <a:chExt cx="2514600" cy="7234864"/>
          </a:xfrm>
        </p:grpSpPr>
        <p:pic>
          <p:nvPicPr>
            <p:cNvPr id="18" name="Picture 17">
              <a:extLst>
                <a:ext uri="{FF2B5EF4-FFF2-40B4-BE49-F238E27FC236}">
                  <a16:creationId xmlns:a16="http://schemas.microsoft.com/office/drawing/2014/main" xmlns="" id="{19BCFF9A-A92D-E945-188E-EF233A0E8FAE}"/>
                </a:ext>
              </a:extLst>
            </p:cNvPr>
            <p:cNvPicPr>
              <a:picLocks noChangeAspect="1"/>
            </p:cNvPicPr>
            <p:nvPr/>
          </p:nvPicPr>
          <p:blipFill>
            <a:blip r:embed="rId2"/>
            <a:stretch>
              <a:fillRect/>
            </a:stretch>
          </p:blipFill>
          <p:spPr>
            <a:xfrm>
              <a:off x="1447800" y="3619500"/>
              <a:ext cx="2514600" cy="6429377"/>
            </a:xfrm>
            <a:prstGeom prst="rect">
              <a:avLst/>
            </a:prstGeom>
          </p:spPr>
        </p:pic>
        <p:pic>
          <p:nvPicPr>
            <p:cNvPr id="20" name="Picture 19">
              <a:extLst>
                <a:ext uri="{FF2B5EF4-FFF2-40B4-BE49-F238E27FC236}">
                  <a16:creationId xmlns:a16="http://schemas.microsoft.com/office/drawing/2014/main" xmlns="" id="{F8B51E7A-8B27-8491-5AC1-50B193B66D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2814013"/>
              <a:ext cx="533400" cy="805487"/>
            </a:xfrm>
            <a:prstGeom prst="rect">
              <a:avLst/>
            </a:prstGeom>
          </p:spPr>
        </p:pic>
      </p:grpSp>
      <p:sp>
        <p:nvSpPr>
          <p:cNvPr id="25" name="TextBox 24">
            <a:extLst>
              <a:ext uri="{FF2B5EF4-FFF2-40B4-BE49-F238E27FC236}">
                <a16:creationId xmlns:a16="http://schemas.microsoft.com/office/drawing/2014/main" xmlns="" id="{FEF527B8-B374-0F3C-7038-167B9BDCE5F1}"/>
              </a:ext>
            </a:extLst>
          </p:cNvPr>
          <p:cNvSpPr txBox="1"/>
          <p:nvPr/>
        </p:nvSpPr>
        <p:spPr>
          <a:xfrm>
            <a:off x="5334000" y="5078605"/>
            <a:ext cx="11506200" cy="1824923"/>
          </a:xfrm>
          <a:prstGeom prst="rect">
            <a:avLst/>
          </a:prstGeom>
          <a:noFill/>
        </p:spPr>
        <p:txBody>
          <a:bodyPr wrap="square">
            <a:spAutoFit/>
          </a:bodyPr>
          <a:lstStyle/>
          <a:p>
            <a:pPr marL="0" marR="0" algn="just">
              <a:lnSpc>
                <a:spcPct val="150000"/>
              </a:lnSpc>
              <a:spcBef>
                <a:spcPts val="0"/>
              </a:spcBef>
              <a:spcAft>
                <a:spcPts val="800"/>
              </a:spcAft>
            </a:pPr>
            <a:r>
              <a:rPr lang="en-US" sz="4000" dirty="0" err="1">
                <a:latin typeface="Arial" panose="020B0604020202020204" pitchFamily="34" charset="0"/>
                <a:ea typeface="Times New Roman" panose="02020603050405020304" pitchFamily="18" charset="0"/>
                <a:cs typeface="Arial" panose="020B0604020202020204" pitchFamily="34" charset="0"/>
              </a:rPr>
              <a:t>C</a:t>
            </a:r>
            <a:r>
              <a:rPr lang="en-US" sz="4000" dirty="0" err="1">
                <a:effectLst/>
                <a:latin typeface="Arial" panose="020B0604020202020204" pitchFamily="34" charset="0"/>
                <a:ea typeface="Times New Roman" panose="02020603050405020304" pitchFamily="18" charset="0"/>
                <a:cs typeface="Arial" panose="020B0604020202020204" pitchFamily="34" charset="0"/>
              </a:rPr>
              <a:t>ần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effectLst/>
                <a:latin typeface="Arial" panose="020B0604020202020204" pitchFamily="34" charset="0"/>
                <a:ea typeface="Times New Roman" panose="02020603050405020304" pitchFamily="18" charset="0"/>
                <a:cs typeface="Arial" panose="020B0604020202020204" pitchFamily="34" charset="0"/>
              </a:rPr>
              <a:t> 2 300.10</a:t>
            </a:r>
            <a:r>
              <a:rPr lang="en-US" sz="4000" baseline="30000" dirty="0">
                <a:effectLst/>
                <a:latin typeface="Arial" panose="020B0604020202020204" pitchFamily="34" charset="0"/>
                <a:ea typeface="Times New Roman" panose="02020603050405020304" pitchFamily="18" charset="0"/>
                <a:cs typeface="Arial" panose="020B0604020202020204" pitchFamily="34" charset="0"/>
              </a:rPr>
              <a:t>6</a:t>
            </a:r>
            <a:r>
              <a:rPr lang="en-US" sz="4000" dirty="0">
                <a:effectLst/>
                <a:latin typeface="Arial" panose="020B0604020202020204" pitchFamily="34" charset="0"/>
                <a:ea typeface="Times New Roman" panose="02020603050405020304" pitchFamily="18" charset="0"/>
                <a:cs typeface="Arial" panose="020B0604020202020204" pitchFamily="34" charset="0"/>
              </a:rPr>
              <a:t> J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để</a:t>
            </a:r>
            <a:r>
              <a:rPr lang="en-US" sz="4000" dirty="0">
                <a:effectLst/>
                <a:latin typeface="Arial" panose="020B0604020202020204" pitchFamily="34" charset="0"/>
                <a:ea typeface="Times New Roman" panose="02020603050405020304" pitchFamily="18" charset="0"/>
                <a:cs typeface="Arial" panose="020B0604020202020204" pitchFamily="34" charset="0"/>
              </a:rPr>
              <a:t> 1 kg </a:t>
            </a:r>
            <a:r>
              <a:rPr lang="en-US" sz="40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chuyển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hoàn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toàn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từ</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thể</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lỏng</a:t>
            </a:r>
            <a:r>
              <a:rPr lang="en-US" sz="4000" dirty="0">
                <a:effectLst/>
                <a:latin typeface="Arial" panose="020B0604020202020204" pitchFamily="34" charset="0"/>
                <a:ea typeface="Times New Roman" panose="02020603050405020304" pitchFamily="18" charset="0"/>
                <a:cs typeface="Arial" panose="020B0604020202020204" pitchFamily="34" charset="0"/>
              </a:rPr>
              <a:t> sang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thể</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khí</a:t>
            </a:r>
            <a:r>
              <a:rPr lang="en-US" sz="4000" dirty="0">
                <a:effectLst/>
                <a:latin typeface="Arial" panose="020B0604020202020204" pitchFamily="34" charset="0"/>
                <a:ea typeface="Times New Roman" panose="02020603050405020304" pitchFamily="18" charset="0"/>
                <a:cs typeface="Arial" panose="020B0604020202020204" pitchFamily="34" charset="0"/>
              </a:rPr>
              <a:t> ở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độ</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sôi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6" name="Arrow: Down 25">
            <a:extLst>
              <a:ext uri="{FF2B5EF4-FFF2-40B4-BE49-F238E27FC236}">
                <a16:creationId xmlns:a16="http://schemas.microsoft.com/office/drawing/2014/main" xmlns="" id="{4B15E215-4A65-E386-3B71-977B3B9145B0}"/>
              </a:ext>
            </a:extLst>
          </p:cNvPr>
          <p:cNvSpPr/>
          <p:nvPr/>
        </p:nvSpPr>
        <p:spPr>
          <a:xfrm>
            <a:off x="10720478" y="4240771"/>
            <a:ext cx="723900" cy="738610"/>
          </a:xfrm>
          <a:prstGeom prst="downArrow">
            <a:avLst/>
          </a:prstGeom>
          <a:solidFill>
            <a:srgbClr val="43AA8B"/>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xmlns="" id="{5BB4CE50-7C6A-8D26-A39D-833D2270B56E}"/>
              </a:ext>
            </a:extLst>
          </p:cNvPr>
          <p:cNvGrpSpPr/>
          <p:nvPr/>
        </p:nvGrpSpPr>
        <p:grpSpPr>
          <a:xfrm>
            <a:off x="7089988" y="7370938"/>
            <a:ext cx="7984880" cy="2627049"/>
            <a:chOff x="7086600" y="7322618"/>
            <a:chExt cx="7984880" cy="2627049"/>
          </a:xfrm>
        </p:grpSpPr>
        <p:sp>
          <p:nvSpPr>
            <p:cNvPr id="28" name="Freeform 14">
              <a:extLst>
                <a:ext uri="{FF2B5EF4-FFF2-40B4-BE49-F238E27FC236}">
                  <a16:creationId xmlns:a16="http://schemas.microsoft.com/office/drawing/2014/main" xmlns="" id="{1D1D0316-DD42-7C6B-7EDF-A58D84803230}"/>
                </a:ext>
              </a:extLst>
            </p:cNvPr>
            <p:cNvSpPr/>
            <p:nvPr/>
          </p:nvSpPr>
          <p:spPr>
            <a:xfrm>
              <a:off x="10382205" y="7782771"/>
              <a:ext cx="1400447" cy="1707863"/>
            </a:xfrm>
            <a:custGeom>
              <a:avLst/>
              <a:gdLst/>
              <a:ahLst/>
              <a:cxnLst/>
              <a:rect l="l" t="t" r="r" b="b"/>
              <a:pathLst>
                <a:path w="1400447" h="1707863">
                  <a:moveTo>
                    <a:pt x="0" y="0"/>
                  </a:moveTo>
                  <a:lnTo>
                    <a:pt x="1400448" y="0"/>
                  </a:lnTo>
                  <a:lnTo>
                    <a:pt x="1400448" y="1707862"/>
                  </a:lnTo>
                  <a:lnTo>
                    <a:pt x="0" y="170786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29" name="Group 18">
              <a:extLst>
                <a:ext uri="{FF2B5EF4-FFF2-40B4-BE49-F238E27FC236}">
                  <a16:creationId xmlns:a16="http://schemas.microsoft.com/office/drawing/2014/main" xmlns="" id="{5F353E42-8145-A1A9-C0F6-F7D9CBCF12E3}"/>
                </a:ext>
              </a:extLst>
            </p:cNvPr>
            <p:cNvGrpSpPr>
              <a:grpSpLocks noChangeAspect="1"/>
            </p:cNvGrpSpPr>
            <p:nvPr/>
          </p:nvGrpSpPr>
          <p:grpSpPr>
            <a:xfrm>
              <a:off x="7086600" y="7322618"/>
              <a:ext cx="2636228" cy="2625930"/>
              <a:chOff x="0" y="0"/>
              <a:chExt cx="6502400" cy="6477000"/>
            </a:xfrm>
          </p:grpSpPr>
          <p:sp>
            <p:nvSpPr>
              <p:cNvPr id="30" name="Freeform 19">
                <a:extLst>
                  <a:ext uri="{FF2B5EF4-FFF2-40B4-BE49-F238E27FC236}">
                    <a16:creationId xmlns:a16="http://schemas.microsoft.com/office/drawing/2014/main" xmlns="" id="{AC2BA1AA-C564-EEE6-F508-B938307F4271}"/>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6"/>
                <a:stretch>
                  <a:fillRect l="223" t="-25187" r="223" b="-25187"/>
                </a:stretch>
              </a:blipFill>
            </p:spPr>
          </p:sp>
          <p:sp>
            <p:nvSpPr>
              <p:cNvPr id="31" name="Freeform 20">
                <a:extLst>
                  <a:ext uri="{FF2B5EF4-FFF2-40B4-BE49-F238E27FC236}">
                    <a16:creationId xmlns:a16="http://schemas.microsoft.com/office/drawing/2014/main" xmlns="" id="{86646745-FF64-4B32-09BA-C76494341A0B}"/>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262627"/>
              </a:solidFill>
            </p:spPr>
          </p:sp>
        </p:grpSp>
        <p:grpSp>
          <p:nvGrpSpPr>
            <p:cNvPr id="32" name="Group 21">
              <a:extLst>
                <a:ext uri="{FF2B5EF4-FFF2-40B4-BE49-F238E27FC236}">
                  <a16:creationId xmlns:a16="http://schemas.microsoft.com/office/drawing/2014/main" xmlns="" id="{207169C5-2AF1-E012-7812-E21F5A021011}"/>
                </a:ext>
              </a:extLst>
            </p:cNvPr>
            <p:cNvGrpSpPr>
              <a:grpSpLocks noChangeAspect="1"/>
            </p:cNvGrpSpPr>
            <p:nvPr/>
          </p:nvGrpSpPr>
          <p:grpSpPr>
            <a:xfrm>
              <a:off x="12435252" y="7323737"/>
              <a:ext cx="2636228" cy="2625930"/>
              <a:chOff x="0" y="0"/>
              <a:chExt cx="6502400" cy="6477000"/>
            </a:xfrm>
          </p:grpSpPr>
          <p:sp>
            <p:nvSpPr>
              <p:cNvPr id="33" name="Freeform 22">
                <a:extLst>
                  <a:ext uri="{FF2B5EF4-FFF2-40B4-BE49-F238E27FC236}">
                    <a16:creationId xmlns:a16="http://schemas.microsoft.com/office/drawing/2014/main" xmlns="" id="{6927FECB-F712-E100-1BD3-6F20C9AEB705}"/>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7"/>
                <a:stretch>
                  <a:fillRect l="-24572" r="-24572"/>
                </a:stretch>
              </a:blipFill>
            </p:spPr>
          </p:sp>
          <p:sp>
            <p:nvSpPr>
              <p:cNvPr id="34" name="Freeform 23">
                <a:extLst>
                  <a:ext uri="{FF2B5EF4-FFF2-40B4-BE49-F238E27FC236}">
                    <a16:creationId xmlns:a16="http://schemas.microsoft.com/office/drawing/2014/main" xmlns="" id="{7DCFDF93-5229-0073-BA5B-92A619E77571}"/>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262627"/>
              </a:solidFill>
            </p:spPr>
          </p:sp>
        </p:grpSp>
      </p:grpSp>
    </p:spTree>
    <p:extLst>
      <p:ext uri="{BB962C8B-B14F-4D97-AF65-F5344CB8AC3E}">
        <p14:creationId xmlns:p14="http://schemas.microsoft.com/office/powerpoint/2010/main" val="3078584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p:tgtEl>
                                          <p:spTgt spid="26"/>
                                        </p:tgtEl>
                                        <p:attrNameLst>
                                          <p:attrName>ppt_y</p:attrName>
                                        </p:attrNameLst>
                                      </p:cBhvr>
                                      <p:tavLst>
                                        <p:tav tm="0">
                                          <p:val>
                                            <p:strVal val="#ppt_y-#ppt_h*1.125000"/>
                                          </p:val>
                                        </p:tav>
                                        <p:tav tm="100000">
                                          <p:val>
                                            <p:strVal val="#ppt_y"/>
                                          </p:val>
                                        </p:tav>
                                      </p:tavLst>
                                    </p:anim>
                                    <p:animEffect transition="in" filter="wipe(down)">
                                      <p:cBhvr>
                                        <p:cTn id="22" dur="500"/>
                                        <p:tgtEl>
                                          <p:spTgt spid="26"/>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p:bldP spid="2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D96F85A1-5B5D-248D-978A-7D82BFDE310C}"/>
              </a:ext>
            </a:extLst>
          </p:cNvPr>
          <p:cNvGrpSpPr/>
          <p:nvPr/>
        </p:nvGrpSpPr>
        <p:grpSpPr>
          <a:xfrm>
            <a:off x="1170698" y="345232"/>
            <a:ext cx="2514600" cy="2676658"/>
            <a:chOff x="1587205" y="3074686"/>
            <a:chExt cx="2894264" cy="3080790"/>
          </a:xfrm>
        </p:grpSpPr>
        <p:sp>
          <p:nvSpPr>
            <p:cNvPr id="7" name="Freeform 4">
              <a:extLst>
                <a:ext uri="{FF2B5EF4-FFF2-40B4-BE49-F238E27FC236}">
                  <a16:creationId xmlns:a16="http://schemas.microsoft.com/office/drawing/2014/main" xmlns="" id="{510D49E4-B78B-8138-02A5-780174D7F2C8}"/>
                </a:ext>
              </a:extLst>
            </p:cNvPr>
            <p:cNvSpPr/>
            <p:nvPr/>
          </p:nvSpPr>
          <p:spPr>
            <a:xfrm flipH="1">
              <a:off x="1587205" y="3625251"/>
              <a:ext cx="2410614" cy="2530225"/>
            </a:xfrm>
            <a:custGeom>
              <a:avLst/>
              <a:gdLst/>
              <a:ahLst/>
              <a:cxnLst/>
              <a:rect l="l" t="t" r="r" b="b"/>
              <a:pathLst>
                <a:path w="2410614" h="2530225">
                  <a:moveTo>
                    <a:pt x="2410615" y="0"/>
                  </a:moveTo>
                  <a:lnTo>
                    <a:pt x="0" y="0"/>
                  </a:lnTo>
                  <a:lnTo>
                    <a:pt x="0" y="2530225"/>
                  </a:lnTo>
                  <a:lnTo>
                    <a:pt x="2410615" y="2530225"/>
                  </a:lnTo>
                  <a:lnTo>
                    <a:pt x="2410615"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6">
              <a:extLst>
                <a:ext uri="{FF2B5EF4-FFF2-40B4-BE49-F238E27FC236}">
                  <a16:creationId xmlns:a16="http://schemas.microsoft.com/office/drawing/2014/main" xmlns="" id="{A03AA989-6A27-15FF-1AB3-02B35B3DA099}"/>
                </a:ext>
              </a:extLst>
            </p:cNvPr>
            <p:cNvSpPr/>
            <p:nvPr/>
          </p:nvSpPr>
          <p:spPr>
            <a:xfrm rot="560955">
              <a:off x="3371795" y="3074686"/>
              <a:ext cx="1109674" cy="2277316"/>
            </a:xfrm>
            <a:custGeom>
              <a:avLst/>
              <a:gdLst/>
              <a:ahLst/>
              <a:cxnLst/>
              <a:rect l="l" t="t" r="r" b="b"/>
              <a:pathLst>
                <a:path w="1317920" h="2704687">
                  <a:moveTo>
                    <a:pt x="0" y="0"/>
                  </a:moveTo>
                  <a:lnTo>
                    <a:pt x="1317920" y="0"/>
                  </a:lnTo>
                  <a:lnTo>
                    <a:pt x="1317920" y="2704687"/>
                  </a:lnTo>
                  <a:lnTo>
                    <a:pt x="0" y="270468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
        <p:nvSpPr>
          <p:cNvPr id="12" name="Rectangle: Rounded Corners 11">
            <a:extLst>
              <a:ext uri="{FF2B5EF4-FFF2-40B4-BE49-F238E27FC236}">
                <a16:creationId xmlns:a16="http://schemas.microsoft.com/office/drawing/2014/main" xmlns="" id="{DFE28938-EDD9-C4BC-7AD4-1BFE8E3C2188}"/>
              </a:ext>
            </a:extLst>
          </p:cNvPr>
          <p:cNvSpPr/>
          <p:nvPr/>
        </p:nvSpPr>
        <p:spPr>
          <a:xfrm>
            <a:off x="1170698" y="2327784"/>
            <a:ext cx="15932728" cy="1219200"/>
          </a:xfrm>
          <a:prstGeom prst="roundRect">
            <a:avLst>
              <a:gd name="adj" fmla="val 11901"/>
            </a:avLst>
          </a:prstGeom>
          <a:solidFill>
            <a:srgbClr val="577590"/>
          </a:solidFill>
          <a:ln w="2857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400" b="1" dirty="0">
              <a:solidFill>
                <a:schemeClr val="bg1"/>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xmlns="" id="{4E900880-0D70-BD02-EE3F-F27E34FD7BE8}"/>
              </a:ext>
            </a:extLst>
          </p:cNvPr>
          <p:cNvGrpSpPr/>
          <p:nvPr/>
        </p:nvGrpSpPr>
        <p:grpSpPr>
          <a:xfrm>
            <a:off x="1101426" y="3546984"/>
            <a:ext cx="7432974" cy="2007665"/>
            <a:chOff x="1101426" y="3627805"/>
            <a:chExt cx="7432974" cy="2007665"/>
          </a:xfrm>
        </p:grpSpPr>
        <p:sp>
          <p:nvSpPr>
            <p:cNvPr id="15" name="Rectangle: Rounded Corners 14">
              <a:extLst>
                <a:ext uri="{FF2B5EF4-FFF2-40B4-BE49-F238E27FC236}">
                  <a16:creationId xmlns:a16="http://schemas.microsoft.com/office/drawing/2014/main" xmlns="" id="{AD3B34A1-7B7B-6D44-5B93-CF809ED7256F}"/>
                </a:ext>
              </a:extLst>
            </p:cNvPr>
            <p:cNvSpPr/>
            <p:nvPr/>
          </p:nvSpPr>
          <p:spPr>
            <a:xfrm>
              <a:off x="1101426" y="4126491"/>
              <a:ext cx="7432974" cy="1508979"/>
            </a:xfrm>
            <a:prstGeom prst="roundRect">
              <a:avLst/>
            </a:prstGeom>
            <a:solidFill>
              <a:srgbClr val="90BE6D"/>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Arial" panose="020B0604020202020204" pitchFamily="34" charset="0"/>
                  <a:cs typeface="Arial" panose="020B0604020202020204" pitchFamily="34" charset="0"/>
                </a:rPr>
                <a:t>Định</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nghĩa</a:t>
              </a:r>
              <a:endParaRPr lang="en-US" sz="3600" b="1" dirty="0">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xmlns="" id="{9EE863D9-F6BF-97EF-B5AA-7210C1D7ABE3}"/>
                </a:ext>
              </a:extLst>
            </p:cNvPr>
            <p:cNvCxnSpPr>
              <a:cxnSpLocks/>
              <a:stCxn id="15" idx="0"/>
            </p:cNvCxnSpPr>
            <p:nvPr/>
          </p:nvCxnSpPr>
          <p:spPr>
            <a:xfrm flipV="1">
              <a:off x="4817913" y="3627805"/>
              <a:ext cx="0" cy="4986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xmlns="" id="{0B93AFDD-A03F-9519-2DF2-6EB19354840F}"/>
              </a:ext>
            </a:extLst>
          </p:cNvPr>
          <p:cNvGrpSpPr/>
          <p:nvPr/>
        </p:nvGrpSpPr>
        <p:grpSpPr>
          <a:xfrm>
            <a:off x="9144000" y="3546983"/>
            <a:ext cx="7959426" cy="2007666"/>
            <a:chOff x="9144000" y="3627804"/>
            <a:chExt cx="7959426" cy="2007666"/>
          </a:xfrm>
        </p:grpSpPr>
        <p:sp>
          <p:nvSpPr>
            <p:cNvPr id="18" name="Rectangle: Rounded Corners 17">
              <a:extLst>
                <a:ext uri="{FF2B5EF4-FFF2-40B4-BE49-F238E27FC236}">
                  <a16:creationId xmlns:a16="http://schemas.microsoft.com/office/drawing/2014/main" xmlns="" id="{C27B293F-02A5-E0FE-4BFC-C26E563175E3}"/>
                </a:ext>
              </a:extLst>
            </p:cNvPr>
            <p:cNvSpPr/>
            <p:nvPr/>
          </p:nvSpPr>
          <p:spPr>
            <a:xfrm>
              <a:off x="9144000" y="4126491"/>
              <a:ext cx="7959426" cy="1508979"/>
            </a:xfrm>
            <a:prstGeom prst="roundRect">
              <a:avLst/>
            </a:prstGeom>
            <a:solidFill>
              <a:srgbClr val="90BE6D"/>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3600" b="1" dirty="0" err="1">
                  <a:solidFill>
                    <a:schemeClr val="bg1"/>
                  </a:solidFill>
                  <a:latin typeface="Arial" panose="020B0604020202020204" pitchFamily="34" charset="0"/>
                  <a:cs typeface="Arial" panose="020B0604020202020204" pitchFamily="34" charset="0"/>
                </a:rPr>
                <a:t>Đơn</a:t>
              </a:r>
              <a:r>
                <a:rPr lang="en-US" sz="3600" b="1" dirty="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vị</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nhiệt</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hóa</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hơi</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riêng</a:t>
              </a:r>
              <a:r>
                <a:rPr lang="en-US" sz="3600" b="1">
                  <a:solidFill>
                    <a:schemeClr val="bg1"/>
                  </a:solidFill>
                  <a:latin typeface="Arial" panose="020B0604020202020204" pitchFamily="34" charset="0"/>
                  <a:cs typeface="Arial" panose="020B0604020202020204" pitchFamily="34" charset="0"/>
                </a:rPr>
                <a:t> </a:t>
              </a:r>
              <a:r>
                <a:rPr lang="en-US" sz="3600" b="1" smtClean="0">
                  <a:solidFill>
                    <a:schemeClr val="bg1"/>
                  </a:solidFill>
                  <a:latin typeface="Arial" panose="020B0604020202020204" pitchFamily="34" charset="0"/>
                  <a:cs typeface="Arial" panose="020B0604020202020204" pitchFamily="34" charset="0"/>
                </a:rPr>
                <a:t>( </a:t>
              </a:r>
              <a:r>
                <a:rPr lang="en-US" sz="3600" b="1" dirty="0">
                  <a:solidFill>
                    <a:schemeClr val="bg1"/>
                  </a:solidFill>
                  <a:latin typeface="Arial" panose="020B0604020202020204" pitchFamily="34" charset="0"/>
                  <a:cs typeface="Arial" panose="020B0604020202020204" pitchFamily="34" charset="0"/>
                </a:rPr>
                <a:t>J/kg)</a:t>
              </a:r>
            </a:p>
            <a:p>
              <a:pPr algn="ctr">
                <a:lnSpc>
                  <a:spcPct val="130000"/>
                </a:lnSpc>
              </a:pPr>
              <a:endParaRPr lang="en-US" sz="3600" b="1" dirty="0">
                <a:solidFill>
                  <a:schemeClr val="bg1"/>
                </a:solidFill>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xmlns="" id="{FF9C100E-5AA1-591F-2362-E163247E553D}"/>
                </a:ext>
              </a:extLst>
            </p:cNvPr>
            <p:cNvCxnSpPr>
              <a:cxnSpLocks/>
              <a:stCxn id="18" idx="0"/>
            </p:cNvCxnSpPr>
            <p:nvPr/>
          </p:nvCxnSpPr>
          <p:spPr>
            <a:xfrm flipV="1">
              <a:off x="13123713" y="3627804"/>
              <a:ext cx="0" cy="4986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xmlns="" id="{457DB1E9-302E-E1B4-C8D7-A571CA4E23EB}"/>
              </a:ext>
            </a:extLst>
          </p:cNvPr>
          <p:cNvGrpSpPr/>
          <p:nvPr/>
        </p:nvGrpSpPr>
        <p:grpSpPr>
          <a:xfrm>
            <a:off x="1101426" y="5554649"/>
            <a:ext cx="7432974" cy="4124399"/>
            <a:chOff x="1101426" y="5523999"/>
            <a:chExt cx="7432974" cy="4124399"/>
          </a:xfrm>
        </p:grpSpPr>
        <p:sp>
          <p:nvSpPr>
            <p:cNvPr id="21" name="Rectangle: Rounded Corners 20">
              <a:extLst>
                <a:ext uri="{FF2B5EF4-FFF2-40B4-BE49-F238E27FC236}">
                  <a16:creationId xmlns:a16="http://schemas.microsoft.com/office/drawing/2014/main" xmlns="" id="{BF7204E6-7E74-136C-42D8-4567EDA86A46}"/>
                </a:ext>
              </a:extLst>
            </p:cNvPr>
            <p:cNvSpPr/>
            <p:nvPr/>
          </p:nvSpPr>
          <p:spPr>
            <a:xfrm>
              <a:off x="1101426" y="6134099"/>
              <a:ext cx="7432974" cy="3514299"/>
            </a:xfrm>
            <a:prstGeom prst="roundRect">
              <a:avLst>
                <a:gd name="adj" fmla="val 10196"/>
              </a:avLst>
            </a:prstGeom>
            <a:solidFill>
              <a:schemeClr val="bg1"/>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800"/>
                </a:spcAft>
              </a:pPr>
              <a:r>
                <a:rPr lang="en-US" sz="3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Nhiệt</a:t>
              </a:r>
              <a:r>
                <a:rPr lang="en-US" sz="3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hóa</a:t>
              </a:r>
              <a:r>
                <a:rPr lang="en-US" sz="3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hơi</a:t>
              </a:r>
              <a:r>
                <a:rPr lang="en-US" sz="3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riêng</a:t>
              </a:r>
              <a:r>
                <a:rPr lang="en-US" sz="3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L </a:t>
              </a:r>
              <a:r>
                <a:rPr lang="en-US" sz="3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của</a:t>
              </a:r>
              <a:r>
                <a:rPr lang="en-US" sz="3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một</a:t>
              </a:r>
              <a:r>
                <a:rPr lang="en-US" sz="3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chất</a:t>
              </a:r>
              <a:r>
                <a:rPr lang="en-US" sz="3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là</a:t>
              </a:r>
              <a:r>
                <a:rPr lang="en-US" sz="3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nhiệt</a:t>
              </a:r>
              <a:r>
                <a:rPr lang="en-US" sz="3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3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cần</a:t>
              </a:r>
              <a:r>
                <a:rPr lang="en-US" sz="3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để</a:t>
              </a:r>
              <a:r>
                <a:rPr lang="en-US" sz="3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1 kg </a:t>
              </a:r>
              <a:r>
                <a:rPr lang="en-US" sz="3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chất</a:t>
              </a:r>
              <a:r>
                <a:rPr lang="en-US" sz="3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đó</a:t>
              </a:r>
              <a:r>
                <a:rPr lang="en-US" sz="3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chuyển</a:t>
              </a:r>
              <a:r>
                <a:rPr lang="en-US" sz="3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hoàn</a:t>
              </a:r>
              <a:r>
                <a:rPr lang="en-US" sz="3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toàn</a:t>
              </a:r>
              <a:r>
                <a:rPr lang="en-US" sz="3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từ</a:t>
              </a:r>
              <a:r>
                <a:rPr lang="en-US" sz="3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thể</a:t>
              </a:r>
              <a:r>
                <a:rPr lang="en-US" sz="3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lỏng</a:t>
              </a:r>
              <a:r>
                <a:rPr lang="en-US" sz="3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sang </a:t>
              </a:r>
              <a:r>
                <a:rPr lang="en-US" sz="3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thể</a:t>
              </a:r>
              <a:r>
                <a:rPr lang="en-US" sz="3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khí</a:t>
              </a:r>
              <a:r>
                <a:rPr lang="en-US" sz="3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ở </a:t>
              </a:r>
              <a:r>
                <a:rPr lang="en-US" sz="3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nhiệt</a:t>
              </a:r>
              <a:r>
                <a:rPr lang="en-US" sz="3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độ</a:t>
              </a:r>
              <a:r>
                <a:rPr lang="en-US" sz="3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sôi</a:t>
              </a:r>
              <a:r>
                <a:rPr lang="en-US" sz="3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xmlns="" id="{7DD74751-2B79-B809-2C76-DAFB55D5B5F8}"/>
                </a:ext>
              </a:extLst>
            </p:cNvPr>
            <p:cNvCxnSpPr>
              <a:cxnSpLocks/>
              <a:endCxn id="15" idx="2"/>
            </p:cNvCxnSpPr>
            <p:nvPr/>
          </p:nvCxnSpPr>
          <p:spPr>
            <a:xfrm flipV="1">
              <a:off x="4817913" y="5523999"/>
              <a:ext cx="0" cy="6114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xmlns="" id="{29BBCCBF-E382-65E5-C1D3-F228406F577D}"/>
              </a:ext>
            </a:extLst>
          </p:cNvPr>
          <p:cNvGrpSpPr/>
          <p:nvPr/>
        </p:nvGrpSpPr>
        <p:grpSpPr>
          <a:xfrm>
            <a:off x="9144000" y="5554649"/>
            <a:ext cx="7959426" cy="4124400"/>
            <a:chOff x="9144000" y="5523999"/>
            <a:chExt cx="7959426" cy="4124400"/>
          </a:xfrm>
        </p:grpSpPr>
        <p:sp>
          <p:nvSpPr>
            <p:cNvPr id="24" name="Rectangle: Rounded Corners 23">
              <a:extLst>
                <a:ext uri="{FF2B5EF4-FFF2-40B4-BE49-F238E27FC236}">
                  <a16:creationId xmlns:a16="http://schemas.microsoft.com/office/drawing/2014/main" xmlns="" id="{20A892E9-EB29-8ED8-88A1-08E0B65EE423}"/>
                </a:ext>
              </a:extLst>
            </p:cNvPr>
            <p:cNvSpPr/>
            <p:nvPr/>
          </p:nvSpPr>
          <p:spPr>
            <a:xfrm>
              <a:off x="9144000" y="6134099"/>
              <a:ext cx="7959426" cy="3514300"/>
            </a:xfrm>
            <a:prstGeom prst="roundRect">
              <a:avLst>
                <a:gd name="adj" fmla="val 10196"/>
              </a:avLst>
            </a:prstGeom>
            <a:solidFill>
              <a:schemeClr val="bg1"/>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800"/>
                </a:spcAft>
              </a:pPr>
              <a:r>
                <a:rPr lang="en-US" sz="3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Nhiệt</a:t>
              </a:r>
              <a:r>
                <a:rPr lang="en-US" sz="3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3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cần</a:t>
              </a:r>
              <a:r>
                <a:rPr lang="en-US" sz="3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thiết</a:t>
              </a:r>
              <a:r>
                <a:rPr lang="en-US" sz="3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để</a:t>
              </a:r>
              <a:r>
                <a:rPr lang="en-US" sz="3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làm</a:t>
              </a:r>
              <a:r>
                <a:rPr lang="en-US" sz="3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hóa</a:t>
              </a:r>
              <a:r>
                <a:rPr lang="en-US" sz="3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hơi</a:t>
              </a:r>
              <a:r>
                <a:rPr lang="en-US" sz="3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hoàn</a:t>
              </a:r>
              <a:r>
                <a:rPr lang="en-US" sz="3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toàn</a:t>
              </a:r>
              <a:r>
                <a:rPr lang="en-US" sz="3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khối</a:t>
              </a:r>
              <a:r>
                <a:rPr lang="en-US" sz="3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3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m </a:t>
              </a:r>
              <a:r>
                <a:rPr lang="en-US" sz="3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của</a:t>
              </a:r>
              <a:r>
                <a:rPr lang="en-US" sz="3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một</a:t>
              </a:r>
              <a:r>
                <a:rPr lang="en-US" sz="3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chất</a:t>
              </a:r>
              <a:r>
                <a:rPr lang="en-US" sz="3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là</a:t>
              </a:r>
              <a:r>
                <a:rPr lang="en-US" sz="3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ctr"/>
              <a:r>
                <a:rPr lang="en-US" sz="3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Q = mL</a:t>
              </a:r>
              <a:endParaRPr lang="en-US" sz="3600" dirty="0">
                <a:solidFill>
                  <a:schemeClr val="tx1"/>
                </a:solidFill>
                <a:latin typeface="Arial" panose="020B0604020202020204" pitchFamily="34" charset="0"/>
                <a:cs typeface="Arial" panose="020B0604020202020204" pitchFamily="34" charset="0"/>
              </a:endParaRPr>
            </a:p>
          </p:txBody>
        </p:sp>
        <p:cxnSp>
          <p:nvCxnSpPr>
            <p:cNvPr id="25" name="Straight Connector 24">
              <a:extLst>
                <a:ext uri="{FF2B5EF4-FFF2-40B4-BE49-F238E27FC236}">
                  <a16:creationId xmlns:a16="http://schemas.microsoft.com/office/drawing/2014/main" xmlns="" id="{D61BF182-623D-AB9C-ACB4-AB92945F33C4}"/>
                </a:ext>
              </a:extLst>
            </p:cNvPr>
            <p:cNvCxnSpPr>
              <a:cxnSpLocks/>
              <a:stCxn id="24" idx="0"/>
              <a:endCxn id="18" idx="2"/>
            </p:cNvCxnSpPr>
            <p:nvPr/>
          </p:nvCxnSpPr>
          <p:spPr>
            <a:xfrm flipV="1">
              <a:off x="13123713" y="5523999"/>
              <a:ext cx="0" cy="6101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0" name="Picture 29">
            <a:extLst>
              <a:ext uri="{FF2B5EF4-FFF2-40B4-BE49-F238E27FC236}">
                <a16:creationId xmlns:a16="http://schemas.microsoft.com/office/drawing/2014/main" xmlns="" id="{5017C976-0BA5-3BEC-E5FA-C9018E6AB846}"/>
              </a:ext>
            </a:extLst>
          </p:cNvPr>
          <p:cNvPicPr>
            <a:picLocks noChangeAspect="1"/>
          </p:cNvPicPr>
          <p:nvPr/>
        </p:nvPicPr>
        <p:blipFill>
          <a:blip r:embed="rId7"/>
          <a:stretch>
            <a:fillRect/>
          </a:stretch>
        </p:blipFill>
        <p:spPr>
          <a:xfrm rot="18717210">
            <a:off x="15969648" y="435654"/>
            <a:ext cx="2574493" cy="2968045"/>
          </a:xfrm>
          <a:prstGeom prst="rect">
            <a:avLst/>
          </a:prstGeom>
        </p:spPr>
      </p:pic>
    </p:spTree>
    <p:extLst>
      <p:ext uri="{BB962C8B-B14F-4D97-AF65-F5344CB8AC3E}">
        <p14:creationId xmlns:p14="http://schemas.microsoft.com/office/powerpoint/2010/main" val="392924036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par>
                                <p:cTn id="13" presetID="22" presetClass="entr" presetSubtype="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up)">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up)">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4D7F9869-07D9-B8BE-6CA8-0F51C2860251}"/>
              </a:ext>
            </a:extLst>
          </p:cNvPr>
          <p:cNvSpPr/>
          <p:nvPr/>
        </p:nvSpPr>
        <p:spPr>
          <a:xfrm>
            <a:off x="1066800" y="779389"/>
            <a:ext cx="5067300" cy="1054057"/>
          </a:xfrm>
          <a:prstGeom prst="roundRect">
            <a:avLst/>
          </a:prstGeom>
          <a:solidFill>
            <a:srgbClr val="57759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dụ</a:t>
            </a:r>
            <a:endParaRPr lang="en-US" sz="4000" b="1"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036D20E1-094D-0F9D-00ED-A0EC92408E5B}"/>
              </a:ext>
            </a:extLst>
          </p:cNvPr>
          <p:cNvSpPr txBox="1"/>
          <p:nvPr/>
        </p:nvSpPr>
        <p:spPr>
          <a:xfrm>
            <a:off x="1066800" y="1931226"/>
            <a:ext cx="16143514" cy="3671583"/>
          </a:xfrm>
          <a:prstGeom prst="rect">
            <a:avLst/>
          </a:prstGeom>
          <a:noFill/>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Sau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đun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100</a:t>
            </a:r>
            <a:r>
              <a:rPr lang="en-US" sz="4000" baseline="30000" dirty="0">
                <a:latin typeface="Arial" panose="020B0604020202020204" pitchFamily="34" charset="0"/>
                <a:cs typeface="Arial" panose="020B0604020202020204" pitchFamily="34" charset="0"/>
              </a:rPr>
              <a:t>o</a:t>
            </a: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tiếp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đun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thêm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giảm</a:t>
            </a:r>
            <a:r>
              <a:rPr lang="en-US" sz="4000" dirty="0">
                <a:latin typeface="Arial" panose="020B0604020202020204" pitchFamily="34" charset="0"/>
                <a:cs typeface="Arial" panose="020B0604020202020204" pitchFamily="34" charset="0"/>
              </a:rPr>
              <a:t> 0,70 kg so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ban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do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hơi</a:t>
            </a:r>
            <a:r>
              <a:rPr lang="en-US" sz="4000" dirty="0">
                <a:latin typeface="Arial" panose="020B0604020202020204" pitchFamily="34" charset="0"/>
                <a:cs typeface="Arial" panose="020B0604020202020204" pitchFamily="34" charset="0"/>
              </a:rPr>
              <a:t>. Cho </a:t>
            </a:r>
            <a:r>
              <a:rPr lang="en-US" sz="4000" dirty="0" err="1">
                <a:latin typeface="Arial" panose="020B0604020202020204" pitchFamily="34" charset="0"/>
                <a:cs typeface="Arial" panose="020B0604020202020204" pitchFamily="34" charset="0"/>
              </a:rPr>
              <a:t>nhiệt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hóa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riêng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L = 2,3.10</a:t>
            </a:r>
            <a:r>
              <a:rPr lang="en-US" sz="4000" baseline="30000" dirty="0">
                <a:latin typeface="Arial" panose="020B0604020202020204" pitchFamily="34" charset="0"/>
                <a:cs typeface="Arial" panose="020B0604020202020204" pitchFamily="34" charset="0"/>
              </a:rPr>
              <a:t>6</a:t>
            </a:r>
            <a:r>
              <a:rPr lang="en-US" sz="4000" dirty="0">
                <a:latin typeface="Arial" panose="020B0604020202020204" pitchFamily="34" charset="0"/>
                <a:cs typeface="Arial" panose="020B0604020202020204" pitchFamily="34" charset="0"/>
              </a:rPr>
              <a:t> J/kg,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hóa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p:txBody>
      </p:sp>
      <p:sp>
        <p:nvSpPr>
          <p:cNvPr id="5" name="Speech Bubble: Oval 4">
            <a:extLst>
              <a:ext uri="{FF2B5EF4-FFF2-40B4-BE49-F238E27FC236}">
                <a16:creationId xmlns:a16="http://schemas.microsoft.com/office/drawing/2014/main" xmlns="" id="{0BE94C47-9C55-03E1-389E-4877BF51A884}"/>
              </a:ext>
            </a:extLst>
          </p:cNvPr>
          <p:cNvSpPr/>
          <p:nvPr/>
        </p:nvSpPr>
        <p:spPr>
          <a:xfrm>
            <a:off x="8569902" y="5947419"/>
            <a:ext cx="1814945" cy="1295400"/>
          </a:xfrm>
          <a:prstGeom prst="wedgeEllipseCallout">
            <a:avLst>
              <a:gd name="adj1" fmla="val -47759"/>
              <a:gd name="adj2" fmla="val 5157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dirty="0" err="1">
                <a:solidFill>
                  <a:schemeClr val="tx1"/>
                </a:solidFill>
                <a:latin typeface="Arial" panose="020B0604020202020204" pitchFamily="34" charset="0"/>
                <a:cs typeface="Arial" panose="020B0604020202020204" pitchFamily="34" charset="0"/>
              </a:rPr>
              <a:t>Giải</a:t>
            </a:r>
            <a:endParaRPr lang="en-US" sz="4000" b="1" dirty="0">
              <a:solidFill>
                <a:schemeClr val="tx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7F170615-9FBC-0D48-E524-F48B0CF6397A}"/>
              </a:ext>
            </a:extLst>
          </p:cNvPr>
          <p:cNvSpPr txBox="1"/>
          <p:nvPr/>
        </p:nvSpPr>
        <p:spPr>
          <a:xfrm>
            <a:off x="1226127" y="7566648"/>
            <a:ext cx="14687550" cy="901593"/>
          </a:xfrm>
          <a:prstGeom prst="rect">
            <a:avLst/>
          </a:prstGeom>
          <a:noFill/>
        </p:spPr>
        <p:txBody>
          <a:bodyPr wrap="square" rtlCol="0">
            <a:spAutoFit/>
          </a:bodyPr>
          <a:lstStyle/>
          <a:p>
            <a:pPr>
              <a:lnSpc>
                <a:spcPct val="150000"/>
              </a:lnSpc>
            </a:pPr>
            <a:r>
              <a:rPr lang="en-US" sz="4000" dirty="0">
                <a:latin typeface="Arial" panose="020B0604020202020204" pitchFamily="34" charset="0"/>
                <a:cs typeface="Arial" panose="020B0604020202020204" pitchFamily="34" charset="0"/>
              </a:rPr>
              <a:t>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Q = mL = 0,70. 2,3. 10</a:t>
            </a:r>
            <a:r>
              <a:rPr lang="en-US" sz="4000" baseline="30000" dirty="0">
                <a:latin typeface="Arial" panose="020B0604020202020204" pitchFamily="34" charset="0"/>
                <a:cs typeface="Arial" panose="020B0604020202020204" pitchFamily="34" charset="0"/>
              </a:rPr>
              <a:t>6</a:t>
            </a:r>
            <a:r>
              <a:rPr lang="en-US" sz="4000" dirty="0">
                <a:latin typeface="Arial" panose="020B0604020202020204" pitchFamily="34" charset="0"/>
                <a:cs typeface="Arial" panose="020B0604020202020204" pitchFamily="34" charset="0"/>
              </a:rPr>
              <a:t> = 1,6. 10</a:t>
            </a:r>
            <a:r>
              <a:rPr lang="en-US" sz="4000" baseline="30000" dirty="0">
                <a:latin typeface="Arial" panose="020B0604020202020204" pitchFamily="34" charset="0"/>
                <a:cs typeface="Arial" panose="020B0604020202020204" pitchFamily="34" charset="0"/>
              </a:rPr>
              <a:t>6</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J</a:t>
            </a:r>
            <a:endParaRPr lang="en-US" sz="40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xmlns="" id="{E6A06037-15BA-869A-0D26-609C9991FED0}"/>
              </a:ext>
            </a:extLst>
          </p:cNvPr>
          <p:cNvPicPr>
            <a:picLocks noChangeAspect="1"/>
          </p:cNvPicPr>
          <p:nvPr/>
        </p:nvPicPr>
        <p:blipFill>
          <a:blip r:embed="rId2"/>
          <a:stretch>
            <a:fillRect/>
          </a:stretch>
        </p:blipFill>
        <p:spPr>
          <a:xfrm>
            <a:off x="15947486" y="7529987"/>
            <a:ext cx="2525655" cy="2639036"/>
          </a:xfrm>
          <a:prstGeom prst="rect">
            <a:avLst/>
          </a:prstGeom>
        </p:spPr>
      </p:pic>
    </p:spTree>
    <p:extLst>
      <p:ext uri="{BB962C8B-B14F-4D97-AF65-F5344CB8AC3E}">
        <p14:creationId xmlns:p14="http://schemas.microsoft.com/office/powerpoint/2010/main" val="266917620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2D62C760-9AF1-B644-48CF-4F219DB46E47}"/>
              </a:ext>
            </a:extLst>
          </p:cNvPr>
          <p:cNvSpPr/>
          <p:nvPr/>
        </p:nvSpPr>
        <p:spPr>
          <a:xfrm>
            <a:off x="1162050" y="647700"/>
            <a:ext cx="6667500" cy="1076847"/>
          </a:xfrm>
          <a:prstGeom prst="roundRect">
            <a:avLst/>
          </a:prstGeom>
          <a:solidFill>
            <a:srgbClr val="90BE6D"/>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Luyện</a:t>
            </a:r>
            <a:r>
              <a:rPr kumimoji="0" lang="en-US" sz="40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smtClean="0">
                <a:ln>
                  <a:noFill/>
                </a:ln>
                <a:solidFill>
                  <a:prstClr val="white"/>
                </a:solidFill>
                <a:effectLst/>
                <a:uLnTx/>
                <a:uFillTx/>
                <a:latin typeface="Arial" panose="020B0604020202020204" pitchFamily="34" charset="0"/>
                <a:ea typeface="+mn-ea"/>
                <a:cs typeface="Arial" panose="020B0604020202020204" pitchFamily="34" charset="0"/>
              </a:rPr>
              <a:t>tập</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xmlns="" id="{533DEC69-88C3-3266-C0FE-7AE3DD46A484}"/>
              </a:ext>
            </a:extLst>
          </p:cNvPr>
          <p:cNvSpPr txBox="1"/>
          <p:nvPr/>
        </p:nvSpPr>
        <p:spPr>
          <a:xfrm>
            <a:off x="1141268" y="2095500"/>
            <a:ext cx="16363950" cy="1824923"/>
          </a:xfrm>
          <a:prstGeom prst="rect">
            <a:avLst/>
          </a:prstGeom>
          <a:noFill/>
        </p:spPr>
        <p:txBody>
          <a:bodyPr wrap="square">
            <a:spAutoFit/>
          </a:bodyPr>
          <a:lstStyle/>
          <a:p>
            <a:pPr marL="0" marR="0" algn="just">
              <a:lnSpc>
                <a:spcPct val="150000"/>
              </a:lnSpc>
              <a:spcBef>
                <a:spcPts val="0"/>
              </a:spcBef>
              <a:spcAft>
                <a:spcPts val="800"/>
              </a:spcAft>
            </a:pPr>
            <a:r>
              <a:rPr lang="en-US" sz="4000" dirty="0" err="1">
                <a:effectLst/>
                <a:latin typeface="Arial" panose="020B0604020202020204" pitchFamily="34" charset="0"/>
                <a:ea typeface="Times New Roman" panose="02020603050405020304" pitchFamily="18" charset="0"/>
                <a:cs typeface="Arial" panose="020B0604020202020204" pitchFamily="34" charset="0"/>
              </a:rPr>
              <a:t>Tính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cần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thiết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để</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làm</a:t>
            </a:r>
            <a:r>
              <a:rPr lang="en-US" sz="4000" dirty="0">
                <a:effectLst/>
                <a:latin typeface="Arial" panose="020B0604020202020204" pitchFamily="34" charset="0"/>
                <a:ea typeface="Times New Roman" panose="02020603050405020304" pitchFamily="18" charset="0"/>
                <a:cs typeface="Arial" panose="020B0604020202020204" pitchFamily="34" charset="0"/>
              </a:rPr>
              <a:t> 2,0 g </a:t>
            </a:r>
            <a:r>
              <a:rPr lang="en-US" sz="40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đá</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từ</a:t>
            </a:r>
            <a:r>
              <a:rPr lang="en-US" sz="4000" dirty="0">
                <a:effectLst/>
                <a:latin typeface="Arial" panose="020B0604020202020204" pitchFamily="34" charset="0"/>
                <a:ea typeface="Times New Roman" panose="02020603050405020304" pitchFamily="18" charset="0"/>
                <a:cs typeface="Arial" panose="020B0604020202020204" pitchFamily="34" charset="0"/>
              </a:rPr>
              <a:t> -20</a:t>
            </a:r>
            <a:r>
              <a:rPr lang="en-US" sz="4000" baseline="30000" dirty="0">
                <a:latin typeface="Arial" panose="020B0604020202020204" pitchFamily="34" charset="0"/>
                <a:ea typeface="Times New Roman" panose="02020603050405020304" pitchFamily="18" charset="0"/>
                <a:cs typeface="Arial" panose="020B0604020202020204" pitchFamily="34" charset="0"/>
              </a:rPr>
              <a:t>o</a:t>
            </a:r>
            <a:r>
              <a:rPr lang="en-US" sz="4000" dirty="0">
                <a:effectLst/>
                <a:latin typeface="Arial" panose="020B0604020202020204" pitchFamily="34" charset="0"/>
                <a:ea typeface="Times New Roman" panose="02020603050405020304" pitchFamily="18" charset="0"/>
                <a:cs typeface="Arial" panose="020B0604020202020204" pitchFamily="34" charset="0"/>
              </a:rPr>
              <a:t>C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chuyển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hoàn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toàn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thành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hơi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4000" dirty="0">
                <a:effectLst/>
                <a:latin typeface="Arial" panose="020B0604020202020204" pitchFamily="34" charset="0"/>
                <a:ea typeface="Times New Roman" panose="02020603050405020304" pitchFamily="18" charset="0"/>
                <a:cs typeface="Arial" panose="020B0604020202020204" pitchFamily="34" charset="0"/>
              </a:rPr>
              <a:t> ở 100</a:t>
            </a:r>
            <a:r>
              <a:rPr lang="en-US" sz="4000" baseline="30000" dirty="0">
                <a:latin typeface="Arial" panose="020B0604020202020204" pitchFamily="34" charset="0"/>
                <a:ea typeface="Times New Roman" panose="02020603050405020304" pitchFamily="18" charset="0"/>
                <a:cs typeface="Arial" panose="020B0604020202020204" pitchFamily="34" charset="0"/>
              </a:rPr>
              <a:t>o</a:t>
            </a:r>
            <a:r>
              <a:rPr lang="en-US" sz="4000" dirty="0">
                <a:effectLst/>
                <a:latin typeface="Arial" panose="020B0604020202020204" pitchFamily="34" charset="0"/>
                <a:ea typeface="Times New Roman" panose="02020603050405020304" pitchFamily="18" charset="0"/>
                <a:cs typeface="Arial" panose="020B0604020202020204" pitchFamily="34" charset="0"/>
              </a:rPr>
              <a:t>C.</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xmlns="" id="{32B0455F-A1B5-A287-4F2D-F71FCFCD4A3D}"/>
              </a:ext>
            </a:extLst>
          </p:cNvPr>
          <p:cNvGrpSpPr/>
          <p:nvPr/>
        </p:nvGrpSpPr>
        <p:grpSpPr>
          <a:xfrm>
            <a:off x="2590800" y="3814457"/>
            <a:ext cx="13341795" cy="6090432"/>
            <a:chOff x="2590800" y="3814457"/>
            <a:chExt cx="13341795" cy="6090432"/>
          </a:xfrm>
        </p:grpSpPr>
        <p:sp>
          <p:nvSpPr>
            <p:cNvPr id="23" name="Arrow: Right 22">
              <a:extLst>
                <a:ext uri="{FF2B5EF4-FFF2-40B4-BE49-F238E27FC236}">
                  <a16:creationId xmlns:a16="http://schemas.microsoft.com/office/drawing/2014/main" xmlns="" id="{1A0B982F-02AD-66AD-030C-2538621BB6F2}"/>
                </a:ext>
              </a:extLst>
            </p:cNvPr>
            <p:cNvSpPr/>
            <p:nvPr/>
          </p:nvSpPr>
          <p:spPr>
            <a:xfrm>
              <a:off x="8077200" y="6366578"/>
              <a:ext cx="3200400" cy="654854"/>
            </a:xfrm>
            <a:prstGeom prst="rightArrow">
              <a:avLst/>
            </a:prstGeom>
            <a:solidFill>
              <a:srgbClr val="FFE41D"/>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xmlns="" id="{F767036D-D5F6-AE8C-262D-4735187E409C}"/>
                </a:ext>
              </a:extLst>
            </p:cNvPr>
            <p:cNvPicPr>
              <a:picLocks noChangeAspect="1"/>
            </p:cNvPicPr>
            <p:nvPr/>
          </p:nvPicPr>
          <p:blipFill>
            <a:blip r:embed="rId2"/>
            <a:stretch>
              <a:fillRect/>
            </a:stretch>
          </p:blipFill>
          <p:spPr>
            <a:xfrm>
              <a:off x="2590800" y="5143500"/>
              <a:ext cx="4041998" cy="4761389"/>
            </a:xfrm>
            <a:prstGeom prst="rect">
              <a:avLst/>
            </a:prstGeom>
          </p:spPr>
        </p:pic>
        <p:pic>
          <p:nvPicPr>
            <p:cNvPr id="25" name="Picture 24">
              <a:extLst>
                <a:ext uri="{FF2B5EF4-FFF2-40B4-BE49-F238E27FC236}">
                  <a16:creationId xmlns:a16="http://schemas.microsoft.com/office/drawing/2014/main" xmlns="" id="{C41E49E4-52F9-A1F9-AB85-B2905E91D30F}"/>
                </a:ext>
              </a:extLst>
            </p:cNvPr>
            <p:cNvPicPr>
              <a:picLocks noChangeAspect="1"/>
            </p:cNvPicPr>
            <p:nvPr/>
          </p:nvPicPr>
          <p:blipFill>
            <a:blip r:embed="rId3"/>
            <a:stretch>
              <a:fillRect/>
            </a:stretch>
          </p:blipFill>
          <p:spPr>
            <a:xfrm>
              <a:off x="11890597" y="3814457"/>
              <a:ext cx="4041998" cy="6090432"/>
            </a:xfrm>
            <a:prstGeom prst="rect">
              <a:avLst/>
            </a:prstGeom>
          </p:spPr>
        </p:pic>
      </p:grpSp>
    </p:spTree>
    <p:extLst>
      <p:ext uri="{BB962C8B-B14F-4D97-AF65-F5344CB8AC3E}">
        <p14:creationId xmlns:p14="http://schemas.microsoft.com/office/powerpoint/2010/main" val="296337478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5" name="Speech Bubble: Oval 4">
            <a:extLst>
              <a:ext uri="{FF2B5EF4-FFF2-40B4-BE49-F238E27FC236}">
                <a16:creationId xmlns:a16="http://schemas.microsoft.com/office/drawing/2014/main" xmlns="" id="{DA414C21-9619-B9A0-60D1-3E0ED0473570}"/>
              </a:ext>
            </a:extLst>
          </p:cNvPr>
          <p:cNvSpPr/>
          <p:nvPr/>
        </p:nvSpPr>
        <p:spPr>
          <a:xfrm>
            <a:off x="8236527" y="495300"/>
            <a:ext cx="1814945" cy="1295400"/>
          </a:xfrm>
          <a:prstGeom prst="wedgeEllipseCallout">
            <a:avLst>
              <a:gd name="adj1" fmla="val -47759"/>
              <a:gd name="adj2" fmla="val 5157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dirty="0" err="1">
                <a:solidFill>
                  <a:schemeClr val="tx1"/>
                </a:solidFill>
                <a:latin typeface="Arial" panose="020B0604020202020204" pitchFamily="34" charset="0"/>
                <a:cs typeface="Arial" panose="020B0604020202020204" pitchFamily="34" charset="0"/>
              </a:rPr>
              <a:t>Giải</a:t>
            </a:r>
            <a:endParaRPr lang="en-US" sz="4000" b="1" dirty="0">
              <a:solidFill>
                <a:schemeClr val="tx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9778411F-AFF8-3FBB-EAA8-A8E0E7020637}"/>
              </a:ext>
            </a:extLst>
          </p:cNvPr>
          <p:cNvSpPr txBox="1"/>
          <p:nvPr/>
        </p:nvSpPr>
        <p:spPr>
          <a:xfrm>
            <a:off x="1066800" y="2171700"/>
            <a:ext cx="16916400" cy="7379584"/>
          </a:xfrm>
          <a:prstGeom prst="rect">
            <a:avLst/>
          </a:prstGeom>
          <a:noFill/>
        </p:spPr>
        <p:txBody>
          <a:bodyPr wrap="square">
            <a:spAutoFit/>
          </a:bodyPr>
          <a:lstStyle/>
          <a:p>
            <a:pPr algn="just">
              <a:lnSpc>
                <a:spcPct val="150000"/>
              </a:lnSpc>
            </a:pPr>
            <a:r>
              <a:rPr lang="en-US" sz="4000" b="0" i="0" dirty="0">
                <a:solidFill>
                  <a:srgbClr val="000000"/>
                </a:solidFill>
                <a:effectLst/>
                <a:latin typeface="Arial" panose="020B0604020202020204" pitchFamily="34" charset="0"/>
                <a:cs typeface="Arial" panose="020B0604020202020204" pitchFamily="34" charset="0"/>
              </a:rPr>
              <a:t>N</a:t>
            </a:r>
            <a:r>
              <a:rPr lang="vi-VN" sz="4000" b="0" i="0" dirty="0">
                <a:solidFill>
                  <a:srgbClr val="000000"/>
                </a:solidFill>
                <a:effectLst/>
                <a:latin typeface="Arial" panose="020B0604020202020204" pitchFamily="34" charset="0"/>
                <a:cs typeface="Arial" panose="020B0604020202020204" pitchFamily="34" charset="0"/>
              </a:rPr>
              <a:t>hiệt lượng để nước đá từ –20°C đến 0°C là:</a:t>
            </a:r>
          </a:p>
          <a:p>
            <a:pPr algn="ctr">
              <a:lnSpc>
                <a:spcPct val="150000"/>
              </a:lnSpc>
            </a:pPr>
            <a:r>
              <a:rPr lang="vi-VN" sz="4000" b="0" i="0" dirty="0">
                <a:solidFill>
                  <a:srgbClr val="000000"/>
                </a:solidFill>
                <a:effectLst/>
                <a:latin typeface="Arial" panose="020B0604020202020204" pitchFamily="34" charset="0"/>
                <a:cs typeface="Arial" panose="020B0604020202020204" pitchFamily="34" charset="0"/>
              </a:rPr>
              <a:t>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Q</a:t>
            </a:r>
            <a:r>
              <a:rPr kumimoji="0" lang="en-US" sz="4000" b="0" i="0" u="none" strike="noStrike" kern="1200" cap="none" spc="0" normalizeH="0" baseline="-2500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mc</a:t>
            </a:r>
            <a:r>
              <a:rPr kumimoji="0" lang="en-US" sz="4000" b="0" i="0" u="none" strike="noStrike" kern="1200" cap="none" spc="0" normalizeH="0" baseline="-2500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.ΔT</a:t>
            </a:r>
            <a:r>
              <a:rPr kumimoji="0" lang="en-US" sz="4000" b="0" i="0" u="none" strike="noStrike" kern="1200" cap="none" spc="0" normalizeH="0" baseline="-2500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0,002. 1 800. [0 - (-20)] = 72 J</a:t>
            </a:r>
            <a:endParaRPr lang="vi-VN" sz="4000" b="0" i="0" dirty="0">
              <a:solidFill>
                <a:srgbClr val="000000"/>
              </a:solidFill>
              <a:effectLst/>
              <a:latin typeface="Arial" panose="020B0604020202020204" pitchFamily="34" charset="0"/>
              <a:cs typeface="Arial" panose="020B0604020202020204" pitchFamily="34" charset="0"/>
            </a:endParaRPr>
          </a:p>
          <a:p>
            <a:pPr algn="just">
              <a:lnSpc>
                <a:spcPct val="150000"/>
              </a:lnSpc>
            </a:pPr>
            <a:r>
              <a:rPr lang="vi-VN" sz="4000" b="0" i="0" dirty="0">
                <a:solidFill>
                  <a:srgbClr val="000000"/>
                </a:solidFill>
                <a:effectLst/>
                <a:latin typeface="Arial" panose="020B0604020202020204" pitchFamily="34" charset="0"/>
                <a:cs typeface="Arial" panose="020B0604020202020204" pitchFamily="34" charset="0"/>
              </a:rPr>
              <a:t>Nhiệt lượng để nước từ 0°C đến 100°C là:</a:t>
            </a:r>
            <a:endParaRPr lang="en-US" sz="4000" b="0" i="0" dirty="0">
              <a:solidFill>
                <a:srgbClr val="000000"/>
              </a:solidFill>
              <a:effectLst/>
              <a:latin typeface="Arial" panose="020B0604020202020204" pitchFamily="34" charset="0"/>
              <a:cs typeface="Arial" panose="020B0604020202020204" pitchFamily="34" charset="0"/>
            </a:endParaRPr>
          </a:p>
          <a:p>
            <a:pPr algn="ctr">
              <a:lnSpc>
                <a:spcPct val="150000"/>
              </a:lnSpc>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Q</a:t>
            </a:r>
            <a:r>
              <a:rPr lang="en-US" sz="40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2</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mc</a:t>
            </a:r>
            <a:r>
              <a:rPr lang="en-US" sz="40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2</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.ΔT</a:t>
            </a:r>
            <a:r>
              <a:rPr lang="en-US" sz="40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2</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0,002. </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4 200</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100 - 0) = 840 J</a:t>
            </a:r>
            <a:endParaRPr lang="vi-VN" sz="4000" b="0" i="0" dirty="0">
              <a:solidFill>
                <a:srgbClr val="000000"/>
              </a:solidFill>
              <a:effectLst/>
              <a:latin typeface="Arial" panose="020B0604020202020204" pitchFamily="34" charset="0"/>
              <a:cs typeface="Arial" panose="020B0604020202020204" pitchFamily="34" charset="0"/>
            </a:endParaRPr>
          </a:p>
          <a:p>
            <a:pPr>
              <a:lnSpc>
                <a:spcPct val="150000"/>
              </a:lnSpc>
            </a:pPr>
            <a:r>
              <a:rPr lang="vi-VN" sz="4000" b="0" i="0" dirty="0">
                <a:solidFill>
                  <a:srgbClr val="000000"/>
                </a:solidFill>
                <a:effectLst/>
                <a:latin typeface="Arial" panose="020B0604020202020204" pitchFamily="34" charset="0"/>
                <a:cs typeface="Arial" panose="020B0604020202020204" pitchFamily="34" charset="0"/>
              </a:rPr>
              <a:t>Nhiệt lượng nóng chảy nước đá ở 0 °C</a:t>
            </a:r>
            <a:r>
              <a:rPr lang="en-US" sz="4000" b="0" i="0" dirty="0">
                <a:solidFill>
                  <a:srgbClr val="000000"/>
                </a:solidFill>
                <a:effectLst/>
                <a:latin typeface="Arial" panose="020B0604020202020204" pitchFamily="34" charset="0"/>
                <a:cs typeface="Arial" panose="020B0604020202020204" pitchFamily="34" charset="0"/>
              </a:rPr>
              <a:t> </a:t>
            </a:r>
            <a:r>
              <a:rPr lang="vi-VN" sz="4000" b="0" i="0" dirty="0">
                <a:solidFill>
                  <a:srgbClr val="000000"/>
                </a:solidFill>
                <a:effectLst/>
                <a:latin typeface="Arial" panose="020B0604020202020204" pitchFamily="34" charset="0"/>
                <a:cs typeface="Arial" panose="020B0604020202020204" pitchFamily="34" charset="0"/>
              </a:rPr>
              <a:t>là:  </a:t>
            </a:r>
            <a:endParaRPr lang="en-US" sz="4000" b="0" i="0" dirty="0">
              <a:solidFill>
                <a:srgbClr val="000000"/>
              </a:solidFill>
              <a:effectLst/>
              <a:latin typeface="Arial" panose="020B0604020202020204" pitchFamily="34" charset="0"/>
              <a:cs typeface="Arial" panose="020B0604020202020204" pitchFamily="34" charset="0"/>
            </a:endParaRPr>
          </a:p>
          <a:p>
            <a:pPr algn="ctr">
              <a:lnSpc>
                <a:spcPct val="150000"/>
              </a:lnSpc>
            </a:pPr>
            <a:r>
              <a:rPr lang="vi-VN" sz="4000" b="0" i="0" dirty="0">
                <a:solidFill>
                  <a:srgbClr val="000000"/>
                </a:solidFill>
                <a:effectLst/>
                <a:latin typeface="Arial" panose="020B0604020202020204" pitchFamily="34" charset="0"/>
                <a:cs typeface="Arial" panose="020B0604020202020204" pitchFamily="34" charset="0"/>
              </a:rPr>
              <a:t>Q</a:t>
            </a:r>
            <a:r>
              <a:rPr lang="en-US" sz="4000" b="0" i="0" baseline="-25000" dirty="0">
                <a:solidFill>
                  <a:srgbClr val="000000"/>
                </a:solidFill>
                <a:effectLst/>
                <a:latin typeface="Arial" panose="020B0604020202020204" pitchFamily="34" charset="0"/>
                <a:cs typeface="Arial" panose="020B0604020202020204" pitchFamily="34" charset="0"/>
              </a:rPr>
              <a:t>3</a:t>
            </a:r>
            <a:r>
              <a:rPr lang="en-US" sz="4000" b="0" i="0" dirty="0">
                <a:solidFill>
                  <a:srgbClr val="000000"/>
                </a:solidFill>
                <a:effectLst/>
                <a:latin typeface="Arial" panose="020B0604020202020204" pitchFamily="34" charset="0"/>
                <a:cs typeface="Arial" panose="020B0604020202020204" pitchFamily="34" charset="0"/>
              </a:rPr>
              <a:t> </a:t>
            </a:r>
            <a:r>
              <a:rPr lang="vi-VN" sz="4000" b="0" i="0" dirty="0">
                <a:solidFill>
                  <a:srgbClr val="000000"/>
                </a:solidFill>
                <a:effectLst/>
                <a:latin typeface="Arial" panose="020B0604020202020204" pitchFamily="34" charset="0"/>
                <a:cs typeface="Arial" panose="020B0604020202020204" pitchFamily="34" charset="0"/>
              </a:rPr>
              <a:t>=</a:t>
            </a:r>
            <a:r>
              <a:rPr lang="en-US" sz="4000" b="0" i="0" dirty="0">
                <a:solidFill>
                  <a:srgbClr val="000000"/>
                </a:solidFill>
                <a:effectLst/>
                <a:latin typeface="Arial" panose="020B0604020202020204" pitchFamily="34" charset="0"/>
                <a:cs typeface="Arial" panose="020B0604020202020204" pitchFamily="34" charset="0"/>
              </a:rPr>
              <a:t> m</a:t>
            </a:r>
            <a:r>
              <a:rPr lang="el-GR" sz="4000" b="0" i="0" dirty="0">
                <a:solidFill>
                  <a:srgbClr val="000000"/>
                </a:solidFill>
                <a:effectLst/>
                <a:latin typeface="Arial" panose="020B0604020202020204" pitchFamily="34" charset="0"/>
                <a:cs typeface="Arial" panose="020B0604020202020204" pitchFamily="34" charset="0"/>
              </a:rPr>
              <a:t>λ</a:t>
            </a:r>
            <a:r>
              <a:rPr lang="en-US" sz="4000" b="0" i="0" dirty="0">
                <a:solidFill>
                  <a:srgbClr val="000000"/>
                </a:solidFill>
                <a:effectLst/>
                <a:latin typeface="Arial" panose="020B0604020202020204" pitchFamily="34" charset="0"/>
                <a:cs typeface="Arial" panose="020B0604020202020204" pitchFamily="34" charset="0"/>
              </a:rPr>
              <a:t> </a:t>
            </a:r>
            <a:r>
              <a:rPr lang="vi-VN" sz="4000" b="0" i="0" dirty="0">
                <a:solidFill>
                  <a:srgbClr val="000000"/>
                </a:solidFill>
                <a:effectLst/>
                <a:latin typeface="Arial" panose="020B0604020202020204" pitchFamily="34" charset="0"/>
                <a:cs typeface="Arial" panose="020B0604020202020204" pitchFamily="34" charset="0"/>
              </a:rPr>
              <a:t>=</a:t>
            </a:r>
            <a:r>
              <a:rPr lang="en-US" sz="4000" b="0" i="0" dirty="0">
                <a:solidFill>
                  <a:srgbClr val="000000"/>
                </a:solidFill>
                <a:effectLst/>
                <a:latin typeface="Arial" panose="020B0604020202020204" pitchFamily="34" charset="0"/>
                <a:cs typeface="Arial" panose="020B0604020202020204" pitchFamily="34" charset="0"/>
              </a:rPr>
              <a:t> 0,002. </a:t>
            </a:r>
            <a:r>
              <a:rPr lang="vi-VN" sz="4000" b="0" i="0" dirty="0">
                <a:solidFill>
                  <a:srgbClr val="000000"/>
                </a:solidFill>
                <a:effectLst/>
                <a:latin typeface="Arial" panose="020B0604020202020204" pitchFamily="34" charset="0"/>
                <a:cs typeface="Arial" panose="020B0604020202020204" pitchFamily="34" charset="0"/>
              </a:rPr>
              <a:t>3,33.10</a:t>
            </a:r>
            <a:r>
              <a:rPr lang="en-US" sz="4000" b="0" i="0" baseline="30000" dirty="0">
                <a:solidFill>
                  <a:srgbClr val="000000"/>
                </a:solidFill>
                <a:effectLst/>
                <a:latin typeface="Arial" panose="020B0604020202020204" pitchFamily="34" charset="0"/>
                <a:cs typeface="Arial" panose="020B0604020202020204" pitchFamily="34" charset="0"/>
              </a:rPr>
              <a:t>5</a:t>
            </a:r>
            <a:r>
              <a:rPr lang="en-US" sz="4000" baseline="30000" dirty="0">
                <a:solidFill>
                  <a:srgbClr val="000000"/>
                </a:solidFill>
                <a:latin typeface="Arial" panose="020B0604020202020204" pitchFamily="34" charset="0"/>
                <a:cs typeface="Arial" panose="020B0604020202020204" pitchFamily="34" charset="0"/>
              </a:rPr>
              <a:t> </a:t>
            </a:r>
            <a:r>
              <a:rPr lang="vi-VN" sz="4000" b="0" i="0" dirty="0">
                <a:solidFill>
                  <a:srgbClr val="000000"/>
                </a:solidFill>
                <a:effectLst/>
                <a:latin typeface="Arial" panose="020B0604020202020204" pitchFamily="34" charset="0"/>
                <a:cs typeface="Arial" panose="020B0604020202020204" pitchFamily="34" charset="0"/>
              </a:rPr>
              <a:t>=</a:t>
            </a:r>
            <a:r>
              <a:rPr lang="en-US" sz="4000" b="0" i="0" dirty="0">
                <a:solidFill>
                  <a:srgbClr val="000000"/>
                </a:solidFill>
                <a:effectLst/>
                <a:latin typeface="Arial" panose="020B0604020202020204" pitchFamily="34" charset="0"/>
                <a:cs typeface="Arial" panose="020B0604020202020204" pitchFamily="34" charset="0"/>
              </a:rPr>
              <a:t> </a:t>
            </a:r>
            <a:r>
              <a:rPr lang="vi-VN" sz="4000" b="0" i="0" dirty="0">
                <a:solidFill>
                  <a:srgbClr val="000000"/>
                </a:solidFill>
                <a:effectLst/>
                <a:latin typeface="Arial" panose="020B0604020202020204" pitchFamily="34" charset="0"/>
                <a:cs typeface="Arial" panose="020B0604020202020204" pitchFamily="34" charset="0"/>
              </a:rPr>
              <a:t>666</a:t>
            </a:r>
            <a:r>
              <a:rPr lang="en-US" sz="4000" b="0" i="0" dirty="0">
                <a:solidFill>
                  <a:srgbClr val="000000"/>
                </a:solidFill>
                <a:effectLst/>
                <a:latin typeface="Arial" panose="020B0604020202020204" pitchFamily="34" charset="0"/>
                <a:cs typeface="Arial" panose="020B0604020202020204" pitchFamily="34" charset="0"/>
              </a:rPr>
              <a:t> </a:t>
            </a:r>
            <a:r>
              <a:rPr lang="vi-VN" sz="4000" b="0" i="0" dirty="0">
                <a:solidFill>
                  <a:srgbClr val="000000"/>
                </a:solidFill>
                <a:effectLst/>
                <a:latin typeface="Arial" panose="020B0604020202020204" pitchFamily="34" charset="0"/>
                <a:cs typeface="Arial" panose="020B0604020202020204" pitchFamily="34" charset="0"/>
              </a:rPr>
              <a:t>J</a:t>
            </a:r>
            <a:endParaRPr lang="en-US" sz="4000" b="0" i="0" dirty="0">
              <a:solidFill>
                <a:srgbClr val="000000"/>
              </a:solidFill>
              <a:effectLst/>
              <a:latin typeface="Arial" panose="020B0604020202020204" pitchFamily="34" charset="0"/>
              <a:cs typeface="Arial" panose="020B0604020202020204" pitchFamily="34" charset="0"/>
            </a:endParaRPr>
          </a:p>
          <a:p>
            <a:pPr>
              <a:lnSpc>
                <a:spcPct val="150000"/>
              </a:lnSpc>
            </a:pPr>
            <a:r>
              <a:rPr lang="vi-VN" sz="4000" b="0" i="0" dirty="0">
                <a:solidFill>
                  <a:srgbClr val="000000"/>
                </a:solidFill>
                <a:effectLst/>
                <a:latin typeface="Arial" panose="020B0604020202020204" pitchFamily="34" charset="0"/>
                <a:cs typeface="Arial" panose="020B0604020202020204" pitchFamily="34" charset="0"/>
              </a:rPr>
              <a:t>Nhiệt lượng hoá hơi nước ở 100°C là: Q</a:t>
            </a:r>
            <a:r>
              <a:rPr lang="en-US" sz="4000" b="0" i="0" baseline="-25000" dirty="0">
                <a:solidFill>
                  <a:srgbClr val="000000"/>
                </a:solidFill>
                <a:effectLst/>
                <a:latin typeface="Arial" panose="020B0604020202020204" pitchFamily="34" charset="0"/>
                <a:cs typeface="Arial" panose="020B0604020202020204" pitchFamily="34" charset="0"/>
              </a:rPr>
              <a:t>4</a:t>
            </a:r>
            <a:r>
              <a:rPr lang="en-US" sz="4000" b="0" i="0" dirty="0">
                <a:solidFill>
                  <a:srgbClr val="000000"/>
                </a:solidFill>
                <a:effectLst/>
                <a:latin typeface="Arial" panose="020B0604020202020204" pitchFamily="34" charset="0"/>
                <a:cs typeface="Arial" panose="020B0604020202020204" pitchFamily="34" charset="0"/>
              </a:rPr>
              <a:t> </a:t>
            </a:r>
            <a:r>
              <a:rPr lang="vi-VN" sz="4000" b="0" i="0" dirty="0">
                <a:solidFill>
                  <a:srgbClr val="000000"/>
                </a:solidFill>
                <a:effectLst/>
                <a:latin typeface="Arial" panose="020B0604020202020204" pitchFamily="34" charset="0"/>
                <a:cs typeface="Arial" panose="020B0604020202020204" pitchFamily="34" charset="0"/>
              </a:rPr>
              <a:t>=</a:t>
            </a:r>
            <a:r>
              <a:rPr lang="en-US" sz="4000" b="0" i="0" dirty="0">
                <a:solidFill>
                  <a:srgbClr val="000000"/>
                </a:solidFill>
                <a:effectLst/>
                <a:latin typeface="Arial" panose="020B0604020202020204" pitchFamily="34" charset="0"/>
                <a:cs typeface="Arial" panose="020B0604020202020204" pitchFamily="34" charset="0"/>
              </a:rPr>
              <a:t> </a:t>
            </a:r>
            <a:r>
              <a:rPr lang="vi-VN" sz="4000" b="0" i="0" dirty="0">
                <a:solidFill>
                  <a:srgbClr val="000000"/>
                </a:solidFill>
                <a:effectLst/>
                <a:latin typeface="Arial" panose="020B0604020202020204" pitchFamily="34" charset="0"/>
                <a:cs typeface="Arial" panose="020B0604020202020204" pitchFamily="34" charset="0"/>
              </a:rPr>
              <a:t>Lm</a:t>
            </a:r>
            <a:r>
              <a:rPr lang="en-US" sz="4000" b="0" i="0" dirty="0">
                <a:solidFill>
                  <a:srgbClr val="000000"/>
                </a:solidFill>
                <a:effectLst/>
                <a:latin typeface="Arial" panose="020B0604020202020204" pitchFamily="34" charset="0"/>
                <a:cs typeface="Arial" panose="020B0604020202020204" pitchFamily="34" charset="0"/>
              </a:rPr>
              <a:t> </a:t>
            </a:r>
            <a:r>
              <a:rPr lang="vi-VN" sz="4000" b="0" i="0" dirty="0">
                <a:solidFill>
                  <a:srgbClr val="000000"/>
                </a:solidFill>
                <a:effectLst/>
                <a:latin typeface="Arial" panose="020B0604020202020204" pitchFamily="34" charset="0"/>
                <a:cs typeface="Arial" panose="020B0604020202020204" pitchFamily="34" charset="0"/>
              </a:rPr>
              <a:t>=</a:t>
            </a:r>
            <a:r>
              <a:rPr lang="en-US" sz="4000" b="0" i="0" dirty="0">
                <a:solidFill>
                  <a:srgbClr val="000000"/>
                </a:solidFill>
                <a:effectLst/>
                <a:latin typeface="Arial" panose="020B0604020202020204" pitchFamily="34" charset="0"/>
                <a:cs typeface="Arial" panose="020B0604020202020204" pitchFamily="34" charset="0"/>
              </a:rPr>
              <a:t> </a:t>
            </a:r>
            <a:r>
              <a:rPr lang="vi-VN" sz="4000" b="0" i="0" dirty="0">
                <a:solidFill>
                  <a:srgbClr val="000000"/>
                </a:solidFill>
                <a:effectLst/>
                <a:latin typeface="Arial" panose="020B0604020202020204" pitchFamily="34" charset="0"/>
                <a:cs typeface="Arial" panose="020B0604020202020204" pitchFamily="34" charset="0"/>
              </a:rPr>
              <a:t>2,3.10</a:t>
            </a:r>
            <a:r>
              <a:rPr lang="en-US" sz="4000" b="0" i="0" baseline="30000" dirty="0">
                <a:solidFill>
                  <a:srgbClr val="000000"/>
                </a:solidFill>
                <a:effectLst/>
                <a:latin typeface="Arial" panose="020B0604020202020204" pitchFamily="34" charset="0"/>
                <a:cs typeface="Arial" panose="020B0604020202020204" pitchFamily="34" charset="0"/>
              </a:rPr>
              <a:t>6</a:t>
            </a:r>
            <a:r>
              <a:rPr lang="vi-VN" sz="4000" b="0" i="0" dirty="0">
                <a:solidFill>
                  <a:srgbClr val="000000"/>
                </a:solidFill>
                <a:effectLst/>
                <a:latin typeface="Arial" panose="020B0604020202020204" pitchFamily="34" charset="0"/>
                <a:cs typeface="Arial" panose="020B0604020202020204" pitchFamily="34" charset="0"/>
              </a:rPr>
              <a:t>.</a:t>
            </a:r>
            <a:r>
              <a:rPr lang="en-US" sz="4000" b="0" i="0" dirty="0">
                <a:solidFill>
                  <a:srgbClr val="000000"/>
                </a:solidFill>
                <a:effectLst/>
                <a:latin typeface="Arial" panose="020B0604020202020204" pitchFamily="34" charset="0"/>
                <a:cs typeface="Arial" panose="020B0604020202020204" pitchFamily="34" charset="0"/>
              </a:rPr>
              <a:t> </a:t>
            </a:r>
            <a:r>
              <a:rPr lang="vi-VN" sz="4000" b="0" i="0" dirty="0">
                <a:solidFill>
                  <a:srgbClr val="000000"/>
                </a:solidFill>
                <a:effectLst/>
                <a:latin typeface="Arial" panose="020B0604020202020204" pitchFamily="34" charset="0"/>
                <a:cs typeface="Arial" panose="020B0604020202020204" pitchFamily="34" charset="0"/>
              </a:rPr>
              <a:t>0,002</a:t>
            </a:r>
            <a:r>
              <a:rPr lang="en-US" sz="4000" b="0" i="0" dirty="0">
                <a:solidFill>
                  <a:srgbClr val="000000"/>
                </a:solidFill>
                <a:effectLst/>
                <a:latin typeface="Arial" panose="020B0604020202020204" pitchFamily="34" charset="0"/>
                <a:cs typeface="Arial" panose="020B0604020202020204" pitchFamily="34" charset="0"/>
              </a:rPr>
              <a:t> </a:t>
            </a:r>
            <a:r>
              <a:rPr lang="vi-VN" sz="4000" b="0" i="0" dirty="0">
                <a:solidFill>
                  <a:srgbClr val="000000"/>
                </a:solidFill>
                <a:effectLst/>
                <a:latin typeface="Arial" panose="020B0604020202020204" pitchFamily="34" charset="0"/>
                <a:cs typeface="Arial" panose="020B0604020202020204" pitchFamily="34" charset="0"/>
              </a:rPr>
              <a:t>=</a:t>
            </a:r>
            <a:r>
              <a:rPr lang="en-US" sz="4000" b="0" i="0" dirty="0">
                <a:solidFill>
                  <a:srgbClr val="000000"/>
                </a:solidFill>
                <a:effectLst/>
                <a:latin typeface="Arial" panose="020B0604020202020204" pitchFamily="34" charset="0"/>
                <a:cs typeface="Arial" panose="020B0604020202020204" pitchFamily="34" charset="0"/>
              </a:rPr>
              <a:t> </a:t>
            </a:r>
            <a:r>
              <a:rPr lang="vi-VN" sz="4000" b="0" i="0" dirty="0">
                <a:solidFill>
                  <a:srgbClr val="000000"/>
                </a:solidFill>
                <a:effectLst/>
                <a:latin typeface="Arial" panose="020B0604020202020204" pitchFamily="34" charset="0"/>
                <a:cs typeface="Arial" panose="020B0604020202020204" pitchFamily="34" charset="0"/>
              </a:rPr>
              <a:t>4</a:t>
            </a:r>
            <a:r>
              <a:rPr lang="en-US" sz="4000" b="0" i="0" dirty="0">
                <a:solidFill>
                  <a:srgbClr val="000000"/>
                </a:solidFill>
                <a:effectLst/>
                <a:latin typeface="Arial" panose="020B0604020202020204" pitchFamily="34" charset="0"/>
                <a:cs typeface="Arial" panose="020B0604020202020204" pitchFamily="34" charset="0"/>
              </a:rPr>
              <a:t> </a:t>
            </a:r>
            <a:r>
              <a:rPr lang="vi-VN" sz="4000" b="0" i="0" dirty="0">
                <a:solidFill>
                  <a:srgbClr val="000000"/>
                </a:solidFill>
                <a:effectLst/>
                <a:latin typeface="Arial" panose="020B0604020202020204" pitchFamily="34" charset="0"/>
                <a:cs typeface="Arial" panose="020B0604020202020204" pitchFamily="34" charset="0"/>
              </a:rPr>
              <a:t>600J</a:t>
            </a:r>
            <a:endParaRPr lang="en-US" sz="4000" b="0" i="0" dirty="0">
              <a:solidFill>
                <a:srgbClr val="000000"/>
              </a:solidFill>
              <a:effectLst/>
              <a:latin typeface="Arial" panose="020B0604020202020204" pitchFamily="34" charset="0"/>
              <a:cs typeface="Arial" panose="020B0604020202020204" pitchFamily="34" charset="0"/>
            </a:endParaRPr>
          </a:p>
          <a:p>
            <a:pPr>
              <a:lnSpc>
                <a:spcPct val="150000"/>
              </a:lnSpc>
            </a:pP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Tổng</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n</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hiệt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lượng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cần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thiết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Q = Q</a:t>
            </a:r>
            <a:r>
              <a:rPr kumimoji="0" lang="en-US" sz="4000" b="0" i="0" u="none" strike="noStrike" kern="1200" cap="none" spc="0" normalizeH="0" baseline="-2500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Q</a:t>
            </a:r>
            <a:r>
              <a:rPr kumimoji="0" lang="en-US" sz="4000" b="0" i="0" u="none" strike="noStrike" kern="1200" cap="none" spc="0" normalizeH="0" baseline="-2500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Q</a:t>
            </a:r>
            <a:r>
              <a:rPr kumimoji="0" lang="en-US" sz="4000" b="0" i="0" u="none" strike="noStrike" kern="1200" cap="none" spc="0" normalizeH="0" baseline="-2500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3</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Q</a:t>
            </a:r>
            <a:r>
              <a:rPr kumimoji="0" lang="en-US" sz="4000" b="0" i="0" u="none" strike="noStrike" kern="1200" cap="none" spc="0" normalizeH="0" baseline="-2500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4</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6 178 J.</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lang="en-US" sz="4000" dirty="0"/>
          </a:p>
        </p:txBody>
      </p:sp>
      <p:pic>
        <p:nvPicPr>
          <p:cNvPr id="17" name="Picture 16">
            <a:extLst>
              <a:ext uri="{FF2B5EF4-FFF2-40B4-BE49-F238E27FC236}">
                <a16:creationId xmlns:a16="http://schemas.microsoft.com/office/drawing/2014/main" xmlns="" id="{E7915C14-BBC1-3597-B79E-47689B7A6A8A}"/>
              </a:ext>
            </a:extLst>
          </p:cNvPr>
          <p:cNvPicPr>
            <a:picLocks noChangeAspect="1"/>
          </p:cNvPicPr>
          <p:nvPr/>
        </p:nvPicPr>
        <p:blipFill>
          <a:blip r:embed="rId2"/>
          <a:stretch>
            <a:fillRect/>
          </a:stretch>
        </p:blipFill>
        <p:spPr>
          <a:xfrm>
            <a:off x="14706600" y="495300"/>
            <a:ext cx="2977686" cy="1989506"/>
          </a:xfrm>
          <a:prstGeom prst="rect">
            <a:avLst/>
          </a:prstGeom>
        </p:spPr>
      </p:pic>
    </p:spTree>
    <p:extLst>
      <p:ext uri="{BB962C8B-B14F-4D97-AF65-F5344CB8AC3E}">
        <p14:creationId xmlns:p14="http://schemas.microsoft.com/office/powerpoint/2010/main" val="365224286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randombar(horizont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5366AC6C-29C2-B045-53A2-F015FB427D25}"/>
              </a:ext>
            </a:extLst>
          </p:cNvPr>
          <p:cNvSpPr/>
          <p:nvPr/>
        </p:nvSpPr>
        <p:spPr>
          <a:xfrm>
            <a:off x="1219201" y="2183891"/>
            <a:ext cx="15820768" cy="1824923"/>
          </a:xfrm>
          <a:prstGeom prst="rect">
            <a:avLst/>
          </a:prstGeom>
        </p:spPr>
        <p:txBody>
          <a:bodyPr wrap="square">
            <a:spAutoFit/>
          </a:bodyPr>
          <a:lstStyle/>
          <a:p>
            <a:pPr algn="ctr">
              <a:lnSpc>
                <a:spcPct val="150000"/>
              </a:lnSpc>
            </a:pPr>
            <a:r>
              <a:rPr lang="vi-VN" sz="4000" b="1" kern="0" dirty="0">
                <a:solidFill>
                  <a:schemeClr val="accent6">
                    <a:lumMod val="75000"/>
                  </a:schemeClr>
                </a:solidFill>
                <a:latin typeface="Arial" panose="020B0604020202020204" pitchFamily="34" charset="0"/>
                <a:cs typeface="Arial" panose="020B0604020202020204" pitchFamily="34" charset="0"/>
                <a:sym typeface="Arial"/>
              </a:rPr>
              <a:t>Câu </a:t>
            </a:r>
            <a:r>
              <a:rPr lang="en-US" sz="4000" b="1" kern="0" dirty="0">
                <a:solidFill>
                  <a:schemeClr val="accent6">
                    <a:lumMod val="75000"/>
                  </a:schemeClr>
                </a:solidFill>
                <a:latin typeface="Arial" panose="020B0604020202020204" pitchFamily="34" charset="0"/>
                <a:cs typeface="Arial" panose="020B0604020202020204" pitchFamily="34" charset="0"/>
                <a:sym typeface="Arial"/>
              </a:rPr>
              <a:t>1</a:t>
            </a:r>
            <a:r>
              <a:rPr lang="vi-VN" sz="4000" b="1" kern="0" dirty="0">
                <a:solidFill>
                  <a:schemeClr val="accent6">
                    <a:lumMod val="75000"/>
                  </a:schemeClr>
                </a:solidFill>
                <a:latin typeface="Arial" panose="020B0604020202020204" pitchFamily="34" charset="0"/>
                <a:cs typeface="Arial" panose="020B0604020202020204" pitchFamily="34" charset="0"/>
                <a:sym typeface="Arial"/>
              </a:rPr>
              <a:t>:</a:t>
            </a:r>
            <a:r>
              <a:rPr lang="vi-VN" sz="4000" kern="0" dirty="0">
                <a:solidFill>
                  <a:schemeClr val="accent6">
                    <a:lumMod val="75000"/>
                  </a:schemeClr>
                </a:solidFill>
                <a:latin typeface="Arial" panose="020B0604020202020204" pitchFamily="34" charset="0"/>
                <a:cs typeface="Arial" panose="020B0604020202020204" pitchFamily="34" charset="0"/>
                <a:sym typeface="Arial"/>
              </a:rPr>
              <a:t> </a:t>
            </a:r>
            <a:r>
              <a:rPr lang="en-US" sz="4000" dirty="0" err="1">
                <a:solidFill>
                  <a:srgbClr val="000000"/>
                </a:solidFill>
                <a:latin typeface="Arial" panose="020B0604020202020204" pitchFamily="34" charset="0"/>
                <a:cs typeface="Arial" panose="020B0604020202020204" pitchFamily="34" charset="0"/>
              </a:rPr>
              <a:t>Nhiệt</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lượng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cần</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cung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cấp</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cho</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một</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lượng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chất</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lỏng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hoá</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hơi</a:t>
            </a:r>
            <a:r>
              <a:rPr lang="en-US" sz="4000" dirty="0">
                <a:solidFill>
                  <a:srgbClr val="000000"/>
                </a:solidFill>
                <a:latin typeface="Arial" panose="020B0604020202020204" pitchFamily="34" charset="0"/>
                <a:cs typeface="Arial" panose="020B0604020202020204" pitchFamily="34" charset="0"/>
              </a:rPr>
              <a:t> ở </a:t>
            </a:r>
            <a:r>
              <a:rPr lang="en-US" sz="4000" dirty="0" err="1">
                <a:solidFill>
                  <a:srgbClr val="000000"/>
                </a:solidFill>
                <a:latin typeface="Arial" panose="020B0604020202020204" pitchFamily="34" charset="0"/>
                <a:cs typeface="Arial" panose="020B0604020202020204" pitchFamily="34" charset="0"/>
              </a:rPr>
              <a:t>nhiệt</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độ</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không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đổi</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có</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đặc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điểm</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nào</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sau</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đây</a:t>
            </a:r>
            <a:r>
              <a:rPr lang="en-US" sz="4000" dirty="0">
                <a:solidFill>
                  <a:srgbClr val="000000"/>
                </a:solidFill>
                <a:latin typeface="Arial" panose="020B0604020202020204" pitchFamily="34" charset="0"/>
                <a:cs typeface="Arial" panose="020B0604020202020204" pitchFamily="34" charset="0"/>
              </a:rPr>
              <a:t>:</a:t>
            </a:r>
          </a:p>
        </p:txBody>
      </p:sp>
      <p:grpSp>
        <p:nvGrpSpPr>
          <p:cNvPr id="3" name="Group 2">
            <a:extLst>
              <a:ext uri="{FF2B5EF4-FFF2-40B4-BE49-F238E27FC236}">
                <a16:creationId xmlns:a16="http://schemas.microsoft.com/office/drawing/2014/main" xmlns="" id="{7B778E96-5286-4DD2-3915-06404018F4D9}"/>
              </a:ext>
            </a:extLst>
          </p:cNvPr>
          <p:cNvGrpSpPr/>
          <p:nvPr/>
        </p:nvGrpSpPr>
        <p:grpSpPr>
          <a:xfrm>
            <a:off x="575954" y="4636498"/>
            <a:ext cx="8000456" cy="2176086"/>
            <a:chOff x="78565" y="1771736"/>
            <a:chExt cx="4000228" cy="1088043"/>
          </a:xfrm>
        </p:grpSpPr>
        <p:sp>
          <p:nvSpPr>
            <p:cNvPr id="8" name="Rounded Rectangle 2">
              <a:extLst>
                <a:ext uri="{FF2B5EF4-FFF2-40B4-BE49-F238E27FC236}">
                  <a16:creationId xmlns:a16="http://schemas.microsoft.com/office/drawing/2014/main" xmlns="" id="{05DE6D20-71A6-AF01-1BB4-B364F8A516DA}"/>
                </a:ext>
              </a:extLst>
            </p:cNvPr>
            <p:cNvSpPr/>
            <p:nvPr/>
          </p:nvSpPr>
          <p:spPr>
            <a:xfrm>
              <a:off x="541583" y="1771736"/>
              <a:ext cx="3537210" cy="108804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lnSpc>
                  <a:spcPct val="150000"/>
                </a:lnSpc>
                <a:defRPr/>
              </a:pPr>
              <a:r>
                <a:rPr lang="en-US" sz="4000" dirty="0">
                  <a:solidFill>
                    <a:srgbClr val="000000"/>
                  </a:solidFill>
                  <a:latin typeface="Arial"/>
                  <a:cs typeface="Arial" panose="020B0604020202020204" pitchFamily="34" charset="0"/>
                  <a:sym typeface="Arial"/>
                </a:rPr>
                <a:t>A. </a:t>
              </a:r>
              <a:r>
                <a:rPr lang="en-US" sz="4000" dirty="0" err="1">
                  <a:solidFill>
                    <a:srgbClr val="000000"/>
                  </a:solidFill>
                  <a:latin typeface="Arial"/>
                  <a:cs typeface="Arial" panose="020B0604020202020204" pitchFamily="34" charset="0"/>
                  <a:sym typeface="Arial"/>
                </a:rPr>
                <a:t>Không</a:t>
              </a:r>
              <a:r>
                <a:rPr lang="en-US" sz="4000" dirty="0">
                  <a:solidFill>
                    <a:srgbClr val="000000"/>
                  </a:solidFill>
                  <a:latin typeface="Arial"/>
                  <a:cs typeface="Arial" panose="020B0604020202020204" pitchFamily="34" charset="0"/>
                  <a:sym typeface="Arial"/>
                </a:rPr>
                <a:t> </a:t>
              </a:r>
              <a:r>
                <a:rPr lang="en-US" sz="4000" dirty="0" err="1">
                  <a:solidFill>
                    <a:srgbClr val="000000"/>
                  </a:solidFill>
                  <a:latin typeface="Arial"/>
                  <a:cs typeface="Arial" panose="020B0604020202020204" pitchFamily="34" charset="0"/>
                  <a:sym typeface="Arial"/>
                </a:rPr>
                <a:t>phụ</a:t>
              </a:r>
              <a:r>
                <a:rPr lang="en-US" sz="4000" dirty="0">
                  <a:solidFill>
                    <a:srgbClr val="000000"/>
                  </a:solidFill>
                  <a:latin typeface="Arial"/>
                  <a:cs typeface="Arial" panose="020B0604020202020204" pitchFamily="34" charset="0"/>
                  <a:sym typeface="Arial"/>
                </a:rPr>
                <a:t> </a:t>
              </a:r>
              <a:r>
                <a:rPr lang="en-US" sz="4000" dirty="0" err="1">
                  <a:solidFill>
                    <a:srgbClr val="000000"/>
                  </a:solidFill>
                  <a:latin typeface="Arial"/>
                  <a:cs typeface="Arial" panose="020B0604020202020204" pitchFamily="34" charset="0"/>
                  <a:sym typeface="Arial"/>
                </a:rPr>
                <a:t>thuộc</a:t>
              </a:r>
              <a:r>
                <a:rPr lang="en-US" sz="4000" dirty="0">
                  <a:solidFill>
                    <a:srgbClr val="000000"/>
                  </a:solidFill>
                  <a:latin typeface="Arial"/>
                  <a:cs typeface="Arial" panose="020B0604020202020204" pitchFamily="34" charset="0"/>
                  <a:sym typeface="Arial"/>
                </a:rPr>
                <a:t> </a:t>
              </a:r>
              <a:r>
                <a:rPr lang="en-US" sz="4000" dirty="0" err="1">
                  <a:solidFill>
                    <a:srgbClr val="000000"/>
                  </a:solidFill>
                  <a:latin typeface="Arial"/>
                  <a:cs typeface="Arial" panose="020B0604020202020204" pitchFamily="34" charset="0"/>
                  <a:sym typeface="Arial"/>
                </a:rPr>
                <a:t>vào</a:t>
              </a:r>
              <a:r>
                <a:rPr lang="en-US" sz="4000" dirty="0">
                  <a:solidFill>
                    <a:srgbClr val="000000"/>
                  </a:solidFill>
                  <a:latin typeface="Arial"/>
                  <a:cs typeface="Arial" panose="020B0604020202020204" pitchFamily="34" charset="0"/>
                  <a:sym typeface="Arial"/>
                </a:rPr>
                <a:t> </a:t>
              </a:r>
              <a:r>
                <a:rPr lang="en-US" sz="4000" dirty="0" err="1">
                  <a:solidFill>
                    <a:srgbClr val="000000"/>
                  </a:solidFill>
                  <a:latin typeface="Arial"/>
                  <a:cs typeface="Arial" panose="020B0604020202020204" pitchFamily="34" charset="0"/>
                  <a:sym typeface="Arial"/>
                </a:rPr>
                <a:t>bản</a:t>
              </a:r>
              <a:r>
                <a:rPr lang="en-US" sz="4000" dirty="0">
                  <a:solidFill>
                    <a:srgbClr val="000000"/>
                  </a:solidFill>
                  <a:latin typeface="Arial"/>
                  <a:cs typeface="Arial" panose="020B0604020202020204" pitchFamily="34" charset="0"/>
                  <a:sym typeface="Arial"/>
                </a:rPr>
                <a:t> </a:t>
              </a:r>
              <a:r>
                <a:rPr lang="en-US" sz="4000" dirty="0" err="1">
                  <a:solidFill>
                    <a:srgbClr val="000000"/>
                  </a:solidFill>
                  <a:latin typeface="Arial"/>
                  <a:cs typeface="Arial" panose="020B0604020202020204" pitchFamily="34" charset="0"/>
                  <a:sym typeface="Arial"/>
                </a:rPr>
                <a:t>chất</a:t>
              </a:r>
              <a:r>
                <a:rPr lang="en-US" sz="4000" dirty="0">
                  <a:solidFill>
                    <a:srgbClr val="000000"/>
                  </a:solidFill>
                  <a:latin typeface="Arial"/>
                  <a:cs typeface="Arial" panose="020B0604020202020204" pitchFamily="34" charset="0"/>
                  <a:sym typeface="Arial"/>
                </a:rPr>
                <a:t> </a:t>
              </a:r>
              <a:r>
                <a:rPr lang="en-US" sz="4000" dirty="0" err="1">
                  <a:solidFill>
                    <a:srgbClr val="000000"/>
                  </a:solidFill>
                  <a:latin typeface="Arial"/>
                  <a:cs typeface="Arial" panose="020B0604020202020204" pitchFamily="34" charset="0"/>
                  <a:sym typeface="Arial"/>
                </a:rPr>
                <a:t>của</a:t>
              </a:r>
              <a:r>
                <a:rPr lang="en-US" sz="4000" dirty="0">
                  <a:solidFill>
                    <a:srgbClr val="000000"/>
                  </a:solidFill>
                  <a:latin typeface="Arial"/>
                  <a:cs typeface="Arial" panose="020B0604020202020204" pitchFamily="34" charset="0"/>
                  <a:sym typeface="Arial"/>
                </a:rPr>
                <a:t> </a:t>
              </a:r>
              <a:r>
                <a:rPr lang="en-US" sz="4000" dirty="0" err="1">
                  <a:solidFill>
                    <a:srgbClr val="000000"/>
                  </a:solidFill>
                  <a:latin typeface="Arial"/>
                  <a:cs typeface="Arial" panose="020B0604020202020204" pitchFamily="34" charset="0"/>
                  <a:sym typeface="Arial"/>
                </a:rPr>
                <a:t>chất</a:t>
              </a:r>
              <a:r>
                <a:rPr lang="en-US" sz="4000" dirty="0">
                  <a:solidFill>
                    <a:srgbClr val="000000"/>
                  </a:solidFill>
                  <a:latin typeface="Arial"/>
                  <a:cs typeface="Arial" panose="020B0604020202020204" pitchFamily="34" charset="0"/>
                  <a:sym typeface="Arial"/>
                </a:rPr>
                <a:t> </a:t>
              </a:r>
              <a:r>
                <a:rPr lang="en-US" sz="4000" dirty="0" err="1">
                  <a:solidFill>
                    <a:srgbClr val="000000"/>
                  </a:solidFill>
                  <a:latin typeface="Arial"/>
                  <a:cs typeface="Arial" panose="020B0604020202020204" pitchFamily="34" charset="0"/>
                  <a:sym typeface="Arial"/>
                </a:rPr>
                <a:t>lỏng</a:t>
              </a:r>
              <a:r>
                <a:rPr lang="en-US" sz="4000" dirty="0">
                  <a:solidFill>
                    <a:srgbClr val="000000"/>
                  </a:solidFill>
                  <a:latin typeface="Arial"/>
                  <a:cs typeface="Arial" panose="020B0604020202020204" pitchFamily="34" charset="0"/>
                  <a:sym typeface="Arial"/>
                </a:rPr>
                <a:t>.</a:t>
              </a:r>
              <a:endParaRPr lang="vi-VN" sz="4000" dirty="0">
                <a:solidFill>
                  <a:srgbClr val="000000"/>
                </a:solidFill>
                <a:latin typeface="Arial" panose="020B0604020202020204" pitchFamily="34" charset="0"/>
                <a:cs typeface="Arial" panose="020B0604020202020204" pitchFamily="34" charset="0"/>
                <a:sym typeface="Arial"/>
              </a:endParaRPr>
            </a:p>
          </p:txBody>
        </p:sp>
        <p:pic>
          <p:nvPicPr>
            <p:cNvPr id="9" name="Picture 2" descr="https://cdn-icons-png.flaticon.com/128/595/595805.png">
              <a:extLst>
                <a:ext uri="{FF2B5EF4-FFF2-40B4-BE49-F238E27FC236}">
                  <a16:creationId xmlns:a16="http://schemas.microsoft.com/office/drawing/2014/main" xmlns="" id="{2C1DEB0F-ACA3-5E53-B172-BBC7BE49E1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65" y="1992518"/>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xmlns="" id="{B97C4C1F-97E4-E1E9-26BE-8FC6EF3F5103}"/>
              </a:ext>
            </a:extLst>
          </p:cNvPr>
          <p:cNvGrpSpPr/>
          <p:nvPr/>
        </p:nvGrpSpPr>
        <p:grpSpPr>
          <a:xfrm>
            <a:off x="8987640" y="4636500"/>
            <a:ext cx="8052328" cy="2176086"/>
            <a:chOff x="4973505" y="1771736"/>
            <a:chExt cx="4026164" cy="1088043"/>
          </a:xfrm>
        </p:grpSpPr>
        <p:sp>
          <p:nvSpPr>
            <p:cNvPr id="11" name="Rounded Rectangle 5">
              <a:extLst>
                <a:ext uri="{FF2B5EF4-FFF2-40B4-BE49-F238E27FC236}">
                  <a16:creationId xmlns:a16="http://schemas.microsoft.com/office/drawing/2014/main" xmlns="" id="{113D3C8C-3D21-2944-08D8-34CB65C69416}"/>
                </a:ext>
              </a:extLst>
            </p:cNvPr>
            <p:cNvSpPr/>
            <p:nvPr/>
          </p:nvSpPr>
          <p:spPr>
            <a:xfrm>
              <a:off x="5462459" y="1771736"/>
              <a:ext cx="3537210" cy="108804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1828800" rtl="0" eaLnBrk="1" fontAlgn="auto" latinLnBrk="0" hangingPunct="1">
                <a:lnSpc>
                  <a:spcPct val="150000"/>
                </a:lnSpc>
                <a:spcBef>
                  <a:spcPts val="0"/>
                </a:spcBef>
                <a:spcAft>
                  <a:spcPts val="0"/>
                </a:spcAft>
                <a:buClrTx/>
                <a:buSzTx/>
                <a:buFontTx/>
                <a:buNone/>
                <a:tabLst/>
                <a:defRPr/>
              </a:pPr>
              <a:r>
                <a:rPr lang="en-US" sz="4000" dirty="0">
                  <a:solidFill>
                    <a:srgbClr val="000000"/>
                  </a:solidFill>
                  <a:latin typeface="Arial"/>
                  <a:cs typeface="Arial" panose="020B0604020202020204" pitchFamily="34" charset="0"/>
                  <a:sym typeface="Arial"/>
                </a:rPr>
                <a:t>B. K</a:t>
              </a:r>
              <a:r>
                <a:rPr lang="vi-VN" sz="4000" dirty="0">
                  <a:solidFill>
                    <a:srgbClr val="000000"/>
                  </a:solidFill>
                  <a:latin typeface="Arial"/>
                  <a:cs typeface="Arial" panose="020B0604020202020204" pitchFamily="34" charset="0"/>
                  <a:sym typeface="Arial"/>
                </a:rPr>
                <a:t>hông phụ thuộc vào khối lượng của khối chất lỏng</a:t>
              </a:r>
              <a:r>
                <a:rPr lang="en-US" sz="4000" dirty="0">
                  <a:solidFill>
                    <a:srgbClr val="000000"/>
                  </a:solidFill>
                  <a:latin typeface="Arial"/>
                  <a:cs typeface="Arial" panose="020B0604020202020204" pitchFamily="34" charset="0"/>
                  <a:sym typeface="Arial"/>
                </a:rPr>
                <a:t>.</a:t>
              </a:r>
              <a:r>
                <a:rPr lang="vi-VN" sz="4000" dirty="0">
                  <a:solidFill>
                    <a:srgbClr val="000000"/>
                  </a:solidFill>
                  <a:latin typeface="Arial"/>
                  <a:cs typeface="Arial" panose="020B0604020202020204" pitchFamily="34" charset="0"/>
                  <a:sym typeface="Arial"/>
                </a:rPr>
                <a:t> </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12" name="Picture 2" descr="https://cdn-icons-png.flaticon.com/128/595/595805.png">
              <a:extLst>
                <a:ext uri="{FF2B5EF4-FFF2-40B4-BE49-F238E27FC236}">
                  <a16:creationId xmlns:a16="http://schemas.microsoft.com/office/drawing/2014/main" xmlns="" id="{EF07B054-1C86-A6B0-7ED4-5A99A377A5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3505" y="1997568"/>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xmlns="" id="{75707E02-0B15-C793-687B-148B45AA300C}"/>
              </a:ext>
            </a:extLst>
          </p:cNvPr>
          <p:cNvGrpSpPr/>
          <p:nvPr/>
        </p:nvGrpSpPr>
        <p:grpSpPr>
          <a:xfrm>
            <a:off x="575956" y="7339238"/>
            <a:ext cx="8000456" cy="2176086"/>
            <a:chOff x="78565" y="3365031"/>
            <a:chExt cx="4000228" cy="1088043"/>
          </a:xfrm>
        </p:grpSpPr>
        <p:sp>
          <p:nvSpPr>
            <p:cNvPr id="14" name="Rounded Rectangle 8">
              <a:extLst>
                <a:ext uri="{FF2B5EF4-FFF2-40B4-BE49-F238E27FC236}">
                  <a16:creationId xmlns:a16="http://schemas.microsoft.com/office/drawing/2014/main" xmlns="" id="{60118AE6-FF13-3A72-773A-3452C65588F7}"/>
                </a:ext>
              </a:extLst>
            </p:cNvPr>
            <p:cNvSpPr/>
            <p:nvPr/>
          </p:nvSpPr>
          <p:spPr>
            <a:xfrm>
              <a:off x="541583" y="3365031"/>
              <a:ext cx="3537210" cy="108804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lnSpc>
                  <a:spcPct val="150000"/>
                </a:lnSpc>
                <a:defRPr/>
              </a:pPr>
              <a:r>
                <a:rPr lang="en-US" sz="4000" dirty="0">
                  <a:solidFill>
                    <a:srgbClr val="000000"/>
                  </a:solidFill>
                  <a:latin typeface="Arial" panose="020B0604020202020204" pitchFamily="34" charset="0"/>
                  <a:cs typeface="Arial" panose="020B0604020202020204" pitchFamily="34" charset="0"/>
                  <a:sym typeface="Arial"/>
                </a:rPr>
                <a:t>C. P</a:t>
              </a:r>
              <a:r>
                <a:rPr lang="vi-VN" sz="4000" dirty="0">
                  <a:solidFill>
                    <a:srgbClr val="000000"/>
                  </a:solidFill>
                  <a:latin typeface="Arial" panose="020B0604020202020204" pitchFamily="34" charset="0"/>
                  <a:cs typeface="Arial" panose="020B0604020202020204" pitchFamily="34" charset="0"/>
                  <a:sym typeface="Arial"/>
                </a:rPr>
                <a:t>hụ thuộc vào </a:t>
              </a:r>
              <a:r>
                <a:rPr lang="en-US" sz="4000" dirty="0" err="1">
                  <a:solidFill>
                    <a:srgbClr val="000000"/>
                  </a:solidFill>
                  <a:latin typeface="Arial" panose="020B0604020202020204" pitchFamily="34" charset="0"/>
                  <a:cs typeface="Arial" panose="020B0604020202020204" pitchFamily="34" charset="0"/>
                  <a:sym typeface="Arial"/>
                </a:rPr>
                <a:t>độ</a:t>
              </a:r>
              <a:r>
                <a:rPr lang="en-US" sz="4000" dirty="0">
                  <a:solidFill>
                    <a:srgbClr val="000000"/>
                  </a:solidFill>
                  <a:latin typeface="Arial" panose="020B0604020202020204" pitchFamily="34" charset="0"/>
                  <a:cs typeface="Arial" panose="020B0604020202020204" pitchFamily="34" charset="0"/>
                  <a:sym typeface="Arial"/>
                </a:rPr>
                <a:t> </a:t>
              </a:r>
              <a:r>
                <a:rPr lang="en-US" sz="4000" dirty="0" err="1">
                  <a:solidFill>
                    <a:srgbClr val="000000"/>
                  </a:solidFill>
                  <a:latin typeface="Arial" panose="020B0604020202020204" pitchFamily="34" charset="0"/>
                  <a:cs typeface="Arial" panose="020B0604020202020204" pitchFamily="34" charset="0"/>
                  <a:sym typeface="Arial"/>
                </a:rPr>
                <a:t>tăng</a:t>
              </a:r>
              <a:r>
                <a:rPr lang="en-US" sz="4000" dirty="0">
                  <a:solidFill>
                    <a:srgbClr val="000000"/>
                  </a:solidFill>
                  <a:latin typeface="Arial" panose="020B0604020202020204" pitchFamily="34" charset="0"/>
                  <a:cs typeface="Arial" panose="020B0604020202020204" pitchFamily="34" charset="0"/>
                  <a:sym typeface="Arial"/>
                </a:rPr>
                <a:t> </a:t>
              </a:r>
              <a:r>
                <a:rPr lang="en-US" sz="4000" dirty="0" err="1">
                  <a:solidFill>
                    <a:srgbClr val="000000"/>
                  </a:solidFill>
                  <a:latin typeface="Arial" panose="020B0604020202020204" pitchFamily="34" charset="0"/>
                  <a:cs typeface="Arial" panose="020B0604020202020204" pitchFamily="34" charset="0"/>
                  <a:sym typeface="Arial"/>
                </a:rPr>
                <a:t>nhiệt</a:t>
              </a:r>
              <a:r>
                <a:rPr lang="en-US" sz="4000" dirty="0">
                  <a:solidFill>
                    <a:srgbClr val="000000"/>
                  </a:solidFill>
                  <a:latin typeface="Arial" panose="020B0604020202020204" pitchFamily="34" charset="0"/>
                  <a:cs typeface="Arial" panose="020B0604020202020204" pitchFamily="34" charset="0"/>
                  <a:sym typeface="Arial"/>
                </a:rPr>
                <a:t> </a:t>
              </a:r>
              <a:r>
                <a:rPr lang="en-US" sz="4000" dirty="0" err="1">
                  <a:solidFill>
                    <a:srgbClr val="000000"/>
                  </a:solidFill>
                  <a:latin typeface="Arial" panose="020B0604020202020204" pitchFamily="34" charset="0"/>
                  <a:cs typeface="Arial" panose="020B0604020202020204" pitchFamily="34" charset="0"/>
                  <a:sym typeface="Arial"/>
                </a:rPr>
                <a:t>độ</a:t>
              </a:r>
              <a:r>
                <a:rPr lang="en-US" sz="4000" dirty="0">
                  <a:solidFill>
                    <a:srgbClr val="000000"/>
                  </a:solidFill>
                  <a:latin typeface="Arial" panose="020B0604020202020204" pitchFamily="34" charset="0"/>
                  <a:cs typeface="Arial" panose="020B0604020202020204" pitchFamily="34" charset="0"/>
                  <a:sym typeface="Arial"/>
                </a:rPr>
                <a:t> </a:t>
              </a:r>
              <a:r>
                <a:rPr lang="en-US" sz="4000" dirty="0" err="1">
                  <a:solidFill>
                    <a:srgbClr val="000000"/>
                  </a:solidFill>
                  <a:latin typeface="Arial" panose="020B0604020202020204" pitchFamily="34" charset="0"/>
                  <a:cs typeface="Arial" panose="020B0604020202020204" pitchFamily="34" charset="0"/>
                  <a:sym typeface="Arial"/>
                </a:rPr>
                <a:t>của</a:t>
              </a:r>
              <a:r>
                <a:rPr lang="en-US" sz="4000" dirty="0">
                  <a:solidFill>
                    <a:srgbClr val="000000"/>
                  </a:solidFill>
                  <a:latin typeface="Arial" panose="020B0604020202020204" pitchFamily="34" charset="0"/>
                  <a:cs typeface="Arial" panose="020B0604020202020204" pitchFamily="34" charset="0"/>
                  <a:sym typeface="Arial"/>
                </a:rPr>
                <a:t> </a:t>
              </a:r>
              <a:r>
                <a:rPr lang="en-US" sz="4000" dirty="0" err="1">
                  <a:solidFill>
                    <a:srgbClr val="000000"/>
                  </a:solidFill>
                  <a:latin typeface="Arial" panose="020B0604020202020204" pitchFamily="34" charset="0"/>
                  <a:cs typeface="Arial" panose="020B0604020202020204" pitchFamily="34" charset="0"/>
                  <a:sym typeface="Arial"/>
                </a:rPr>
                <a:t>chất</a:t>
              </a:r>
              <a:r>
                <a:rPr lang="en-US" sz="4000" dirty="0">
                  <a:solidFill>
                    <a:srgbClr val="000000"/>
                  </a:solidFill>
                  <a:latin typeface="Arial" panose="020B0604020202020204" pitchFamily="34" charset="0"/>
                  <a:cs typeface="Arial" panose="020B0604020202020204" pitchFamily="34" charset="0"/>
                  <a:sym typeface="Arial"/>
                </a:rPr>
                <a:t> </a:t>
              </a:r>
              <a:r>
                <a:rPr lang="en-US" sz="4000" dirty="0" err="1">
                  <a:solidFill>
                    <a:srgbClr val="000000"/>
                  </a:solidFill>
                  <a:latin typeface="Arial" panose="020B0604020202020204" pitchFamily="34" charset="0"/>
                  <a:cs typeface="Arial" panose="020B0604020202020204" pitchFamily="34" charset="0"/>
                  <a:sym typeface="Arial"/>
                </a:rPr>
                <a:t>lỏng</a:t>
              </a:r>
              <a:r>
                <a:rPr lang="vi-VN" sz="4000" dirty="0">
                  <a:solidFill>
                    <a:srgbClr val="000000"/>
                  </a:solidFill>
                  <a:latin typeface="Arial" panose="020B0604020202020204" pitchFamily="34" charset="0"/>
                  <a:cs typeface="Arial" panose="020B0604020202020204" pitchFamily="34" charset="0"/>
                  <a:sym typeface="Arial"/>
                </a:rPr>
                <a:t>.</a:t>
              </a:r>
            </a:p>
          </p:txBody>
        </p:sp>
        <p:pic>
          <p:nvPicPr>
            <p:cNvPr id="15" name="Picture 2" descr="https://cdn-icons-png.flaticon.com/128/595/595805.png">
              <a:extLst>
                <a:ext uri="{FF2B5EF4-FFF2-40B4-BE49-F238E27FC236}">
                  <a16:creationId xmlns:a16="http://schemas.microsoft.com/office/drawing/2014/main" xmlns="" id="{B7E224C7-830D-D1F0-7601-52CBEDE0A9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65" y="3592898"/>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xmlns="" id="{B6102E64-906E-E2C6-5D1A-AB0C1698DC5A}"/>
              </a:ext>
            </a:extLst>
          </p:cNvPr>
          <p:cNvGrpSpPr/>
          <p:nvPr/>
        </p:nvGrpSpPr>
        <p:grpSpPr>
          <a:xfrm>
            <a:off x="8994698" y="7305099"/>
            <a:ext cx="8045270" cy="2176086"/>
            <a:chOff x="4974796" y="3493789"/>
            <a:chExt cx="4022635" cy="1088043"/>
          </a:xfrm>
        </p:grpSpPr>
        <p:sp>
          <p:nvSpPr>
            <p:cNvPr id="30" name="Rounded Rectangle 11">
              <a:extLst>
                <a:ext uri="{FF2B5EF4-FFF2-40B4-BE49-F238E27FC236}">
                  <a16:creationId xmlns:a16="http://schemas.microsoft.com/office/drawing/2014/main" xmlns="" id="{A4DE4B1F-DBDF-A787-7E03-CF28F509497A}"/>
                </a:ext>
              </a:extLst>
            </p:cNvPr>
            <p:cNvSpPr/>
            <p:nvPr/>
          </p:nvSpPr>
          <p:spPr>
            <a:xfrm>
              <a:off x="5460221" y="3493789"/>
              <a:ext cx="3537210" cy="108804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lnSpc>
                  <a:spcPct val="150000"/>
                </a:lnSpc>
                <a:defRPr/>
              </a:pPr>
              <a:r>
                <a:rPr lang="vi-VN" sz="4000" dirty="0">
                  <a:solidFill>
                    <a:srgbClr val="000000"/>
                  </a:solidFill>
                  <a:latin typeface="Arial" panose="020B0604020202020204" pitchFamily="34" charset="0"/>
                  <a:cs typeface="Arial" panose="020B0604020202020204" pitchFamily="34" charset="0"/>
                  <a:sym typeface="Arial"/>
                </a:rPr>
                <a:t>D. </a:t>
              </a:r>
              <a:r>
                <a:rPr lang="en-US" sz="4000" dirty="0" err="1">
                  <a:solidFill>
                    <a:srgbClr val="000000"/>
                  </a:solidFill>
                  <a:latin typeface="Arial"/>
                  <a:cs typeface="Arial" panose="020B0604020202020204" pitchFamily="34" charset="0"/>
                  <a:sym typeface="Arial"/>
                </a:rPr>
                <a:t>Phụ</a:t>
              </a:r>
              <a:r>
                <a:rPr lang="en-US" sz="4000" dirty="0">
                  <a:solidFill>
                    <a:srgbClr val="000000"/>
                  </a:solidFill>
                  <a:latin typeface="Arial"/>
                  <a:cs typeface="Arial" panose="020B0604020202020204" pitchFamily="34" charset="0"/>
                  <a:sym typeface="Arial"/>
                </a:rPr>
                <a:t> </a:t>
              </a:r>
              <a:r>
                <a:rPr lang="en-US" sz="4000" dirty="0" err="1">
                  <a:solidFill>
                    <a:srgbClr val="000000"/>
                  </a:solidFill>
                  <a:latin typeface="Arial"/>
                  <a:cs typeface="Arial" panose="020B0604020202020204" pitchFamily="34" charset="0"/>
                  <a:sym typeface="Arial"/>
                </a:rPr>
                <a:t>thuộc</a:t>
              </a:r>
              <a:r>
                <a:rPr lang="en-US" sz="4000" dirty="0">
                  <a:solidFill>
                    <a:srgbClr val="000000"/>
                  </a:solidFill>
                  <a:latin typeface="Arial"/>
                  <a:cs typeface="Arial" panose="020B0604020202020204" pitchFamily="34" charset="0"/>
                  <a:sym typeface="Arial"/>
                </a:rPr>
                <a:t> </a:t>
              </a:r>
              <a:r>
                <a:rPr lang="en-US" sz="4000" dirty="0" err="1">
                  <a:solidFill>
                    <a:srgbClr val="000000"/>
                  </a:solidFill>
                  <a:latin typeface="Arial"/>
                  <a:cs typeface="Arial" panose="020B0604020202020204" pitchFamily="34" charset="0"/>
                  <a:sym typeface="Arial"/>
                </a:rPr>
                <a:t>vào</a:t>
              </a:r>
              <a:r>
                <a:rPr lang="en-US" sz="4000" dirty="0">
                  <a:solidFill>
                    <a:srgbClr val="000000"/>
                  </a:solidFill>
                  <a:latin typeface="Arial"/>
                  <a:cs typeface="Arial" panose="020B0604020202020204" pitchFamily="34" charset="0"/>
                  <a:sym typeface="Arial"/>
                </a:rPr>
                <a:t> </a:t>
              </a:r>
              <a:r>
                <a:rPr lang="en-US" sz="4000" dirty="0" err="1">
                  <a:solidFill>
                    <a:srgbClr val="000000"/>
                  </a:solidFill>
                  <a:latin typeface="Arial"/>
                  <a:cs typeface="Arial" panose="020B0604020202020204" pitchFamily="34" charset="0"/>
                  <a:sym typeface="Arial"/>
                </a:rPr>
                <a:t>khối</a:t>
              </a:r>
              <a:r>
                <a:rPr lang="en-US" sz="4000" dirty="0">
                  <a:solidFill>
                    <a:srgbClr val="000000"/>
                  </a:solidFill>
                  <a:latin typeface="Arial"/>
                  <a:cs typeface="Arial" panose="020B0604020202020204" pitchFamily="34" charset="0"/>
                  <a:sym typeface="Arial"/>
                </a:rPr>
                <a:t> </a:t>
              </a:r>
              <a:r>
                <a:rPr lang="en-US" sz="4000" dirty="0" err="1">
                  <a:solidFill>
                    <a:srgbClr val="000000"/>
                  </a:solidFill>
                  <a:latin typeface="Arial"/>
                  <a:cs typeface="Arial" panose="020B0604020202020204" pitchFamily="34" charset="0"/>
                  <a:sym typeface="Arial"/>
                </a:rPr>
                <a:t>lượng</a:t>
              </a:r>
              <a:r>
                <a:rPr lang="en-US" sz="4000" dirty="0">
                  <a:solidFill>
                    <a:srgbClr val="000000"/>
                  </a:solidFill>
                  <a:latin typeface="Arial"/>
                  <a:cs typeface="Arial" panose="020B0604020202020204" pitchFamily="34" charset="0"/>
                  <a:sym typeface="Arial"/>
                </a:rPr>
                <a:t> </a:t>
              </a:r>
              <a:r>
                <a:rPr lang="en-US" sz="4000" dirty="0" err="1">
                  <a:solidFill>
                    <a:srgbClr val="000000"/>
                  </a:solidFill>
                  <a:latin typeface="Arial"/>
                  <a:cs typeface="Arial" panose="020B0604020202020204" pitchFamily="34" charset="0"/>
                  <a:sym typeface="Arial"/>
                </a:rPr>
                <a:t>và</a:t>
              </a:r>
              <a:r>
                <a:rPr lang="en-US" sz="4000" dirty="0">
                  <a:solidFill>
                    <a:srgbClr val="000000"/>
                  </a:solidFill>
                  <a:latin typeface="Arial"/>
                  <a:cs typeface="Arial" panose="020B0604020202020204" pitchFamily="34" charset="0"/>
                  <a:sym typeface="Arial"/>
                </a:rPr>
                <a:t> </a:t>
              </a:r>
              <a:r>
                <a:rPr lang="en-US" sz="4000" dirty="0" err="1">
                  <a:solidFill>
                    <a:srgbClr val="000000"/>
                  </a:solidFill>
                  <a:latin typeface="Arial"/>
                  <a:cs typeface="Arial" panose="020B0604020202020204" pitchFamily="34" charset="0"/>
                  <a:sym typeface="Arial"/>
                </a:rPr>
                <a:t>bản</a:t>
              </a:r>
              <a:r>
                <a:rPr lang="en-US" sz="4000" dirty="0">
                  <a:solidFill>
                    <a:srgbClr val="000000"/>
                  </a:solidFill>
                  <a:latin typeface="Arial"/>
                  <a:cs typeface="Arial" panose="020B0604020202020204" pitchFamily="34" charset="0"/>
                  <a:sym typeface="Arial"/>
                </a:rPr>
                <a:t> </a:t>
              </a:r>
              <a:r>
                <a:rPr lang="en-US" sz="4000" dirty="0" err="1">
                  <a:solidFill>
                    <a:srgbClr val="000000"/>
                  </a:solidFill>
                  <a:latin typeface="Arial"/>
                  <a:cs typeface="Arial" panose="020B0604020202020204" pitchFamily="34" charset="0"/>
                  <a:sym typeface="Arial"/>
                </a:rPr>
                <a:t>chất</a:t>
              </a:r>
              <a:r>
                <a:rPr lang="en-US" sz="4000" dirty="0">
                  <a:solidFill>
                    <a:srgbClr val="000000"/>
                  </a:solidFill>
                  <a:latin typeface="Arial"/>
                  <a:cs typeface="Arial" panose="020B0604020202020204" pitchFamily="34" charset="0"/>
                  <a:sym typeface="Arial"/>
                </a:rPr>
                <a:t> </a:t>
              </a:r>
              <a:r>
                <a:rPr lang="en-US" sz="4000" dirty="0" err="1">
                  <a:solidFill>
                    <a:srgbClr val="000000"/>
                  </a:solidFill>
                  <a:latin typeface="Arial"/>
                  <a:cs typeface="Arial" panose="020B0604020202020204" pitchFamily="34" charset="0"/>
                  <a:sym typeface="Arial"/>
                </a:rPr>
                <a:t>chất</a:t>
              </a:r>
              <a:r>
                <a:rPr lang="en-US" sz="4000" dirty="0">
                  <a:solidFill>
                    <a:srgbClr val="000000"/>
                  </a:solidFill>
                  <a:latin typeface="Arial"/>
                  <a:cs typeface="Arial" panose="020B0604020202020204" pitchFamily="34" charset="0"/>
                  <a:sym typeface="Arial"/>
                </a:rPr>
                <a:t> </a:t>
              </a:r>
              <a:r>
                <a:rPr lang="en-US" sz="4000" dirty="0" err="1">
                  <a:solidFill>
                    <a:srgbClr val="000000"/>
                  </a:solidFill>
                  <a:latin typeface="Arial"/>
                  <a:cs typeface="Arial" panose="020B0604020202020204" pitchFamily="34" charset="0"/>
                  <a:sym typeface="Arial"/>
                </a:rPr>
                <a:t>lỏng</a:t>
              </a:r>
              <a:r>
                <a:rPr lang="en-US" sz="4000" dirty="0">
                  <a:solidFill>
                    <a:srgbClr val="000000"/>
                  </a:solidFill>
                  <a:latin typeface="Arial"/>
                  <a:cs typeface="Arial" panose="020B0604020202020204" pitchFamily="34" charset="0"/>
                  <a:sym typeface="Arial"/>
                </a:rPr>
                <a:t>.</a:t>
              </a:r>
              <a:endParaRPr lang="vi-VN" sz="4000" dirty="0">
                <a:solidFill>
                  <a:srgbClr val="000000"/>
                </a:solidFill>
                <a:latin typeface="Arial" panose="020B0604020202020204" pitchFamily="34" charset="0"/>
                <a:cs typeface="Arial" panose="020B0604020202020204" pitchFamily="34" charset="0"/>
                <a:sym typeface="Arial"/>
              </a:endParaRPr>
            </a:p>
          </p:txBody>
        </p:sp>
        <p:pic>
          <p:nvPicPr>
            <p:cNvPr id="31" name="Picture 2" descr="https://cdn-icons-png.flaticon.com/128/595/595805.png">
              <a:extLst>
                <a:ext uri="{FF2B5EF4-FFF2-40B4-BE49-F238E27FC236}">
                  <a16:creationId xmlns:a16="http://schemas.microsoft.com/office/drawing/2014/main" xmlns="" id="{CCE35528-1738-B7E1-56EE-EBDE3FE3F0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4796" y="3738725"/>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xmlns="" id="{63EADE37-DAF6-0336-6C08-B993A04EA971}"/>
              </a:ext>
            </a:extLst>
          </p:cNvPr>
          <p:cNvGrpSpPr/>
          <p:nvPr/>
        </p:nvGrpSpPr>
        <p:grpSpPr>
          <a:xfrm>
            <a:off x="9000324" y="7305099"/>
            <a:ext cx="8039644" cy="2176086"/>
            <a:chOff x="4970100" y="3454541"/>
            <a:chExt cx="4019822" cy="1088043"/>
          </a:xfrm>
        </p:grpSpPr>
        <p:sp>
          <p:nvSpPr>
            <p:cNvPr id="33" name="Rounded Rectangle 14">
              <a:extLst>
                <a:ext uri="{FF2B5EF4-FFF2-40B4-BE49-F238E27FC236}">
                  <a16:creationId xmlns:a16="http://schemas.microsoft.com/office/drawing/2014/main" xmlns="" id="{A23D4F45-1D6D-63B4-CD99-7F4462BA3FCD}"/>
                </a:ext>
              </a:extLst>
            </p:cNvPr>
            <p:cNvSpPr/>
            <p:nvPr/>
          </p:nvSpPr>
          <p:spPr>
            <a:xfrm>
              <a:off x="5452712" y="3454541"/>
              <a:ext cx="3537210" cy="1088043"/>
            </a:xfrm>
            <a:prstGeom prst="roundRect">
              <a:avLst/>
            </a:prstGeom>
            <a:solidFill>
              <a:srgbClr val="FFFFFF">
                <a:lumMod val="20000"/>
                <a:lumOff val="80000"/>
              </a:srgbClr>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lnSpc>
                  <a:spcPct val="150000"/>
                </a:lnSpc>
                <a:defRPr/>
              </a:pPr>
              <a:r>
                <a:rPr lang="vi-VN" sz="4000" dirty="0">
                  <a:solidFill>
                    <a:srgbClr val="000000"/>
                  </a:solidFill>
                  <a:latin typeface="Arial" panose="020B0604020202020204" pitchFamily="34" charset="0"/>
                  <a:cs typeface="Arial" panose="020B0604020202020204" pitchFamily="34" charset="0"/>
                  <a:sym typeface="Arial"/>
                </a:rPr>
                <a:t>D. </a:t>
              </a:r>
              <a:r>
                <a:rPr lang="en-US" sz="4000" dirty="0" err="1">
                  <a:solidFill>
                    <a:srgbClr val="000000"/>
                  </a:solidFill>
                  <a:latin typeface="Arial"/>
                  <a:cs typeface="Arial" panose="020B0604020202020204" pitchFamily="34" charset="0"/>
                  <a:sym typeface="Arial"/>
                </a:rPr>
                <a:t>Phụ</a:t>
              </a:r>
              <a:r>
                <a:rPr lang="en-US" sz="4000" dirty="0">
                  <a:solidFill>
                    <a:srgbClr val="000000"/>
                  </a:solidFill>
                  <a:latin typeface="Arial"/>
                  <a:cs typeface="Arial" panose="020B0604020202020204" pitchFamily="34" charset="0"/>
                  <a:sym typeface="Arial"/>
                </a:rPr>
                <a:t> </a:t>
              </a:r>
              <a:r>
                <a:rPr lang="en-US" sz="4000" dirty="0" err="1">
                  <a:solidFill>
                    <a:srgbClr val="000000"/>
                  </a:solidFill>
                  <a:latin typeface="Arial"/>
                  <a:cs typeface="Arial" panose="020B0604020202020204" pitchFamily="34" charset="0"/>
                  <a:sym typeface="Arial"/>
                </a:rPr>
                <a:t>thuộc</a:t>
              </a:r>
              <a:r>
                <a:rPr lang="en-US" sz="4000" dirty="0">
                  <a:solidFill>
                    <a:srgbClr val="000000"/>
                  </a:solidFill>
                  <a:latin typeface="Arial"/>
                  <a:cs typeface="Arial" panose="020B0604020202020204" pitchFamily="34" charset="0"/>
                  <a:sym typeface="Arial"/>
                </a:rPr>
                <a:t> </a:t>
              </a:r>
              <a:r>
                <a:rPr lang="en-US" sz="4000" dirty="0" err="1">
                  <a:solidFill>
                    <a:srgbClr val="000000"/>
                  </a:solidFill>
                  <a:latin typeface="Arial"/>
                  <a:cs typeface="Arial" panose="020B0604020202020204" pitchFamily="34" charset="0"/>
                  <a:sym typeface="Arial"/>
                </a:rPr>
                <a:t>vào</a:t>
              </a:r>
              <a:r>
                <a:rPr lang="en-US" sz="4000" dirty="0">
                  <a:solidFill>
                    <a:srgbClr val="000000"/>
                  </a:solidFill>
                  <a:latin typeface="Arial"/>
                  <a:cs typeface="Arial" panose="020B0604020202020204" pitchFamily="34" charset="0"/>
                  <a:sym typeface="Arial"/>
                </a:rPr>
                <a:t> </a:t>
              </a:r>
              <a:r>
                <a:rPr lang="en-US" sz="4000" dirty="0" err="1">
                  <a:solidFill>
                    <a:srgbClr val="000000"/>
                  </a:solidFill>
                  <a:latin typeface="Arial"/>
                  <a:cs typeface="Arial" panose="020B0604020202020204" pitchFamily="34" charset="0"/>
                  <a:sym typeface="Arial"/>
                </a:rPr>
                <a:t>khối</a:t>
              </a:r>
              <a:r>
                <a:rPr lang="en-US" sz="4000" dirty="0">
                  <a:solidFill>
                    <a:srgbClr val="000000"/>
                  </a:solidFill>
                  <a:latin typeface="Arial"/>
                  <a:cs typeface="Arial" panose="020B0604020202020204" pitchFamily="34" charset="0"/>
                  <a:sym typeface="Arial"/>
                </a:rPr>
                <a:t> </a:t>
              </a:r>
              <a:r>
                <a:rPr lang="en-US" sz="4000" dirty="0" err="1">
                  <a:solidFill>
                    <a:srgbClr val="000000"/>
                  </a:solidFill>
                  <a:latin typeface="Arial"/>
                  <a:cs typeface="Arial" panose="020B0604020202020204" pitchFamily="34" charset="0"/>
                  <a:sym typeface="Arial"/>
                </a:rPr>
                <a:t>lượng</a:t>
              </a:r>
              <a:r>
                <a:rPr lang="en-US" sz="4000" dirty="0">
                  <a:solidFill>
                    <a:srgbClr val="000000"/>
                  </a:solidFill>
                  <a:latin typeface="Arial"/>
                  <a:cs typeface="Arial" panose="020B0604020202020204" pitchFamily="34" charset="0"/>
                  <a:sym typeface="Arial"/>
                </a:rPr>
                <a:t> </a:t>
              </a:r>
              <a:r>
                <a:rPr lang="en-US" sz="4000" dirty="0" err="1">
                  <a:solidFill>
                    <a:srgbClr val="000000"/>
                  </a:solidFill>
                  <a:latin typeface="Arial"/>
                  <a:cs typeface="Arial" panose="020B0604020202020204" pitchFamily="34" charset="0"/>
                  <a:sym typeface="Arial"/>
                </a:rPr>
                <a:t>và</a:t>
              </a:r>
              <a:r>
                <a:rPr lang="en-US" sz="4000" dirty="0">
                  <a:solidFill>
                    <a:srgbClr val="000000"/>
                  </a:solidFill>
                  <a:latin typeface="Arial"/>
                  <a:cs typeface="Arial" panose="020B0604020202020204" pitchFamily="34" charset="0"/>
                  <a:sym typeface="Arial"/>
                </a:rPr>
                <a:t> </a:t>
              </a:r>
              <a:r>
                <a:rPr lang="en-US" sz="4000" dirty="0" err="1">
                  <a:solidFill>
                    <a:srgbClr val="000000"/>
                  </a:solidFill>
                  <a:latin typeface="Arial"/>
                  <a:cs typeface="Arial" panose="020B0604020202020204" pitchFamily="34" charset="0"/>
                  <a:sym typeface="Arial"/>
                </a:rPr>
                <a:t>bản</a:t>
              </a:r>
              <a:r>
                <a:rPr lang="en-US" sz="4000" dirty="0">
                  <a:solidFill>
                    <a:srgbClr val="000000"/>
                  </a:solidFill>
                  <a:latin typeface="Arial"/>
                  <a:cs typeface="Arial" panose="020B0604020202020204" pitchFamily="34" charset="0"/>
                  <a:sym typeface="Arial"/>
                </a:rPr>
                <a:t> </a:t>
              </a:r>
              <a:r>
                <a:rPr lang="en-US" sz="4000" dirty="0" err="1">
                  <a:solidFill>
                    <a:srgbClr val="000000"/>
                  </a:solidFill>
                  <a:latin typeface="Arial"/>
                  <a:cs typeface="Arial" panose="020B0604020202020204" pitchFamily="34" charset="0"/>
                  <a:sym typeface="Arial"/>
                </a:rPr>
                <a:t>chất</a:t>
              </a:r>
              <a:r>
                <a:rPr lang="en-US" sz="4000" dirty="0">
                  <a:solidFill>
                    <a:srgbClr val="000000"/>
                  </a:solidFill>
                  <a:latin typeface="Arial"/>
                  <a:cs typeface="Arial" panose="020B0604020202020204" pitchFamily="34" charset="0"/>
                  <a:sym typeface="Arial"/>
                </a:rPr>
                <a:t> </a:t>
              </a:r>
              <a:r>
                <a:rPr lang="en-US" sz="4000" dirty="0" err="1">
                  <a:solidFill>
                    <a:srgbClr val="000000"/>
                  </a:solidFill>
                  <a:latin typeface="Arial"/>
                  <a:cs typeface="Arial" panose="020B0604020202020204" pitchFamily="34" charset="0"/>
                  <a:sym typeface="Arial"/>
                </a:rPr>
                <a:t>chất</a:t>
              </a:r>
              <a:r>
                <a:rPr lang="en-US" sz="4000" dirty="0">
                  <a:solidFill>
                    <a:srgbClr val="000000"/>
                  </a:solidFill>
                  <a:latin typeface="Arial"/>
                  <a:cs typeface="Arial" panose="020B0604020202020204" pitchFamily="34" charset="0"/>
                  <a:sym typeface="Arial"/>
                </a:rPr>
                <a:t> </a:t>
              </a:r>
              <a:r>
                <a:rPr lang="en-US" sz="4000" dirty="0" err="1">
                  <a:solidFill>
                    <a:srgbClr val="000000"/>
                  </a:solidFill>
                  <a:latin typeface="Arial"/>
                  <a:cs typeface="Arial" panose="020B0604020202020204" pitchFamily="34" charset="0"/>
                  <a:sym typeface="Arial"/>
                </a:rPr>
                <a:t>lỏng</a:t>
              </a:r>
              <a:r>
                <a:rPr lang="en-US" sz="4000" dirty="0">
                  <a:solidFill>
                    <a:srgbClr val="000000"/>
                  </a:solidFill>
                  <a:latin typeface="Arial"/>
                  <a:cs typeface="Arial" panose="020B0604020202020204" pitchFamily="34" charset="0"/>
                  <a:sym typeface="Arial"/>
                </a:rPr>
                <a:t>.</a:t>
              </a:r>
              <a:endParaRPr lang="vi-VN" sz="4000" dirty="0">
                <a:solidFill>
                  <a:srgbClr val="000000"/>
                </a:solidFill>
                <a:latin typeface="Arial" panose="020B0604020202020204" pitchFamily="34" charset="0"/>
                <a:cs typeface="Arial" panose="020B0604020202020204" pitchFamily="34" charset="0"/>
                <a:sym typeface="Arial"/>
              </a:endParaRPr>
            </a:p>
          </p:txBody>
        </p:sp>
        <p:pic>
          <p:nvPicPr>
            <p:cNvPr id="34" name="Picture 4" descr="https://cdn-icons-png.flaticon.com/128/447/447928.png">
              <a:extLst>
                <a:ext uri="{FF2B5EF4-FFF2-40B4-BE49-F238E27FC236}">
                  <a16:creationId xmlns:a16="http://schemas.microsoft.com/office/drawing/2014/main" xmlns="" id="{07647996-D58F-EEAE-B69F-03D2508E3A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970100" y="3668974"/>
              <a:ext cx="754458" cy="78410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Google Shape;4790;p48">
            <a:extLst>
              <a:ext uri="{FF2B5EF4-FFF2-40B4-BE49-F238E27FC236}">
                <a16:creationId xmlns:a16="http://schemas.microsoft.com/office/drawing/2014/main" xmlns="" id="{4CB83250-DDB4-7974-4677-577F829128A7}"/>
              </a:ext>
            </a:extLst>
          </p:cNvPr>
          <p:cNvSpPr txBox="1">
            <a:spLocks/>
          </p:cNvSpPr>
          <p:nvPr/>
        </p:nvSpPr>
        <p:spPr>
          <a:xfrm>
            <a:off x="1440000" y="611349"/>
            <a:ext cx="15408000" cy="1145400"/>
          </a:xfrm>
          <a:prstGeom prst="rect">
            <a:avLst/>
          </a:prstGeom>
          <a:noFill/>
          <a:ln>
            <a:noFill/>
          </a:ln>
        </p:spPr>
        <p:txBody>
          <a:bodyPr spcFirstLastPara="1" wrap="square" lIns="182850" tIns="182850" rIns="182850" bIns="182850" numCol="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1pPr>
            <a:lvl2pPr marR="0" lvl="1"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2pPr>
            <a:lvl3pPr marR="0" lvl="2"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3pPr>
            <a:lvl4pPr marR="0" lvl="3"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4pPr>
            <a:lvl5pPr marR="0" lvl="4"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5pPr>
            <a:lvl6pPr marR="0" lvl="5"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6pPr>
            <a:lvl7pPr marR="0" lvl="6"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7pPr>
            <a:lvl8pPr marR="0" lvl="7"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8pPr>
            <a:lvl9pPr marR="0" lvl="8"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9pPr>
          </a:lstStyle>
          <a:p>
            <a:pPr algn="ctr" defTabSz="1828800">
              <a:lnSpc>
                <a:spcPct val="150000"/>
              </a:lnSpc>
              <a:buClr>
                <a:srgbClr val="FFC8BB"/>
              </a:buClr>
            </a:pPr>
            <a:r>
              <a:rPr lang="en-US" sz="7200" kern="0" dirty="0">
                <a:solidFill>
                  <a:srgbClr val="FCB282">
                    <a:lumMod val="50000"/>
                  </a:srgbClr>
                </a:solidFill>
                <a:latin typeface="Arial" panose="020B0604020202020204" pitchFamily="34" charset="0"/>
                <a:cs typeface="Arial" panose="020B0604020202020204" pitchFamily="34" charset="0"/>
              </a:rPr>
              <a:t>LUYỆN TẬP</a:t>
            </a:r>
          </a:p>
        </p:txBody>
      </p:sp>
    </p:spTree>
    <p:extLst>
      <p:ext uri="{BB962C8B-B14F-4D97-AF65-F5344CB8AC3E}">
        <p14:creationId xmlns:p14="http://schemas.microsoft.com/office/powerpoint/2010/main" val="1156523028"/>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64D306AB-F685-02D7-0F13-59DE80E2E6DB}"/>
              </a:ext>
            </a:extLst>
          </p:cNvPr>
          <p:cNvGrpSpPr/>
          <p:nvPr/>
        </p:nvGrpSpPr>
        <p:grpSpPr>
          <a:xfrm>
            <a:off x="706745" y="3744193"/>
            <a:ext cx="7870278" cy="2176086"/>
            <a:chOff x="143654" y="1771736"/>
            <a:chExt cx="3935139" cy="1088043"/>
          </a:xfrm>
        </p:grpSpPr>
        <p:sp>
          <p:nvSpPr>
            <p:cNvPr id="6" name="Rounded Rectangle 2">
              <a:extLst>
                <a:ext uri="{FF2B5EF4-FFF2-40B4-BE49-F238E27FC236}">
                  <a16:creationId xmlns:a16="http://schemas.microsoft.com/office/drawing/2014/main" xmlns="" id="{273F87B8-17AC-52CC-25DB-0490B010E470}"/>
                </a:ext>
              </a:extLst>
            </p:cNvPr>
            <p:cNvSpPr/>
            <p:nvPr/>
          </p:nvSpPr>
          <p:spPr>
            <a:xfrm>
              <a:off x="541583" y="1771736"/>
              <a:ext cx="3537210" cy="108804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defRPr/>
              </a:pPr>
              <a:r>
                <a:rPr lang="en-US" sz="4400" dirty="0">
                  <a:solidFill>
                    <a:srgbClr val="000000"/>
                  </a:solidFill>
                  <a:latin typeface="Arial"/>
                  <a:cs typeface="Arial" panose="020B0604020202020204" pitchFamily="34" charset="0"/>
                  <a:sym typeface="Arial"/>
                </a:rPr>
                <a:t>A. </a:t>
              </a:r>
              <a:r>
                <a:rPr lang="en-US" sz="4400" dirty="0" err="1">
                  <a:solidFill>
                    <a:srgbClr val="000000"/>
                  </a:solidFill>
                  <a:latin typeface="Arial"/>
                  <a:cs typeface="Arial" panose="020B0604020202020204" pitchFamily="34" charset="0"/>
                  <a:sym typeface="Arial"/>
                </a:rPr>
                <a:t>vẫn</a:t>
              </a:r>
              <a:r>
                <a:rPr lang="en-US" sz="4400" dirty="0">
                  <a:solidFill>
                    <a:srgbClr val="000000"/>
                  </a:solidFill>
                  <a:latin typeface="Arial"/>
                  <a:cs typeface="Arial" panose="020B0604020202020204" pitchFamily="34" charset="0"/>
                  <a:sym typeface="Arial"/>
                </a:rPr>
                <a:t> </a:t>
              </a:r>
              <a:r>
                <a:rPr lang="en-US" sz="4400" dirty="0" err="1">
                  <a:solidFill>
                    <a:srgbClr val="000000"/>
                  </a:solidFill>
                  <a:latin typeface="Arial"/>
                  <a:cs typeface="Arial" panose="020B0604020202020204" pitchFamily="34" charset="0"/>
                  <a:sym typeface="Arial"/>
                </a:rPr>
                <a:t>tăng</a:t>
              </a:r>
              <a:r>
                <a:rPr lang="en-US" sz="4400" dirty="0">
                  <a:solidFill>
                    <a:srgbClr val="000000"/>
                  </a:solidFill>
                  <a:latin typeface="Arial"/>
                  <a:cs typeface="Arial" panose="020B0604020202020204" pitchFamily="34" charset="0"/>
                  <a:sym typeface="Arial"/>
                </a:rPr>
                <a:t> </a:t>
              </a:r>
              <a:r>
                <a:rPr lang="en-US" sz="4400" dirty="0" err="1">
                  <a:solidFill>
                    <a:srgbClr val="000000"/>
                  </a:solidFill>
                  <a:latin typeface="Arial"/>
                  <a:cs typeface="Arial" panose="020B0604020202020204" pitchFamily="34" charset="0"/>
                  <a:sym typeface="Arial"/>
                </a:rPr>
                <a:t>đều</a:t>
              </a:r>
              <a:r>
                <a:rPr lang="en-US" sz="4400" dirty="0">
                  <a:solidFill>
                    <a:srgbClr val="000000"/>
                  </a:solidFill>
                  <a:latin typeface="Arial"/>
                  <a:cs typeface="Arial" panose="020B0604020202020204" pitchFamily="34" charset="0"/>
                  <a:sym typeface="Arial"/>
                </a:rPr>
                <a:t>.</a:t>
              </a:r>
              <a:endParaRPr lang="vi-VN" sz="4400" dirty="0">
                <a:solidFill>
                  <a:srgbClr val="000000"/>
                </a:solidFill>
                <a:latin typeface="Arial" panose="020B0604020202020204" pitchFamily="34" charset="0"/>
                <a:cs typeface="Arial" panose="020B0604020202020204" pitchFamily="34" charset="0"/>
                <a:sym typeface="Arial"/>
              </a:endParaRPr>
            </a:p>
          </p:txBody>
        </p:sp>
        <p:pic>
          <p:nvPicPr>
            <p:cNvPr id="7" name="Picture 2" descr="https://cdn-icons-png.flaticon.com/128/595/595805.png">
              <a:extLst>
                <a:ext uri="{FF2B5EF4-FFF2-40B4-BE49-F238E27FC236}">
                  <a16:creationId xmlns:a16="http://schemas.microsoft.com/office/drawing/2014/main" xmlns="" id="{ADF703CC-2CEF-4C50-67FB-0ACE33893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654" y="2021267"/>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xmlns="" id="{8F74F8A4-2372-8489-6FFA-D4FD7285BE22}"/>
              </a:ext>
            </a:extLst>
          </p:cNvPr>
          <p:cNvGrpSpPr/>
          <p:nvPr/>
        </p:nvGrpSpPr>
        <p:grpSpPr>
          <a:xfrm>
            <a:off x="9249267" y="3744195"/>
            <a:ext cx="7791314" cy="2176086"/>
            <a:chOff x="5104012" y="1771736"/>
            <a:chExt cx="3895657" cy="1088043"/>
          </a:xfrm>
        </p:grpSpPr>
        <p:sp>
          <p:nvSpPr>
            <p:cNvPr id="9" name="Rounded Rectangle 5">
              <a:extLst>
                <a:ext uri="{FF2B5EF4-FFF2-40B4-BE49-F238E27FC236}">
                  <a16:creationId xmlns:a16="http://schemas.microsoft.com/office/drawing/2014/main" xmlns="" id="{F52CB6AE-D765-3B42-8CB4-D885C6B77E00}"/>
                </a:ext>
              </a:extLst>
            </p:cNvPr>
            <p:cNvSpPr/>
            <p:nvPr/>
          </p:nvSpPr>
          <p:spPr>
            <a:xfrm>
              <a:off x="5462459" y="1771736"/>
              <a:ext cx="3537210" cy="108804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defRPr/>
              </a:pPr>
              <a:r>
                <a:rPr lang="en-US" sz="4400" dirty="0">
                  <a:solidFill>
                    <a:srgbClr val="000000"/>
                  </a:solidFill>
                  <a:latin typeface="Arial" panose="020B0604020202020204" pitchFamily="34" charset="0"/>
                  <a:cs typeface="Arial" panose="020B0604020202020204" pitchFamily="34" charset="0"/>
                  <a:sym typeface="Arial"/>
                </a:rPr>
                <a:t>B. </a:t>
              </a:r>
              <a:r>
                <a:rPr lang="en-US" sz="4400" dirty="0" err="1">
                  <a:solidFill>
                    <a:srgbClr val="000000"/>
                  </a:solidFill>
                  <a:latin typeface="Arial" panose="020B0604020202020204" pitchFamily="34" charset="0"/>
                  <a:cs typeface="Arial" panose="020B0604020202020204" pitchFamily="34" charset="0"/>
                  <a:sym typeface="Arial"/>
                </a:rPr>
                <a:t>giảm</a:t>
              </a:r>
              <a:r>
                <a:rPr lang="en-US" sz="4400" dirty="0">
                  <a:solidFill>
                    <a:srgbClr val="000000"/>
                  </a:solidFill>
                  <a:latin typeface="Arial" panose="020B0604020202020204" pitchFamily="34" charset="0"/>
                  <a:cs typeface="Arial" panose="020B0604020202020204" pitchFamily="34" charset="0"/>
                  <a:sym typeface="Arial"/>
                </a:rPr>
                <a:t> </a:t>
              </a:r>
              <a:r>
                <a:rPr lang="en-US" sz="4400" dirty="0" err="1">
                  <a:solidFill>
                    <a:srgbClr val="000000"/>
                  </a:solidFill>
                  <a:latin typeface="Arial" panose="020B0604020202020204" pitchFamily="34" charset="0"/>
                  <a:cs typeface="Arial" panose="020B0604020202020204" pitchFamily="34" charset="0"/>
                  <a:sym typeface="Arial"/>
                </a:rPr>
                <a:t>đều</a:t>
              </a:r>
              <a:r>
                <a:rPr lang="en-US" sz="4400" dirty="0">
                  <a:solidFill>
                    <a:srgbClr val="000000"/>
                  </a:solidFill>
                  <a:latin typeface="Arial" panose="020B0604020202020204" pitchFamily="34" charset="0"/>
                  <a:cs typeface="Arial" panose="020B0604020202020204" pitchFamily="34" charset="0"/>
                  <a:sym typeface="Arial"/>
                </a:rPr>
                <a:t>.</a:t>
              </a:r>
              <a:endParaRPr lang="vi-VN" sz="4400" dirty="0">
                <a:solidFill>
                  <a:srgbClr val="000000"/>
                </a:solidFill>
                <a:latin typeface="Arial" panose="020B0604020202020204" pitchFamily="34" charset="0"/>
                <a:cs typeface="Arial" panose="020B0604020202020204" pitchFamily="34" charset="0"/>
                <a:sym typeface="Arial"/>
              </a:endParaRPr>
            </a:p>
          </p:txBody>
        </p:sp>
        <p:pic>
          <p:nvPicPr>
            <p:cNvPr id="10" name="Picture 2" descr="https://cdn-icons-png.flaticon.com/128/595/595805.png">
              <a:extLst>
                <a:ext uri="{FF2B5EF4-FFF2-40B4-BE49-F238E27FC236}">
                  <a16:creationId xmlns:a16="http://schemas.microsoft.com/office/drawing/2014/main" xmlns="" id="{B5A1F886-BD06-2EFD-021D-FE5C98328D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4012" y="2020415"/>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xmlns="" id="{8F01AEC5-5E1D-CC9F-2770-DBA4122F0152}"/>
              </a:ext>
            </a:extLst>
          </p:cNvPr>
          <p:cNvGrpSpPr/>
          <p:nvPr/>
        </p:nvGrpSpPr>
        <p:grpSpPr>
          <a:xfrm>
            <a:off x="747486" y="6712577"/>
            <a:ext cx="7829536" cy="2176086"/>
            <a:chOff x="164025" y="3365031"/>
            <a:chExt cx="3914768" cy="1088043"/>
          </a:xfrm>
        </p:grpSpPr>
        <p:sp>
          <p:nvSpPr>
            <p:cNvPr id="12" name="Rounded Rectangle 8">
              <a:extLst>
                <a:ext uri="{FF2B5EF4-FFF2-40B4-BE49-F238E27FC236}">
                  <a16:creationId xmlns:a16="http://schemas.microsoft.com/office/drawing/2014/main" xmlns="" id="{F50BF66C-CA19-16DD-F5CE-D81614CB9389}"/>
                </a:ext>
              </a:extLst>
            </p:cNvPr>
            <p:cNvSpPr/>
            <p:nvPr/>
          </p:nvSpPr>
          <p:spPr>
            <a:xfrm>
              <a:off x="541583" y="3365031"/>
              <a:ext cx="3537210" cy="108804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defRPr/>
              </a:pPr>
              <a:r>
                <a:rPr lang="en-US" sz="4400" dirty="0">
                  <a:solidFill>
                    <a:srgbClr val="000000"/>
                  </a:solidFill>
                  <a:latin typeface="Arial" panose="020B0604020202020204" pitchFamily="34" charset="0"/>
                  <a:cs typeface="Arial" panose="020B0604020202020204" pitchFamily="34" charset="0"/>
                  <a:sym typeface="Arial"/>
                </a:rPr>
                <a:t>C. </a:t>
              </a:r>
              <a:r>
                <a:rPr lang="en-US" sz="4400" dirty="0" err="1">
                  <a:solidFill>
                    <a:srgbClr val="000000"/>
                  </a:solidFill>
                  <a:latin typeface="Arial" panose="020B0604020202020204" pitchFamily="34" charset="0"/>
                  <a:cs typeface="Arial" panose="020B0604020202020204" pitchFamily="34" charset="0"/>
                  <a:sym typeface="Arial"/>
                </a:rPr>
                <a:t>không</a:t>
              </a:r>
              <a:r>
                <a:rPr lang="en-US" sz="4400" dirty="0">
                  <a:solidFill>
                    <a:srgbClr val="000000"/>
                  </a:solidFill>
                  <a:latin typeface="Arial" panose="020B0604020202020204" pitchFamily="34" charset="0"/>
                  <a:cs typeface="Arial" panose="020B0604020202020204" pitchFamily="34" charset="0"/>
                  <a:sym typeface="Arial"/>
                </a:rPr>
                <a:t> </a:t>
              </a:r>
              <a:r>
                <a:rPr lang="en-US" sz="4400" dirty="0" err="1">
                  <a:solidFill>
                    <a:srgbClr val="000000"/>
                  </a:solidFill>
                  <a:latin typeface="Arial" panose="020B0604020202020204" pitchFamily="34" charset="0"/>
                  <a:cs typeface="Arial" panose="020B0604020202020204" pitchFamily="34" charset="0"/>
                  <a:sym typeface="Arial"/>
                </a:rPr>
                <a:t>thay</a:t>
              </a:r>
              <a:r>
                <a:rPr lang="en-US" sz="4400" dirty="0">
                  <a:solidFill>
                    <a:srgbClr val="000000"/>
                  </a:solidFill>
                  <a:latin typeface="Arial" panose="020B0604020202020204" pitchFamily="34" charset="0"/>
                  <a:cs typeface="Arial" panose="020B0604020202020204" pitchFamily="34" charset="0"/>
                  <a:sym typeface="Arial"/>
                </a:rPr>
                <a:t> </a:t>
              </a:r>
              <a:r>
                <a:rPr lang="en-US" sz="4400" dirty="0" err="1">
                  <a:solidFill>
                    <a:srgbClr val="000000"/>
                  </a:solidFill>
                  <a:latin typeface="Arial" panose="020B0604020202020204" pitchFamily="34" charset="0"/>
                  <a:cs typeface="Arial" panose="020B0604020202020204" pitchFamily="34" charset="0"/>
                  <a:sym typeface="Arial"/>
                </a:rPr>
                <a:t>đổi</a:t>
              </a:r>
              <a:r>
                <a:rPr lang="vi-VN" sz="4400" dirty="0">
                  <a:solidFill>
                    <a:srgbClr val="000000"/>
                  </a:solidFill>
                  <a:latin typeface="Arial" panose="020B0604020202020204" pitchFamily="34" charset="0"/>
                  <a:cs typeface="Arial" panose="020B0604020202020204" pitchFamily="34" charset="0"/>
                  <a:sym typeface="Arial"/>
                </a:rPr>
                <a:t>.</a:t>
              </a:r>
            </a:p>
          </p:txBody>
        </p:sp>
        <p:pic>
          <p:nvPicPr>
            <p:cNvPr id="13" name="Picture 2" descr="https://cdn-icons-png.flaticon.com/128/595/595805.png">
              <a:extLst>
                <a:ext uri="{FF2B5EF4-FFF2-40B4-BE49-F238E27FC236}">
                  <a16:creationId xmlns:a16="http://schemas.microsoft.com/office/drawing/2014/main" xmlns="" id="{17268BAB-29DB-0F71-D24B-1CB366A1BA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025" y="3613066"/>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xmlns="" id="{4D70280C-4678-79F5-B6ED-4822CE023971}"/>
              </a:ext>
            </a:extLst>
          </p:cNvPr>
          <p:cNvGrpSpPr/>
          <p:nvPr/>
        </p:nvGrpSpPr>
        <p:grpSpPr>
          <a:xfrm>
            <a:off x="9189876" y="6712577"/>
            <a:ext cx="7850704" cy="2176086"/>
            <a:chOff x="5072079" y="3493789"/>
            <a:chExt cx="3925352" cy="1088043"/>
          </a:xfrm>
        </p:grpSpPr>
        <p:sp>
          <p:nvSpPr>
            <p:cNvPr id="15" name="Rounded Rectangle 11">
              <a:extLst>
                <a:ext uri="{FF2B5EF4-FFF2-40B4-BE49-F238E27FC236}">
                  <a16:creationId xmlns:a16="http://schemas.microsoft.com/office/drawing/2014/main" xmlns="" id="{7B4B942D-689A-5602-FA8A-3108C5D97821}"/>
                </a:ext>
              </a:extLst>
            </p:cNvPr>
            <p:cNvSpPr/>
            <p:nvPr/>
          </p:nvSpPr>
          <p:spPr>
            <a:xfrm>
              <a:off x="5460221" y="3493789"/>
              <a:ext cx="3537210" cy="108804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lnSpc>
                  <a:spcPct val="150000"/>
                </a:lnSpc>
                <a:defRPr/>
              </a:pPr>
              <a:r>
                <a:rPr lang="vi-VN" sz="4400" dirty="0">
                  <a:solidFill>
                    <a:srgbClr val="000000"/>
                  </a:solidFill>
                  <a:latin typeface="Arial" panose="020B0604020202020204" pitchFamily="34" charset="0"/>
                  <a:cs typeface="Arial" panose="020B0604020202020204" pitchFamily="34" charset="0"/>
                  <a:sym typeface="Arial"/>
                </a:rPr>
                <a:t>D. </a:t>
              </a:r>
              <a:r>
                <a:rPr lang="en-US" sz="4400" dirty="0" err="1">
                  <a:solidFill>
                    <a:srgbClr val="000000"/>
                  </a:solidFill>
                  <a:latin typeface="Arial"/>
                  <a:cs typeface="Arial" panose="020B0604020202020204" pitchFamily="34" charset="0"/>
                  <a:sym typeface="Arial"/>
                </a:rPr>
                <a:t>lúc</a:t>
              </a:r>
              <a:r>
                <a:rPr lang="en-US" sz="4400" dirty="0">
                  <a:solidFill>
                    <a:srgbClr val="000000"/>
                  </a:solidFill>
                  <a:latin typeface="Arial"/>
                  <a:cs typeface="Arial" panose="020B0604020202020204" pitchFamily="34" charset="0"/>
                  <a:sym typeface="Arial"/>
                </a:rPr>
                <a:t> </a:t>
              </a:r>
              <a:r>
                <a:rPr lang="en-US" sz="4400" dirty="0" err="1">
                  <a:solidFill>
                    <a:srgbClr val="000000"/>
                  </a:solidFill>
                  <a:latin typeface="Arial"/>
                  <a:cs typeface="Arial" panose="020B0604020202020204" pitchFamily="34" charset="0"/>
                  <a:sym typeface="Arial"/>
                </a:rPr>
                <a:t>đầu</a:t>
              </a:r>
              <a:r>
                <a:rPr lang="en-US" sz="4400" dirty="0">
                  <a:solidFill>
                    <a:srgbClr val="000000"/>
                  </a:solidFill>
                  <a:latin typeface="Arial"/>
                  <a:cs typeface="Arial" panose="020B0604020202020204" pitchFamily="34" charset="0"/>
                  <a:sym typeface="Arial"/>
                </a:rPr>
                <a:t> </a:t>
              </a:r>
              <a:r>
                <a:rPr lang="en-US" sz="4400" dirty="0" err="1">
                  <a:solidFill>
                    <a:srgbClr val="000000"/>
                  </a:solidFill>
                  <a:latin typeface="Arial"/>
                  <a:cs typeface="Arial" panose="020B0604020202020204" pitchFamily="34" charset="0"/>
                  <a:sym typeface="Arial"/>
                </a:rPr>
                <a:t>tăng</a:t>
              </a:r>
              <a:r>
                <a:rPr lang="en-US" sz="4400" dirty="0">
                  <a:solidFill>
                    <a:srgbClr val="000000"/>
                  </a:solidFill>
                  <a:latin typeface="Arial"/>
                  <a:cs typeface="Arial" panose="020B0604020202020204" pitchFamily="34" charset="0"/>
                  <a:sym typeface="Arial"/>
                </a:rPr>
                <a:t> </a:t>
              </a:r>
            </a:p>
            <a:p>
              <a:pPr algn="ctr" defTabSz="1828800">
                <a:lnSpc>
                  <a:spcPct val="150000"/>
                </a:lnSpc>
                <a:defRPr/>
              </a:pPr>
              <a:r>
                <a:rPr lang="en-US" sz="4400" dirty="0" err="1">
                  <a:solidFill>
                    <a:srgbClr val="000000"/>
                  </a:solidFill>
                  <a:latin typeface="Arial"/>
                  <a:cs typeface="Arial" panose="020B0604020202020204" pitchFamily="34" charset="0"/>
                  <a:sym typeface="Arial"/>
                </a:rPr>
                <a:t>sau</a:t>
              </a:r>
              <a:r>
                <a:rPr lang="en-US" sz="4400" dirty="0">
                  <a:solidFill>
                    <a:srgbClr val="000000"/>
                  </a:solidFill>
                  <a:latin typeface="Arial"/>
                  <a:cs typeface="Arial" panose="020B0604020202020204" pitchFamily="34" charset="0"/>
                  <a:sym typeface="Arial"/>
                </a:rPr>
                <a:t> </a:t>
              </a:r>
              <a:r>
                <a:rPr lang="en-US" sz="4400" dirty="0" err="1">
                  <a:solidFill>
                    <a:srgbClr val="000000"/>
                  </a:solidFill>
                  <a:latin typeface="Arial"/>
                  <a:cs typeface="Arial" panose="020B0604020202020204" pitchFamily="34" charset="0"/>
                  <a:sym typeface="Arial"/>
                </a:rPr>
                <a:t>đó</a:t>
              </a:r>
              <a:r>
                <a:rPr lang="en-US" sz="4400" dirty="0">
                  <a:solidFill>
                    <a:srgbClr val="000000"/>
                  </a:solidFill>
                  <a:latin typeface="Arial"/>
                  <a:cs typeface="Arial" panose="020B0604020202020204" pitchFamily="34" charset="0"/>
                  <a:sym typeface="Arial"/>
                </a:rPr>
                <a:t> </a:t>
              </a:r>
              <a:r>
                <a:rPr lang="en-US" sz="4400" dirty="0" err="1">
                  <a:solidFill>
                    <a:srgbClr val="000000"/>
                  </a:solidFill>
                  <a:latin typeface="Arial"/>
                  <a:cs typeface="Arial" panose="020B0604020202020204" pitchFamily="34" charset="0"/>
                  <a:sym typeface="Arial"/>
                </a:rPr>
                <a:t>giảm</a:t>
              </a:r>
              <a:r>
                <a:rPr lang="en-US" sz="4400" dirty="0">
                  <a:solidFill>
                    <a:srgbClr val="000000"/>
                  </a:solidFill>
                  <a:latin typeface="Arial"/>
                  <a:cs typeface="Arial" panose="020B0604020202020204" pitchFamily="34" charset="0"/>
                  <a:sym typeface="Arial"/>
                </a:rPr>
                <a:t>.</a:t>
              </a:r>
              <a:endParaRPr lang="vi-VN" sz="4400" dirty="0">
                <a:solidFill>
                  <a:srgbClr val="000000"/>
                </a:solidFill>
                <a:latin typeface="Arial" panose="020B0604020202020204" pitchFamily="34" charset="0"/>
                <a:cs typeface="Arial" panose="020B0604020202020204" pitchFamily="34" charset="0"/>
                <a:sym typeface="Arial"/>
              </a:endParaRPr>
            </a:p>
          </p:txBody>
        </p:sp>
        <p:pic>
          <p:nvPicPr>
            <p:cNvPr id="16" name="Picture 2" descr="https://cdn-icons-png.flaticon.com/128/595/595805.png">
              <a:extLst>
                <a:ext uri="{FF2B5EF4-FFF2-40B4-BE49-F238E27FC236}">
                  <a16:creationId xmlns:a16="http://schemas.microsoft.com/office/drawing/2014/main" xmlns="" id="{4F031553-4F05-9401-302D-8D663C903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2079" y="3741825"/>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xmlns="" id="{3C9C94D8-5885-8668-BF2A-ADCFD96B2515}"/>
              </a:ext>
            </a:extLst>
          </p:cNvPr>
          <p:cNvGrpSpPr/>
          <p:nvPr/>
        </p:nvGrpSpPr>
        <p:grpSpPr>
          <a:xfrm>
            <a:off x="775154" y="6712577"/>
            <a:ext cx="7836504" cy="2176086"/>
            <a:chOff x="4752727" y="2014782"/>
            <a:chExt cx="3918252" cy="1088043"/>
          </a:xfrm>
        </p:grpSpPr>
        <p:sp>
          <p:nvSpPr>
            <p:cNvPr id="18" name="Rounded Rectangle 14">
              <a:extLst>
                <a:ext uri="{FF2B5EF4-FFF2-40B4-BE49-F238E27FC236}">
                  <a16:creationId xmlns:a16="http://schemas.microsoft.com/office/drawing/2014/main" xmlns="" id="{07BA7279-E84F-93F4-618F-422A2B4BC946}"/>
                </a:ext>
              </a:extLst>
            </p:cNvPr>
            <p:cNvSpPr/>
            <p:nvPr/>
          </p:nvSpPr>
          <p:spPr>
            <a:xfrm>
              <a:off x="5118385" y="2014782"/>
              <a:ext cx="3552594" cy="1088043"/>
            </a:xfrm>
            <a:prstGeom prst="roundRect">
              <a:avLst/>
            </a:prstGeom>
            <a:solidFill>
              <a:srgbClr val="FFFFFF">
                <a:lumMod val="20000"/>
                <a:lumOff val="80000"/>
              </a:srgbClr>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defRPr/>
              </a:pPr>
              <a:r>
                <a:rPr lang="en-US" sz="4400" dirty="0">
                  <a:solidFill>
                    <a:srgbClr val="000000"/>
                  </a:solidFill>
                  <a:latin typeface="Arial" panose="020B0604020202020204" pitchFamily="34" charset="0"/>
                  <a:cs typeface="Arial" panose="020B0604020202020204" pitchFamily="34" charset="0"/>
                  <a:sym typeface="Arial"/>
                </a:rPr>
                <a:t>C. </a:t>
              </a:r>
              <a:r>
                <a:rPr lang="en-US" sz="4400" dirty="0" err="1">
                  <a:solidFill>
                    <a:srgbClr val="000000"/>
                  </a:solidFill>
                  <a:latin typeface="Arial" panose="020B0604020202020204" pitchFamily="34" charset="0"/>
                  <a:cs typeface="Arial" panose="020B0604020202020204" pitchFamily="34" charset="0"/>
                  <a:sym typeface="Arial"/>
                </a:rPr>
                <a:t>không</a:t>
              </a:r>
              <a:r>
                <a:rPr lang="en-US" sz="4400" dirty="0">
                  <a:solidFill>
                    <a:srgbClr val="000000"/>
                  </a:solidFill>
                  <a:latin typeface="Arial" panose="020B0604020202020204" pitchFamily="34" charset="0"/>
                  <a:cs typeface="Arial" panose="020B0604020202020204" pitchFamily="34" charset="0"/>
                  <a:sym typeface="Arial"/>
                </a:rPr>
                <a:t> </a:t>
              </a:r>
              <a:r>
                <a:rPr lang="en-US" sz="4400" dirty="0" err="1">
                  <a:solidFill>
                    <a:srgbClr val="000000"/>
                  </a:solidFill>
                  <a:latin typeface="Arial" panose="020B0604020202020204" pitchFamily="34" charset="0"/>
                  <a:cs typeface="Arial" panose="020B0604020202020204" pitchFamily="34" charset="0"/>
                  <a:sym typeface="Arial"/>
                </a:rPr>
                <a:t>thay</a:t>
              </a:r>
              <a:r>
                <a:rPr lang="en-US" sz="4400" dirty="0">
                  <a:solidFill>
                    <a:srgbClr val="000000"/>
                  </a:solidFill>
                  <a:latin typeface="Arial" panose="020B0604020202020204" pitchFamily="34" charset="0"/>
                  <a:cs typeface="Arial" panose="020B0604020202020204" pitchFamily="34" charset="0"/>
                  <a:sym typeface="Arial"/>
                </a:rPr>
                <a:t> </a:t>
              </a:r>
              <a:r>
                <a:rPr lang="en-US" sz="4400" dirty="0" err="1">
                  <a:solidFill>
                    <a:srgbClr val="000000"/>
                  </a:solidFill>
                  <a:latin typeface="Arial" panose="020B0604020202020204" pitchFamily="34" charset="0"/>
                  <a:cs typeface="Arial" panose="020B0604020202020204" pitchFamily="34" charset="0"/>
                  <a:sym typeface="Arial"/>
                </a:rPr>
                <a:t>đổi</a:t>
              </a:r>
              <a:r>
                <a:rPr lang="vi-VN" sz="4400" dirty="0">
                  <a:solidFill>
                    <a:srgbClr val="000000"/>
                  </a:solidFill>
                  <a:latin typeface="Arial" panose="020B0604020202020204" pitchFamily="34" charset="0"/>
                  <a:cs typeface="Arial" panose="020B0604020202020204" pitchFamily="34" charset="0"/>
                  <a:sym typeface="Arial"/>
                </a:rPr>
                <a:t>.</a:t>
              </a:r>
            </a:p>
          </p:txBody>
        </p:sp>
        <p:pic>
          <p:nvPicPr>
            <p:cNvPr id="19" name="Picture 4" descr="https://cdn-icons-png.flaticon.com/128/447/447928.png">
              <a:extLst>
                <a:ext uri="{FF2B5EF4-FFF2-40B4-BE49-F238E27FC236}">
                  <a16:creationId xmlns:a16="http://schemas.microsoft.com/office/drawing/2014/main" xmlns="" id="{8094D5E3-0D92-0B70-D571-52DDF36890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752727" y="2229213"/>
              <a:ext cx="754458" cy="784102"/>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19">
            <a:extLst>
              <a:ext uri="{FF2B5EF4-FFF2-40B4-BE49-F238E27FC236}">
                <a16:creationId xmlns:a16="http://schemas.microsoft.com/office/drawing/2014/main" xmlns="" id="{5366AC6C-29C2-B045-53A2-F015FB427D25}"/>
              </a:ext>
            </a:extLst>
          </p:cNvPr>
          <p:cNvSpPr/>
          <p:nvPr/>
        </p:nvSpPr>
        <p:spPr>
          <a:xfrm>
            <a:off x="1359627" y="1206141"/>
            <a:ext cx="15568746" cy="1998176"/>
          </a:xfrm>
          <a:prstGeom prst="rect">
            <a:avLst/>
          </a:prstGeom>
        </p:spPr>
        <p:txBody>
          <a:bodyPr wrap="square">
            <a:spAutoFit/>
          </a:bodyPr>
          <a:lstStyle/>
          <a:p>
            <a:pPr algn="ctr" defTabSz="1828800">
              <a:lnSpc>
                <a:spcPct val="150000"/>
              </a:lnSpc>
              <a:defRPr/>
            </a:pPr>
            <a:r>
              <a:rPr lang="vi-VN" sz="4400" b="1" kern="0" dirty="0">
                <a:solidFill>
                  <a:schemeClr val="accent6">
                    <a:lumMod val="75000"/>
                  </a:schemeClr>
                </a:solidFill>
                <a:latin typeface="Arial"/>
                <a:cs typeface="Arial"/>
                <a:sym typeface="Arial"/>
              </a:rPr>
              <a:t>Câu </a:t>
            </a:r>
            <a:r>
              <a:rPr lang="en-US" sz="4400" b="1" kern="0" dirty="0">
                <a:solidFill>
                  <a:schemeClr val="accent6">
                    <a:lumMod val="75000"/>
                  </a:schemeClr>
                </a:solidFill>
                <a:latin typeface="Arial"/>
                <a:cs typeface="Arial"/>
                <a:sym typeface="Arial"/>
              </a:rPr>
              <a:t>2</a:t>
            </a:r>
            <a:r>
              <a:rPr lang="vi-VN" sz="4400" b="1" kern="0" dirty="0">
                <a:solidFill>
                  <a:schemeClr val="accent6">
                    <a:lumMod val="75000"/>
                  </a:schemeClr>
                </a:solidFill>
                <a:latin typeface="Arial"/>
                <a:cs typeface="Arial"/>
                <a:sym typeface="Arial"/>
              </a:rPr>
              <a:t>:</a:t>
            </a:r>
            <a:r>
              <a:rPr lang="vi-VN" sz="4400" kern="0" dirty="0">
                <a:solidFill>
                  <a:schemeClr val="accent6">
                    <a:lumMod val="75000"/>
                  </a:schemeClr>
                </a:solidFill>
                <a:latin typeface="Arial"/>
                <a:cs typeface="Arial"/>
                <a:sym typeface="Arial"/>
              </a:rPr>
              <a:t> </a:t>
            </a:r>
            <a:r>
              <a:rPr lang="vi-VN" sz="4400" kern="0" dirty="0">
                <a:solidFill>
                  <a:srgbClr val="000000"/>
                </a:solidFill>
                <a:latin typeface="Arial"/>
                <a:cs typeface="Arial"/>
                <a:sym typeface="Arial"/>
              </a:rPr>
              <a:t>Khi một chất đang hóa hơi ở nhiệt độ sôi, nếu ta vẫn cung cấp nhiệt lượng thì nhiệt độ của nó sẽ</a:t>
            </a:r>
            <a:endParaRPr lang="en-US" sz="4400" kern="0" dirty="0">
              <a:solidFill>
                <a:srgbClr val="000000"/>
              </a:solidFill>
              <a:latin typeface="Arial"/>
              <a:cs typeface="Arial"/>
              <a:sym typeface="Arial"/>
            </a:endParaRPr>
          </a:p>
        </p:txBody>
      </p:sp>
    </p:spTree>
    <p:extLst>
      <p:ext uri="{BB962C8B-B14F-4D97-AF65-F5344CB8AC3E}">
        <p14:creationId xmlns:p14="http://schemas.microsoft.com/office/powerpoint/2010/main" val="219410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64D306AB-F685-02D7-0F13-59DE80E2E6DB}"/>
              </a:ext>
            </a:extLst>
          </p:cNvPr>
          <p:cNvGrpSpPr/>
          <p:nvPr/>
        </p:nvGrpSpPr>
        <p:grpSpPr>
          <a:xfrm>
            <a:off x="706745" y="4229100"/>
            <a:ext cx="7870278" cy="2176086"/>
            <a:chOff x="143654" y="1771736"/>
            <a:chExt cx="3935139" cy="1088043"/>
          </a:xfrm>
        </p:grpSpPr>
        <mc:AlternateContent xmlns:mc="http://schemas.openxmlformats.org/markup-compatibility/2006" xmlns:a14="http://schemas.microsoft.com/office/drawing/2010/main">
          <mc:Choice Requires="a14">
            <p:sp>
              <p:nvSpPr>
                <p:cNvPr id="6" name="Rounded Rectangle 2">
                  <a:extLst>
                    <a:ext uri="{FF2B5EF4-FFF2-40B4-BE49-F238E27FC236}">
                      <a16:creationId xmlns:a16="http://schemas.microsoft.com/office/drawing/2014/main" xmlns="" id="{273F87B8-17AC-52CC-25DB-0490B010E470}"/>
                    </a:ext>
                  </a:extLst>
                </p:cNvPr>
                <p:cNvSpPr/>
                <p:nvPr/>
              </p:nvSpPr>
              <p:spPr>
                <a:xfrm>
                  <a:off x="541583" y="1771736"/>
                  <a:ext cx="3537210" cy="108804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defRPr/>
                  </a:pPr>
                  <a:r>
                    <a:rPr lang="en-US" sz="4800" dirty="0">
                      <a:solidFill>
                        <a:srgbClr val="000000"/>
                      </a:solidFill>
                      <a:latin typeface="Arial" panose="020B0604020202020204" pitchFamily="34" charset="0"/>
                      <a:cs typeface="Arial" panose="020B0604020202020204" pitchFamily="34" charset="0"/>
                      <a:sym typeface="Arial"/>
                    </a:rPr>
                    <a:t>A. </a:t>
                  </a:r>
                  <a14:m>
                    <m:oMath xmlns:m="http://schemas.openxmlformats.org/officeDocument/2006/math">
                      <m:r>
                        <a:rPr lang="en-US" sz="4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𝑄</m:t>
                      </m:r>
                      <m:r>
                        <a:rPr lang="en-US" sz="4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𝑚𝑐</m:t>
                      </m:r>
                      <m:r>
                        <a:rPr lang="en-US" sz="4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𝑇</m:t>
                      </m:r>
                    </m:oMath>
                  </a14:m>
                  <a:endParaRPr lang="vi-VN" sz="4800" dirty="0">
                    <a:solidFill>
                      <a:srgbClr val="000000"/>
                    </a:solidFill>
                    <a:latin typeface="Arial" panose="020B0604020202020204" pitchFamily="34" charset="0"/>
                    <a:cs typeface="Arial" panose="020B0604020202020204" pitchFamily="34" charset="0"/>
                    <a:sym typeface="Arial"/>
                  </a:endParaRPr>
                </a:p>
              </p:txBody>
            </p:sp>
          </mc:Choice>
          <mc:Fallback xmlns="">
            <p:sp>
              <p:nvSpPr>
                <p:cNvPr id="6" name="Rounded Rectangle 2">
                  <a:extLst>
                    <a:ext uri="{FF2B5EF4-FFF2-40B4-BE49-F238E27FC236}">
                      <a16:creationId xmlns:a16="http://schemas.microsoft.com/office/drawing/2014/main" id="{273F87B8-17AC-52CC-25DB-0490B010E470}"/>
                    </a:ext>
                  </a:extLst>
                </p:cNvPr>
                <p:cNvSpPr>
                  <a:spLocks noRot="1" noChangeAspect="1" noMove="1" noResize="1" noEditPoints="1" noAdjustHandles="1" noChangeArrowheads="1" noChangeShapeType="1" noTextEdit="1"/>
                </p:cNvSpPr>
                <p:nvPr/>
              </p:nvSpPr>
              <p:spPr>
                <a:xfrm>
                  <a:off x="541583" y="1771736"/>
                  <a:ext cx="3537210" cy="1088043"/>
                </a:xfrm>
                <a:prstGeom prst="roundRect">
                  <a:avLst/>
                </a:prstGeom>
                <a:blipFill>
                  <a:blip r:embed="rId3"/>
                  <a:stretch>
                    <a:fillRect/>
                  </a:stretch>
                </a:blipFill>
                <a:ln w="28575" cap="flat" cmpd="sng" algn="ctr">
                  <a:solidFill>
                    <a:srgbClr val="000000"/>
                  </a:solidFill>
                  <a:prstDash val="solid"/>
                </a:ln>
                <a:effectLst/>
              </p:spPr>
              <p:txBody>
                <a:bodyPr/>
                <a:lstStyle/>
                <a:p>
                  <a:r>
                    <a:rPr lang="en-US">
                      <a:noFill/>
                    </a:rPr>
                    <a:t> </a:t>
                  </a:r>
                </a:p>
              </p:txBody>
            </p:sp>
          </mc:Fallback>
        </mc:AlternateContent>
        <p:pic>
          <p:nvPicPr>
            <p:cNvPr id="7" name="Picture 2" descr="https://cdn-icons-png.flaticon.com/128/595/595805.png">
              <a:extLst>
                <a:ext uri="{FF2B5EF4-FFF2-40B4-BE49-F238E27FC236}">
                  <a16:creationId xmlns:a16="http://schemas.microsoft.com/office/drawing/2014/main" xmlns="" id="{ADF703CC-2CEF-4C50-67FB-0ACE33893D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654" y="2021267"/>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xmlns="" id="{8F74F8A4-2372-8489-6FFA-D4FD7285BE22}"/>
              </a:ext>
            </a:extLst>
          </p:cNvPr>
          <p:cNvGrpSpPr/>
          <p:nvPr/>
        </p:nvGrpSpPr>
        <p:grpSpPr>
          <a:xfrm>
            <a:off x="9249267" y="4229102"/>
            <a:ext cx="7791314" cy="2176086"/>
            <a:chOff x="5104012" y="1771736"/>
            <a:chExt cx="3895657" cy="1088043"/>
          </a:xfrm>
        </p:grpSpPr>
        <mc:AlternateContent xmlns:mc="http://schemas.openxmlformats.org/markup-compatibility/2006" xmlns:a14="http://schemas.microsoft.com/office/drawing/2010/main">
          <mc:Choice Requires="a14">
            <p:sp>
              <p:nvSpPr>
                <p:cNvPr id="9" name="Rounded Rectangle 5">
                  <a:extLst>
                    <a:ext uri="{FF2B5EF4-FFF2-40B4-BE49-F238E27FC236}">
                      <a16:creationId xmlns:a16="http://schemas.microsoft.com/office/drawing/2014/main" xmlns="" id="{F52CB6AE-D765-3B42-8CB4-D885C6B77E00}"/>
                    </a:ext>
                  </a:extLst>
                </p:cNvPr>
                <p:cNvSpPr/>
                <p:nvPr/>
              </p:nvSpPr>
              <p:spPr>
                <a:xfrm>
                  <a:off x="5462459" y="1771736"/>
                  <a:ext cx="3537210" cy="108804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defRPr/>
                  </a:pPr>
                  <a:r>
                    <a:rPr lang="vi-VN" sz="4400" dirty="0">
                      <a:solidFill>
                        <a:srgbClr val="000000"/>
                      </a:solidFill>
                      <a:latin typeface="Arial" panose="020B0604020202020204" pitchFamily="34" charset="0"/>
                      <a:cs typeface="Arial" panose="020B0604020202020204" pitchFamily="34" charset="0"/>
                      <a:sym typeface="Arial"/>
                    </a:rPr>
                    <a:t>B. </a:t>
                  </a:r>
                  <a14:m>
                    <m:oMath xmlns:m="http://schemas.openxmlformats.org/officeDocument/2006/math">
                      <m:r>
                        <a:rPr lang="en-US" sz="4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𝑄</m:t>
                      </m:r>
                      <m:r>
                        <a:rPr lang="en-US" sz="4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800" i="1">
                              <a:solidFill>
                                <a:srgbClr val="000000"/>
                              </a:solidFill>
                              <a:effectLst/>
                              <a:latin typeface="Cambria Math" panose="02040503050406030204" pitchFamily="18" charset="0"/>
                              <a:cs typeface="Times New Roman" panose="02020603050405020304" pitchFamily="18" charset="0"/>
                            </a:rPr>
                          </m:ctrlPr>
                        </m:fPr>
                        <m:num>
                          <m: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m:t>
                          </m:r>
                          <m: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𝑇</m:t>
                          </m:r>
                        </m:num>
                        <m:den>
                          <m: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den>
                      </m:f>
                    </m:oMath>
                  </a14:m>
                  <a:endParaRPr lang="en-US" sz="4400" dirty="0">
                    <a:solidFill>
                      <a:srgbClr val="000000"/>
                    </a:solidFill>
                    <a:latin typeface="Arial" panose="020B0604020202020204" pitchFamily="34" charset="0"/>
                    <a:cs typeface="Arial" panose="020B0604020202020204" pitchFamily="34" charset="0"/>
                    <a:sym typeface="Arial"/>
                  </a:endParaRPr>
                </a:p>
              </p:txBody>
            </p:sp>
          </mc:Choice>
          <mc:Fallback xmlns="">
            <p:sp>
              <p:nvSpPr>
                <p:cNvPr id="9" name="Rounded Rectangle 5">
                  <a:extLst>
                    <a:ext uri="{FF2B5EF4-FFF2-40B4-BE49-F238E27FC236}">
                      <a16:creationId xmlns:a16="http://schemas.microsoft.com/office/drawing/2014/main" id="{F52CB6AE-D765-3B42-8CB4-D885C6B77E00}"/>
                    </a:ext>
                  </a:extLst>
                </p:cNvPr>
                <p:cNvSpPr>
                  <a:spLocks noRot="1" noChangeAspect="1" noMove="1" noResize="1" noEditPoints="1" noAdjustHandles="1" noChangeArrowheads="1" noChangeShapeType="1" noTextEdit="1"/>
                </p:cNvSpPr>
                <p:nvPr/>
              </p:nvSpPr>
              <p:spPr>
                <a:xfrm>
                  <a:off x="5462459" y="1771736"/>
                  <a:ext cx="3537210" cy="1088043"/>
                </a:xfrm>
                <a:prstGeom prst="roundRect">
                  <a:avLst/>
                </a:prstGeom>
                <a:blipFill>
                  <a:blip r:embed="rId5"/>
                  <a:stretch>
                    <a:fillRect/>
                  </a:stretch>
                </a:blipFill>
                <a:ln w="28575" cap="flat" cmpd="sng" algn="ctr">
                  <a:solidFill>
                    <a:srgbClr val="000000"/>
                  </a:solidFill>
                  <a:prstDash val="solid"/>
                </a:ln>
                <a:effectLst/>
              </p:spPr>
              <p:txBody>
                <a:bodyPr/>
                <a:lstStyle/>
                <a:p>
                  <a:r>
                    <a:rPr lang="en-US">
                      <a:noFill/>
                    </a:rPr>
                    <a:t> </a:t>
                  </a:r>
                </a:p>
              </p:txBody>
            </p:sp>
          </mc:Fallback>
        </mc:AlternateContent>
        <p:pic>
          <p:nvPicPr>
            <p:cNvPr id="10" name="Picture 2" descr="https://cdn-icons-png.flaticon.com/128/595/595805.png">
              <a:extLst>
                <a:ext uri="{FF2B5EF4-FFF2-40B4-BE49-F238E27FC236}">
                  <a16:creationId xmlns:a16="http://schemas.microsoft.com/office/drawing/2014/main" xmlns="" id="{B5A1F886-BD06-2EFD-021D-FE5C98328D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4012" y="2020415"/>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xmlns="" id="{8F01AEC5-5E1D-CC9F-2770-DBA4122F0152}"/>
              </a:ext>
            </a:extLst>
          </p:cNvPr>
          <p:cNvGrpSpPr/>
          <p:nvPr/>
        </p:nvGrpSpPr>
        <p:grpSpPr>
          <a:xfrm>
            <a:off x="747486" y="7197484"/>
            <a:ext cx="7829536" cy="2176086"/>
            <a:chOff x="164025" y="3365031"/>
            <a:chExt cx="3914768" cy="1088043"/>
          </a:xfrm>
        </p:grpSpPr>
        <mc:AlternateContent xmlns:mc="http://schemas.openxmlformats.org/markup-compatibility/2006" xmlns:a14="http://schemas.microsoft.com/office/drawing/2010/main">
          <mc:Choice Requires="a14">
            <p:sp>
              <p:nvSpPr>
                <p:cNvPr id="12" name="Rounded Rectangle 8">
                  <a:extLst>
                    <a:ext uri="{FF2B5EF4-FFF2-40B4-BE49-F238E27FC236}">
                      <a16:creationId xmlns:a16="http://schemas.microsoft.com/office/drawing/2014/main" xmlns="" id="{F50BF66C-CA19-16DD-F5CE-D81614CB9389}"/>
                    </a:ext>
                  </a:extLst>
                </p:cNvPr>
                <p:cNvSpPr/>
                <p:nvPr/>
              </p:nvSpPr>
              <p:spPr>
                <a:xfrm>
                  <a:off x="541583" y="3365031"/>
                  <a:ext cx="3537210" cy="108804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defRPr/>
                  </a:pPr>
                  <a:r>
                    <a:rPr lang="vi-VN" sz="4400" dirty="0">
                      <a:solidFill>
                        <a:srgbClr val="000000"/>
                      </a:solidFill>
                      <a:latin typeface="Arial" panose="020B0604020202020204" pitchFamily="34" charset="0"/>
                      <a:cs typeface="Arial" panose="020B0604020202020204" pitchFamily="34" charset="0"/>
                      <a:sym typeface="Arial"/>
                    </a:rPr>
                    <a:t>C. </a:t>
                  </a:r>
                  <a14:m>
                    <m:oMath xmlns:m="http://schemas.openxmlformats.org/officeDocument/2006/math">
                      <m:r>
                        <a:rPr lang="en-US" sz="48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m:t>
                      </m:r>
                      <m:r>
                        <a:rPr lang="en-US" sz="4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800" i="1">
                              <a:solidFill>
                                <a:srgbClr val="000000"/>
                              </a:solidFill>
                              <a:effectLst/>
                              <a:latin typeface="Cambria Math" panose="02040503050406030204" pitchFamily="18" charset="0"/>
                              <a:cs typeface="Times New Roman" panose="02020603050405020304" pitchFamily="18" charset="0"/>
                            </a:rPr>
                          </m:ctrlPr>
                        </m:fPr>
                        <m:num>
                          <m: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𝑇</m:t>
                          </m:r>
                        </m:num>
                        <m:den>
                          <m: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𝑄</m:t>
                          </m:r>
                        </m:den>
                      </m:f>
                    </m:oMath>
                  </a14:m>
                  <a:endParaRPr lang="vi-VN" sz="4400" i="1" dirty="0">
                    <a:solidFill>
                      <a:srgbClr val="000000"/>
                    </a:solidFill>
                    <a:latin typeface="Arial" panose="020B0604020202020204" pitchFamily="34" charset="0"/>
                    <a:cs typeface="Arial" panose="020B0604020202020204" pitchFamily="34" charset="0"/>
                    <a:sym typeface="Arial"/>
                  </a:endParaRPr>
                </a:p>
              </p:txBody>
            </p:sp>
          </mc:Choice>
          <mc:Fallback xmlns="">
            <p:sp>
              <p:nvSpPr>
                <p:cNvPr id="12" name="Rounded Rectangle 8">
                  <a:extLst>
                    <a:ext uri="{FF2B5EF4-FFF2-40B4-BE49-F238E27FC236}">
                      <a16:creationId xmlns:a16="http://schemas.microsoft.com/office/drawing/2014/main" id="{F50BF66C-CA19-16DD-F5CE-D81614CB9389}"/>
                    </a:ext>
                  </a:extLst>
                </p:cNvPr>
                <p:cNvSpPr>
                  <a:spLocks noRot="1" noChangeAspect="1" noMove="1" noResize="1" noEditPoints="1" noAdjustHandles="1" noChangeArrowheads="1" noChangeShapeType="1" noTextEdit="1"/>
                </p:cNvSpPr>
                <p:nvPr/>
              </p:nvSpPr>
              <p:spPr>
                <a:xfrm>
                  <a:off x="541583" y="3365031"/>
                  <a:ext cx="3537210" cy="1088043"/>
                </a:xfrm>
                <a:prstGeom prst="roundRect">
                  <a:avLst/>
                </a:prstGeom>
                <a:blipFill>
                  <a:blip r:embed="rId6"/>
                  <a:stretch>
                    <a:fillRect/>
                  </a:stretch>
                </a:blipFill>
                <a:ln w="28575" cap="flat" cmpd="sng" algn="ctr">
                  <a:solidFill>
                    <a:srgbClr val="000000"/>
                  </a:solidFill>
                  <a:prstDash val="solid"/>
                </a:ln>
                <a:effectLst/>
              </p:spPr>
              <p:txBody>
                <a:bodyPr/>
                <a:lstStyle/>
                <a:p>
                  <a:r>
                    <a:rPr lang="en-US">
                      <a:noFill/>
                    </a:rPr>
                    <a:t> </a:t>
                  </a:r>
                </a:p>
              </p:txBody>
            </p:sp>
          </mc:Fallback>
        </mc:AlternateContent>
        <p:pic>
          <p:nvPicPr>
            <p:cNvPr id="13" name="Picture 2" descr="https://cdn-icons-png.flaticon.com/128/595/595805.png">
              <a:extLst>
                <a:ext uri="{FF2B5EF4-FFF2-40B4-BE49-F238E27FC236}">
                  <a16:creationId xmlns:a16="http://schemas.microsoft.com/office/drawing/2014/main" xmlns="" id="{17268BAB-29DB-0F71-D24B-1CB366A1BA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025" y="3613066"/>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xmlns="" id="{4D70280C-4678-79F5-B6ED-4822CE023971}"/>
              </a:ext>
            </a:extLst>
          </p:cNvPr>
          <p:cNvGrpSpPr/>
          <p:nvPr/>
        </p:nvGrpSpPr>
        <p:grpSpPr>
          <a:xfrm>
            <a:off x="9189876" y="7197484"/>
            <a:ext cx="7850704" cy="2176086"/>
            <a:chOff x="5072079" y="3493789"/>
            <a:chExt cx="3925352" cy="1088043"/>
          </a:xfrm>
        </p:grpSpPr>
        <mc:AlternateContent xmlns:mc="http://schemas.openxmlformats.org/markup-compatibility/2006" xmlns:a14="http://schemas.microsoft.com/office/drawing/2010/main">
          <mc:Choice Requires="a14">
            <p:sp>
              <p:nvSpPr>
                <p:cNvPr id="15" name="Rounded Rectangle 11">
                  <a:extLst>
                    <a:ext uri="{FF2B5EF4-FFF2-40B4-BE49-F238E27FC236}">
                      <a16:creationId xmlns:a16="http://schemas.microsoft.com/office/drawing/2014/main" xmlns="" id="{7B4B942D-689A-5602-FA8A-3108C5D97821}"/>
                    </a:ext>
                  </a:extLst>
                </p:cNvPr>
                <p:cNvSpPr/>
                <p:nvPr/>
              </p:nvSpPr>
              <p:spPr>
                <a:xfrm>
                  <a:off x="5460221" y="3493789"/>
                  <a:ext cx="3537210" cy="108804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defRPr/>
                  </a:pPr>
                  <a:r>
                    <a:rPr lang="vi-VN" sz="4400" dirty="0">
                      <a:solidFill>
                        <a:srgbClr val="000000"/>
                      </a:solidFill>
                      <a:latin typeface="Arial" panose="020B0604020202020204" pitchFamily="34" charset="0"/>
                      <a:cs typeface="Arial" panose="020B0604020202020204" pitchFamily="34" charset="0"/>
                      <a:sym typeface="Arial"/>
                    </a:rPr>
                    <a:t>D. </a:t>
                  </a:r>
                  <a14:m>
                    <m:oMath xmlns:m="http://schemas.openxmlformats.org/officeDocument/2006/math">
                      <m:r>
                        <a:rPr lang="en-US" sz="48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m:t>
                      </m:r>
                      <m:r>
                        <a:rPr lang="en-US" sz="4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800" i="1">
                              <a:solidFill>
                                <a:srgbClr val="000000"/>
                              </a:solidFill>
                              <a:effectLst/>
                              <a:latin typeface="Cambria Math" panose="02040503050406030204" pitchFamily="18" charset="0"/>
                              <a:cs typeface="Times New Roman" panose="02020603050405020304" pitchFamily="18" charset="0"/>
                            </a:rPr>
                          </m:ctrlPr>
                        </m:fPr>
                        <m:num>
                          <m: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𝑄𝑚</m:t>
                          </m:r>
                        </m:num>
                        <m:den>
                          <m: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𝑇</m:t>
                          </m:r>
                        </m:den>
                      </m:f>
                    </m:oMath>
                  </a14:m>
                  <a:endParaRPr lang="vi-VN" sz="4400" i="1" dirty="0">
                    <a:solidFill>
                      <a:srgbClr val="000000"/>
                    </a:solidFill>
                    <a:latin typeface="Arial" panose="020B0604020202020204" pitchFamily="34" charset="0"/>
                    <a:cs typeface="Arial" panose="020B0604020202020204" pitchFamily="34" charset="0"/>
                    <a:sym typeface="Arial"/>
                  </a:endParaRPr>
                </a:p>
              </p:txBody>
            </p:sp>
          </mc:Choice>
          <mc:Fallback xmlns="">
            <p:sp>
              <p:nvSpPr>
                <p:cNvPr id="15" name="Rounded Rectangle 11">
                  <a:extLst>
                    <a:ext uri="{FF2B5EF4-FFF2-40B4-BE49-F238E27FC236}">
                      <a16:creationId xmlns:a16="http://schemas.microsoft.com/office/drawing/2014/main" id="{7B4B942D-689A-5602-FA8A-3108C5D97821}"/>
                    </a:ext>
                  </a:extLst>
                </p:cNvPr>
                <p:cNvSpPr>
                  <a:spLocks noRot="1" noChangeAspect="1" noMove="1" noResize="1" noEditPoints="1" noAdjustHandles="1" noChangeArrowheads="1" noChangeShapeType="1" noTextEdit="1"/>
                </p:cNvSpPr>
                <p:nvPr/>
              </p:nvSpPr>
              <p:spPr>
                <a:xfrm>
                  <a:off x="5460221" y="3493789"/>
                  <a:ext cx="3537210" cy="1088043"/>
                </a:xfrm>
                <a:prstGeom prst="roundRect">
                  <a:avLst/>
                </a:prstGeom>
                <a:blipFill>
                  <a:blip r:embed="rId7"/>
                  <a:stretch>
                    <a:fillRect/>
                  </a:stretch>
                </a:blipFill>
                <a:ln w="28575" cap="flat" cmpd="sng" algn="ctr">
                  <a:solidFill>
                    <a:srgbClr val="000000"/>
                  </a:solidFill>
                  <a:prstDash val="solid"/>
                </a:ln>
                <a:effectLst/>
              </p:spPr>
              <p:txBody>
                <a:bodyPr/>
                <a:lstStyle/>
                <a:p>
                  <a:r>
                    <a:rPr lang="en-US">
                      <a:noFill/>
                    </a:rPr>
                    <a:t> </a:t>
                  </a:r>
                </a:p>
              </p:txBody>
            </p:sp>
          </mc:Fallback>
        </mc:AlternateContent>
        <p:pic>
          <p:nvPicPr>
            <p:cNvPr id="16" name="Picture 2" descr="https://cdn-icons-png.flaticon.com/128/595/595805.png">
              <a:extLst>
                <a:ext uri="{FF2B5EF4-FFF2-40B4-BE49-F238E27FC236}">
                  <a16:creationId xmlns:a16="http://schemas.microsoft.com/office/drawing/2014/main" xmlns="" id="{4F031553-4F05-9401-302D-8D663C903D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2079" y="3741825"/>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xmlns="" id="{3C9C94D8-5885-8668-BF2A-ADCFD96B2515}"/>
              </a:ext>
            </a:extLst>
          </p:cNvPr>
          <p:cNvGrpSpPr/>
          <p:nvPr/>
        </p:nvGrpSpPr>
        <p:grpSpPr>
          <a:xfrm>
            <a:off x="754942" y="4229100"/>
            <a:ext cx="7822080" cy="2176086"/>
            <a:chOff x="5094266" y="3454541"/>
            <a:chExt cx="3911040" cy="1088043"/>
          </a:xfrm>
        </p:grpSpPr>
        <mc:AlternateContent xmlns:mc="http://schemas.openxmlformats.org/markup-compatibility/2006" xmlns:a14="http://schemas.microsoft.com/office/drawing/2010/main">
          <mc:Choice Requires="a14">
            <p:sp>
              <p:nvSpPr>
                <p:cNvPr id="18" name="Rounded Rectangle 14">
                  <a:extLst>
                    <a:ext uri="{FF2B5EF4-FFF2-40B4-BE49-F238E27FC236}">
                      <a16:creationId xmlns:a16="http://schemas.microsoft.com/office/drawing/2014/main" xmlns="" id="{07BA7279-E84F-93F4-618F-422A2B4BC946}"/>
                    </a:ext>
                  </a:extLst>
                </p:cNvPr>
                <p:cNvSpPr/>
                <p:nvPr/>
              </p:nvSpPr>
              <p:spPr>
                <a:xfrm>
                  <a:off x="5452712" y="3454541"/>
                  <a:ext cx="3552594" cy="1088043"/>
                </a:xfrm>
                <a:prstGeom prst="roundRect">
                  <a:avLst/>
                </a:prstGeom>
                <a:solidFill>
                  <a:srgbClr val="FFFFFF">
                    <a:lumMod val="20000"/>
                    <a:lumOff val="80000"/>
                  </a:srgbClr>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defRPr/>
                  </a:pPr>
                  <a:r>
                    <a:rPr lang="en-US" sz="4800" dirty="0">
                      <a:solidFill>
                        <a:srgbClr val="000000"/>
                      </a:solidFill>
                      <a:latin typeface="Arial" panose="020B0604020202020204" pitchFamily="34" charset="0"/>
                      <a:cs typeface="Arial" panose="020B0604020202020204" pitchFamily="34" charset="0"/>
                      <a:sym typeface="Arial"/>
                    </a:rPr>
                    <a:t>A. </a:t>
                  </a:r>
                  <a14:m>
                    <m:oMath xmlns:m="http://schemas.openxmlformats.org/officeDocument/2006/math">
                      <m:r>
                        <a:rPr lang="en-US" sz="4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𝑄</m:t>
                      </m:r>
                      <m:r>
                        <a:rPr lang="en-US" sz="4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𝑚𝑐</m:t>
                      </m:r>
                      <m:r>
                        <a:rPr lang="en-US" sz="4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𝑇</m:t>
                      </m:r>
                    </m:oMath>
                  </a14:m>
                  <a:endParaRPr lang="en-US" sz="4800" dirty="0">
                    <a:solidFill>
                      <a:srgbClr val="000000"/>
                    </a:solidFill>
                    <a:latin typeface="Arial" panose="020B0604020202020204" pitchFamily="34" charset="0"/>
                    <a:cs typeface="Arial" panose="020B0604020202020204" pitchFamily="34" charset="0"/>
                    <a:sym typeface="Arial"/>
                  </a:endParaRPr>
                </a:p>
              </p:txBody>
            </p:sp>
          </mc:Choice>
          <mc:Fallback xmlns="">
            <p:sp>
              <p:nvSpPr>
                <p:cNvPr id="18" name="Rounded Rectangle 14">
                  <a:extLst>
                    <a:ext uri="{FF2B5EF4-FFF2-40B4-BE49-F238E27FC236}">
                      <a16:creationId xmlns:a16="http://schemas.microsoft.com/office/drawing/2014/main" id="{07BA7279-E84F-93F4-618F-422A2B4BC946}"/>
                    </a:ext>
                  </a:extLst>
                </p:cNvPr>
                <p:cNvSpPr>
                  <a:spLocks noRot="1" noChangeAspect="1" noMove="1" noResize="1" noEditPoints="1" noAdjustHandles="1" noChangeArrowheads="1" noChangeShapeType="1" noTextEdit="1"/>
                </p:cNvSpPr>
                <p:nvPr/>
              </p:nvSpPr>
              <p:spPr>
                <a:xfrm>
                  <a:off x="5452712" y="3454541"/>
                  <a:ext cx="3552594" cy="1088043"/>
                </a:xfrm>
                <a:prstGeom prst="roundRect">
                  <a:avLst/>
                </a:prstGeom>
                <a:blipFill>
                  <a:blip r:embed="rId8"/>
                  <a:stretch>
                    <a:fillRect/>
                  </a:stretch>
                </a:blipFill>
                <a:ln w="28575" cap="flat" cmpd="sng" algn="ctr">
                  <a:solidFill>
                    <a:srgbClr val="000000"/>
                  </a:solidFill>
                  <a:prstDash val="solid"/>
                </a:ln>
                <a:effectLst/>
              </p:spPr>
              <p:txBody>
                <a:bodyPr/>
                <a:lstStyle/>
                <a:p>
                  <a:r>
                    <a:rPr lang="en-US">
                      <a:noFill/>
                    </a:rPr>
                    <a:t> </a:t>
                  </a:r>
                </a:p>
              </p:txBody>
            </p:sp>
          </mc:Fallback>
        </mc:AlternateContent>
        <p:pic>
          <p:nvPicPr>
            <p:cNvPr id="19" name="Picture 4" descr="https://cdn-icons-png.flaticon.com/128/447/447928.png">
              <a:extLst>
                <a:ext uri="{FF2B5EF4-FFF2-40B4-BE49-F238E27FC236}">
                  <a16:creationId xmlns:a16="http://schemas.microsoft.com/office/drawing/2014/main" xmlns="" id="{8094D5E3-0D92-0B70-D571-52DDF36890B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5094266" y="3669616"/>
              <a:ext cx="754458" cy="784102"/>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19">
            <a:extLst>
              <a:ext uri="{FF2B5EF4-FFF2-40B4-BE49-F238E27FC236}">
                <a16:creationId xmlns:a16="http://schemas.microsoft.com/office/drawing/2014/main" xmlns="" id="{5366AC6C-29C2-B045-53A2-F015FB427D25}"/>
              </a:ext>
            </a:extLst>
          </p:cNvPr>
          <p:cNvSpPr/>
          <p:nvPr/>
        </p:nvSpPr>
        <p:spPr>
          <a:xfrm>
            <a:off x="682358" y="675386"/>
            <a:ext cx="16923284" cy="3013838"/>
          </a:xfrm>
          <a:prstGeom prst="rect">
            <a:avLst/>
          </a:prstGeom>
        </p:spPr>
        <p:txBody>
          <a:bodyPr wrap="square">
            <a:spAutoFit/>
          </a:bodyPr>
          <a:lstStyle/>
          <a:p>
            <a:pPr algn="ctr">
              <a:lnSpc>
                <a:spcPct val="150000"/>
              </a:lnSpc>
            </a:pPr>
            <a:r>
              <a:rPr lang="vi-VN" sz="4400" b="1" kern="0" dirty="0">
                <a:solidFill>
                  <a:schemeClr val="accent6">
                    <a:lumMod val="75000"/>
                  </a:schemeClr>
                </a:solidFill>
                <a:latin typeface="Arial" panose="020B0604020202020204" pitchFamily="34" charset="0"/>
                <a:cs typeface="Arial" panose="020B0604020202020204" pitchFamily="34" charset="0"/>
                <a:sym typeface="Arial"/>
              </a:rPr>
              <a:t>Câu </a:t>
            </a:r>
            <a:r>
              <a:rPr lang="en-US" sz="4400" b="1" kern="0" dirty="0">
                <a:solidFill>
                  <a:schemeClr val="accent6">
                    <a:lumMod val="75000"/>
                  </a:schemeClr>
                </a:solidFill>
                <a:latin typeface="Arial" panose="020B0604020202020204" pitchFamily="34" charset="0"/>
                <a:cs typeface="Arial" panose="020B0604020202020204" pitchFamily="34" charset="0"/>
                <a:sym typeface="Arial"/>
              </a:rPr>
              <a:t>3</a:t>
            </a:r>
            <a:r>
              <a:rPr lang="vi-VN" sz="4400" b="1" kern="0" dirty="0">
                <a:solidFill>
                  <a:schemeClr val="accent6">
                    <a:lumMod val="75000"/>
                  </a:schemeClr>
                </a:solidFill>
                <a:latin typeface="Arial" panose="020B0604020202020204" pitchFamily="34" charset="0"/>
                <a:cs typeface="Arial" panose="020B0604020202020204" pitchFamily="34" charset="0"/>
                <a:sym typeface="Arial"/>
              </a:rPr>
              <a:t>:</a:t>
            </a:r>
            <a:r>
              <a:rPr lang="vi-VN" sz="4400" kern="0" dirty="0">
                <a:solidFill>
                  <a:schemeClr val="accent6">
                    <a:lumMod val="75000"/>
                  </a:schemeClr>
                </a:solidFill>
                <a:latin typeface="Arial" panose="020B0604020202020204" pitchFamily="34" charset="0"/>
                <a:cs typeface="Arial" panose="020B0604020202020204" pitchFamily="34" charset="0"/>
                <a:sym typeface="Arial"/>
              </a:rPr>
              <a:t> </a:t>
            </a:r>
            <a:r>
              <a:rPr lang="en-US" sz="4400" dirty="0" err="1">
                <a:solidFill>
                  <a:srgbClr val="000000"/>
                </a:solidFill>
                <a:latin typeface="Arial" panose="020B0604020202020204" pitchFamily="34" charset="0"/>
                <a:cs typeface="Arial" panose="020B0604020202020204" pitchFamily="34" charset="0"/>
              </a:rPr>
              <a:t>Một</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vật</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có</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khối</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lượng</a:t>
            </a:r>
            <a:r>
              <a:rPr lang="en-US" sz="4400" dirty="0">
                <a:solidFill>
                  <a:srgbClr val="000000"/>
                </a:solidFill>
                <a:latin typeface="Arial" panose="020B0604020202020204" pitchFamily="34" charset="0"/>
                <a:cs typeface="Arial" panose="020B0604020202020204" pitchFamily="34" charset="0"/>
              </a:rPr>
              <a:t> m (kg) </a:t>
            </a:r>
            <a:r>
              <a:rPr lang="en-US" sz="4400" dirty="0" err="1">
                <a:solidFill>
                  <a:srgbClr val="000000"/>
                </a:solidFill>
                <a:latin typeface="Arial" panose="020B0604020202020204" pitchFamily="34" charset="0"/>
                <a:cs typeface="Arial" panose="020B0604020202020204" pitchFamily="34" charset="0"/>
              </a:rPr>
              <a:t>được</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làm</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bằng</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chất</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có</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nhiệt</a:t>
            </a:r>
            <a:r>
              <a:rPr lang="en-US" sz="4400" dirty="0">
                <a:solidFill>
                  <a:srgbClr val="000000"/>
                </a:solidFill>
                <a:latin typeface="Arial" panose="020B0604020202020204" pitchFamily="34" charset="0"/>
                <a:cs typeface="Arial" panose="020B0604020202020204" pitchFamily="34" charset="0"/>
              </a:rPr>
              <a:t> dung </a:t>
            </a:r>
            <a:r>
              <a:rPr lang="en-US" sz="4400" dirty="0" err="1">
                <a:solidFill>
                  <a:srgbClr val="000000"/>
                </a:solidFill>
                <a:latin typeface="Arial" panose="020B0604020202020204" pitchFamily="34" charset="0"/>
                <a:cs typeface="Arial" panose="020B0604020202020204" pitchFamily="34" charset="0"/>
              </a:rPr>
              <a:t>riêng</a:t>
            </a:r>
            <a:r>
              <a:rPr lang="en-US" sz="4400" dirty="0">
                <a:solidFill>
                  <a:srgbClr val="000000"/>
                </a:solidFill>
                <a:latin typeface="Arial" panose="020B0604020202020204" pitchFamily="34" charset="0"/>
                <a:cs typeface="Arial" panose="020B0604020202020204" pitchFamily="34" charset="0"/>
              </a:rPr>
              <a:t> c (J/</a:t>
            </a:r>
            <a:r>
              <a:rPr lang="en-US" sz="4400" dirty="0" err="1">
                <a:solidFill>
                  <a:srgbClr val="000000"/>
                </a:solidFill>
                <a:latin typeface="Arial" panose="020B0604020202020204" pitchFamily="34" charset="0"/>
                <a:cs typeface="Arial" panose="020B0604020202020204" pitchFamily="34" charset="0"/>
              </a:rPr>
              <a:t>kg.K</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nhận</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nhiệt</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lượng</a:t>
            </a:r>
            <a:r>
              <a:rPr lang="en-US" sz="4400" dirty="0">
                <a:solidFill>
                  <a:srgbClr val="000000"/>
                </a:solidFill>
                <a:latin typeface="Arial" panose="020B0604020202020204" pitchFamily="34" charset="0"/>
                <a:cs typeface="Arial" panose="020B0604020202020204" pitchFamily="34" charset="0"/>
              </a:rPr>
              <a:t> Q (J) </a:t>
            </a:r>
            <a:r>
              <a:rPr lang="en-US" sz="4400" dirty="0" err="1">
                <a:solidFill>
                  <a:srgbClr val="000000"/>
                </a:solidFill>
                <a:latin typeface="Arial" panose="020B0604020202020204" pitchFamily="34" charset="0"/>
                <a:cs typeface="Arial" panose="020B0604020202020204" pitchFamily="34" charset="0"/>
              </a:rPr>
              <a:t>thì</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nhiệt</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độ</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của</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vật</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tăng</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thêm</a:t>
            </a:r>
            <a:r>
              <a:rPr lang="en-US" sz="4400" dirty="0">
                <a:solidFill>
                  <a:srgbClr val="000000"/>
                </a:solidFill>
                <a:latin typeface="Arial" panose="020B0604020202020204" pitchFamily="34" charset="0"/>
                <a:cs typeface="Arial" panose="020B0604020202020204" pitchFamily="34" charset="0"/>
              </a:rPr>
              <a:t> ΔT (K). </a:t>
            </a:r>
            <a:r>
              <a:rPr lang="en-US" sz="4400" dirty="0" err="1">
                <a:solidFill>
                  <a:srgbClr val="000000"/>
                </a:solidFill>
                <a:latin typeface="Arial" panose="020B0604020202020204" pitchFamily="34" charset="0"/>
                <a:cs typeface="Arial" panose="020B0604020202020204" pitchFamily="34" charset="0"/>
              </a:rPr>
              <a:t>Hệ</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thức</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nào</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sau</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đây</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đúng</a:t>
            </a:r>
            <a:r>
              <a:rPr lang="en-US" sz="4400" dirty="0">
                <a:solidFill>
                  <a:srgbClr val="000000"/>
                </a:solidFill>
                <a:latin typeface="Arial" panose="020B0604020202020204" pitchFamily="34" charset="0"/>
                <a:cs typeface="Arial" panose="020B0604020202020204" pitchFamily="34" charset="0"/>
              </a:rPr>
              <a:t>?</a:t>
            </a:r>
            <a:endParaRPr lang="en-US" sz="4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748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5366AC6C-29C2-B045-53A2-F015FB427D25}"/>
              </a:ext>
            </a:extLst>
          </p:cNvPr>
          <p:cNvSpPr/>
          <p:nvPr/>
        </p:nvSpPr>
        <p:spPr>
          <a:xfrm>
            <a:off x="945370" y="688306"/>
            <a:ext cx="16397259" cy="367158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0" cap="none" spc="0" normalizeH="0" baseline="0" noProof="0" dirty="0">
                <a:ln>
                  <a:noFill/>
                </a:ln>
                <a:solidFill>
                  <a:schemeClr val="accent6">
                    <a:lumMod val="75000"/>
                  </a:schemeClr>
                </a:solidFill>
                <a:effectLst/>
                <a:uLnTx/>
                <a:uFillTx/>
                <a:latin typeface="Arial" panose="020B0604020202020204" pitchFamily="34" charset="0"/>
                <a:ea typeface="+mn-ea"/>
                <a:cs typeface="Arial" panose="020B0604020202020204" pitchFamily="34" charset="0"/>
                <a:sym typeface="Arial"/>
              </a:rPr>
              <a:t>Câu </a:t>
            </a:r>
            <a:r>
              <a:rPr lang="en-US" sz="4000" b="1" kern="0" dirty="0">
                <a:solidFill>
                  <a:schemeClr val="accent6">
                    <a:lumMod val="75000"/>
                  </a:schemeClr>
                </a:solidFill>
                <a:latin typeface="Arial" panose="020B0604020202020204" pitchFamily="34" charset="0"/>
                <a:cs typeface="Arial" panose="020B0604020202020204" pitchFamily="34" charset="0"/>
                <a:sym typeface="Arial"/>
              </a:rPr>
              <a:t>4</a:t>
            </a:r>
            <a:r>
              <a:rPr kumimoji="0" lang="vi-VN" sz="4000" b="1" i="0" u="none" strike="noStrike" kern="0" cap="none" spc="0" normalizeH="0" baseline="0" noProof="0" dirty="0">
                <a:ln>
                  <a:noFill/>
                </a:ln>
                <a:solidFill>
                  <a:schemeClr val="accent6">
                    <a:lumMod val="75000"/>
                  </a:schemeClr>
                </a:solidFill>
                <a:effectLst/>
                <a:uLnTx/>
                <a:uFillTx/>
                <a:latin typeface="Arial" panose="020B0604020202020204" pitchFamily="34" charset="0"/>
                <a:ea typeface="+mn-ea"/>
                <a:cs typeface="Arial" panose="020B0604020202020204" pitchFamily="34" charset="0"/>
                <a:sym typeface="Arial"/>
              </a:rPr>
              <a:t>:</a:t>
            </a:r>
            <a:r>
              <a:rPr kumimoji="0" lang="vi-VN" sz="4000" b="0" i="0" u="none" strike="noStrike" kern="0" cap="none" spc="0" normalizeH="0" baseline="0" noProof="0" dirty="0">
                <a:ln>
                  <a:noFill/>
                </a:ln>
                <a:solidFill>
                  <a:schemeClr val="accent6">
                    <a:lumMod val="75000"/>
                  </a:schemeClr>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Một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ấm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đun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nước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bằng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nhôm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khối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lượng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0,4 kg,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chứa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được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3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lít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nước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đun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bếp</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Khi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nhận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được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nhiệt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lượng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740 kJ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thì</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ấm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đạt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đến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nhiệt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độ</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80</a:t>
            </a:r>
            <a:r>
              <a:rPr kumimoji="0" lang="en-US" sz="40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Biết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nhiệt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dung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riêng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nhôm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880 J/</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kg.K</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nhiệt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dung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riêng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nước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4200 J/</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kg.K</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Nhiệt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độ</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ban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đầu</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nước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là</a:t>
            </a:r>
            <a:endPar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xmlns="" id="{7B778E96-5286-4DD2-3915-06404018F4D9}"/>
              </a:ext>
            </a:extLst>
          </p:cNvPr>
          <p:cNvGrpSpPr/>
          <p:nvPr/>
        </p:nvGrpSpPr>
        <p:grpSpPr>
          <a:xfrm>
            <a:off x="706134" y="4955882"/>
            <a:ext cx="7870278" cy="2176086"/>
            <a:chOff x="143654" y="1771736"/>
            <a:chExt cx="3935139" cy="1088043"/>
          </a:xfrm>
        </p:grpSpPr>
        <p:sp>
          <p:nvSpPr>
            <p:cNvPr id="8" name="Rounded Rectangle 2">
              <a:extLst>
                <a:ext uri="{FF2B5EF4-FFF2-40B4-BE49-F238E27FC236}">
                  <a16:creationId xmlns:a16="http://schemas.microsoft.com/office/drawing/2014/main" xmlns="" id="{05DE6D20-71A6-AF01-1BB4-B364F8A516DA}"/>
                </a:ext>
              </a:extLst>
            </p:cNvPr>
            <p:cNvSpPr/>
            <p:nvPr/>
          </p:nvSpPr>
          <p:spPr>
            <a:xfrm>
              <a:off x="541583" y="1771736"/>
              <a:ext cx="3537210" cy="108804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A. 32</a:t>
              </a:r>
              <a:r>
                <a:rPr kumimoji="0" lang="en-US" sz="4000" b="0" i="0" u="none" strike="noStrike" kern="1200" cap="none" spc="0" normalizeH="0" baseline="30000" noProof="0" dirty="0">
                  <a:ln>
                    <a:noFill/>
                  </a:ln>
                  <a:solidFill>
                    <a:srgbClr val="000000"/>
                  </a:solidFill>
                  <a:effectLst/>
                  <a:uLnTx/>
                  <a:uFillTx/>
                  <a:latin typeface="Arial"/>
                  <a:ea typeface="+mn-ea"/>
                  <a:cs typeface="Arial" panose="020B0604020202020204" pitchFamily="34" charset="0"/>
                  <a:sym typeface="Arial"/>
                </a:rPr>
                <a:t>o</a:t>
              </a:r>
              <a:r>
                <a:rPr kumimoji="0" lang="en-US" sz="4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C</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9" name="Picture 2" descr="https://cdn-icons-png.flaticon.com/128/595/595805.png">
              <a:extLst>
                <a:ext uri="{FF2B5EF4-FFF2-40B4-BE49-F238E27FC236}">
                  <a16:creationId xmlns:a16="http://schemas.microsoft.com/office/drawing/2014/main" xmlns="" id="{2C1DEB0F-ACA3-5E53-B172-BBC7BE49E1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654" y="2021267"/>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xmlns="" id="{B97C4C1F-97E4-E1E9-26BE-8FC6EF3F5103}"/>
              </a:ext>
            </a:extLst>
          </p:cNvPr>
          <p:cNvGrpSpPr/>
          <p:nvPr/>
        </p:nvGrpSpPr>
        <p:grpSpPr>
          <a:xfrm>
            <a:off x="9248656" y="4955884"/>
            <a:ext cx="7791314" cy="2176086"/>
            <a:chOff x="5104012" y="1771736"/>
            <a:chExt cx="3895657" cy="1088043"/>
          </a:xfrm>
        </p:grpSpPr>
        <p:sp>
          <p:nvSpPr>
            <p:cNvPr id="11" name="Rounded Rectangle 5">
              <a:extLst>
                <a:ext uri="{FF2B5EF4-FFF2-40B4-BE49-F238E27FC236}">
                  <a16:creationId xmlns:a16="http://schemas.microsoft.com/office/drawing/2014/main" xmlns="" id="{113D3C8C-3D21-2944-08D8-34CB65C69416}"/>
                </a:ext>
              </a:extLst>
            </p:cNvPr>
            <p:cNvSpPr/>
            <p:nvPr/>
          </p:nvSpPr>
          <p:spPr>
            <a:xfrm>
              <a:off x="5462459" y="1771736"/>
              <a:ext cx="3537210" cy="108804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B. 28</a:t>
              </a:r>
              <a:r>
                <a:rPr kumimoji="0" lang="en-US" sz="4000" b="0" i="0" u="none" strike="noStrike" kern="1200" cap="none" spc="0" normalizeH="0" baseline="30000" noProof="0" dirty="0">
                  <a:ln>
                    <a:noFill/>
                  </a:ln>
                  <a:solidFill>
                    <a:srgbClr val="000000"/>
                  </a:solidFill>
                  <a:effectLst/>
                  <a:uLnTx/>
                  <a:uFillTx/>
                  <a:latin typeface="Arial"/>
                  <a:ea typeface="+mn-ea"/>
                  <a:cs typeface="Arial" panose="020B0604020202020204" pitchFamily="34" charset="0"/>
                  <a:sym typeface="Arial"/>
                </a:rPr>
                <a:t>o</a:t>
              </a:r>
              <a:r>
                <a:rPr kumimoji="0" lang="en-US" sz="4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C</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12" name="Picture 2" descr="https://cdn-icons-png.flaticon.com/128/595/595805.png">
              <a:extLst>
                <a:ext uri="{FF2B5EF4-FFF2-40B4-BE49-F238E27FC236}">
                  <a16:creationId xmlns:a16="http://schemas.microsoft.com/office/drawing/2014/main" xmlns="" id="{EF07B054-1C86-A6B0-7ED4-5A99A377A5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4012" y="2020415"/>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xmlns="" id="{75707E02-0B15-C793-687B-148B45AA300C}"/>
              </a:ext>
            </a:extLst>
          </p:cNvPr>
          <p:cNvGrpSpPr/>
          <p:nvPr/>
        </p:nvGrpSpPr>
        <p:grpSpPr>
          <a:xfrm>
            <a:off x="746876" y="7508552"/>
            <a:ext cx="7829536" cy="2176086"/>
            <a:chOff x="164025" y="3365031"/>
            <a:chExt cx="3914768" cy="1088043"/>
          </a:xfrm>
        </p:grpSpPr>
        <p:sp>
          <p:nvSpPr>
            <p:cNvPr id="14" name="Rounded Rectangle 8">
              <a:extLst>
                <a:ext uri="{FF2B5EF4-FFF2-40B4-BE49-F238E27FC236}">
                  <a16:creationId xmlns:a16="http://schemas.microsoft.com/office/drawing/2014/main" xmlns="" id="{60118AE6-FF13-3A72-773A-3452C65588F7}"/>
                </a:ext>
              </a:extLst>
            </p:cNvPr>
            <p:cNvSpPr/>
            <p:nvPr/>
          </p:nvSpPr>
          <p:spPr>
            <a:xfrm>
              <a:off x="541583" y="3365031"/>
              <a:ext cx="3537210" cy="108804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C. </a:t>
              </a:r>
              <a:r>
                <a:rPr kumimoji="0" lang="en-US" sz="4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23</a:t>
              </a:r>
              <a:r>
                <a:rPr kumimoji="0" lang="en-US" sz="4000" b="0" i="0" u="none" strike="noStrike" kern="1200" cap="none" spc="0" normalizeH="0" baseline="30000" noProof="0" dirty="0">
                  <a:ln>
                    <a:noFill/>
                  </a:ln>
                  <a:solidFill>
                    <a:srgbClr val="000000"/>
                  </a:solidFill>
                  <a:effectLst/>
                  <a:uLnTx/>
                  <a:uFillTx/>
                  <a:latin typeface="Arial"/>
                  <a:ea typeface="+mn-ea"/>
                  <a:cs typeface="Arial" panose="020B0604020202020204" pitchFamily="34" charset="0"/>
                  <a:sym typeface="Arial"/>
                </a:rPr>
                <a:t>o</a:t>
              </a:r>
              <a:r>
                <a:rPr kumimoji="0" lang="en-US" sz="4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C</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15" name="Picture 2" descr="https://cdn-icons-png.flaticon.com/128/595/595805.png">
              <a:extLst>
                <a:ext uri="{FF2B5EF4-FFF2-40B4-BE49-F238E27FC236}">
                  <a16:creationId xmlns:a16="http://schemas.microsoft.com/office/drawing/2014/main" xmlns="" id="{B7E224C7-830D-D1F0-7601-52CBEDE0A9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025" y="3613066"/>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xmlns="" id="{B6102E64-906E-E2C6-5D1A-AB0C1698DC5A}"/>
              </a:ext>
            </a:extLst>
          </p:cNvPr>
          <p:cNvGrpSpPr/>
          <p:nvPr/>
        </p:nvGrpSpPr>
        <p:grpSpPr>
          <a:xfrm>
            <a:off x="9189264" y="7474413"/>
            <a:ext cx="7850704" cy="2176086"/>
            <a:chOff x="5072079" y="3493789"/>
            <a:chExt cx="3925352" cy="1088043"/>
          </a:xfrm>
        </p:grpSpPr>
        <p:sp>
          <p:nvSpPr>
            <p:cNvPr id="30" name="Rounded Rectangle 11">
              <a:extLst>
                <a:ext uri="{FF2B5EF4-FFF2-40B4-BE49-F238E27FC236}">
                  <a16:creationId xmlns:a16="http://schemas.microsoft.com/office/drawing/2014/main" xmlns="" id="{A4DE4B1F-DBDF-A787-7E03-CF28F509497A}"/>
                </a:ext>
              </a:extLst>
            </p:cNvPr>
            <p:cNvSpPr/>
            <p:nvPr/>
          </p:nvSpPr>
          <p:spPr>
            <a:xfrm>
              <a:off x="5460221" y="3493789"/>
              <a:ext cx="3537210" cy="108804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D. </a:t>
              </a:r>
              <a:r>
                <a:rPr kumimoji="0" lang="en-US" sz="4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19</a:t>
              </a:r>
              <a:r>
                <a:rPr kumimoji="0" lang="en-US" sz="4000" b="0" i="0" u="none" strike="noStrike" kern="1200" cap="none" spc="0" normalizeH="0" baseline="30000" noProof="0" dirty="0">
                  <a:ln>
                    <a:noFill/>
                  </a:ln>
                  <a:solidFill>
                    <a:srgbClr val="000000"/>
                  </a:solidFill>
                  <a:effectLst/>
                  <a:uLnTx/>
                  <a:uFillTx/>
                  <a:latin typeface="Arial"/>
                  <a:ea typeface="+mn-ea"/>
                  <a:cs typeface="Arial" panose="020B0604020202020204" pitchFamily="34" charset="0"/>
                  <a:sym typeface="Arial"/>
                </a:rPr>
                <a:t>o</a:t>
              </a:r>
              <a:r>
                <a:rPr kumimoji="0" lang="en-US" sz="4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C</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31" name="Picture 2" descr="https://cdn-icons-png.flaticon.com/128/595/595805.png">
              <a:extLst>
                <a:ext uri="{FF2B5EF4-FFF2-40B4-BE49-F238E27FC236}">
                  <a16:creationId xmlns:a16="http://schemas.microsoft.com/office/drawing/2014/main" xmlns="" id="{CCE35528-1738-B7E1-56EE-EBDE3FE3F0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2079" y="3741825"/>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xmlns="" id="{63EADE37-DAF6-0336-6C08-B993A04EA971}"/>
              </a:ext>
            </a:extLst>
          </p:cNvPr>
          <p:cNvGrpSpPr/>
          <p:nvPr/>
        </p:nvGrpSpPr>
        <p:grpSpPr>
          <a:xfrm>
            <a:off x="785100" y="7508552"/>
            <a:ext cx="7791312" cy="2176086"/>
            <a:chOff x="5094266" y="3454541"/>
            <a:chExt cx="3895656" cy="1088043"/>
          </a:xfrm>
        </p:grpSpPr>
        <p:sp>
          <p:nvSpPr>
            <p:cNvPr id="33" name="Rounded Rectangle 14">
              <a:extLst>
                <a:ext uri="{FF2B5EF4-FFF2-40B4-BE49-F238E27FC236}">
                  <a16:creationId xmlns:a16="http://schemas.microsoft.com/office/drawing/2014/main" xmlns="" id="{A23D4F45-1D6D-63B4-CD99-7F4462BA3FCD}"/>
                </a:ext>
              </a:extLst>
            </p:cNvPr>
            <p:cNvSpPr/>
            <p:nvPr/>
          </p:nvSpPr>
          <p:spPr>
            <a:xfrm>
              <a:off x="5452712" y="3454541"/>
              <a:ext cx="3537210" cy="1088043"/>
            </a:xfrm>
            <a:prstGeom prst="roundRect">
              <a:avLst/>
            </a:prstGeom>
            <a:solidFill>
              <a:srgbClr val="FFFFFF">
                <a:lumMod val="20000"/>
                <a:lumOff val="80000"/>
              </a:srgbClr>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4000" dirty="0">
                  <a:solidFill>
                    <a:srgbClr val="000000"/>
                  </a:solidFill>
                  <a:latin typeface="Arial"/>
                  <a:cs typeface="Arial" panose="020B0604020202020204" pitchFamily="34" charset="0"/>
                  <a:sym typeface="Arial"/>
                </a:rPr>
                <a:t>C</a:t>
              </a:r>
              <a:r>
                <a:rPr kumimoji="0" lang="en-US" sz="4000" b="0" i="0" u="none" strike="noStrike" kern="1200" cap="none" spc="0" normalizeH="0" baseline="0" noProof="0" dirty="0">
                  <a:ln>
                    <a:noFill/>
                  </a:ln>
                  <a:solidFill>
                    <a:srgbClr val="000000"/>
                  </a:solidFill>
                  <a:effectLst/>
                  <a:uLnTx/>
                  <a:uFillTx/>
                  <a:latin typeface="Arial"/>
                  <a:cs typeface="Arial" panose="020B0604020202020204" pitchFamily="34" charset="0"/>
                  <a:sym typeface="Arial"/>
                </a:rPr>
                <a:t>. 23</a:t>
              </a:r>
              <a:r>
                <a:rPr kumimoji="0" lang="en-US" sz="4000" b="0" i="0" u="none" strike="noStrike" kern="1200" cap="none" spc="0" normalizeH="0" baseline="30000" noProof="0" dirty="0">
                  <a:ln>
                    <a:noFill/>
                  </a:ln>
                  <a:solidFill>
                    <a:srgbClr val="000000"/>
                  </a:solidFill>
                  <a:effectLst/>
                  <a:uLnTx/>
                  <a:uFillTx/>
                  <a:latin typeface="Arial"/>
                  <a:cs typeface="Arial" panose="020B0604020202020204" pitchFamily="34" charset="0"/>
                  <a:sym typeface="Arial"/>
                </a:rPr>
                <a:t>o</a:t>
              </a:r>
              <a:r>
                <a:rPr kumimoji="0" lang="en-US" sz="4000" b="0" i="0" u="none" strike="noStrike" kern="1200" cap="none" spc="0" normalizeH="0" baseline="0" noProof="0" dirty="0">
                  <a:ln>
                    <a:noFill/>
                  </a:ln>
                  <a:solidFill>
                    <a:srgbClr val="000000"/>
                  </a:solidFill>
                  <a:effectLst/>
                  <a:uLnTx/>
                  <a:uFillTx/>
                  <a:latin typeface="Arial"/>
                  <a:cs typeface="Arial" panose="020B0604020202020204" pitchFamily="34" charset="0"/>
                  <a:sym typeface="Arial"/>
                </a:rPr>
                <a:t>C</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34" name="Picture 4" descr="https://cdn-icons-png.flaticon.com/128/447/447928.png">
              <a:extLst>
                <a:ext uri="{FF2B5EF4-FFF2-40B4-BE49-F238E27FC236}">
                  <a16:creationId xmlns:a16="http://schemas.microsoft.com/office/drawing/2014/main" xmlns="" id="{07647996-D58F-EEAE-B69F-03D2508E3A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094266" y="3669616"/>
              <a:ext cx="754458" cy="7841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2374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508AB7C2-DC2D-01D0-6B8B-5928BCBF51C6}"/>
              </a:ext>
            </a:extLst>
          </p:cNvPr>
          <p:cNvSpPr/>
          <p:nvPr/>
        </p:nvSpPr>
        <p:spPr>
          <a:xfrm>
            <a:off x="7522336" y="2762741"/>
            <a:ext cx="9372600" cy="1447800"/>
          </a:xfrm>
          <a:prstGeom prst="roundRect">
            <a:avLst>
              <a:gd name="adj" fmla="val 8933"/>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spcBef>
                <a:spcPts val="0"/>
              </a:spcBef>
              <a:spcAft>
                <a:spcPts val="0"/>
              </a:spcAft>
              <a:buClrTx/>
              <a:buSzTx/>
              <a:buFontTx/>
              <a:buNone/>
              <a:tabLst/>
              <a:defRPr/>
            </a:pPr>
            <a:r>
              <a:rPr kumimoji="0" lang="en-US" sz="42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Khối</a:t>
            </a:r>
            <a:r>
              <a:rPr kumimoji="0" lang="en-US" sz="4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lượng</a:t>
            </a:r>
            <a:r>
              <a:rPr kumimoji="0" lang="en-US" sz="4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r>
              <a:rPr kumimoji="0" lang="en-US" sz="4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3" name="Rectangle: Rounded Corners 2">
            <a:extLst>
              <a:ext uri="{FF2B5EF4-FFF2-40B4-BE49-F238E27FC236}">
                <a16:creationId xmlns:a16="http://schemas.microsoft.com/office/drawing/2014/main" xmlns="" id="{830BF7C1-92FE-C8BC-C1C2-6E9E7FD13BC4}"/>
              </a:ext>
            </a:extLst>
          </p:cNvPr>
          <p:cNvSpPr/>
          <p:nvPr/>
        </p:nvSpPr>
        <p:spPr>
          <a:xfrm>
            <a:off x="7522336" y="5161149"/>
            <a:ext cx="9372600" cy="1447800"/>
          </a:xfrm>
          <a:prstGeom prst="roundRect">
            <a:avLst>
              <a:gd name="adj" fmla="val 8933"/>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spcBef>
                <a:spcPts val="0"/>
              </a:spcBef>
              <a:spcAft>
                <a:spcPts val="0"/>
              </a:spcAft>
              <a:buClrTx/>
              <a:buSzTx/>
              <a:buFontTx/>
              <a:buNone/>
              <a:tabLst/>
              <a:defRPr/>
            </a:pPr>
            <a:r>
              <a:rPr kumimoji="0" lang="en-US" sz="42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Bản</a:t>
            </a:r>
            <a:r>
              <a:rPr kumimoji="0" lang="en-US" sz="4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chất</a:t>
            </a:r>
            <a:r>
              <a:rPr kumimoji="0" lang="en-US" sz="4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chất</a:t>
            </a:r>
            <a:r>
              <a:rPr kumimoji="0" lang="en-US" sz="4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liệu</a:t>
            </a:r>
            <a:r>
              <a:rPr kumimoji="0" lang="en-US" sz="4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tạo</a:t>
            </a:r>
            <a:r>
              <a:rPr kumimoji="0" lang="en-US" sz="4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nên</a:t>
            </a:r>
            <a:r>
              <a:rPr kumimoji="0" lang="en-US" sz="4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r>
              <a:rPr kumimoji="0" lang="en-US" sz="4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4" name="Rectangle: Rounded Corners 3">
            <a:extLst>
              <a:ext uri="{FF2B5EF4-FFF2-40B4-BE49-F238E27FC236}">
                <a16:creationId xmlns:a16="http://schemas.microsoft.com/office/drawing/2014/main" xmlns="" id="{B77677F5-C1BA-3A33-38DD-411A75D5C44B}"/>
              </a:ext>
            </a:extLst>
          </p:cNvPr>
          <p:cNvSpPr/>
          <p:nvPr/>
        </p:nvSpPr>
        <p:spPr>
          <a:xfrm>
            <a:off x="7522336" y="7531303"/>
            <a:ext cx="9372600" cy="1447800"/>
          </a:xfrm>
          <a:prstGeom prst="roundRect">
            <a:avLst>
              <a:gd name="adj" fmla="val 8933"/>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spcBef>
                <a:spcPts val="0"/>
              </a:spcBef>
              <a:spcAft>
                <a:spcPts val="0"/>
              </a:spcAft>
              <a:buClrTx/>
              <a:buSzTx/>
              <a:buFontTx/>
              <a:buNone/>
              <a:tabLst/>
              <a:defRPr/>
            </a:pPr>
            <a:r>
              <a:rPr lang="en-US" sz="4200" dirty="0" err="1">
                <a:solidFill>
                  <a:prstClr val="black"/>
                </a:solidFill>
                <a:latin typeface="Arial" panose="020B0604020202020204" pitchFamily="34" charset="0"/>
                <a:cs typeface="Arial" panose="020B0604020202020204" pitchFamily="34" charset="0"/>
              </a:rPr>
              <a:t>Độ</a:t>
            </a: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tăng</a:t>
            </a: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nhiệt</a:t>
            </a: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độ</a:t>
            </a:r>
            <a:r>
              <a:rPr lang="en-US" sz="4200" dirty="0">
                <a:solidFill>
                  <a:prstClr val="black"/>
                </a:solidFill>
                <a:latin typeface="Arial" panose="020B0604020202020204" pitchFamily="34" charset="0"/>
                <a:cs typeface="Arial" panose="020B0604020202020204" pitchFamily="34" charset="0"/>
              </a:rPr>
              <a:t>.</a:t>
            </a:r>
            <a:endParaRPr kumimoji="0" lang="en-US" sz="4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Arrow: Right 4">
            <a:extLst>
              <a:ext uri="{FF2B5EF4-FFF2-40B4-BE49-F238E27FC236}">
                <a16:creationId xmlns:a16="http://schemas.microsoft.com/office/drawing/2014/main" xmlns="" id="{F70E0E94-89B6-A26B-0FD9-BF0F49FBD824}"/>
              </a:ext>
            </a:extLst>
          </p:cNvPr>
          <p:cNvSpPr/>
          <p:nvPr/>
        </p:nvSpPr>
        <p:spPr>
          <a:xfrm>
            <a:off x="6417436" y="3175779"/>
            <a:ext cx="838200" cy="621723"/>
          </a:xfrm>
          <a:prstGeom prst="rightArrow">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6" name="Arrow: Right 5">
            <a:extLst>
              <a:ext uri="{FF2B5EF4-FFF2-40B4-BE49-F238E27FC236}">
                <a16:creationId xmlns:a16="http://schemas.microsoft.com/office/drawing/2014/main" xmlns="" id="{2A888A9B-D4F2-D1F6-D0B1-E1619215AF29}"/>
              </a:ext>
            </a:extLst>
          </p:cNvPr>
          <p:cNvSpPr/>
          <p:nvPr/>
        </p:nvSpPr>
        <p:spPr>
          <a:xfrm>
            <a:off x="6417436" y="5574187"/>
            <a:ext cx="838200" cy="621723"/>
          </a:xfrm>
          <a:prstGeom prst="rightArrow">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7" name="Arrow: Right 6">
            <a:extLst>
              <a:ext uri="{FF2B5EF4-FFF2-40B4-BE49-F238E27FC236}">
                <a16:creationId xmlns:a16="http://schemas.microsoft.com/office/drawing/2014/main" xmlns="" id="{7510FF23-9E5C-D449-3147-2835FCEA09E5}"/>
              </a:ext>
            </a:extLst>
          </p:cNvPr>
          <p:cNvSpPr/>
          <p:nvPr/>
        </p:nvSpPr>
        <p:spPr>
          <a:xfrm>
            <a:off x="6417436" y="7944341"/>
            <a:ext cx="838200" cy="621723"/>
          </a:xfrm>
          <a:prstGeom prst="rightArrow">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200"/>
          </a:p>
        </p:txBody>
      </p:sp>
      <p:pic>
        <p:nvPicPr>
          <p:cNvPr id="8" name="Picture 7">
            <a:extLst>
              <a:ext uri="{FF2B5EF4-FFF2-40B4-BE49-F238E27FC236}">
                <a16:creationId xmlns:a16="http://schemas.microsoft.com/office/drawing/2014/main" xmlns="" id="{6EE8955F-3351-2278-5A76-59EA96B877AF}"/>
              </a:ext>
            </a:extLst>
          </p:cNvPr>
          <p:cNvPicPr>
            <a:picLocks noChangeAspect="1"/>
          </p:cNvPicPr>
          <p:nvPr/>
        </p:nvPicPr>
        <p:blipFill>
          <a:blip r:embed="rId2"/>
          <a:stretch>
            <a:fillRect/>
          </a:stretch>
        </p:blipFill>
        <p:spPr>
          <a:xfrm>
            <a:off x="15392400" y="7868836"/>
            <a:ext cx="2819400" cy="2418164"/>
          </a:xfrm>
          <a:prstGeom prst="rect">
            <a:avLst/>
          </a:prstGeom>
        </p:spPr>
      </p:pic>
      <p:grpSp>
        <p:nvGrpSpPr>
          <p:cNvPr id="9" name="Group 8">
            <a:extLst>
              <a:ext uri="{FF2B5EF4-FFF2-40B4-BE49-F238E27FC236}">
                <a16:creationId xmlns:a16="http://schemas.microsoft.com/office/drawing/2014/main" xmlns="" id="{A07D29AB-6DA7-5EED-1F8E-5A160A78308C}"/>
              </a:ext>
            </a:extLst>
          </p:cNvPr>
          <p:cNvGrpSpPr/>
          <p:nvPr/>
        </p:nvGrpSpPr>
        <p:grpSpPr>
          <a:xfrm>
            <a:off x="1426336" y="1780607"/>
            <a:ext cx="4724400" cy="7268634"/>
            <a:chOff x="1371600" y="846666"/>
            <a:chExt cx="4724400" cy="7268634"/>
          </a:xfrm>
        </p:grpSpPr>
        <p:sp>
          <p:nvSpPr>
            <p:cNvPr id="10" name="Rectangle: Rounded Corners 9">
              <a:extLst>
                <a:ext uri="{FF2B5EF4-FFF2-40B4-BE49-F238E27FC236}">
                  <a16:creationId xmlns:a16="http://schemas.microsoft.com/office/drawing/2014/main" xmlns="" id="{4ACFA06D-9819-E672-0701-B6BB5E6880BC}"/>
                </a:ext>
              </a:extLst>
            </p:cNvPr>
            <p:cNvSpPr/>
            <p:nvPr/>
          </p:nvSpPr>
          <p:spPr>
            <a:xfrm>
              <a:off x="1371600" y="1828800"/>
              <a:ext cx="4724400" cy="6286500"/>
            </a:xfrm>
            <a:prstGeom prst="roundRect">
              <a:avLst>
                <a:gd name="adj" fmla="val 7655"/>
              </a:avLst>
            </a:prstGeom>
            <a:solidFill>
              <a:srgbClr val="FFF89B"/>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Nhiệt lượng cần truyền cho một vật để nóng lên phụ thuộc </a:t>
              </a:r>
              <a:r>
                <a:rPr kumimoji="0" lang="en-US" sz="4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tố</a:t>
              </a: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xmlns="" id="{E18F4F33-128D-AFFE-EB04-43DCEC24FB4D}"/>
                </a:ext>
              </a:extLst>
            </p:cNvPr>
            <p:cNvPicPr>
              <a:picLocks noChangeAspect="1"/>
            </p:cNvPicPr>
            <p:nvPr/>
          </p:nvPicPr>
          <p:blipFill>
            <a:blip r:embed="rId3"/>
            <a:stretch>
              <a:fillRect/>
            </a:stretch>
          </p:blipFill>
          <p:spPr>
            <a:xfrm>
              <a:off x="3390900" y="846666"/>
              <a:ext cx="685800" cy="1706033"/>
            </a:xfrm>
            <a:prstGeom prst="rect">
              <a:avLst/>
            </a:prstGeom>
          </p:spPr>
        </p:pic>
      </p:grpSp>
    </p:spTree>
    <p:extLst>
      <p:ext uri="{BB962C8B-B14F-4D97-AF65-F5344CB8AC3E}">
        <p14:creationId xmlns:p14="http://schemas.microsoft.com/office/powerpoint/2010/main" val="396291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5366AC6C-29C2-B045-53A2-F015FB427D25}"/>
              </a:ext>
            </a:extLst>
          </p:cNvPr>
          <p:cNvSpPr/>
          <p:nvPr/>
        </p:nvSpPr>
        <p:spPr>
          <a:xfrm>
            <a:off x="1066800" y="1104900"/>
            <a:ext cx="15986233" cy="1998176"/>
          </a:xfrm>
          <a:prstGeom prst="rect">
            <a:avLst/>
          </a:prstGeom>
        </p:spPr>
        <p:txBody>
          <a:bodyPr wrap="square">
            <a:spAutoFit/>
          </a:bodyPr>
          <a:lstStyle/>
          <a:p>
            <a:pPr algn="ctr">
              <a:lnSpc>
                <a:spcPct val="150000"/>
              </a:lnSpc>
            </a:pPr>
            <a:r>
              <a:rPr lang="vi-VN" sz="4400" b="1" kern="0" dirty="0">
                <a:solidFill>
                  <a:schemeClr val="accent6">
                    <a:lumMod val="75000"/>
                  </a:schemeClr>
                </a:solidFill>
                <a:latin typeface="Arial" panose="020B0604020202020204" pitchFamily="34" charset="0"/>
                <a:cs typeface="Arial" panose="020B0604020202020204" pitchFamily="34" charset="0"/>
                <a:sym typeface="Arial"/>
              </a:rPr>
              <a:t>Câu </a:t>
            </a:r>
            <a:r>
              <a:rPr lang="en-US" sz="4400" b="1" kern="0" dirty="0">
                <a:solidFill>
                  <a:schemeClr val="accent6">
                    <a:lumMod val="75000"/>
                  </a:schemeClr>
                </a:solidFill>
                <a:latin typeface="Arial" panose="020B0604020202020204" pitchFamily="34" charset="0"/>
                <a:cs typeface="Arial" panose="020B0604020202020204" pitchFamily="34" charset="0"/>
                <a:sym typeface="Arial"/>
              </a:rPr>
              <a:t>5</a:t>
            </a:r>
            <a:r>
              <a:rPr lang="vi-VN" sz="4400" b="1" kern="0" dirty="0">
                <a:solidFill>
                  <a:schemeClr val="accent6">
                    <a:lumMod val="75000"/>
                  </a:schemeClr>
                </a:solidFill>
                <a:latin typeface="Arial" panose="020B0604020202020204" pitchFamily="34" charset="0"/>
                <a:cs typeface="Arial" panose="020B0604020202020204" pitchFamily="34" charset="0"/>
                <a:sym typeface="Arial"/>
              </a:rPr>
              <a:t>:</a:t>
            </a:r>
            <a:r>
              <a:rPr lang="vi-VN" sz="4400" kern="0" dirty="0">
                <a:solidFill>
                  <a:schemeClr val="accent6">
                    <a:lumMod val="75000"/>
                  </a:schemeClr>
                </a:solidFill>
                <a:latin typeface="Arial" panose="020B0604020202020204" pitchFamily="34" charset="0"/>
                <a:cs typeface="Arial" panose="020B0604020202020204" pitchFamily="34" charset="0"/>
                <a:sym typeface="Arial"/>
              </a:rPr>
              <a:t> </a:t>
            </a:r>
            <a:r>
              <a:rPr lang="en-US" sz="4400" dirty="0" err="1">
                <a:solidFill>
                  <a:srgbClr val="000000"/>
                </a:solidFill>
                <a:latin typeface="Arial" panose="020B0604020202020204" pitchFamily="34" charset="0"/>
                <a:cs typeface="Arial" panose="020B0604020202020204" pitchFamily="34" charset="0"/>
              </a:rPr>
              <a:t>Nhiệt</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nóng</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chảy</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của</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chì</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là</a:t>
            </a:r>
            <a:r>
              <a:rPr lang="en-US" sz="4400" dirty="0">
                <a:solidFill>
                  <a:srgbClr val="000000"/>
                </a:solidFill>
                <a:latin typeface="Arial" panose="020B0604020202020204" pitchFamily="34" charset="0"/>
                <a:cs typeface="Arial" panose="020B0604020202020204" pitchFamily="34" charset="0"/>
              </a:rPr>
              <a:t> 0,25.10</a:t>
            </a:r>
            <a:r>
              <a:rPr lang="en-US" sz="4400" baseline="30000" dirty="0">
                <a:solidFill>
                  <a:srgbClr val="000000"/>
                </a:solidFill>
                <a:latin typeface="Arial" panose="020B0604020202020204" pitchFamily="34" charset="0"/>
                <a:cs typeface="Arial" panose="020B0604020202020204" pitchFamily="34" charset="0"/>
              </a:rPr>
              <a:t>5</a:t>
            </a:r>
            <a:r>
              <a:rPr lang="en-US" sz="4400" dirty="0">
                <a:solidFill>
                  <a:srgbClr val="000000"/>
                </a:solidFill>
                <a:latin typeface="Arial" panose="020B0604020202020204" pitchFamily="34" charset="0"/>
                <a:cs typeface="Arial" panose="020B0604020202020204" pitchFamily="34" charset="0"/>
              </a:rPr>
              <a:t> J/kg. </a:t>
            </a:r>
            <a:r>
              <a:rPr lang="en-US" sz="4400" dirty="0" err="1">
                <a:solidFill>
                  <a:srgbClr val="000000"/>
                </a:solidFill>
                <a:latin typeface="Arial" panose="020B0604020202020204" pitchFamily="34" charset="0"/>
                <a:cs typeface="Arial" panose="020B0604020202020204" pitchFamily="34" charset="0"/>
              </a:rPr>
              <a:t>Nhiệt</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lượng</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cần</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thiết</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để</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làm</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nóng</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chảy</a:t>
            </a:r>
            <a:r>
              <a:rPr lang="en-US" sz="4400" dirty="0">
                <a:solidFill>
                  <a:srgbClr val="000000"/>
                </a:solidFill>
                <a:latin typeface="Arial" panose="020B0604020202020204" pitchFamily="34" charset="0"/>
                <a:cs typeface="Arial" panose="020B0604020202020204" pitchFamily="34" charset="0"/>
              </a:rPr>
              <a:t> 5 kg </a:t>
            </a:r>
            <a:r>
              <a:rPr lang="en-US" sz="4400" dirty="0" err="1">
                <a:solidFill>
                  <a:srgbClr val="000000"/>
                </a:solidFill>
                <a:latin typeface="Arial" panose="020B0604020202020204" pitchFamily="34" charset="0"/>
                <a:cs typeface="Arial" panose="020B0604020202020204" pitchFamily="34" charset="0"/>
              </a:rPr>
              <a:t>chì</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là</a:t>
            </a:r>
            <a:r>
              <a:rPr lang="en-US" sz="4400" dirty="0">
                <a:solidFill>
                  <a:srgbClr val="000000"/>
                </a:solidFill>
                <a:latin typeface="Arial" panose="020B0604020202020204" pitchFamily="34" charset="0"/>
                <a:cs typeface="Arial" panose="020B0604020202020204" pitchFamily="34" charset="0"/>
              </a:rPr>
              <a:t> </a:t>
            </a:r>
          </a:p>
        </p:txBody>
      </p:sp>
      <p:grpSp>
        <p:nvGrpSpPr>
          <p:cNvPr id="3" name="Group 2">
            <a:extLst>
              <a:ext uri="{FF2B5EF4-FFF2-40B4-BE49-F238E27FC236}">
                <a16:creationId xmlns:a16="http://schemas.microsoft.com/office/drawing/2014/main" xmlns="" id="{7B778E96-5286-4DD2-3915-06404018F4D9}"/>
              </a:ext>
            </a:extLst>
          </p:cNvPr>
          <p:cNvGrpSpPr/>
          <p:nvPr/>
        </p:nvGrpSpPr>
        <p:grpSpPr>
          <a:xfrm>
            <a:off x="762000" y="3848100"/>
            <a:ext cx="7870278" cy="2176086"/>
            <a:chOff x="143654" y="1771736"/>
            <a:chExt cx="3935139" cy="1088043"/>
          </a:xfrm>
        </p:grpSpPr>
        <p:sp>
          <p:nvSpPr>
            <p:cNvPr id="8" name="Rounded Rectangle 2">
              <a:extLst>
                <a:ext uri="{FF2B5EF4-FFF2-40B4-BE49-F238E27FC236}">
                  <a16:creationId xmlns:a16="http://schemas.microsoft.com/office/drawing/2014/main" xmlns="" id="{05DE6D20-71A6-AF01-1BB4-B364F8A516DA}"/>
                </a:ext>
              </a:extLst>
            </p:cNvPr>
            <p:cNvSpPr/>
            <p:nvPr/>
          </p:nvSpPr>
          <p:spPr>
            <a:xfrm>
              <a:off x="541583" y="1771736"/>
              <a:ext cx="3537210" cy="108804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defRPr/>
              </a:pPr>
              <a:r>
                <a:rPr lang="en-US" sz="4400" dirty="0">
                  <a:solidFill>
                    <a:srgbClr val="000000"/>
                  </a:solidFill>
                  <a:latin typeface="Arial"/>
                  <a:cs typeface="Arial" panose="020B0604020202020204" pitchFamily="34" charset="0"/>
                  <a:sym typeface="Arial"/>
                </a:rPr>
                <a:t>A. </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1,25.10</a:t>
              </a:r>
              <a:r>
                <a:rPr kumimoji="0" lang="en-US" sz="44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6</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J</a:t>
              </a:r>
              <a:endParaRPr lang="vi-VN" sz="4400" dirty="0">
                <a:solidFill>
                  <a:srgbClr val="000000"/>
                </a:solidFill>
                <a:latin typeface="Arial" panose="020B0604020202020204" pitchFamily="34" charset="0"/>
                <a:cs typeface="Arial" panose="020B0604020202020204" pitchFamily="34" charset="0"/>
                <a:sym typeface="Arial"/>
              </a:endParaRPr>
            </a:p>
          </p:txBody>
        </p:sp>
        <p:pic>
          <p:nvPicPr>
            <p:cNvPr id="9" name="Picture 2" descr="https://cdn-icons-png.flaticon.com/128/595/595805.png">
              <a:extLst>
                <a:ext uri="{FF2B5EF4-FFF2-40B4-BE49-F238E27FC236}">
                  <a16:creationId xmlns:a16="http://schemas.microsoft.com/office/drawing/2014/main" xmlns="" id="{2C1DEB0F-ACA3-5E53-B172-BBC7BE49E1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654" y="2021267"/>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xmlns="" id="{B97C4C1F-97E4-E1E9-26BE-8FC6EF3F5103}"/>
              </a:ext>
            </a:extLst>
          </p:cNvPr>
          <p:cNvGrpSpPr/>
          <p:nvPr/>
        </p:nvGrpSpPr>
        <p:grpSpPr>
          <a:xfrm>
            <a:off x="9304522" y="3848102"/>
            <a:ext cx="7791314" cy="2176086"/>
            <a:chOff x="5104012" y="1771736"/>
            <a:chExt cx="3895657" cy="1088043"/>
          </a:xfrm>
        </p:grpSpPr>
        <p:sp>
          <p:nvSpPr>
            <p:cNvPr id="11" name="Rounded Rectangle 5">
              <a:extLst>
                <a:ext uri="{FF2B5EF4-FFF2-40B4-BE49-F238E27FC236}">
                  <a16:creationId xmlns:a16="http://schemas.microsoft.com/office/drawing/2014/main" xmlns="" id="{113D3C8C-3D21-2944-08D8-34CB65C69416}"/>
                </a:ext>
              </a:extLst>
            </p:cNvPr>
            <p:cNvSpPr/>
            <p:nvPr/>
          </p:nvSpPr>
          <p:spPr>
            <a:xfrm>
              <a:off x="5462459" y="1771736"/>
              <a:ext cx="3537210" cy="108804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Arial"/>
                  <a:cs typeface="Arial" panose="020B0604020202020204" pitchFamily="34" charset="0"/>
                  <a:sym typeface="Arial"/>
                </a:rPr>
                <a:t>B</a:t>
              </a:r>
              <a:r>
                <a:rPr kumimoji="0" lang="en-US" sz="4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125 000 kJ</a:t>
              </a:r>
              <a:endPar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12" name="Picture 2" descr="https://cdn-icons-png.flaticon.com/128/595/595805.png">
              <a:extLst>
                <a:ext uri="{FF2B5EF4-FFF2-40B4-BE49-F238E27FC236}">
                  <a16:creationId xmlns:a16="http://schemas.microsoft.com/office/drawing/2014/main" xmlns="" id="{EF07B054-1C86-A6B0-7ED4-5A99A377A5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4012" y="2020415"/>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xmlns="" id="{75707E02-0B15-C793-687B-148B45AA300C}"/>
              </a:ext>
            </a:extLst>
          </p:cNvPr>
          <p:cNvGrpSpPr/>
          <p:nvPr/>
        </p:nvGrpSpPr>
        <p:grpSpPr>
          <a:xfrm>
            <a:off x="759941" y="6744842"/>
            <a:ext cx="7829536" cy="2176086"/>
            <a:chOff x="164025" y="3365031"/>
            <a:chExt cx="3914768" cy="1088043"/>
          </a:xfrm>
        </p:grpSpPr>
        <p:sp>
          <p:nvSpPr>
            <p:cNvPr id="14" name="Rounded Rectangle 8">
              <a:extLst>
                <a:ext uri="{FF2B5EF4-FFF2-40B4-BE49-F238E27FC236}">
                  <a16:creationId xmlns:a16="http://schemas.microsoft.com/office/drawing/2014/main" xmlns="" id="{60118AE6-FF13-3A72-773A-3452C65588F7}"/>
                </a:ext>
              </a:extLst>
            </p:cNvPr>
            <p:cNvSpPr/>
            <p:nvPr/>
          </p:nvSpPr>
          <p:spPr>
            <a:xfrm>
              <a:off x="541583" y="3365031"/>
              <a:ext cx="3537210" cy="108804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defRPr/>
              </a:pPr>
              <a:r>
                <a:rPr lang="vi-VN" sz="4400" dirty="0">
                  <a:solidFill>
                    <a:srgbClr val="000000"/>
                  </a:solidFill>
                  <a:latin typeface="Arial" panose="020B0604020202020204" pitchFamily="34" charset="0"/>
                  <a:cs typeface="Arial" panose="020B0604020202020204" pitchFamily="34" charset="0"/>
                  <a:sym typeface="Arial"/>
                </a:rPr>
                <a:t>C. </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12 500 J</a:t>
              </a:r>
              <a:endParaRPr lang="vi-VN" sz="4400" dirty="0">
                <a:solidFill>
                  <a:srgbClr val="000000"/>
                </a:solidFill>
                <a:latin typeface="Arial" panose="020B0604020202020204" pitchFamily="34" charset="0"/>
                <a:cs typeface="Arial" panose="020B0604020202020204" pitchFamily="34" charset="0"/>
                <a:sym typeface="Arial"/>
              </a:endParaRPr>
            </a:p>
          </p:txBody>
        </p:sp>
        <p:pic>
          <p:nvPicPr>
            <p:cNvPr id="15" name="Picture 2" descr="https://cdn-icons-png.flaticon.com/128/595/595805.png">
              <a:extLst>
                <a:ext uri="{FF2B5EF4-FFF2-40B4-BE49-F238E27FC236}">
                  <a16:creationId xmlns:a16="http://schemas.microsoft.com/office/drawing/2014/main" xmlns="" id="{B7E224C7-830D-D1F0-7601-52CBEDE0A9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025" y="3613066"/>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xmlns="" id="{B6102E64-906E-E2C6-5D1A-AB0C1698DC5A}"/>
              </a:ext>
            </a:extLst>
          </p:cNvPr>
          <p:cNvGrpSpPr/>
          <p:nvPr/>
        </p:nvGrpSpPr>
        <p:grpSpPr>
          <a:xfrm>
            <a:off x="9236039" y="6744842"/>
            <a:ext cx="7850704" cy="2176086"/>
            <a:chOff x="5072079" y="3493789"/>
            <a:chExt cx="3925352" cy="1088043"/>
          </a:xfrm>
        </p:grpSpPr>
        <p:sp>
          <p:nvSpPr>
            <p:cNvPr id="30" name="Rounded Rectangle 11">
              <a:extLst>
                <a:ext uri="{FF2B5EF4-FFF2-40B4-BE49-F238E27FC236}">
                  <a16:creationId xmlns:a16="http://schemas.microsoft.com/office/drawing/2014/main" xmlns="" id="{A4DE4B1F-DBDF-A787-7E03-CF28F509497A}"/>
                </a:ext>
              </a:extLst>
            </p:cNvPr>
            <p:cNvSpPr/>
            <p:nvPr/>
          </p:nvSpPr>
          <p:spPr>
            <a:xfrm>
              <a:off x="5460221" y="3493789"/>
              <a:ext cx="3537210" cy="108804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defRPr/>
              </a:pPr>
              <a:r>
                <a:rPr lang="vi-VN" sz="4400" dirty="0">
                  <a:solidFill>
                    <a:srgbClr val="000000"/>
                  </a:solidFill>
                  <a:latin typeface="Arial" panose="020B0604020202020204" pitchFamily="34" charset="0"/>
                  <a:cs typeface="Arial" panose="020B0604020202020204" pitchFamily="34" charset="0"/>
                  <a:sym typeface="Arial"/>
                </a:rPr>
                <a:t>D. </a:t>
              </a:r>
              <a:r>
                <a:rPr lang="en-US" sz="4400" dirty="0">
                  <a:solidFill>
                    <a:srgbClr val="000000"/>
                  </a:solidFill>
                  <a:latin typeface="Arial"/>
                  <a:cs typeface="Arial" panose="020B0604020202020204" pitchFamily="34" charset="0"/>
                  <a:sym typeface="Arial"/>
                </a:rPr>
                <a:t>125 kJ</a:t>
              </a:r>
              <a:endParaRPr lang="vi-VN" sz="4400" dirty="0">
                <a:solidFill>
                  <a:srgbClr val="000000"/>
                </a:solidFill>
                <a:latin typeface="Arial" panose="020B0604020202020204" pitchFamily="34" charset="0"/>
                <a:cs typeface="Arial" panose="020B0604020202020204" pitchFamily="34" charset="0"/>
                <a:sym typeface="Arial"/>
              </a:endParaRPr>
            </a:p>
          </p:txBody>
        </p:sp>
        <p:pic>
          <p:nvPicPr>
            <p:cNvPr id="31" name="Picture 2" descr="https://cdn-icons-png.flaticon.com/128/595/595805.png">
              <a:extLst>
                <a:ext uri="{FF2B5EF4-FFF2-40B4-BE49-F238E27FC236}">
                  <a16:creationId xmlns:a16="http://schemas.microsoft.com/office/drawing/2014/main" xmlns="" id="{CCE35528-1738-B7E1-56EE-EBDE3FE3F0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2079" y="3741825"/>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xmlns="" id="{63EADE37-DAF6-0336-6C08-B993A04EA971}"/>
              </a:ext>
            </a:extLst>
          </p:cNvPr>
          <p:cNvGrpSpPr/>
          <p:nvPr/>
        </p:nvGrpSpPr>
        <p:grpSpPr>
          <a:xfrm>
            <a:off x="9257865" y="6744842"/>
            <a:ext cx="7828878" cy="2176086"/>
            <a:chOff x="5075483" y="3454541"/>
            <a:chExt cx="3914439" cy="1088043"/>
          </a:xfrm>
        </p:grpSpPr>
        <p:sp>
          <p:nvSpPr>
            <p:cNvPr id="33" name="Rounded Rectangle 14">
              <a:extLst>
                <a:ext uri="{FF2B5EF4-FFF2-40B4-BE49-F238E27FC236}">
                  <a16:creationId xmlns:a16="http://schemas.microsoft.com/office/drawing/2014/main" xmlns="" id="{A23D4F45-1D6D-63B4-CD99-7F4462BA3FCD}"/>
                </a:ext>
              </a:extLst>
            </p:cNvPr>
            <p:cNvSpPr/>
            <p:nvPr/>
          </p:nvSpPr>
          <p:spPr>
            <a:xfrm>
              <a:off x="5452712" y="3454541"/>
              <a:ext cx="3537210" cy="1088043"/>
            </a:xfrm>
            <a:prstGeom prst="roundRect">
              <a:avLst/>
            </a:prstGeom>
            <a:solidFill>
              <a:srgbClr val="FFFFFF">
                <a:lumMod val="20000"/>
                <a:lumOff val="80000"/>
              </a:srgbClr>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defRPr/>
              </a:pPr>
              <a:r>
                <a:rPr lang="vi-VN" sz="4400" dirty="0">
                  <a:solidFill>
                    <a:srgbClr val="000000"/>
                  </a:solidFill>
                  <a:latin typeface="Arial" panose="020B0604020202020204" pitchFamily="34" charset="0"/>
                  <a:cs typeface="Arial" panose="020B0604020202020204" pitchFamily="34" charset="0"/>
                  <a:sym typeface="Arial"/>
                </a:rPr>
                <a:t>D. </a:t>
              </a:r>
              <a:r>
                <a:rPr lang="en-US" sz="4400" dirty="0">
                  <a:solidFill>
                    <a:srgbClr val="000000"/>
                  </a:solidFill>
                  <a:latin typeface="Arial"/>
                  <a:cs typeface="Arial" panose="020B0604020202020204" pitchFamily="34" charset="0"/>
                  <a:sym typeface="Arial"/>
                </a:rPr>
                <a:t>125 kJ</a:t>
              </a:r>
              <a:endParaRPr lang="vi-VN" sz="4400" dirty="0">
                <a:solidFill>
                  <a:srgbClr val="000000"/>
                </a:solidFill>
                <a:latin typeface="Arial" panose="020B0604020202020204" pitchFamily="34" charset="0"/>
                <a:cs typeface="Arial" panose="020B0604020202020204" pitchFamily="34" charset="0"/>
                <a:sym typeface="Arial"/>
              </a:endParaRPr>
            </a:p>
          </p:txBody>
        </p:sp>
        <p:pic>
          <p:nvPicPr>
            <p:cNvPr id="34" name="Picture 4" descr="https://cdn-icons-png.flaticon.com/128/447/447928.png">
              <a:extLst>
                <a:ext uri="{FF2B5EF4-FFF2-40B4-BE49-F238E27FC236}">
                  <a16:creationId xmlns:a16="http://schemas.microsoft.com/office/drawing/2014/main" xmlns="" id="{07647996-D58F-EEAE-B69F-03D2508E3A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075483" y="3668973"/>
              <a:ext cx="754458" cy="7841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491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5366AC6C-29C2-B045-53A2-F015FB427D25}"/>
              </a:ext>
            </a:extLst>
          </p:cNvPr>
          <p:cNvSpPr/>
          <p:nvPr/>
        </p:nvSpPr>
        <p:spPr>
          <a:xfrm>
            <a:off x="853685" y="533199"/>
            <a:ext cx="16580630" cy="4610301"/>
          </a:xfrm>
          <a:prstGeom prst="rect">
            <a:avLst/>
          </a:prstGeom>
        </p:spPr>
        <p:txBody>
          <a:bodyPr wrap="square">
            <a:spAutoFit/>
          </a:bodyPr>
          <a:lstStyle/>
          <a:p>
            <a:pPr algn="just">
              <a:lnSpc>
                <a:spcPct val="150000"/>
              </a:lnSpc>
            </a:pPr>
            <a:r>
              <a:rPr kumimoji="0" lang="vi-VN" sz="4000" b="1" i="0" u="none" strike="noStrike" kern="0" cap="none" spc="0" normalizeH="0" baseline="0" noProof="0" dirty="0">
                <a:ln>
                  <a:noFill/>
                </a:ln>
                <a:solidFill>
                  <a:schemeClr val="accent6">
                    <a:lumMod val="75000"/>
                  </a:schemeClr>
                </a:solidFill>
                <a:effectLst/>
                <a:uLnTx/>
                <a:uFillTx/>
                <a:latin typeface="Arial" panose="020B0604020202020204" pitchFamily="34" charset="0"/>
                <a:cs typeface="Arial" panose="020B0604020202020204" pitchFamily="34" charset="0"/>
                <a:sym typeface="Arial"/>
              </a:rPr>
              <a:t>Câu </a:t>
            </a:r>
            <a:r>
              <a:rPr lang="en-US" sz="4000" b="1" kern="0" noProof="0" dirty="0">
                <a:solidFill>
                  <a:schemeClr val="accent6">
                    <a:lumMod val="75000"/>
                  </a:schemeClr>
                </a:solidFill>
                <a:latin typeface="Arial" panose="020B0604020202020204" pitchFamily="34" charset="0"/>
                <a:cs typeface="Arial" panose="020B0604020202020204" pitchFamily="34" charset="0"/>
                <a:sym typeface="Arial"/>
              </a:rPr>
              <a:t>6</a:t>
            </a:r>
            <a:r>
              <a:rPr kumimoji="0" lang="vi-VN" sz="4000" b="1" i="0" u="none" strike="noStrike" kern="0" cap="none" spc="0" normalizeH="0" baseline="0" noProof="0" dirty="0">
                <a:ln>
                  <a:noFill/>
                </a:ln>
                <a:solidFill>
                  <a:schemeClr val="accent6">
                    <a:lumMod val="75000"/>
                  </a:schemeClr>
                </a:solidFill>
                <a:effectLst/>
                <a:uLnTx/>
                <a:uFillTx/>
                <a:latin typeface="Arial" panose="020B0604020202020204" pitchFamily="34" charset="0"/>
                <a:cs typeface="Arial" panose="020B0604020202020204" pitchFamily="34" charset="0"/>
                <a:sym typeface="Arial"/>
              </a:rPr>
              <a:t>:</a:t>
            </a:r>
            <a:r>
              <a:rPr kumimoji="0" lang="vi-VN" sz="4000" b="0" i="0" u="none" strike="noStrike" kern="0" cap="none" spc="0" normalizeH="0" baseline="0" noProof="0" dirty="0">
                <a:ln>
                  <a:noFill/>
                </a:ln>
                <a:solidFill>
                  <a:schemeClr val="accent6">
                    <a:lumMod val="75000"/>
                  </a:schemeClr>
                </a:solidFill>
                <a:effectLst/>
                <a:uLnTx/>
                <a:uFillTx/>
                <a:latin typeface="Arial" panose="020B0604020202020204" pitchFamily="34" charset="0"/>
                <a:cs typeface="Arial" panose="020B0604020202020204" pitchFamily="34" charset="0"/>
                <a:sym typeface="Arial"/>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ta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dùng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lò</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nung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điện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công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suất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20 kW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để</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làm</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nóng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chảy</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hoàn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toàn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2 kg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đồng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nhiệt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độ</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ban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đầu</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30</a:t>
            </a:r>
            <a:r>
              <a:rPr lang="en-US" sz="40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0</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C.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Biết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chỉ</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50%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năng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lượng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tiêu</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thụ</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lò</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dùng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vào</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việc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làm</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đồng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nóng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lên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nóng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chảy</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hoàn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toàn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ở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nhiệt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độ</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không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đổi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Thời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gian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cần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thiết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để</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làm</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nóng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chảy</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hoàn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toàn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lượng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đồng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trên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khoảng</a:t>
            </a:r>
            <a:endParaRPr lang="en-US" sz="32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xmlns="" id="{610DDA36-7813-8B8E-34C9-D687B9BAB9F1}"/>
              </a:ext>
            </a:extLst>
          </p:cNvPr>
          <p:cNvGrpSpPr/>
          <p:nvPr/>
        </p:nvGrpSpPr>
        <p:grpSpPr>
          <a:xfrm>
            <a:off x="746876" y="5632165"/>
            <a:ext cx="7829536" cy="1678726"/>
            <a:chOff x="164025" y="2020416"/>
            <a:chExt cx="3914768" cy="839363"/>
          </a:xfrm>
        </p:grpSpPr>
        <p:sp>
          <p:nvSpPr>
            <p:cNvPr id="4" name="Rounded Rectangle 2">
              <a:extLst>
                <a:ext uri="{FF2B5EF4-FFF2-40B4-BE49-F238E27FC236}">
                  <a16:creationId xmlns:a16="http://schemas.microsoft.com/office/drawing/2014/main" xmlns="" id="{6243454A-9E46-4820-A13E-49516F830866}"/>
                </a:ext>
              </a:extLst>
            </p:cNvPr>
            <p:cNvSpPr/>
            <p:nvPr/>
          </p:nvSpPr>
          <p:spPr>
            <a:xfrm>
              <a:off x="541583" y="2020416"/>
              <a:ext cx="3537210" cy="83936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A. 1 </a:t>
              </a:r>
              <a:r>
                <a:rPr kumimoji="0" lang="en-US" sz="4000" b="0"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phút</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5" name="Picture 2" descr="https://cdn-icons-png.flaticon.com/128/595/595805.png">
              <a:extLst>
                <a:ext uri="{FF2B5EF4-FFF2-40B4-BE49-F238E27FC236}">
                  <a16:creationId xmlns:a16="http://schemas.microsoft.com/office/drawing/2014/main" xmlns="" id="{52912A3B-2BEB-3D78-0306-C1FDFB47C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025" y="2129494"/>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xmlns="" id="{A6584F65-DCE2-241B-C6A6-94CA53730020}"/>
              </a:ext>
            </a:extLst>
          </p:cNvPr>
          <p:cNvGrpSpPr/>
          <p:nvPr/>
        </p:nvGrpSpPr>
        <p:grpSpPr>
          <a:xfrm>
            <a:off x="9248656" y="5632165"/>
            <a:ext cx="7791314" cy="1678728"/>
            <a:chOff x="5104012" y="2020415"/>
            <a:chExt cx="3895657" cy="839364"/>
          </a:xfrm>
        </p:grpSpPr>
        <p:sp>
          <p:nvSpPr>
            <p:cNvPr id="7" name="Rounded Rectangle 5">
              <a:extLst>
                <a:ext uri="{FF2B5EF4-FFF2-40B4-BE49-F238E27FC236}">
                  <a16:creationId xmlns:a16="http://schemas.microsoft.com/office/drawing/2014/main" xmlns="" id="{2BBB2FDE-D151-5512-4490-BDE947B71F48}"/>
                </a:ext>
              </a:extLst>
            </p:cNvPr>
            <p:cNvSpPr/>
            <p:nvPr/>
          </p:nvSpPr>
          <p:spPr>
            <a:xfrm>
              <a:off x="5462459" y="2020415"/>
              <a:ext cx="3537210" cy="839364"/>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B. 2 </a:t>
              </a:r>
              <a:r>
                <a:rPr kumimoji="0" lang="en-US" sz="4000" b="0"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phút</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17" name="Picture 2" descr="https://cdn-icons-png.flaticon.com/128/595/595805.png">
              <a:extLst>
                <a:ext uri="{FF2B5EF4-FFF2-40B4-BE49-F238E27FC236}">
                  <a16:creationId xmlns:a16="http://schemas.microsoft.com/office/drawing/2014/main" xmlns="" id="{63D2BB78-B632-EF3A-472F-DB85FC32A1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4012" y="2104478"/>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xmlns="" id="{8A5DCB6D-B40E-75DA-DBF9-B41BE07C070F}"/>
              </a:ext>
            </a:extLst>
          </p:cNvPr>
          <p:cNvGrpSpPr/>
          <p:nvPr/>
        </p:nvGrpSpPr>
        <p:grpSpPr>
          <a:xfrm>
            <a:off x="746876" y="7838756"/>
            <a:ext cx="7829536" cy="1678730"/>
            <a:chOff x="164025" y="3530133"/>
            <a:chExt cx="3914768" cy="839365"/>
          </a:xfrm>
        </p:grpSpPr>
        <p:sp>
          <p:nvSpPr>
            <p:cNvPr id="19" name="Rounded Rectangle 8">
              <a:extLst>
                <a:ext uri="{FF2B5EF4-FFF2-40B4-BE49-F238E27FC236}">
                  <a16:creationId xmlns:a16="http://schemas.microsoft.com/office/drawing/2014/main" xmlns="" id="{4216C49B-F55A-84E0-0A07-2DDB75A36878}"/>
                </a:ext>
              </a:extLst>
            </p:cNvPr>
            <p:cNvSpPr/>
            <p:nvPr/>
          </p:nvSpPr>
          <p:spPr>
            <a:xfrm>
              <a:off x="541583" y="3530133"/>
              <a:ext cx="3537210" cy="839365"/>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C. </a:t>
              </a:r>
              <a:r>
                <a:rPr kumimoji="0" lang="en-US" sz="4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90 </a:t>
              </a:r>
              <a:r>
                <a:rPr kumimoji="0" lang="en-US" sz="4000" b="0"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giây</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21" name="Picture 2" descr="https://cdn-icons-png.flaticon.com/128/595/595805.png">
              <a:extLst>
                <a:ext uri="{FF2B5EF4-FFF2-40B4-BE49-F238E27FC236}">
                  <a16:creationId xmlns:a16="http://schemas.microsoft.com/office/drawing/2014/main" xmlns="" id="{DD5C181D-E304-D3F0-01FA-A6A024D0B6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025" y="3613066"/>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xmlns="" id="{DD45C8B1-742F-5483-9F25-DA577804BE85}"/>
              </a:ext>
            </a:extLst>
          </p:cNvPr>
          <p:cNvGrpSpPr/>
          <p:nvPr/>
        </p:nvGrpSpPr>
        <p:grpSpPr>
          <a:xfrm>
            <a:off x="9189264" y="7828179"/>
            <a:ext cx="7821874" cy="1678728"/>
            <a:chOff x="5072079" y="3670672"/>
            <a:chExt cx="3910937" cy="839364"/>
          </a:xfrm>
        </p:grpSpPr>
        <p:sp>
          <p:nvSpPr>
            <p:cNvPr id="23" name="Rounded Rectangle 11">
              <a:extLst>
                <a:ext uri="{FF2B5EF4-FFF2-40B4-BE49-F238E27FC236}">
                  <a16:creationId xmlns:a16="http://schemas.microsoft.com/office/drawing/2014/main" xmlns="" id="{AFCE8F31-3644-D67F-5FAA-CBE76D9F9CE7}"/>
                </a:ext>
              </a:extLst>
            </p:cNvPr>
            <p:cNvSpPr/>
            <p:nvPr/>
          </p:nvSpPr>
          <p:spPr>
            <a:xfrm>
              <a:off x="5445806" y="3670672"/>
              <a:ext cx="3537210" cy="839364"/>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D. </a:t>
              </a:r>
              <a:r>
                <a:rPr kumimoji="0" lang="en-US" sz="4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30 </a:t>
              </a:r>
              <a:r>
                <a:rPr kumimoji="0" lang="en-US" sz="4000" b="0"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giây</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24" name="Picture 2" descr="https://cdn-icons-png.flaticon.com/128/595/595805.png">
              <a:extLst>
                <a:ext uri="{FF2B5EF4-FFF2-40B4-BE49-F238E27FC236}">
                  <a16:creationId xmlns:a16="http://schemas.microsoft.com/office/drawing/2014/main" xmlns="" id="{669C5062-1E3C-A300-41B5-81DF29103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2079" y="3741825"/>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xmlns="" id="{77CE17B0-17FF-CA29-73A2-239F427E9C0B}"/>
              </a:ext>
            </a:extLst>
          </p:cNvPr>
          <p:cNvGrpSpPr/>
          <p:nvPr/>
        </p:nvGrpSpPr>
        <p:grpSpPr>
          <a:xfrm>
            <a:off x="9248656" y="5626505"/>
            <a:ext cx="7791312" cy="1681558"/>
            <a:chOff x="5094266" y="3563038"/>
            <a:chExt cx="3895656" cy="840779"/>
          </a:xfrm>
        </p:grpSpPr>
        <p:sp>
          <p:nvSpPr>
            <p:cNvPr id="26" name="Rounded Rectangle 14">
              <a:extLst>
                <a:ext uri="{FF2B5EF4-FFF2-40B4-BE49-F238E27FC236}">
                  <a16:creationId xmlns:a16="http://schemas.microsoft.com/office/drawing/2014/main" xmlns="" id="{48939EE4-CC96-40F4-BF4A-028046E240E3}"/>
                </a:ext>
              </a:extLst>
            </p:cNvPr>
            <p:cNvSpPr/>
            <p:nvPr/>
          </p:nvSpPr>
          <p:spPr>
            <a:xfrm>
              <a:off x="5452712" y="3563038"/>
              <a:ext cx="3537210" cy="839364"/>
            </a:xfrm>
            <a:prstGeom prst="roundRect">
              <a:avLst/>
            </a:prstGeom>
            <a:solidFill>
              <a:srgbClr val="FFFFFF">
                <a:lumMod val="20000"/>
                <a:lumOff val="80000"/>
              </a:srgbClr>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a:cs typeface="Arial" panose="020B0604020202020204" pitchFamily="34" charset="0"/>
                  <a:sym typeface="Arial"/>
                </a:rPr>
                <a:t>B. 2 </a:t>
              </a:r>
              <a:r>
                <a:rPr kumimoji="0" lang="en-US" sz="4000" b="0" i="0" u="none" strike="noStrike" kern="1200" cap="none" spc="0" normalizeH="0" baseline="0" noProof="0" dirty="0" err="1">
                  <a:ln>
                    <a:noFill/>
                  </a:ln>
                  <a:solidFill>
                    <a:srgbClr val="000000"/>
                  </a:solidFill>
                  <a:effectLst/>
                  <a:uLnTx/>
                  <a:uFillTx/>
                  <a:latin typeface="Arial"/>
                  <a:cs typeface="Arial" panose="020B0604020202020204" pitchFamily="34" charset="0"/>
                  <a:sym typeface="Arial"/>
                </a:rPr>
                <a:t>ph</a:t>
              </a:r>
              <a:r>
                <a:rPr lang="en-US" sz="4000" dirty="0" err="1">
                  <a:solidFill>
                    <a:srgbClr val="000000"/>
                  </a:solidFill>
                  <a:latin typeface="Arial"/>
                  <a:cs typeface="Arial" panose="020B0604020202020204" pitchFamily="34" charset="0"/>
                  <a:sym typeface="Arial"/>
                </a:rPr>
                <a:t>út</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27" name="Picture 4" descr="https://cdn-icons-png.flaticon.com/128/447/447928.png">
              <a:extLst>
                <a:ext uri="{FF2B5EF4-FFF2-40B4-BE49-F238E27FC236}">
                  <a16:creationId xmlns:a16="http://schemas.microsoft.com/office/drawing/2014/main" xmlns="" id="{0EC9EE32-C06A-D48B-902A-110892C3F4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094266" y="3619715"/>
              <a:ext cx="754458" cy="7841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50920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anim calcmode="lin" valueType="num">
                                      <p:cBhvr>
                                        <p:cTn id="28" dur="500" fill="hold"/>
                                        <p:tgtEl>
                                          <p:spTgt spid="22"/>
                                        </p:tgtEl>
                                        <p:attrNameLst>
                                          <p:attrName>ppt_x</p:attrName>
                                        </p:attrNameLst>
                                      </p:cBhvr>
                                      <p:tavLst>
                                        <p:tav tm="0">
                                          <p:val>
                                            <p:strVal val="#ppt_x"/>
                                          </p:val>
                                        </p:tav>
                                        <p:tav tm="100000">
                                          <p:val>
                                            <p:strVal val="#ppt_x"/>
                                          </p:val>
                                        </p:tav>
                                      </p:tavLst>
                                    </p:anim>
                                    <p:anim calcmode="lin" valueType="num">
                                      <p:cBhvr>
                                        <p:cTn id="2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randombar(horizontal)">
                                      <p:cBhvr>
                                        <p:cTn id="34" dur="500"/>
                                        <p:tgtEl>
                                          <p:spTgt spid="25"/>
                                        </p:tgtEl>
                                      </p:cBhvr>
                                    </p:animEffec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5366AC6C-29C2-B045-53A2-F015FB427D25}"/>
              </a:ext>
            </a:extLst>
          </p:cNvPr>
          <p:cNvSpPr/>
          <p:nvPr/>
        </p:nvSpPr>
        <p:spPr>
          <a:xfrm>
            <a:off x="875203" y="910014"/>
            <a:ext cx="16703251" cy="2881045"/>
          </a:xfrm>
          <a:prstGeom prst="rect">
            <a:avLst/>
          </a:prstGeom>
        </p:spPr>
        <p:txBody>
          <a:bodyPr wrap="square">
            <a:spAutoFit/>
          </a:bodyPr>
          <a:lstStyle/>
          <a:p>
            <a:pPr algn="just">
              <a:lnSpc>
                <a:spcPct val="150000"/>
              </a:lnSpc>
            </a:pPr>
            <a:r>
              <a:rPr lang="vi-VN" sz="4200" b="1" kern="0" dirty="0">
                <a:solidFill>
                  <a:schemeClr val="accent6">
                    <a:lumMod val="75000"/>
                  </a:schemeClr>
                </a:solidFill>
                <a:latin typeface="Arial" panose="020B0604020202020204" pitchFamily="34" charset="0"/>
                <a:cs typeface="Arial" panose="020B0604020202020204" pitchFamily="34" charset="0"/>
                <a:sym typeface="Arial"/>
              </a:rPr>
              <a:t>Câu </a:t>
            </a:r>
            <a:r>
              <a:rPr lang="en-US" sz="4200" b="1" kern="0" dirty="0">
                <a:solidFill>
                  <a:schemeClr val="accent6">
                    <a:lumMod val="75000"/>
                  </a:schemeClr>
                </a:solidFill>
                <a:latin typeface="Arial" panose="020B0604020202020204" pitchFamily="34" charset="0"/>
                <a:cs typeface="Arial" panose="020B0604020202020204" pitchFamily="34" charset="0"/>
                <a:sym typeface="Arial"/>
              </a:rPr>
              <a:t>7</a:t>
            </a:r>
            <a:r>
              <a:rPr lang="vi-VN" sz="4200" b="1" kern="0" dirty="0">
                <a:solidFill>
                  <a:schemeClr val="accent6">
                    <a:lumMod val="75000"/>
                  </a:schemeClr>
                </a:solidFill>
                <a:latin typeface="Arial" panose="020B0604020202020204" pitchFamily="34" charset="0"/>
                <a:cs typeface="Arial" panose="020B0604020202020204" pitchFamily="34" charset="0"/>
                <a:sym typeface="Arial"/>
              </a:rPr>
              <a:t>:</a:t>
            </a:r>
            <a:r>
              <a:rPr lang="vi-VN" sz="4200" kern="0" dirty="0">
                <a:solidFill>
                  <a:schemeClr val="accent6">
                    <a:lumMod val="75000"/>
                  </a:schemeClr>
                </a:solidFill>
                <a:latin typeface="Arial" panose="020B0604020202020204" pitchFamily="34" charset="0"/>
                <a:cs typeface="Arial" panose="020B0604020202020204" pitchFamily="34" charset="0"/>
                <a:sym typeface="Arial"/>
              </a:rPr>
              <a:t> </a:t>
            </a:r>
            <a:r>
              <a:rPr lang="en-US" sz="4200" dirty="0">
                <a:solidFill>
                  <a:srgbClr val="000000"/>
                </a:solidFill>
                <a:latin typeface="Arial" panose="020B0604020202020204" pitchFamily="34" charset="0"/>
                <a:cs typeface="Arial" panose="020B0604020202020204" pitchFamily="34" charset="0"/>
              </a:rPr>
              <a:t>Cho </a:t>
            </a:r>
            <a:r>
              <a:rPr lang="en-US" sz="4200" dirty="0" err="1">
                <a:solidFill>
                  <a:srgbClr val="000000"/>
                </a:solidFill>
                <a:latin typeface="Arial" panose="020B0604020202020204" pitchFamily="34" charset="0"/>
                <a:cs typeface="Arial" panose="020B0604020202020204" pitchFamily="34" charset="0"/>
              </a:rPr>
              <a:t>nhiệt</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hoá</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hơi</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riêng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của</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nước</a:t>
            </a:r>
            <a:r>
              <a:rPr lang="en-US" sz="4200" dirty="0">
                <a:solidFill>
                  <a:srgbClr val="000000"/>
                </a:solidFill>
                <a:latin typeface="Arial" panose="020B0604020202020204" pitchFamily="34" charset="0"/>
                <a:cs typeface="Arial" panose="020B0604020202020204" pitchFamily="34" charset="0"/>
              </a:rPr>
              <a:t> ở 100</a:t>
            </a:r>
            <a:r>
              <a:rPr lang="en-US" sz="4200" baseline="30000" dirty="0">
                <a:solidFill>
                  <a:srgbClr val="000000"/>
                </a:solidFill>
                <a:latin typeface="Arial" panose="020B0604020202020204" pitchFamily="34" charset="0"/>
                <a:cs typeface="Arial" panose="020B0604020202020204" pitchFamily="34" charset="0"/>
              </a:rPr>
              <a:t>o</a:t>
            </a:r>
            <a:r>
              <a:rPr lang="en-US" sz="4200" dirty="0">
                <a:solidFill>
                  <a:srgbClr val="000000"/>
                </a:solidFill>
                <a:latin typeface="Arial" panose="020B0604020202020204" pitchFamily="34" charset="0"/>
                <a:cs typeface="Arial" panose="020B0604020202020204" pitchFamily="34" charset="0"/>
              </a:rPr>
              <a:t>C </a:t>
            </a:r>
            <a:r>
              <a:rPr lang="en-US" sz="4200" dirty="0" err="1">
                <a:solidFill>
                  <a:srgbClr val="000000"/>
                </a:solidFill>
                <a:latin typeface="Arial" panose="020B0604020202020204" pitchFamily="34" charset="0"/>
                <a:cs typeface="Arial" panose="020B0604020202020204" pitchFamily="34" charset="0"/>
              </a:rPr>
              <a:t>là</a:t>
            </a:r>
            <a:r>
              <a:rPr lang="en-US" sz="4200" dirty="0">
                <a:solidFill>
                  <a:srgbClr val="000000"/>
                </a:solidFill>
                <a:latin typeface="Arial" panose="020B0604020202020204" pitchFamily="34" charset="0"/>
                <a:cs typeface="Arial" panose="020B0604020202020204" pitchFamily="34" charset="0"/>
              </a:rPr>
              <a:t> 2,26.10</a:t>
            </a:r>
            <a:r>
              <a:rPr lang="en-US" sz="4200" baseline="30000" dirty="0">
                <a:solidFill>
                  <a:srgbClr val="000000"/>
                </a:solidFill>
                <a:latin typeface="Arial" panose="020B0604020202020204" pitchFamily="34" charset="0"/>
                <a:cs typeface="Arial" panose="020B0604020202020204" pitchFamily="34" charset="0"/>
              </a:rPr>
              <a:t>6</a:t>
            </a:r>
            <a:r>
              <a:rPr lang="en-US" sz="4200" dirty="0">
                <a:solidFill>
                  <a:srgbClr val="000000"/>
                </a:solidFill>
                <a:latin typeface="Arial" panose="020B0604020202020204" pitchFamily="34" charset="0"/>
                <a:cs typeface="Arial" panose="020B0604020202020204" pitchFamily="34" charset="0"/>
              </a:rPr>
              <a:t> J/kg </a:t>
            </a:r>
            <a:r>
              <a:rPr lang="en-US" sz="4200" dirty="0" err="1">
                <a:solidFill>
                  <a:srgbClr val="000000"/>
                </a:solidFill>
                <a:latin typeface="Arial" panose="020B0604020202020204" pitchFamily="34" charset="0"/>
                <a:cs typeface="Arial" panose="020B0604020202020204" pitchFamily="34" charset="0"/>
              </a:rPr>
              <a:t>và</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nhiệt</a:t>
            </a:r>
            <a:r>
              <a:rPr lang="en-US" sz="4200" dirty="0">
                <a:solidFill>
                  <a:srgbClr val="000000"/>
                </a:solidFill>
                <a:latin typeface="Arial" panose="020B0604020202020204" pitchFamily="34" charset="0"/>
                <a:cs typeface="Arial" panose="020B0604020202020204" pitchFamily="34" charset="0"/>
              </a:rPr>
              <a:t> dung </a:t>
            </a:r>
            <a:r>
              <a:rPr lang="en-US" sz="4200" dirty="0" err="1">
                <a:solidFill>
                  <a:srgbClr val="000000"/>
                </a:solidFill>
                <a:latin typeface="Arial" panose="020B0604020202020204" pitchFamily="34" charset="0"/>
                <a:cs typeface="Arial" panose="020B0604020202020204" pitchFamily="34" charset="0"/>
              </a:rPr>
              <a:t>riêng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của</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nước</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là</a:t>
            </a:r>
            <a:r>
              <a:rPr lang="en-US" sz="4200" dirty="0">
                <a:solidFill>
                  <a:srgbClr val="000000"/>
                </a:solidFill>
                <a:latin typeface="Arial" panose="020B0604020202020204" pitchFamily="34" charset="0"/>
                <a:cs typeface="Arial" panose="020B0604020202020204" pitchFamily="34" charset="0"/>
              </a:rPr>
              <a:t> 4 200 J/</a:t>
            </a:r>
            <a:r>
              <a:rPr lang="en-US" sz="4200" dirty="0" err="1">
                <a:solidFill>
                  <a:srgbClr val="000000"/>
                </a:solidFill>
                <a:latin typeface="Arial" panose="020B0604020202020204" pitchFamily="34" charset="0"/>
                <a:cs typeface="Arial" panose="020B0604020202020204" pitchFamily="34" charset="0"/>
              </a:rPr>
              <a:t>kg.K</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Nhiệt</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lượng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cần</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thiết</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để</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làm</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cho</a:t>
            </a:r>
            <a:r>
              <a:rPr lang="en-US" sz="4200" dirty="0">
                <a:solidFill>
                  <a:srgbClr val="000000"/>
                </a:solidFill>
                <a:latin typeface="Arial" panose="020B0604020202020204" pitchFamily="34" charset="0"/>
                <a:cs typeface="Arial" panose="020B0604020202020204" pitchFamily="34" charset="0"/>
              </a:rPr>
              <a:t> 10 kg </a:t>
            </a:r>
            <a:r>
              <a:rPr lang="en-US" sz="4200" dirty="0" err="1">
                <a:solidFill>
                  <a:srgbClr val="000000"/>
                </a:solidFill>
                <a:latin typeface="Arial" panose="020B0604020202020204" pitchFamily="34" charset="0"/>
                <a:cs typeface="Arial" panose="020B0604020202020204" pitchFamily="34" charset="0"/>
              </a:rPr>
              <a:t>nước</a:t>
            </a:r>
            <a:r>
              <a:rPr lang="en-US" sz="4200" dirty="0">
                <a:solidFill>
                  <a:srgbClr val="000000"/>
                </a:solidFill>
                <a:latin typeface="Arial" panose="020B0604020202020204" pitchFamily="34" charset="0"/>
                <a:cs typeface="Arial" panose="020B0604020202020204" pitchFamily="34" charset="0"/>
              </a:rPr>
              <a:t> ở 25</a:t>
            </a:r>
            <a:r>
              <a:rPr lang="en-US" sz="4200" baseline="30000" dirty="0">
                <a:solidFill>
                  <a:srgbClr val="000000"/>
                </a:solidFill>
                <a:latin typeface="Arial" panose="020B0604020202020204" pitchFamily="34" charset="0"/>
                <a:cs typeface="Arial" panose="020B0604020202020204" pitchFamily="34" charset="0"/>
              </a:rPr>
              <a:t>o</a:t>
            </a:r>
            <a:r>
              <a:rPr lang="en-US" sz="4200" dirty="0">
                <a:solidFill>
                  <a:srgbClr val="000000"/>
                </a:solidFill>
                <a:latin typeface="Arial" panose="020B0604020202020204" pitchFamily="34" charset="0"/>
                <a:cs typeface="Arial" panose="020B0604020202020204" pitchFamily="34" charset="0"/>
              </a:rPr>
              <a:t>C </a:t>
            </a:r>
            <a:r>
              <a:rPr lang="en-US" sz="4200" dirty="0" err="1">
                <a:solidFill>
                  <a:srgbClr val="000000"/>
                </a:solidFill>
                <a:latin typeface="Arial" panose="020B0604020202020204" pitchFamily="34" charset="0"/>
                <a:cs typeface="Arial" panose="020B0604020202020204" pitchFamily="34" charset="0"/>
              </a:rPr>
              <a:t>chuyển</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hoàn</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toàn</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thành</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hơi</a:t>
            </a:r>
            <a:r>
              <a:rPr lang="en-US" sz="4200" dirty="0">
                <a:solidFill>
                  <a:srgbClr val="000000"/>
                </a:solidFill>
                <a:latin typeface="Arial" panose="020B0604020202020204" pitchFamily="34" charset="0"/>
                <a:cs typeface="Arial" panose="020B0604020202020204" pitchFamily="34" charset="0"/>
              </a:rPr>
              <a:t> ở 100</a:t>
            </a:r>
            <a:r>
              <a:rPr lang="en-US" sz="4200" baseline="30000" dirty="0">
                <a:solidFill>
                  <a:srgbClr val="000000"/>
                </a:solidFill>
                <a:latin typeface="Arial" panose="020B0604020202020204" pitchFamily="34" charset="0"/>
                <a:cs typeface="Arial" panose="020B0604020202020204" pitchFamily="34" charset="0"/>
              </a:rPr>
              <a:t>o</a:t>
            </a:r>
            <a:r>
              <a:rPr lang="en-US" sz="4200" dirty="0">
                <a:solidFill>
                  <a:srgbClr val="000000"/>
                </a:solidFill>
                <a:latin typeface="Arial" panose="020B0604020202020204" pitchFamily="34" charset="0"/>
                <a:cs typeface="Arial" panose="020B0604020202020204" pitchFamily="34" charset="0"/>
              </a:rPr>
              <a:t>C </a:t>
            </a:r>
            <a:r>
              <a:rPr lang="en-US" sz="4200" dirty="0" err="1">
                <a:solidFill>
                  <a:srgbClr val="000000"/>
                </a:solidFill>
                <a:latin typeface="Arial" panose="020B0604020202020204" pitchFamily="34" charset="0"/>
                <a:cs typeface="Arial" panose="020B0604020202020204" pitchFamily="34" charset="0"/>
              </a:rPr>
              <a:t>là</a:t>
            </a:r>
            <a:endParaRPr lang="en-US" sz="4200" dirty="0">
              <a:solidFill>
                <a:srgbClr val="00000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xmlns="" id="{7B778E96-5286-4DD2-3915-06404018F4D9}"/>
              </a:ext>
            </a:extLst>
          </p:cNvPr>
          <p:cNvGrpSpPr/>
          <p:nvPr/>
        </p:nvGrpSpPr>
        <p:grpSpPr>
          <a:xfrm>
            <a:off x="717257" y="4425005"/>
            <a:ext cx="7870278" cy="2176086"/>
            <a:chOff x="143654" y="1771736"/>
            <a:chExt cx="3935139" cy="1088043"/>
          </a:xfrm>
        </p:grpSpPr>
        <p:sp>
          <p:nvSpPr>
            <p:cNvPr id="8" name="Rounded Rectangle 2">
              <a:extLst>
                <a:ext uri="{FF2B5EF4-FFF2-40B4-BE49-F238E27FC236}">
                  <a16:creationId xmlns:a16="http://schemas.microsoft.com/office/drawing/2014/main" xmlns="" id="{05DE6D20-71A6-AF01-1BB4-B364F8A516DA}"/>
                </a:ext>
              </a:extLst>
            </p:cNvPr>
            <p:cNvSpPr/>
            <p:nvPr/>
          </p:nvSpPr>
          <p:spPr>
            <a:xfrm>
              <a:off x="541583" y="1771736"/>
              <a:ext cx="3537210" cy="108804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defRPr/>
              </a:pPr>
              <a:r>
                <a:rPr lang="en-US" sz="4200" dirty="0">
                  <a:solidFill>
                    <a:srgbClr val="000000"/>
                  </a:solidFill>
                  <a:latin typeface="Arial"/>
                  <a:cs typeface="Arial" panose="020B0604020202020204" pitchFamily="34" charset="0"/>
                  <a:sym typeface="Arial"/>
                </a:rPr>
                <a:t>A. 3 150 kJ</a:t>
              </a:r>
              <a:endParaRPr lang="vi-VN" sz="4200" dirty="0">
                <a:solidFill>
                  <a:srgbClr val="000000"/>
                </a:solidFill>
                <a:latin typeface="Arial" panose="020B0604020202020204" pitchFamily="34" charset="0"/>
                <a:cs typeface="Arial" panose="020B0604020202020204" pitchFamily="34" charset="0"/>
                <a:sym typeface="Arial"/>
              </a:endParaRPr>
            </a:p>
          </p:txBody>
        </p:sp>
        <p:pic>
          <p:nvPicPr>
            <p:cNvPr id="9" name="Picture 2" descr="https://cdn-icons-png.flaticon.com/128/595/595805.png">
              <a:extLst>
                <a:ext uri="{FF2B5EF4-FFF2-40B4-BE49-F238E27FC236}">
                  <a16:creationId xmlns:a16="http://schemas.microsoft.com/office/drawing/2014/main" xmlns="" id="{2C1DEB0F-ACA3-5E53-B172-BBC7BE49E1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654" y="2021267"/>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xmlns="" id="{B97C4C1F-97E4-E1E9-26BE-8FC6EF3F5103}"/>
              </a:ext>
            </a:extLst>
          </p:cNvPr>
          <p:cNvGrpSpPr/>
          <p:nvPr/>
        </p:nvGrpSpPr>
        <p:grpSpPr>
          <a:xfrm>
            <a:off x="9259779" y="4425007"/>
            <a:ext cx="7791314" cy="2176086"/>
            <a:chOff x="5104012" y="1771736"/>
            <a:chExt cx="3895657" cy="1088043"/>
          </a:xfrm>
        </p:grpSpPr>
        <p:sp>
          <p:nvSpPr>
            <p:cNvPr id="11" name="Rounded Rectangle 5">
              <a:extLst>
                <a:ext uri="{FF2B5EF4-FFF2-40B4-BE49-F238E27FC236}">
                  <a16:creationId xmlns:a16="http://schemas.microsoft.com/office/drawing/2014/main" xmlns="" id="{113D3C8C-3D21-2944-08D8-34CB65C69416}"/>
                </a:ext>
              </a:extLst>
            </p:cNvPr>
            <p:cNvSpPr/>
            <p:nvPr/>
          </p:nvSpPr>
          <p:spPr>
            <a:xfrm>
              <a:off x="5462459" y="1771736"/>
              <a:ext cx="3537210" cy="108804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4200" dirty="0">
                  <a:solidFill>
                    <a:srgbClr val="000000"/>
                  </a:solidFill>
                  <a:latin typeface="Arial"/>
                  <a:cs typeface="Arial" panose="020B0604020202020204" pitchFamily="34" charset="0"/>
                  <a:sym typeface="Arial"/>
                </a:rPr>
                <a:t>B</a:t>
              </a:r>
              <a:r>
                <a:rPr kumimoji="0" lang="en-US" sz="4200" b="0" i="0" u="none" strike="noStrike" kern="1200" cap="none" spc="0" normalizeH="0" baseline="0" noProof="0" dirty="0">
                  <a:ln>
                    <a:noFill/>
                  </a:ln>
                  <a:solidFill>
                    <a:srgbClr val="000000"/>
                  </a:solidFill>
                  <a:effectLst/>
                  <a:uLnTx/>
                  <a:uFillTx/>
                  <a:latin typeface="Arial"/>
                  <a:cs typeface="Arial" panose="020B0604020202020204" pitchFamily="34" charset="0"/>
                  <a:sym typeface="Arial"/>
                </a:rPr>
                <a:t>. 25 750 kJ</a:t>
              </a:r>
              <a:endParaRPr kumimoji="0" lang="vi-VN" sz="4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12" name="Picture 2" descr="https://cdn-icons-png.flaticon.com/128/595/595805.png">
              <a:extLst>
                <a:ext uri="{FF2B5EF4-FFF2-40B4-BE49-F238E27FC236}">
                  <a16:creationId xmlns:a16="http://schemas.microsoft.com/office/drawing/2014/main" xmlns="" id="{EF07B054-1C86-A6B0-7ED4-5A99A377A5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4012" y="2020415"/>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xmlns="" id="{75707E02-0B15-C793-687B-148B45AA300C}"/>
              </a:ext>
            </a:extLst>
          </p:cNvPr>
          <p:cNvGrpSpPr/>
          <p:nvPr/>
        </p:nvGrpSpPr>
        <p:grpSpPr>
          <a:xfrm>
            <a:off x="784441" y="7235039"/>
            <a:ext cx="7829536" cy="2176086"/>
            <a:chOff x="164025" y="3365031"/>
            <a:chExt cx="3914768" cy="1088043"/>
          </a:xfrm>
        </p:grpSpPr>
        <p:sp>
          <p:nvSpPr>
            <p:cNvPr id="14" name="Rounded Rectangle 8">
              <a:extLst>
                <a:ext uri="{FF2B5EF4-FFF2-40B4-BE49-F238E27FC236}">
                  <a16:creationId xmlns:a16="http://schemas.microsoft.com/office/drawing/2014/main" xmlns="" id="{60118AE6-FF13-3A72-773A-3452C65588F7}"/>
                </a:ext>
              </a:extLst>
            </p:cNvPr>
            <p:cNvSpPr/>
            <p:nvPr/>
          </p:nvSpPr>
          <p:spPr>
            <a:xfrm>
              <a:off x="541583" y="3365031"/>
              <a:ext cx="3537210" cy="108804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defRPr/>
              </a:pPr>
              <a:r>
                <a:rPr lang="vi-VN" sz="4200" dirty="0">
                  <a:solidFill>
                    <a:srgbClr val="000000"/>
                  </a:solidFill>
                  <a:latin typeface="Arial" panose="020B0604020202020204" pitchFamily="34" charset="0"/>
                  <a:cs typeface="Arial" panose="020B0604020202020204" pitchFamily="34" charset="0"/>
                  <a:sym typeface="Arial"/>
                </a:rPr>
                <a:t>C. </a:t>
              </a:r>
              <a:r>
                <a:rPr lang="en-US" sz="4200" dirty="0">
                  <a:solidFill>
                    <a:srgbClr val="000000"/>
                  </a:solidFill>
                  <a:latin typeface="Arial"/>
                  <a:cs typeface="Arial" panose="020B0604020202020204" pitchFamily="34" charset="0"/>
                  <a:sym typeface="Arial"/>
                </a:rPr>
                <a:t>169 500 kJ</a:t>
              </a:r>
              <a:endParaRPr lang="vi-VN" sz="4200" dirty="0">
                <a:solidFill>
                  <a:srgbClr val="000000"/>
                </a:solidFill>
                <a:latin typeface="Arial" panose="020B0604020202020204" pitchFamily="34" charset="0"/>
                <a:cs typeface="Arial" panose="020B0604020202020204" pitchFamily="34" charset="0"/>
                <a:sym typeface="Arial"/>
              </a:endParaRPr>
            </a:p>
          </p:txBody>
        </p:sp>
        <p:pic>
          <p:nvPicPr>
            <p:cNvPr id="15" name="Picture 2" descr="https://cdn-icons-png.flaticon.com/128/595/595805.png">
              <a:extLst>
                <a:ext uri="{FF2B5EF4-FFF2-40B4-BE49-F238E27FC236}">
                  <a16:creationId xmlns:a16="http://schemas.microsoft.com/office/drawing/2014/main" xmlns="" id="{B7E224C7-830D-D1F0-7601-52CBEDE0A9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025" y="3613066"/>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xmlns="" id="{B6102E64-906E-E2C6-5D1A-AB0C1698DC5A}"/>
              </a:ext>
            </a:extLst>
          </p:cNvPr>
          <p:cNvGrpSpPr/>
          <p:nvPr/>
        </p:nvGrpSpPr>
        <p:grpSpPr>
          <a:xfrm>
            <a:off x="9226829" y="7200900"/>
            <a:ext cx="7850704" cy="2176086"/>
            <a:chOff x="5072079" y="3493789"/>
            <a:chExt cx="3925352" cy="1088043"/>
          </a:xfrm>
        </p:grpSpPr>
        <p:sp>
          <p:nvSpPr>
            <p:cNvPr id="30" name="Rounded Rectangle 11">
              <a:extLst>
                <a:ext uri="{FF2B5EF4-FFF2-40B4-BE49-F238E27FC236}">
                  <a16:creationId xmlns:a16="http://schemas.microsoft.com/office/drawing/2014/main" xmlns="" id="{A4DE4B1F-DBDF-A787-7E03-CF28F509497A}"/>
                </a:ext>
              </a:extLst>
            </p:cNvPr>
            <p:cNvSpPr/>
            <p:nvPr/>
          </p:nvSpPr>
          <p:spPr>
            <a:xfrm>
              <a:off x="5460221" y="3493789"/>
              <a:ext cx="3537210" cy="1088043"/>
            </a:xfrm>
            <a:prstGeom prst="roundRect">
              <a:avLst/>
            </a:prstGeom>
            <a:solidFill>
              <a:srgbClr val="FFDAC5"/>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1828800">
                <a:defRPr/>
              </a:pPr>
              <a:r>
                <a:rPr lang="vi-VN" sz="4200" dirty="0">
                  <a:solidFill>
                    <a:srgbClr val="000000"/>
                  </a:solidFill>
                  <a:latin typeface="Arial" panose="020B0604020202020204" pitchFamily="34" charset="0"/>
                  <a:cs typeface="Arial" panose="020B0604020202020204" pitchFamily="34" charset="0"/>
                  <a:sym typeface="Arial"/>
                </a:rPr>
                <a:t>D. </a:t>
              </a:r>
              <a:r>
                <a:rPr lang="en-US" sz="4200" dirty="0">
                  <a:solidFill>
                    <a:srgbClr val="000000"/>
                  </a:solidFill>
                  <a:latin typeface="Arial"/>
                  <a:cs typeface="Arial" panose="020B0604020202020204" pitchFamily="34" charset="0"/>
                  <a:sym typeface="Arial"/>
                </a:rPr>
                <a:t>22 600 kJ</a:t>
              </a:r>
              <a:endParaRPr lang="vi-VN" sz="4200" dirty="0">
                <a:solidFill>
                  <a:srgbClr val="000000"/>
                </a:solidFill>
                <a:latin typeface="Arial" panose="020B0604020202020204" pitchFamily="34" charset="0"/>
                <a:cs typeface="Arial" panose="020B0604020202020204" pitchFamily="34" charset="0"/>
                <a:sym typeface="Arial"/>
              </a:endParaRPr>
            </a:p>
          </p:txBody>
        </p:sp>
        <p:pic>
          <p:nvPicPr>
            <p:cNvPr id="31" name="Picture 2" descr="https://cdn-icons-png.flaticon.com/128/595/595805.png">
              <a:extLst>
                <a:ext uri="{FF2B5EF4-FFF2-40B4-BE49-F238E27FC236}">
                  <a16:creationId xmlns:a16="http://schemas.microsoft.com/office/drawing/2014/main" xmlns="" id="{CCE35528-1738-B7E1-56EE-EBDE3FE3F0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2079" y="3741825"/>
              <a:ext cx="716893" cy="7168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xmlns="" id="{63EADE37-DAF6-0336-6C08-B993A04EA971}"/>
              </a:ext>
            </a:extLst>
          </p:cNvPr>
          <p:cNvGrpSpPr/>
          <p:nvPr/>
        </p:nvGrpSpPr>
        <p:grpSpPr>
          <a:xfrm>
            <a:off x="9226828" y="4425005"/>
            <a:ext cx="7828878" cy="2176086"/>
            <a:chOff x="5075483" y="3454541"/>
            <a:chExt cx="3914439" cy="1088043"/>
          </a:xfrm>
        </p:grpSpPr>
        <p:sp>
          <p:nvSpPr>
            <p:cNvPr id="33" name="Rounded Rectangle 14">
              <a:extLst>
                <a:ext uri="{FF2B5EF4-FFF2-40B4-BE49-F238E27FC236}">
                  <a16:creationId xmlns:a16="http://schemas.microsoft.com/office/drawing/2014/main" xmlns="" id="{A23D4F45-1D6D-63B4-CD99-7F4462BA3FCD}"/>
                </a:ext>
              </a:extLst>
            </p:cNvPr>
            <p:cNvSpPr/>
            <p:nvPr/>
          </p:nvSpPr>
          <p:spPr>
            <a:xfrm>
              <a:off x="5452712" y="3454541"/>
              <a:ext cx="3537210" cy="1088043"/>
            </a:xfrm>
            <a:prstGeom prst="roundRect">
              <a:avLst/>
            </a:prstGeom>
            <a:solidFill>
              <a:srgbClr val="FFFFFF">
                <a:lumMod val="20000"/>
                <a:lumOff val="80000"/>
              </a:srgbClr>
            </a:solidFill>
            <a:ln w="28575" cap="flat" cmpd="sng" algn="ctr">
              <a:solidFill>
                <a:srgbClr val="000000"/>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4200" dirty="0">
                  <a:solidFill>
                    <a:srgbClr val="000000"/>
                  </a:solidFill>
                  <a:latin typeface="Arial"/>
                  <a:cs typeface="Arial" panose="020B0604020202020204" pitchFamily="34" charset="0"/>
                  <a:sym typeface="Arial"/>
                </a:rPr>
                <a:t>B</a:t>
              </a:r>
              <a:r>
                <a:rPr kumimoji="0" lang="en-US" sz="4200" b="0" i="0" u="none" strike="noStrike" kern="1200" cap="none" spc="0" normalizeH="0" baseline="0" noProof="0" dirty="0">
                  <a:ln>
                    <a:noFill/>
                  </a:ln>
                  <a:solidFill>
                    <a:srgbClr val="000000"/>
                  </a:solidFill>
                  <a:effectLst/>
                  <a:uLnTx/>
                  <a:uFillTx/>
                  <a:latin typeface="Arial"/>
                  <a:cs typeface="Arial" panose="020B0604020202020204" pitchFamily="34" charset="0"/>
                  <a:sym typeface="Arial"/>
                </a:rPr>
                <a:t>. 25 750 kJ</a:t>
              </a:r>
              <a:endParaRPr kumimoji="0" lang="vi-VN" sz="4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34" name="Picture 4" descr="https://cdn-icons-png.flaticon.com/128/447/447928.png">
              <a:extLst>
                <a:ext uri="{FF2B5EF4-FFF2-40B4-BE49-F238E27FC236}">
                  <a16:creationId xmlns:a16="http://schemas.microsoft.com/office/drawing/2014/main" xmlns="" id="{07647996-D58F-EEAE-B69F-03D2508E3A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075483" y="3668973"/>
              <a:ext cx="754458" cy="7841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8125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9D637415-F770-C5D8-A04D-DF9BD5D01AA6}"/>
              </a:ext>
            </a:extLst>
          </p:cNvPr>
          <p:cNvGrpSpPr/>
          <p:nvPr/>
        </p:nvGrpSpPr>
        <p:grpSpPr>
          <a:xfrm>
            <a:off x="4263733" y="595015"/>
            <a:ext cx="9627012" cy="1295400"/>
            <a:chOff x="4263733" y="595015"/>
            <a:chExt cx="9627012" cy="1295400"/>
          </a:xfrm>
        </p:grpSpPr>
        <p:grpSp>
          <p:nvGrpSpPr>
            <p:cNvPr id="4" name="Group 3">
              <a:extLst>
                <a:ext uri="{FF2B5EF4-FFF2-40B4-BE49-F238E27FC236}">
                  <a16:creationId xmlns:a16="http://schemas.microsoft.com/office/drawing/2014/main" xmlns="" id="{A60FC8A0-39EE-8AC5-9AA5-275221BE8590}"/>
                </a:ext>
              </a:extLst>
            </p:cNvPr>
            <p:cNvGrpSpPr/>
            <p:nvPr/>
          </p:nvGrpSpPr>
          <p:grpSpPr>
            <a:xfrm>
              <a:off x="5487012" y="595015"/>
              <a:ext cx="7219117" cy="1295400"/>
              <a:chOff x="5534441" y="647700"/>
              <a:chExt cx="7219117" cy="1295400"/>
            </a:xfrm>
          </p:grpSpPr>
          <p:sp>
            <p:nvSpPr>
              <p:cNvPr id="2" name="Freeform 13">
                <a:extLst>
                  <a:ext uri="{FF2B5EF4-FFF2-40B4-BE49-F238E27FC236}">
                    <a16:creationId xmlns:a16="http://schemas.microsoft.com/office/drawing/2014/main" xmlns="" id="{152BC224-2E38-99B9-D5C7-F7CC4084C4D7}"/>
                  </a:ext>
                </a:extLst>
              </p:cNvPr>
              <p:cNvSpPr/>
              <p:nvPr/>
            </p:nvSpPr>
            <p:spPr>
              <a:xfrm>
                <a:off x="5534441" y="647700"/>
                <a:ext cx="7219117" cy="1295400"/>
              </a:xfrm>
              <a:custGeom>
                <a:avLst/>
                <a:gdLst/>
                <a:ahLst/>
                <a:cxnLst/>
                <a:rect l="l" t="t" r="r" b="b"/>
                <a:pathLst>
                  <a:path w="12322382" h="2814701">
                    <a:moveTo>
                      <a:pt x="12293680" y="1495171"/>
                    </a:moveTo>
                    <a:cubicBezTo>
                      <a:pt x="12279202" y="1606931"/>
                      <a:pt x="12251643" y="1719834"/>
                      <a:pt x="12207447" y="1823720"/>
                    </a:cubicBezTo>
                    <a:cubicBezTo>
                      <a:pt x="12174808" y="1900301"/>
                      <a:pt x="12129723" y="1971675"/>
                      <a:pt x="12084130" y="2041144"/>
                    </a:cubicBezTo>
                    <a:cubicBezTo>
                      <a:pt x="11984816" y="2192655"/>
                      <a:pt x="11876866" y="2353691"/>
                      <a:pt x="11731578" y="2464816"/>
                    </a:cubicBezTo>
                    <a:cubicBezTo>
                      <a:pt x="11548063" y="2605024"/>
                      <a:pt x="11318828" y="2672461"/>
                      <a:pt x="11093403" y="2706497"/>
                    </a:cubicBezTo>
                    <a:cubicBezTo>
                      <a:pt x="10832037" y="2745994"/>
                      <a:pt x="10567369" y="2743073"/>
                      <a:pt x="10303717" y="2749042"/>
                    </a:cubicBezTo>
                    <a:cubicBezTo>
                      <a:pt x="10033207" y="2755265"/>
                      <a:pt x="9763078" y="2771140"/>
                      <a:pt x="9492949" y="2785745"/>
                    </a:cubicBezTo>
                    <a:cubicBezTo>
                      <a:pt x="2582291" y="2814701"/>
                      <a:pt x="1825117" y="2805303"/>
                      <a:pt x="1292479" y="2735072"/>
                    </a:cubicBezTo>
                    <a:cubicBezTo>
                      <a:pt x="841502" y="2675636"/>
                      <a:pt x="587502" y="2565273"/>
                      <a:pt x="286639" y="2203450"/>
                    </a:cubicBezTo>
                    <a:cubicBezTo>
                      <a:pt x="151130" y="2040509"/>
                      <a:pt x="54610" y="1844040"/>
                      <a:pt x="28702" y="1632458"/>
                    </a:cubicBezTo>
                    <a:cubicBezTo>
                      <a:pt x="0" y="1398270"/>
                      <a:pt x="39751" y="1080262"/>
                      <a:pt x="154559" y="878713"/>
                    </a:cubicBezTo>
                    <a:cubicBezTo>
                      <a:pt x="272288" y="671830"/>
                      <a:pt x="363347" y="509524"/>
                      <a:pt x="561594" y="374015"/>
                    </a:cubicBezTo>
                    <a:cubicBezTo>
                      <a:pt x="763397" y="235966"/>
                      <a:pt x="1094105" y="214757"/>
                      <a:pt x="1329309" y="154559"/>
                    </a:cubicBezTo>
                    <a:cubicBezTo>
                      <a:pt x="1393698" y="138049"/>
                      <a:pt x="1458595" y="123444"/>
                      <a:pt x="1523746" y="110363"/>
                    </a:cubicBezTo>
                    <a:cubicBezTo>
                      <a:pt x="1588770" y="97409"/>
                      <a:pt x="1772793" y="54610"/>
                      <a:pt x="1838960" y="50165"/>
                    </a:cubicBezTo>
                    <a:cubicBezTo>
                      <a:pt x="2134743" y="30353"/>
                      <a:pt x="2061083" y="46609"/>
                      <a:pt x="2189734" y="32004"/>
                    </a:cubicBezTo>
                    <a:cubicBezTo>
                      <a:pt x="2456053" y="1524"/>
                      <a:pt x="2705735" y="14986"/>
                      <a:pt x="6287734" y="7620"/>
                    </a:cubicBezTo>
                    <a:cubicBezTo>
                      <a:pt x="9625283" y="0"/>
                      <a:pt x="9950784" y="39624"/>
                      <a:pt x="10226628" y="32004"/>
                    </a:cubicBezTo>
                    <a:cubicBezTo>
                      <a:pt x="10490280" y="24765"/>
                      <a:pt x="10835085" y="42672"/>
                      <a:pt x="11097721" y="72771"/>
                    </a:cubicBezTo>
                    <a:cubicBezTo>
                      <a:pt x="11532823" y="122428"/>
                      <a:pt x="11779838" y="161163"/>
                      <a:pt x="12030917" y="540258"/>
                    </a:cubicBezTo>
                    <a:cubicBezTo>
                      <a:pt x="12094925" y="638302"/>
                      <a:pt x="12152202" y="740664"/>
                      <a:pt x="12197922" y="848614"/>
                    </a:cubicBezTo>
                    <a:cubicBezTo>
                      <a:pt x="12284155" y="1052957"/>
                      <a:pt x="12322382" y="1273937"/>
                      <a:pt x="12293680" y="1495171"/>
                    </a:cubicBezTo>
                    <a:close/>
                  </a:path>
                </a:pathLst>
              </a:custGeom>
              <a:solidFill>
                <a:srgbClr val="EB7347"/>
              </a:solidFill>
            </p:spPr>
          </p:sp>
          <p:sp>
            <p:nvSpPr>
              <p:cNvPr id="3" name="TextBox 2">
                <a:extLst>
                  <a:ext uri="{FF2B5EF4-FFF2-40B4-BE49-F238E27FC236}">
                    <a16:creationId xmlns:a16="http://schemas.microsoft.com/office/drawing/2014/main" xmlns="" id="{7833A173-B067-B71B-9504-4D697D95E90B}"/>
                  </a:ext>
                </a:extLst>
              </p:cNvPr>
              <p:cNvSpPr txBox="1"/>
              <p:nvPr/>
            </p:nvSpPr>
            <p:spPr>
              <a:xfrm>
                <a:off x="5791199" y="941457"/>
                <a:ext cx="6705600"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TRẮC NGHIỆM ĐÚNG - SAI</a:t>
                </a:r>
              </a:p>
            </p:txBody>
          </p:sp>
        </p:grpSp>
        <p:pic>
          <p:nvPicPr>
            <p:cNvPr id="14" name="Picture 13">
              <a:extLst>
                <a:ext uri="{FF2B5EF4-FFF2-40B4-BE49-F238E27FC236}">
                  <a16:creationId xmlns:a16="http://schemas.microsoft.com/office/drawing/2014/main" xmlns="" id="{65AAE271-804B-3582-14A8-EF528CEF2DAE}"/>
                </a:ext>
              </a:extLst>
            </p:cNvPr>
            <p:cNvPicPr>
              <a:picLocks noChangeAspect="1"/>
            </p:cNvPicPr>
            <p:nvPr/>
          </p:nvPicPr>
          <p:blipFill>
            <a:blip r:embed="rId2"/>
            <a:stretch>
              <a:fillRect/>
            </a:stretch>
          </p:blipFill>
          <p:spPr>
            <a:xfrm>
              <a:off x="4263733" y="778639"/>
              <a:ext cx="874528" cy="870914"/>
            </a:xfrm>
            <a:prstGeom prst="rect">
              <a:avLst/>
            </a:prstGeom>
          </p:spPr>
        </p:pic>
        <p:pic>
          <p:nvPicPr>
            <p:cNvPr id="15" name="Picture 14">
              <a:extLst>
                <a:ext uri="{FF2B5EF4-FFF2-40B4-BE49-F238E27FC236}">
                  <a16:creationId xmlns:a16="http://schemas.microsoft.com/office/drawing/2014/main" xmlns="" id="{DF182036-0698-2D6F-A1B7-A518BD413DC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040818" y="803615"/>
              <a:ext cx="849927" cy="870914"/>
            </a:xfrm>
            <a:prstGeom prst="rect">
              <a:avLst/>
            </a:prstGeom>
          </p:spPr>
        </p:pic>
      </p:grpSp>
      <p:grpSp>
        <p:nvGrpSpPr>
          <p:cNvPr id="18" name="Group 17">
            <a:extLst>
              <a:ext uri="{FF2B5EF4-FFF2-40B4-BE49-F238E27FC236}">
                <a16:creationId xmlns:a16="http://schemas.microsoft.com/office/drawing/2014/main" xmlns="" id="{F0B63AD7-7F4D-EB47-7AB5-743E50D88A2D}"/>
              </a:ext>
            </a:extLst>
          </p:cNvPr>
          <p:cNvGrpSpPr/>
          <p:nvPr/>
        </p:nvGrpSpPr>
        <p:grpSpPr>
          <a:xfrm>
            <a:off x="1119285" y="2338301"/>
            <a:ext cx="16049430" cy="7272568"/>
            <a:chOff x="1119285" y="2338301"/>
            <a:chExt cx="16049430" cy="7272568"/>
          </a:xfrm>
        </p:grpSpPr>
        <p:sp>
          <p:nvSpPr>
            <p:cNvPr id="10" name="TextBox 9">
              <a:extLst>
                <a:ext uri="{FF2B5EF4-FFF2-40B4-BE49-F238E27FC236}">
                  <a16:creationId xmlns:a16="http://schemas.microsoft.com/office/drawing/2014/main" xmlns="" id="{9AC77001-EE86-9550-F1BC-5D249F3C858F}"/>
                </a:ext>
              </a:extLst>
            </p:cNvPr>
            <p:cNvSpPr txBox="1"/>
            <p:nvPr/>
          </p:nvSpPr>
          <p:spPr>
            <a:xfrm>
              <a:off x="1119285" y="2338301"/>
              <a:ext cx="16049430" cy="7272568"/>
            </a:xfrm>
            <a:prstGeom prst="rect">
              <a:avLst/>
            </a:prstGeom>
            <a:noFill/>
          </p:spPr>
          <p:txBody>
            <a:bodyPr wrap="square">
              <a:spAutoFit/>
            </a:bodyPr>
            <a:lstStyle/>
            <a:p>
              <a:pPr marL="0" marR="0" algn="just">
                <a:lnSpc>
                  <a:spcPct val="170000"/>
                </a:lnSpc>
                <a:spcBef>
                  <a:spcPts val="0"/>
                </a:spcBef>
                <a:spcAft>
                  <a:spcPts val="0"/>
                </a:spcAft>
              </a:pPr>
              <a:r>
                <a:rPr lang="en-US" sz="4000" b="1" u="sng"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Câu</a:t>
              </a:r>
              <a:r>
                <a:rPr lang="en-US" sz="4000" b="1" u="sng" dirty="0">
                  <a:solidFill>
                    <a:srgbClr val="002060"/>
                  </a:solidFill>
                  <a:effectLst/>
                  <a:latin typeface="Arial" panose="020B0604020202020204" pitchFamily="34" charset="0"/>
                  <a:ea typeface="Calibri" panose="020F0502020204030204" pitchFamily="34" charset="0"/>
                  <a:cs typeface="Arial" panose="020B0604020202020204" pitchFamily="34" charset="0"/>
                </a:rPr>
                <a:t> 1</a:t>
              </a:r>
              <a:r>
                <a:rPr lang="en-US" sz="4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Nhiệt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hóa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hơi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riêng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thông</a:t>
              </a:r>
              <a:r>
                <a:rPr lang="en-US" sz="4000" dirty="0">
                  <a:effectLst/>
                  <a:latin typeface="Arial" panose="020B0604020202020204" pitchFamily="34" charset="0"/>
                  <a:ea typeface="Calibri" panose="020F0502020204030204" pitchFamily="34" charset="0"/>
                  <a:cs typeface="Arial" panose="020B0604020202020204" pitchFamily="34" charset="0"/>
                </a:rPr>
                <a:t> tin </a:t>
              </a:r>
              <a:r>
                <a:rPr lang="en-US" sz="4000" dirty="0" err="1">
                  <a:effectLst/>
                  <a:latin typeface="Arial" panose="020B0604020202020204" pitchFamily="34" charset="0"/>
                  <a:ea typeface="Calibri" panose="020F0502020204030204" pitchFamily="34" charset="0"/>
                  <a:cs typeface="Arial" panose="020B0604020202020204" pitchFamily="34" charset="0"/>
                </a:rPr>
                <a:t>cần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thiết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để</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thiết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kế</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chế</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tạo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sản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phẩm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sử</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dụng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hiện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tượng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hóa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hơi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nhằm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tiết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kiệm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năng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lượng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bảo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vệ</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môi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trường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Ví</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dụ</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như</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70000"/>
                </a:lnSpc>
                <a:spcBef>
                  <a:spcPts val="0"/>
                </a:spcBef>
                <a:spcAft>
                  <a:spcPts val="0"/>
                </a:spcAft>
              </a:pPr>
              <a:r>
                <a:rPr lang="en-US" sz="4000" dirty="0">
                  <a:effectLst/>
                  <a:latin typeface="Arial" panose="020B0604020202020204" pitchFamily="34" charset="0"/>
                  <a:ea typeface="Calibri" panose="020F0502020204030204" pitchFamily="34" charset="0"/>
                  <a:cs typeface="Arial" panose="020B0604020202020204" pitchFamily="34" charset="0"/>
                </a:rPr>
                <a:t>a)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nhiệt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kế</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cảm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ứng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nhiệt</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70000"/>
                </a:lnSpc>
                <a:spcBef>
                  <a:spcPts val="0"/>
                </a:spcBef>
                <a:spcAft>
                  <a:spcPts val="0"/>
                </a:spcAft>
              </a:pPr>
              <a:r>
                <a:rPr lang="en-US" sz="4000" dirty="0">
                  <a:effectLst/>
                  <a:latin typeface="Arial" panose="020B0604020202020204" pitchFamily="34" charset="0"/>
                  <a:ea typeface="Calibri" panose="020F0502020204030204" pitchFamily="34" charset="0"/>
                  <a:cs typeface="Arial" panose="020B0604020202020204" pitchFamily="34" charset="0"/>
                </a:rPr>
                <a:t>b)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thiết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bị</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lạnh</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70000"/>
                </a:lnSpc>
                <a:spcBef>
                  <a:spcPts val="0"/>
                </a:spcBef>
                <a:spcAft>
                  <a:spcPts val="0"/>
                </a:spcAft>
              </a:pPr>
              <a:r>
                <a:rPr lang="en-US" sz="4000" dirty="0">
                  <a:effectLst/>
                  <a:latin typeface="Arial" panose="020B0604020202020204" pitchFamily="34" charset="0"/>
                  <a:ea typeface="Calibri" panose="020F0502020204030204" pitchFamily="34" charset="0"/>
                  <a:cs typeface="Arial" panose="020B0604020202020204" pitchFamily="34" charset="0"/>
                </a:rPr>
                <a:t>c) </a:t>
              </a:r>
              <a:r>
                <a:rPr lang="en-US" sz="4000" dirty="0" err="1">
                  <a:effectLst/>
                  <a:latin typeface="Arial" panose="020B0604020202020204" pitchFamily="34" charset="0"/>
                  <a:ea typeface="Calibri" panose="020F0502020204030204" pitchFamily="34" charset="0"/>
                  <a:cs typeface="Arial" panose="020B0604020202020204" pitchFamily="34" charset="0"/>
                </a:rPr>
                <a:t>nồi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hấp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tiệt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trùng</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70000"/>
                </a:lnSpc>
                <a:spcBef>
                  <a:spcPts val="0"/>
                </a:spcBef>
                <a:spcAft>
                  <a:spcPts val="0"/>
                </a:spcAft>
              </a:pPr>
              <a:r>
                <a:rPr lang="en-US" sz="4000" dirty="0">
                  <a:effectLst/>
                  <a:latin typeface="Arial" panose="020B0604020202020204" pitchFamily="34" charset="0"/>
                  <a:ea typeface="Calibri" panose="020F0502020204030204" pitchFamily="34" charset="0"/>
                  <a:cs typeface="Arial" panose="020B0604020202020204" pitchFamily="34" charset="0"/>
                </a:rPr>
                <a:t>d) </a:t>
              </a:r>
              <a:r>
                <a:rPr lang="en-US" sz="4000" dirty="0" err="1">
                  <a:effectLst/>
                  <a:latin typeface="Arial" panose="020B0604020202020204" pitchFamily="34" charset="0"/>
                  <a:ea typeface="Calibri" panose="020F0502020204030204" pitchFamily="34" charset="0"/>
                  <a:cs typeface="Arial" panose="020B0604020202020204" pitchFamily="34" charset="0"/>
                </a:rPr>
                <a:t>thiết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bị</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xử</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lí</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rác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thải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ứng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dụng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công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nghệ</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nhiệt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hóa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hơi</a:t>
              </a:r>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xmlns="" id="{6604C8BC-019A-8042-9B81-CC6B45D89AB2}"/>
                </a:ext>
              </a:extLst>
            </p:cNvPr>
            <p:cNvSpPr/>
            <p:nvPr/>
          </p:nvSpPr>
          <p:spPr>
            <a:xfrm>
              <a:off x="16178115" y="5593288"/>
              <a:ext cx="814485" cy="814485"/>
            </a:xfrm>
            <a:prstGeom prst="roundRect">
              <a:avLst/>
            </a:prstGeom>
            <a:solidFill>
              <a:schemeClr val="bg1"/>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xmlns="" id="{524CF295-04A6-3F7A-1030-FA6DAA7B5315}"/>
                </a:ext>
              </a:extLst>
            </p:cNvPr>
            <p:cNvSpPr/>
            <p:nvPr/>
          </p:nvSpPr>
          <p:spPr>
            <a:xfrm>
              <a:off x="16178114" y="6587623"/>
              <a:ext cx="814485" cy="814485"/>
            </a:xfrm>
            <a:prstGeom prst="roundRect">
              <a:avLst/>
            </a:prstGeom>
            <a:solidFill>
              <a:schemeClr val="bg1"/>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xmlns="" id="{37CBBAE8-FCC9-7703-BB11-0F0A2E2CFDA0}"/>
                </a:ext>
              </a:extLst>
            </p:cNvPr>
            <p:cNvSpPr/>
            <p:nvPr/>
          </p:nvSpPr>
          <p:spPr>
            <a:xfrm>
              <a:off x="16178114" y="7653546"/>
              <a:ext cx="814485" cy="814485"/>
            </a:xfrm>
            <a:prstGeom prst="roundRect">
              <a:avLst/>
            </a:prstGeom>
            <a:solidFill>
              <a:schemeClr val="bg1"/>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xmlns="" id="{8601B5BD-DFAB-BE6D-D9D2-A11B73427B2C}"/>
                </a:ext>
              </a:extLst>
            </p:cNvPr>
            <p:cNvSpPr/>
            <p:nvPr/>
          </p:nvSpPr>
          <p:spPr>
            <a:xfrm>
              <a:off x="16178114" y="8691974"/>
              <a:ext cx="814485" cy="814485"/>
            </a:xfrm>
            <a:prstGeom prst="roundRect">
              <a:avLst/>
            </a:prstGeom>
            <a:solidFill>
              <a:schemeClr val="bg1"/>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xmlns="" id="{05EEAC9D-2763-0D66-798C-0F771BB4949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6252583" y="5659540"/>
            <a:ext cx="665546" cy="681980"/>
          </a:xfrm>
          <a:prstGeom prst="rect">
            <a:avLst/>
          </a:prstGeom>
        </p:spPr>
      </p:pic>
      <p:pic>
        <p:nvPicPr>
          <p:cNvPr id="20" name="Picture 19">
            <a:extLst>
              <a:ext uri="{FF2B5EF4-FFF2-40B4-BE49-F238E27FC236}">
                <a16:creationId xmlns:a16="http://schemas.microsoft.com/office/drawing/2014/main" xmlns="" id="{E7E8A055-DD08-2D98-6FDE-E69D80715CDD}"/>
              </a:ext>
            </a:extLst>
          </p:cNvPr>
          <p:cNvPicPr>
            <a:picLocks noChangeAspect="1"/>
          </p:cNvPicPr>
          <p:nvPr/>
        </p:nvPicPr>
        <p:blipFill>
          <a:blip r:embed="rId2"/>
          <a:stretch>
            <a:fillRect/>
          </a:stretch>
        </p:blipFill>
        <p:spPr>
          <a:xfrm>
            <a:off x="16252583" y="6673894"/>
            <a:ext cx="665546" cy="662796"/>
          </a:xfrm>
          <a:prstGeom prst="rect">
            <a:avLst/>
          </a:prstGeom>
        </p:spPr>
      </p:pic>
      <p:pic>
        <p:nvPicPr>
          <p:cNvPr id="21" name="Picture 20">
            <a:extLst>
              <a:ext uri="{FF2B5EF4-FFF2-40B4-BE49-F238E27FC236}">
                <a16:creationId xmlns:a16="http://schemas.microsoft.com/office/drawing/2014/main" xmlns="" id="{78B593FA-BBDF-B065-4209-A65BF53923B8}"/>
              </a:ext>
            </a:extLst>
          </p:cNvPr>
          <p:cNvPicPr>
            <a:picLocks noChangeAspect="1"/>
          </p:cNvPicPr>
          <p:nvPr/>
        </p:nvPicPr>
        <p:blipFill>
          <a:blip r:embed="rId2"/>
          <a:stretch>
            <a:fillRect/>
          </a:stretch>
        </p:blipFill>
        <p:spPr>
          <a:xfrm>
            <a:off x="16252583" y="7729390"/>
            <a:ext cx="665546" cy="662796"/>
          </a:xfrm>
          <a:prstGeom prst="rect">
            <a:avLst/>
          </a:prstGeom>
        </p:spPr>
      </p:pic>
      <p:pic>
        <p:nvPicPr>
          <p:cNvPr id="22" name="Picture 21">
            <a:extLst>
              <a:ext uri="{FF2B5EF4-FFF2-40B4-BE49-F238E27FC236}">
                <a16:creationId xmlns:a16="http://schemas.microsoft.com/office/drawing/2014/main" xmlns="" id="{75C67890-36B5-AB3F-6F88-F58E33B27495}"/>
              </a:ext>
            </a:extLst>
          </p:cNvPr>
          <p:cNvPicPr>
            <a:picLocks noChangeAspect="1"/>
          </p:cNvPicPr>
          <p:nvPr/>
        </p:nvPicPr>
        <p:blipFill>
          <a:blip r:embed="rId2"/>
          <a:stretch>
            <a:fillRect/>
          </a:stretch>
        </p:blipFill>
        <p:spPr>
          <a:xfrm>
            <a:off x="16252583" y="8767818"/>
            <a:ext cx="665546" cy="662796"/>
          </a:xfrm>
          <a:prstGeom prst="rect">
            <a:avLst/>
          </a:prstGeom>
        </p:spPr>
      </p:pic>
    </p:spTree>
    <p:extLst>
      <p:ext uri="{BB962C8B-B14F-4D97-AF65-F5344CB8AC3E}">
        <p14:creationId xmlns:p14="http://schemas.microsoft.com/office/powerpoint/2010/main" val="179255453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5"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linds(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ppt_w</p:attrName>
                                        </p:attrNameLst>
                                      </p:cBhvr>
                                      <p:tavLst>
                                        <p:tav tm="0">
                                          <p:val>
                                            <p:fltVal val="0"/>
                                          </p:val>
                                        </p:tav>
                                        <p:tav tm="100000">
                                          <p:val>
                                            <p:strVal val="#ppt_w"/>
                                          </p:val>
                                        </p:tav>
                                      </p:tavLst>
                                    </p:anim>
                                    <p:anim calcmode="lin" valueType="num">
                                      <p:cBhvr>
                                        <p:cTn id="34" dur="500" fill="hold"/>
                                        <p:tgtEl>
                                          <p:spTgt spid="21"/>
                                        </p:tgtEl>
                                        <p:attrNameLst>
                                          <p:attrName>ppt_h</p:attrName>
                                        </p:attrNameLst>
                                      </p:cBhvr>
                                      <p:tavLst>
                                        <p:tav tm="0">
                                          <p:val>
                                            <p:fltVal val="0"/>
                                          </p:val>
                                        </p:tav>
                                        <p:tav tm="100000">
                                          <p:val>
                                            <p:strVal val="#ppt_h"/>
                                          </p:val>
                                        </p:tav>
                                      </p:tavLst>
                                    </p:anim>
                                    <p:animEffect transition="in" filter="fad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500" fill="hold"/>
                                        <p:tgtEl>
                                          <p:spTgt spid="22"/>
                                        </p:tgtEl>
                                        <p:attrNameLst>
                                          <p:attrName>ppt_w</p:attrName>
                                        </p:attrNameLst>
                                      </p:cBhvr>
                                      <p:tavLst>
                                        <p:tav tm="0">
                                          <p:val>
                                            <p:fltVal val="0"/>
                                          </p:val>
                                        </p:tav>
                                        <p:tav tm="100000">
                                          <p:val>
                                            <p:strVal val="#ppt_w"/>
                                          </p:val>
                                        </p:tav>
                                      </p:tavLst>
                                    </p:anim>
                                    <p:anim calcmode="lin" valueType="num">
                                      <p:cBhvr>
                                        <p:cTn id="41" dur="500" fill="hold"/>
                                        <p:tgtEl>
                                          <p:spTgt spid="22"/>
                                        </p:tgtEl>
                                        <p:attrNameLst>
                                          <p:attrName>ppt_h</p:attrName>
                                        </p:attrNameLst>
                                      </p:cBhvr>
                                      <p:tavLst>
                                        <p:tav tm="0">
                                          <p:val>
                                            <p:fltVal val="0"/>
                                          </p:val>
                                        </p:tav>
                                        <p:tav tm="100000">
                                          <p:val>
                                            <p:strVal val="#ppt_h"/>
                                          </p:val>
                                        </p:tav>
                                      </p:tavLst>
                                    </p:anim>
                                    <p:animEffect transition="in" filter="fade">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AF245F9-06BF-8D23-4041-5EBA5A5A1D25}"/>
              </a:ext>
            </a:extLst>
          </p:cNvPr>
          <p:cNvSpPr txBox="1"/>
          <p:nvPr/>
        </p:nvSpPr>
        <p:spPr>
          <a:xfrm>
            <a:off x="914400" y="999384"/>
            <a:ext cx="11201400" cy="8288231"/>
          </a:xfrm>
          <a:prstGeom prst="rect">
            <a:avLst/>
          </a:prstGeom>
          <a:noFill/>
        </p:spPr>
        <p:txBody>
          <a:bodyPr wrap="square">
            <a:spAutoFit/>
          </a:bodyPr>
          <a:lstStyle/>
          <a:p>
            <a:pPr marL="0" marR="0" algn="just">
              <a:lnSpc>
                <a:spcPct val="150000"/>
              </a:lnSpc>
              <a:spcBef>
                <a:spcPts val="0"/>
              </a:spcBef>
              <a:spcAft>
                <a:spcPts val="0"/>
              </a:spcAft>
            </a:pPr>
            <a:r>
              <a:rPr lang="en-US" sz="4000" b="1" u="sng"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Câu</a:t>
            </a:r>
            <a:r>
              <a:rPr lang="en-US" sz="4000" b="1" u="sng" dirty="0">
                <a:solidFill>
                  <a:srgbClr val="002060"/>
                </a:solidFill>
                <a:effectLst/>
                <a:latin typeface="Arial" panose="020B0604020202020204" pitchFamily="34" charset="0"/>
                <a:ea typeface="Calibri" panose="020F0502020204030204" pitchFamily="34" charset="0"/>
                <a:cs typeface="Arial" panose="020B0604020202020204" pitchFamily="34" charset="0"/>
              </a:rPr>
              <a:t> 2</a:t>
            </a:r>
            <a:r>
              <a:rPr lang="en-US" sz="4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Một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học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sinh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thí</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nghiệm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đun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nóng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để</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làm</a:t>
            </a:r>
            <a:r>
              <a:rPr lang="en-US" sz="4000" dirty="0">
                <a:effectLst/>
                <a:latin typeface="Arial" panose="020B0604020202020204" pitchFamily="34" charset="0"/>
                <a:ea typeface="Calibri" panose="020F0502020204030204" pitchFamily="34" charset="0"/>
                <a:cs typeface="Arial" panose="020B0604020202020204" pitchFamily="34" charset="0"/>
              </a:rPr>
              <a:t> 0,02 kg </a:t>
            </a:r>
            <a:r>
              <a:rPr lang="en-US" sz="4000" dirty="0" err="1">
                <a:effectLst/>
                <a:latin typeface="Arial" panose="020B0604020202020204" pitchFamily="34" charset="0"/>
                <a:ea typeface="Calibri" panose="020F0502020204030204" pitchFamily="34" charset="0"/>
                <a:cs typeface="Arial" panose="020B0604020202020204" pitchFamily="34" charset="0"/>
              </a:rPr>
              <a:t>nước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đá</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thể</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rắn</a:t>
            </a:r>
            <a:r>
              <a:rPr lang="en-US" sz="4000" dirty="0">
                <a:effectLst/>
                <a:latin typeface="Arial" panose="020B0604020202020204" pitchFamily="34" charset="0"/>
                <a:ea typeface="Calibri" panose="020F0502020204030204" pitchFamily="34" charset="0"/>
                <a:cs typeface="Arial" panose="020B0604020202020204" pitchFamily="34" charset="0"/>
              </a:rPr>
              <a:t>) ở 0</a:t>
            </a:r>
            <a:r>
              <a:rPr lang="en-US" sz="4000" baseline="30000" dirty="0">
                <a:latin typeface="Arial" panose="020B0604020202020204" pitchFamily="34" charset="0"/>
                <a:ea typeface="Calibri" panose="020F0502020204030204" pitchFamily="34" charset="0"/>
                <a:cs typeface="Arial" panose="020B0604020202020204" pitchFamily="34" charset="0"/>
              </a:rPr>
              <a:t>o</a:t>
            </a:r>
            <a:r>
              <a:rPr lang="en-US" sz="4000" dirty="0">
                <a:effectLst/>
                <a:latin typeface="Arial" panose="020B0604020202020204" pitchFamily="34" charset="0"/>
                <a:ea typeface="Calibri" panose="020F0502020204030204" pitchFamily="34" charset="0"/>
                <a:cs typeface="Arial" panose="020B0604020202020204" pitchFamily="34" charset="0"/>
              </a:rPr>
              <a:t>C </a:t>
            </a:r>
            <a:r>
              <a:rPr lang="en-US" sz="4000" dirty="0" err="1">
                <a:effectLst/>
                <a:latin typeface="Arial" panose="020B0604020202020204" pitchFamily="34" charset="0"/>
                <a:ea typeface="Calibri" panose="020F0502020204030204" pitchFamily="34" charset="0"/>
                <a:cs typeface="Arial" panose="020B0604020202020204" pitchFamily="34" charset="0"/>
              </a:rPr>
              <a:t>chuyển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hoàn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toàn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thành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hơi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nước</a:t>
            </a:r>
            <a:r>
              <a:rPr lang="en-US" sz="4000" dirty="0">
                <a:effectLst/>
                <a:latin typeface="Arial" panose="020B0604020202020204" pitchFamily="34" charset="0"/>
                <a:ea typeface="Calibri" panose="020F0502020204030204" pitchFamily="34" charset="0"/>
                <a:cs typeface="Arial" panose="020B0604020202020204" pitchFamily="34" charset="0"/>
              </a:rPr>
              <a:t> ở 100</a:t>
            </a:r>
            <a:r>
              <a:rPr lang="en-US" sz="4000" baseline="30000" dirty="0">
                <a:latin typeface="Arial" panose="020B0604020202020204" pitchFamily="34" charset="0"/>
                <a:ea typeface="Calibri" panose="020F0502020204030204" pitchFamily="34" charset="0"/>
                <a:cs typeface="Arial" panose="020B0604020202020204" pitchFamily="34" charset="0"/>
              </a:rPr>
              <a:t>o</a:t>
            </a:r>
            <a:r>
              <a:rPr lang="en-US" sz="4000" dirty="0">
                <a:effectLst/>
                <a:latin typeface="Arial" panose="020B0604020202020204" pitchFamily="34" charset="0"/>
                <a:ea typeface="Calibri" panose="020F0502020204030204" pitchFamily="34" charset="0"/>
                <a:cs typeface="Arial" panose="020B0604020202020204" pitchFamily="34" charset="0"/>
              </a:rPr>
              <a:t>C. Cho </a:t>
            </a:r>
            <a:r>
              <a:rPr lang="en-US" sz="4000" dirty="0" err="1">
                <a:effectLst/>
                <a:latin typeface="Arial" panose="020B0604020202020204" pitchFamily="34" charset="0"/>
                <a:ea typeface="Calibri" panose="020F0502020204030204" pitchFamily="34" charset="0"/>
                <a:cs typeface="Arial" panose="020B0604020202020204" pitchFamily="34" charset="0"/>
              </a:rPr>
              <a:t>nhiệt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nóng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chảy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nước</a:t>
            </a:r>
            <a:r>
              <a:rPr lang="en-US" sz="4000" dirty="0">
                <a:effectLst/>
                <a:latin typeface="Arial" panose="020B0604020202020204" pitchFamily="34" charset="0"/>
                <a:ea typeface="Calibri" panose="020F0502020204030204" pitchFamily="34" charset="0"/>
                <a:cs typeface="Arial" panose="020B0604020202020204" pitchFamily="34" charset="0"/>
              </a:rPr>
              <a:t> ở 0</a:t>
            </a:r>
            <a:r>
              <a:rPr lang="en-US" sz="4000" baseline="30000" dirty="0">
                <a:latin typeface="Arial" panose="020B0604020202020204" pitchFamily="34" charset="0"/>
                <a:ea typeface="Calibri" panose="020F0502020204030204" pitchFamily="34" charset="0"/>
                <a:cs typeface="Arial" panose="020B0604020202020204" pitchFamily="34" charset="0"/>
              </a:rPr>
              <a:t>o</a:t>
            </a:r>
            <a:r>
              <a:rPr lang="en-US" sz="4000" dirty="0">
                <a:effectLst/>
                <a:latin typeface="Arial" panose="020B0604020202020204" pitchFamily="34" charset="0"/>
                <a:ea typeface="Calibri" panose="020F0502020204030204" pitchFamily="34" charset="0"/>
                <a:cs typeface="Arial" panose="020B0604020202020204" pitchFamily="34" charset="0"/>
              </a:rPr>
              <a:t>C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3,34.10</a:t>
            </a:r>
            <a:r>
              <a:rPr lang="en-US" sz="4000" baseline="30000" dirty="0">
                <a:effectLst/>
                <a:latin typeface="Arial" panose="020B0604020202020204" pitchFamily="34" charset="0"/>
                <a:ea typeface="Calibri" panose="020F0502020204030204" pitchFamily="34" charset="0"/>
                <a:cs typeface="Arial" panose="020B0604020202020204" pitchFamily="34" charset="0"/>
              </a:rPr>
              <a:t>5</a:t>
            </a:r>
            <a:r>
              <a:rPr lang="en-US" sz="4000" dirty="0">
                <a:effectLst/>
                <a:latin typeface="Arial" panose="020B0604020202020204" pitchFamily="34" charset="0"/>
                <a:ea typeface="Calibri" panose="020F0502020204030204" pitchFamily="34" charset="0"/>
                <a:cs typeface="Arial" panose="020B0604020202020204" pitchFamily="34" charset="0"/>
              </a:rPr>
              <a:t> J/kg; </a:t>
            </a:r>
            <a:r>
              <a:rPr lang="en-US" sz="4000" dirty="0" err="1">
                <a:effectLst/>
                <a:latin typeface="Arial" panose="020B0604020202020204" pitchFamily="34" charset="0"/>
                <a:ea typeface="Calibri" panose="020F0502020204030204" pitchFamily="34" charset="0"/>
                <a:cs typeface="Arial" panose="020B0604020202020204" pitchFamily="34" charset="0"/>
              </a:rPr>
              <a:t>nhiệt</a:t>
            </a:r>
            <a:r>
              <a:rPr lang="en-US" sz="4000" dirty="0">
                <a:effectLst/>
                <a:latin typeface="Arial" panose="020B0604020202020204" pitchFamily="34" charset="0"/>
                <a:ea typeface="Calibri" panose="020F0502020204030204" pitchFamily="34" charset="0"/>
                <a:cs typeface="Arial" panose="020B0604020202020204" pitchFamily="34" charset="0"/>
              </a:rPr>
              <a:t> dung </a:t>
            </a:r>
            <a:r>
              <a:rPr lang="en-US" sz="4000" dirty="0" err="1">
                <a:effectLst/>
                <a:latin typeface="Arial" panose="020B0604020202020204" pitchFamily="34" charset="0"/>
                <a:ea typeface="Calibri" panose="020F0502020204030204" pitchFamily="34" charset="0"/>
                <a:cs typeface="Arial" panose="020B0604020202020204" pitchFamily="34" charset="0"/>
              </a:rPr>
              <a:t>riêng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nước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4,2 kJ/</a:t>
            </a:r>
            <a:r>
              <a:rPr lang="en-US" sz="4000" dirty="0" err="1">
                <a:effectLst/>
                <a:latin typeface="Arial" panose="020B0604020202020204" pitchFamily="34" charset="0"/>
                <a:ea typeface="Calibri" panose="020F0502020204030204" pitchFamily="34" charset="0"/>
                <a:cs typeface="Arial" panose="020B0604020202020204" pitchFamily="34" charset="0"/>
              </a:rPr>
              <a:t>kg.K</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nhiệt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hoá</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hơi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riêng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nước</a:t>
            </a:r>
            <a:r>
              <a:rPr lang="en-US" sz="4000" dirty="0">
                <a:effectLst/>
                <a:latin typeface="Arial" panose="020B0604020202020204" pitchFamily="34" charset="0"/>
                <a:ea typeface="Calibri" panose="020F0502020204030204" pitchFamily="34" charset="0"/>
                <a:cs typeface="Arial" panose="020B0604020202020204" pitchFamily="34" charset="0"/>
              </a:rPr>
              <a:t> ở 100</a:t>
            </a:r>
            <a:r>
              <a:rPr lang="en-US" sz="4000" baseline="30000" dirty="0">
                <a:latin typeface="Arial" panose="020B0604020202020204" pitchFamily="34" charset="0"/>
                <a:ea typeface="Calibri" panose="020F0502020204030204" pitchFamily="34" charset="0"/>
                <a:cs typeface="Arial" panose="020B0604020202020204" pitchFamily="34" charset="0"/>
              </a:rPr>
              <a:t>o</a:t>
            </a:r>
            <a:r>
              <a:rPr lang="en-US" sz="4000" dirty="0">
                <a:effectLst/>
                <a:latin typeface="Arial" panose="020B0604020202020204" pitchFamily="34" charset="0"/>
                <a:ea typeface="Calibri" panose="020F0502020204030204" pitchFamily="34" charset="0"/>
                <a:cs typeface="Arial" panose="020B0604020202020204" pitchFamily="34" charset="0"/>
              </a:rPr>
              <a:t>C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2,26.10</a:t>
            </a:r>
            <a:r>
              <a:rPr lang="en-US" sz="4000" baseline="30000" dirty="0">
                <a:effectLst/>
                <a:latin typeface="Arial" panose="020B0604020202020204" pitchFamily="34" charset="0"/>
                <a:ea typeface="Calibri" panose="020F0502020204030204" pitchFamily="34" charset="0"/>
                <a:cs typeface="Arial" panose="020B0604020202020204" pitchFamily="34" charset="0"/>
              </a:rPr>
              <a:t>6</a:t>
            </a:r>
            <a:r>
              <a:rPr lang="en-US" sz="4000" dirty="0">
                <a:effectLst/>
                <a:latin typeface="Arial" panose="020B0604020202020204" pitchFamily="34" charset="0"/>
                <a:ea typeface="Calibri" panose="020F0502020204030204" pitchFamily="34" charset="0"/>
                <a:cs typeface="Arial" panose="020B0604020202020204" pitchFamily="34" charset="0"/>
              </a:rPr>
              <a:t> J/kg. </a:t>
            </a:r>
            <a:r>
              <a:rPr lang="en-US" sz="4000" dirty="0" err="1">
                <a:effectLst/>
                <a:latin typeface="Arial" panose="020B0604020202020204" pitchFamily="34" charset="0"/>
                <a:ea typeface="Calibri" panose="020F0502020204030204" pitchFamily="34" charset="0"/>
                <a:cs typeface="Arial" panose="020B0604020202020204" pitchFamily="34" charset="0"/>
              </a:rPr>
              <a:t>Bỏ</a:t>
            </a:r>
            <a:r>
              <a:rPr lang="en-US" sz="4000" dirty="0">
                <a:effectLst/>
                <a:latin typeface="Arial" panose="020B0604020202020204" pitchFamily="34" charset="0"/>
                <a:ea typeface="Calibri" panose="020F0502020204030204" pitchFamily="34" charset="0"/>
                <a:cs typeface="Arial" panose="020B0604020202020204" pitchFamily="34" charset="0"/>
              </a:rPr>
              <a:t> qua hao </a:t>
            </a:r>
            <a:r>
              <a:rPr lang="en-US" sz="4000" dirty="0" err="1">
                <a:effectLst/>
                <a:latin typeface="Arial" panose="020B0604020202020204" pitchFamily="34" charset="0"/>
                <a:ea typeface="Calibri" panose="020F0502020204030204" pitchFamily="34" charset="0"/>
                <a:cs typeface="Arial" panose="020B0604020202020204" pitchFamily="34" charset="0"/>
              </a:rPr>
              <a:t>phí</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toả</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nhiệt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ra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môi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trường</a:t>
            </a:r>
            <a:r>
              <a:rPr lang="en-US" sz="4000" dirty="0">
                <a:effectLst/>
                <a:latin typeface="Arial" panose="020B0604020202020204" pitchFamily="34" charset="0"/>
                <a:ea typeface="Calibri" panose="020F0502020204030204" pitchFamily="34" charset="0"/>
                <a:cs typeface="Arial" panose="020B0604020202020204" pitchFamily="34" charset="0"/>
              </a:rPr>
              <a:t>. Trong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phát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biểu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sau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phát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biểu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nào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đúng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phát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biểu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nào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sai</a:t>
            </a:r>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p:pic>
        <p:nvPicPr>
          <p:cNvPr id="13" name="Picture 12">
            <a:extLst>
              <a:ext uri="{FF2B5EF4-FFF2-40B4-BE49-F238E27FC236}">
                <a16:creationId xmlns:a16="http://schemas.microsoft.com/office/drawing/2014/main" xmlns="" id="{BF9532CD-F16E-0F42-0967-E8C2C3CD726D}"/>
              </a:ext>
            </a:extLst>
          </p:cNvPr>
          <p:cNvPicPr>
            <a:picLocks noChangeAspect="1"/>
          </p:cNvPicPr>
          <p:nvPr/>
        </p:nvPicPr>
        <p:blipFill>
          <a:blip r:embed="rId2"/>
          <a:stretch>
            <a:fillRect/>
          </a:stretch>
        </p:blipFill>
        <p:spPr>
          <a:xfrm flipH="1">
            <a:off x="12801600" y="2684505"/>
            <a:ext cx="5127768" cy="6637091"/>
          </a:xfrm>
          <a:prstGeom prst="rect">
            <a:avLst/>
          </a:prstGeom>
        </p:spPr>
      </p:pic>
    </p:spTree>
    <p:extLst>
      <p:ext uri="{BB962C8B-B14F-4D97-AF65-F5344CB8AC3E}">
        <p14:creationId xmlns:p14="http://schemas.microsoft.com/office/powerpoint/2010/main" val="1078005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xmlns="" id="{BDCD8F80-F77C-F375-EA6F-3BE7F0532F98}"/>
              </a:ext>
            </a:extLst>
          </p:cNvPr>
          <p:cNvGrpSpPr/>
          <p:nvPr/>
        </p:nvGrpSpPr>
        <p:grpSpPr>
          <a:xfrm>
            <a:off x="1219196" y="1028700"/>
            <a:ext cx="16061156" cy="8170240"/>
            <a:chOff x="1219196" y="1028700"/>
            <a:chExt cx="16061156" cy="8170240"/>
          </a:xfrm>
        </p:grpSpPr>
        <p:sp>
          <p:nvSpPr>
            <p:cNvPr id="16" name="TextBox 15">
              <a:extLst>
                <a:ext uri="{FF2B5EF4-FFF2-40B4-BE49-F238E27FC236}">
                  <a16:creationId xmlns:a16="http://schemas.microsoft.com/office/drawing/2014/main" xmlns="" id="{1C46B665-DA5E-BB4D-5712-702AFD907988}"/>
                </a:ext>
              </a:extLst>
            </p:cNvPr>
            <p:cNvSpPr txBox="1"/>
            <p:nvPr/>
          </p:nvSpPr>
          <p:spPr>
            <a:xfrm>
              <a:off x="1219200" y="1028700"/>
              <a:ext cx="14478004" cy="1824923"/>
            </a:xfrm>
            <a:prstGeom prst="rect">
              <a:avLst/>
            </a:prstGeom>
            <a:noFill/>
          </p:spPr>
          <p:txBody>
            <a:bodyPr wrap="square">
              <a:spAutoFit/>
            </a:bodyPr>
            <a:lstStyle/>
            <a:p>
              <a:pPr marL="742950" marR="0" indent="-742950" algn="just">
                <a:lnSpc>
                  <a:spcPct val="150000"/>
                </a:lnSpc>
                <a:spcBef>
                  <a:spcPts val="0"/>
                </a:spcBef>
                <a:spcAft>
                  <a:spcPts val="0"/>
                </a:spcAft>
                <a:buFont typeface="+mj-lt"/>
                <a:buAutoNum type="alphaLcParenR"/>
              </a:pPr>
              <a:r>
                <a:rPr lang="en-US" sz="4000" dirty="0" err="1">
                  <a:effectLst/>
                  <a:latin typeface="Arial" panose="020B0604020202020204" pitchFamily="34" charset="0"/>
                  <a:ea typeface="Calibri" panose="020F0502020204030204" pitchFamily="34" charset="0"/>
                  <a:cs typeface="Arial" panose="020B0604020202020204" pitchFamily="34" charset="0"/>
                </a:rPr>
                <a:t>Nhiệt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lượng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cần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thiết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để</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nóng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chảy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hoàn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toàn</a:t>
              </a:r>
              <a:r>
                <a:rPr lang="en-US" sz="4000" dirty="0">
                  <a:effectLst/>
                  <a:latin typeface="Arial" panose="020B0604020202020204" pitchFamily="34" charset="0"/>
                  <a:ea typeface="Calibri" panose="020F0502020204030204" pitchFamily="34" charset="0"/>
                  <a:cs typeface="Arial" panose="020B0604020202020204" pitchFamily="34" charset="0"/>
                </a:rPr>
                <a:t> 0,020 kg </a:t>
              </a:r>
              <a:r>
                <a:rPr lang="en-US" sz="4000" dirty="0" err="1">
                  <a:effectLst/>
                  <a:latin typeface="Arial" panose="020B0604020202020204" pitchFamily="34" charset="0"/>
                  <a:ea typeface="Calibri" panose="020F0502020204030204" pitchFamily="34" charset="0"/>
                  <a:cs typeface="Arial" panose="020B0604020202020204" pitchFamily="34" charset="0"/>
                </a:rPr>
                <a:t>nước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đá</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tại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nhiệt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độ</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nóng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chảy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6 860 J.</a:t>
              </a:r>
            </a:p>
          </p:txBody>
        </p:sp>
        <p:sp>
          <p:nvSpPr>
            <p:cNvPr id="17" name="TextBox 16">
              <a:extLst>
                <a:ext uri="{FF2B5EF4-FFF2-40B4-BE49-F238E27FC236}">
                  <a16:creationId xmlns:a16="http://schemas.microsoft.com/office/drawing/2014/main" xmlns="" id="{B929135B-6100-7D3B-1D11-5754D058A260}"/>
                </a:ext>
              </a:extLst>
            </p:cNvPr>
            <p:cNvSpPr txBox="1"/>
            <p:nvPr/>
          </p:nvSpPr>
          <p:spPr>
            <a:xfrm>
              <a:off x="1219196" y="3132141"/>
              <a:ext cx="14478004" cy="1824923"/>
            </a:xfrm>
            <a:prstGeom prst="rect">
              <a:avLst/>
            </a:prstGeom>
            <a:noFill/>
          </p:spPr>
          <p:txBody>
            <a:bodyPr wrap="square">
              <a:spAutoFit/>
            </a:bodyPr>
            <a:lstStyle/>
            <a:p>
              <a:pPr marL="742950" marR="0" lvl="0" indent="-742950" algn="just" defTabSz="914400" rtl="0" eaLnBrk="1" fontAlgn="auto" latinLnBrk="0" hangingPunct="1">
                <a:lnSpc>
                  <a:spcPct val="150000"/>
                </a:lnSpc>
                <a:spcBef>
                  <a:spcPts val="0"/>
                </a:spcBef>
                <a:spcAft>
                  <a:spcPts val="0"/>
                </a:spcAft>
                <a:buClrTx/>
                <a:buSzTx/>
                <a:buFont typeface="+mj-lt"/>
                <a:buAutoNum type="alphaLcParenR" startAt="2"/>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Nhiệt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lượng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cần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thiết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để</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đưa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0,020 kg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nước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từ</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0</a:t>
              </a:r>
              <a:r>
                <a:rPr kumimoji="0" lang="en-US" sz="4000" b="0" i="0" u="none" strike="noStrike" kern="1200" cap="none" spc="0" normalizeH="0" baseline="3000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đến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100</a:t>
              </a:r>
              <a:r>
                <a:rPr kumimoji="0" lang="en-US" sz="4000" b="0" i="0" u="none" strike="noStrike" kern="1200" cap="none" spc="0" normalizeH="0" baseline="3000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8 600 J. </a:t>
              </a:r>
            </a:p>
          </p:txBody>
        </p:sp>
        <p:sp>
          <p:nvSpPr>
            <p:cNvPr id="18" name="TextBox 17">
              <a:extLst>
                <a:ext uri="{FF2B5EF4-FFF2-40B4-BE49-F238E27FC236}">
                  <a16:creationId xmlns:a16="http://schemas.microsoft.com/office/drawing/2014/main" xmlns="" id="{83EF2010-3EFF-04A2-2EBE-D3EE8EC38C7F}"/>
                </a:ext>
              </a:extLst>
            </p:cNvPr>
            <p:cNvSpPr txBox="1"/>
            <p:nvPr/>
          </p:nvSpPr>
          <p:spPr>
            <a:xfrm>
              <a:off x="1219196" y="5204409"/>
              <a:ext cx="14478004" cy="1824923"/>
            </a:xfrm>
            <a:prstGeom prst="rect">
              <a:avLst/>
            </a:prstGeom>
            <a:noFill/>
          </p:spPr>
          <p:txBody>
            <a:bodyPr wrap="square">
              <a:spAutoFit/>
            </a:bodyPr>
            <a:lstStyle/>
            <a:p>
              <a:pPr marL="742950" marR="0" lvl="0" indent="-742950" algn="just" defTabSz="914400" rtl="0" eaLnBrk="1" fontAlgn="auto" latinLnBrk="0" hangingPunct="1">
                <a:lnSpc>
                  <a:spcPct val="150000"/>
                </a:lnSpc>
                <a:spcBef>
                  <a:spcPts val="0"/>
                </a:spcBef>
                <a:spcAft>
                  <a:spcPts val="0"/>
                </a:spcAft>
                <a:buClrTx/>
                <a:buSzTx/>
                <a:buFont typeface="+mj-lt"/>
                <a:buAutoNum type="alphaLcParenR" startAt="3"/>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Nhiệt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lượng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cần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thiết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để</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hoá</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hoàn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toàn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0,02 kg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nước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ở 100</a:t>
              </a:r>
              <a:r>
                <a:rPr kumimoji="0" lang="en-US" sz="4000" b="0" i="0" u="none" strike="noStrike" kern="1200" cap="none" spc="0" normalizeH="0" baseline="3000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42 500 J.</a:t>
              </a:r>
            </a:p>
          </p:txBody>
        </p:sp>
        <p:sp>
          <p:nvSpPr>
            <p:cNvPr id="19" name="TextBox 18">
              <a:extLst>
                <a:ext uri="{FF2B5EF4-FFF2-40B4-BE49-F238E27FC236}">
                  <a16:creationId xmlns:a16="http://schemas.microsoft.com/office/drawing/2014/main" xmlns="" id="{71EF2F34-8025-663A-6C16-2F1466131C6F}"/>
                </a:ext>
              </a:extLst>
            </p:cNvPr>
            <p:cNvSpPr txBox="1"/>
            <p:nvPr/>
          </p:nvSpPr>
          <p:spPr>
            <a:xfrm>
              <a:off x="1219196" y="7374017"/>
              <a:ext cx="14478004" cy="1824923"/>
            </a:xfrm>
            <a:prstGeom prst="rect">
              <a:avLst/>
            </a:prstGeom>
            <a:noFill/>
          </p:spPr>
          <p:txBody>
            <a:bodyPr wrap="square">
              <a:spAutoFit/>
            </a:bodyPr>
            <a:lstStyle/>
            <a:p>
              <a:pPr marL="742950" marR="0" lvl="0" indent="-742950" algn="just" defTabSz="914400" rtl="0" eaLnBrk="1" fontAlgn="auto" latinLnBrk="0" hangingPunct="1">
                <a:lnSpc>
                  <a:spcPct val="150000"/>
                </a:lnSpc>
                <a:spcBef>
                  <a:spcPts val="0"/>
                </a:spcBef>
                <a:spcAft>
                  <a:spcPts val="0"/>
                </a:spcAft>
                <a:buClrTx/>
                <a:buSzTx/>
                <a:buFont typeface="+mj-lt"/>
                <a:buAutoNum type="alphaLcParenR" startAt="4"/>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Nhiệt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lượng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để</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0,020 kg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nước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đá</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thể</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rắn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ở 0</a:t>
              </a:r>
              <a:r>
                <a:rPr kumimoji="0" lang="en-US" sz="4000" b="0" i="0" u="none" strike="noStrike" kern="1200" cap="none" spc="0" normalizeH="0" baseline="3000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chuyển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hoàn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toàn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thành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nước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ở 100</a:t>
              </a:r>
              <a:r>
                <a:rPr kumimoji="0" lang="en-US" sz="4000" b="0" i="0" u="none" strike="noStrike" kern="1200" cap="none" spc="0" normalizeH="0" baseline="3000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60 280 J.</a:t>
              </a:r>
            </a:p>
          </p:txBody>
        </p:sp>
        <p:sp>
          <p:nvSpPr>
            <p:cNvPr id="20" name="Rectangle: Rounded Corners 19">
              <a:extLst>
                <a:ext uri="{FF2B5EF4-FFF2-40B4-BE49-F238E27FC236}">
                  <a16:creationId xmlns:a16="http://schemas.microsoft.com/office/drawing/2014/main" xmlns="" id="{BC7B07DA-2B18-3B81-0DE8-C019053662CC}"/>
                </a:ext>
              </a:extLst>
            </p:cNvPr>
            <p:cNvSpPr/>
            <p:nvPr/>
          </p:nvSpPr>
          <p:spPr>
            <a:xfrm>
              <a:off x="16166727" y="1409700"/>
              <a:ext cx="1108285" cy="1108285"/>
            </a:xfrm>
            <a:prstGeom prst="roundRect">
              <a:avLst/>
            </a:prstGeom>
            <a:solidFill>
              <a:schemeClr val="bg1"/>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xmlns="" id="{6D067F0F-A57B-A92A-ADD6-3890B3C35C2A}"/>
                </a:ext>
              </a:extLst>
            </p:cNvPr>
            <p:cNvSpPr/>
            <p:nvPr/>
          </p:nvSpPr>
          <p:spPr>
            <a:xfrm>
              <a:off x="16166727" y="3328769"/>
              <a:ext cx="1108285" cy="1108285"/>
            </a:xfrm>
            <a:prstGeom prst="roundRect">
              <a:avLst/>
            </a:prstGeom>
            <a:solidFill>
              <a:schemeClr val="bg1"/>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xmlns="" id="{8D99864B-AFF2-852F-DF56-503EC42CDD50}"/>
                </a:ext>
              </a:extLst>
            </p:cNvPr>
            <p:cNvSpPr/>
            <p:nvPr/>
          </p:nvSpPr>
          <p:spPr>
            <a:xfrm>
              <a:off x="16172067" y="5454948"/>
              <a:ext cx="1108285" cy="1108285"/>
            </a:xfrm>
            <a:prstGeom prst="roundRect">
              <a:avLst/>
            </a:prstGeom>
            <a:solidFill>
              <a:schemeClr val="bg1"/>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xmlns="" id="{799737EE-656E-2B90-DF4C-9C35A8814BC0}"/>
                </a:ext>
              </a:extLst>
            </p:cNvPr>
            <p:cNvSpPr/>
            <p:nvPr/>
          </p:nvSpPr>
          <p:spPr>
            <a:xfrm>
              <a:off x="16166727" y="7628071"/>
              <a:ext cx="1108285" cy="1108285"/>
            </a:xfrm>
            <a:prstGeom prst="roundRect">
              <a:avLst/>
            </a:prstGeom>
            <a:solidFill>
              <a:schemeClr val="bg1"/>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xmlns="" id="{8CE63E07-6638-180D-D242-CD8F0763D598}"/>
              </a:ext>
            </a:extLst>
          </p:cNvPr>
          <p:cNvPicPr>
            <a:picLocks noChangeAspect="1"/>
          </p:cNvPicPr>
          <p:nvPr/>
        </p:nvPicPr>
        <p:blipFill>
          <a:blip r:embed="rId2"/>
          <a:stretch>
            <a:fillRect/>
          </a:stretch>
        </p:blipFill>
        <p:spPr>
          <a:xfrm>
            <a:off x="16283605" y="7746756"/>
            <a:ext cx="874528" cy="870914"/>
          </a:xfrm>
          <a:prstGeom prst="rect">
            <a:avLst/>
          </a:prstGeom>
        </p:spPr>
      </p:pic>
      <p:pic>
        <p:nvPicPr>
          <p:cNvPr id="12" name="Picture 11">
            <a:extLst>
              <a:ext uri="{FF2B5EF4-FFF2-40B4-BE49-F238E27FC236}">
                <a16:creationId xmlns:a16="http://schemas.microsoft.com/office/drawing/2014/main" xmlns="" id="{A9F2F731-CF9F-0370-F947-0528C76890D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279517" y="1550644"/>
            <a:ext cx="849927" cy="870914"/>
          </a:xfrm>
          <a:prstGeom prst="rect">
            <a:avLst/>
          </a:prstGeom>
        </p:spPr>
      </p:pic>
      <p:pic>
        <p:nvPicPr>
          <p:cNvPr id="24" name="Picture 23">
            <a:extLst>
              <a:ext uri="{FF2B5EF4-FFF2-40B4-BE49-F238E27FC236}">
                <a16:creationId xmlns:a16="http://schemas.microsoft.com/office/drawing/2014/main" xmlns="" id="{112A3332-4CC5-297E-52ED-BFE76AD3BE9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279517" y="3447454"/>
            <a:ext cx="849927" cy="870914"/>
          </a:xfrm>
          <a:prstGeom prst="rect">
            <a:avLst/>
          </a:prstGeom>
        </p:spPr>
      </p:pic>
      <p:pic>
        <p:nvPicPr>
          <p:cNvPr id="25" name="Picture 24">
            <a:extLst>
              <a:ext uri="{FF2B5EF4-FFF2-40B4-BE49-F238E27FC236}">
                <a16:creationId xmlns:a16="http://schemas.microsoft.com/office/drawing/2014/main" xmlns="" id="{D69DAE4D-26D2-5556-BC8A-22CEBECD49D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308206" y="5597105"/>
            <a:ext cx="849927" cy="870914"/>
          </a:xfrm>
          <a:prstGeom prst="rect">
            <a:avLst/>
          </a:prstGeom>
        </p:spPr>
      </p:pic>
    </p:spTree>
    <p:extLst>
      <p:ext uri="{BB962C8B-B14F-4D97-AF65-F5344CB8AC3E}">
        <p14:creationId xmlns:p14="http://schemas.microsoft.com/office/powerpoint/2010/main" val="168769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500" fill="hold"/>
                                        <p:tgtEl>
                                          <p:spTgt spid="25"/>
                                        </p:tgtEl>
                                        <p:attrNameLst>
                                          <p:attrName>ppt_w</p:attrName>
                                        </p:attrNameLst>
                                      </p:cBhvr>
                                      <p:tavLst>
                                        <p:tav tm="0">
                                          <p:val>
                                            <p:fltVal val="0"/>
                                          </p:val>
                                        </p:tav>
                                        <p:tav tm="100000">
                                          <p:val>
                                            <p:strVal val="#ppt_w"/>
                                          </p:val>
                                        </p:tav>
                                      </p:tavLst>
                                    </p:anim>
                                    <p:anim calcmode="lin" valueType="num">
                                      <p:cBhvr>
                                        <p:cTn id="29" dur="500" fill="hold"/>
                                        <p:tgtEl>
                                          <p:spTgt spid="25"/>
                                        </p:tgtEl>
                                        <p:attrNameLst>
                                          <p:attrName>ppt_h</p:attrName>
                                        </p:attrNameLst>
                                      </p:cBhvr>
                                      <p:tavLst>
                                        <p:tav tm="0">
                                          <p:val>
                                            <p:fltVal val="0"/>
                                          </p:val>
                                        </p:tav>
                                        <p:tav tm="100000">
                                          <p:val>
                                            <p:strVal val="#ppt_h"/>
                                          </p:val>
                                        </p:tav>
                                      </p:tavLst>
                                    </p:anim>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EB7347"/>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35E0AFFC-92F9-EE74-D7D5-36386A3FD34F}"/>
              </a:ext>
            </a:extLst>
          </p:cNvPr>
          <p:cNvGrpSpPr/>
          <p:nvPr/>
        </p:nvGrpSpPr>
        <p:grpSpPr>
          <a:xfrm>
            <a:off x="5159649" y="2486892"/>
            <a:ext cx="12518750" cy="7081914"/>
            <a:chOff x="4869874" y="2158829"/>
            <a:chExt cx="12518750" cy="7081914"/>
          </a:xfrm>
        </p:grpSpPr>
        <p:grpSp>
          <p:nvGrpSpPr>
            <p:cNvPr id="2" name="Group 2"/>
            <p:cNvGrpSpPr/>
            <p:nvPr/>
          </p:nvGrpSpPr>
          <p:grpSpPr>
            <a:xfrm>
              <a:off x="4869874" y="2158829"/>
              <a:ext cx="12518750" cy="7081914"/>
              <a:chOff x="-201813" y="167674"/>
              <a:chExt cx="9947240" cy="9442552"/>
            </a:xfrm>
          </p:grpSpPr>
          <p:grpSp>
            <p:nvGrpSpPr>
              <p:cNvPr id="3" name="Group 3"/>
              <p:cNvGrpSpPr/>
              <p:nvPr/>
            </p:nvGrpSpPr>
            <p:grpSpPr>
              <a:xfrm>
                <a:off x="-201813" y="167674"/>
                <a:ext cx="9947240" cy="9442552"/>
                <a:chOff x="-113665" y="94437"/>
                <a:chExt cx="5602470" cy="5318219"/>
              </a:xfrm>
            </p:grpSpPr>
            <p:sp>
              <p:nvSpPr>
                <p:cNvPr id="4" name="Freeform 4"/>
                <p:cNvSpPr/>
                <p:nvPr/>
              </p:nvSpPr>
              <p:spPr>
                <a:xfrm>
                  <a:off x="-113665" y="94437"/>
                  <a:ext cx="5602470" cy="5318219"/>
                </a:xfrm>
                <a:custGeom>
                  <a:avLst/>
                  <a:gdLst/>
                  <a:ahLst/>
                  <a:cxnLst/>
                  <a:rect l="l" t="t" r="r" b="b"/>
                  <a:pathLst>
                    <a:path w="5670677" h="5382471">
                      <a:moveTo>
                        <a:pt x="5641975" y="3669471"/>
                      </a:moveTo>
                      <a:cubicBezTo>
                        <a:pt x="5627497" y="4174700"/>
                        <a:pt x="5599938" y="4287603"/>
                        <a:pt x="5555742" y="4391489"/>
                      </a:cubicBezTo>
                      <a:cubicBezTo>
                        <a:pt x="5523103" y="4468071"/>
                        <a:pt x="5478018" y="4539444"/>
                        <a:pt x="5432425" y="4608914"/>
                      </a:cubicBezTo>
                      <a:cubicBezTo>
                        <a:pt x="5333111" y="4760424"/>
                        <a:pt x="5225161" y="4921460"/>
                        <a:pt x="5079873" y="5032585"/>
                      </a:cubicBezTo>
                      <a:cubicBezTo>
                        <a:pt x="4896358" y="5172793"/>
                        <a:pt x="4667123" y="5240230"/>
                        <a:pt x="4441698" y="5274266"/>
                      </a:cubicBezTo>
                      <a:cubicBezTo>
                        <a:pt x="4180332" y="5313764"/>
                        <a:pt x="3915664" y="5310842"/>
                        <a:pt x="3652012" y="5316811"/>
                      </a:cubicBezTo>
                      <a:cubicBezTo>
                        <a:pt x="3381502" y="5323034"/>
                        <a:pt x="3111373" y="5338909"/>
                        <a:pt x="2841244" y="5353515"/>
                      </a:cubicBezTo>
                      <a:cubicBezTo>
                        <a:pt x="2582291" y="5382471"/>
                        <a:pt x="1825117" y="5373072"/>
                        <a:pt x="1292479" y="5302841"/>
                      </a:cubicBezTo>
                      <a:cubicBezTo>
                        <a:pt x="841502" y="5243405"/>
                        <a:pt x="587502" y="5133042"/>
                        <a:pt x="286639" y="4771219"/>
                      </a:cubicBezTo>
                      <a:cubicBezTo>
                        <a:pt x="151130" y="4608278"/>
                        <a:pt x="54610" y="4411809"/>
                        <a:pt x="28702" y="4200227"/>
                      </a:cubicBezTo>
                      <a:cubicBezTo>
                        <a:pt x="0" y="2597840"/>
                        <a:pt x="39751" y="1080262"/>
                        <a:pt x="154559" y="878713"/>
                      </a:cubicBezTo>
                      <a:cubicBezTo>
                        <a:pt x="272288" y="671830"/>
                        <a:pt x="363347" y="509524"/>
                        <a:pt x="561594" y="374015"/>
                      </a:cubicBezTo>
                      <a:cubicBezTo>
                        <a:pt x="763397" y="235966"/>
                        <a:pt x="1094105" y="214757"/>
                        <a:pt x="1329309" y="154559"/>
                      </a:cubicBezTo>
                      <a:cubicBezTo>
                        <a:pt x="1393698" y="138049"/>
                        <a:pt x="1458595" y="123444"/>
                        <a:pt x="1523746" y="110363"/>
                      </a:cubicBezTo>
                      <a:cubicBezTo>
                        <a:pt x="1588770" y="97409"/>
                        <a:pt x="1772793" y="54610"/>
                        <a:pt x="1838960" y="50165"/>
                      </a:cubicBezTo>
                      <a:cubicBezTo>
                        <a:pt x="2134743" y="30353"/>
                        <a:pt x="2061083" y="46609"/>
                        <a:pt x="2189734" y="32004"/>
                      </a:cubicBezTo>
                      <a:cubicBezTo>
                        <a:pt x="2456053" y="1524"/>
                        <a:pt x="2705735" y="14986"/>
                        <a:pt x="2830068" y="7620"/>
                      </a:cubicBezTo>
                      <a:cubicBezTo>
                        <a:pt x="2973578" y="0"/>
                        <a:pt x="3299079" y="39624"/>
                        <a:pt x="3574923" y="32004"/>
                      </a:cubicBezTo>
                      <a:cubicBezTo>
                        <a:pt x="3838575" y="24765"/>
                        <a:pt x="4183380" y="42672"/>
                        <a:pt x="4446016" y="72771"/>
                      </a:cubicBezTo>
                      <a:cubicBezTo>
                        <a:pt x="4881118" y="122428"/>
                        <a:pt x="5128133" y="161163"/>
                        <a:pt x="5379212" y="540258"/>
                      </a:cubicBezTo>
                      <a:cubicBezTo>
                        <a:pt x="5443220" y="638302"/>
                        <a:pt x="5500497" y="740664"/>
                        <a:pt x="5546217" y="848614"/>
                      </a:cubicBezTo>
                      <a:cubicBezTo>
                        <a:pt x="5632450" y="1052957"/>
                        <a:pt x="5670677" y="1273937"/>
                        <a:pt x="5641975" y="3669471"/>
                      </a:cubicBezTo>
                      <a:close/>
                    </a:path>
                  </a:pathLst>
                </a:custGeom>
                <a:solidFill>
                  <a:srgbClr val="FFF4DD"/>
                </a:solidFill>
              </p:spPr>
            </p:sp>
          </p:grpSp>
          <p:sp>
            <p:nvSpPr>
              <p:cNvPr id="5" name="TextBox 5"/>
              <p:cNvSpPr txBox="1"/>
              <p:nvPr/>
            </p:nvSpPr>
            <p:spPr>
              <a:xfrm>
                <a:off x="1364899" y="1500823"/>
                <a:ext cx="7269547" cy="1202808"/>
              </a:xfrm>
              <a:prstGeom prst="rect">
                <a:avLst/>
              </a:prstGeom>
            </p:spPr>
            <p:txBody>
              <a:bodyPr lIns="0" tIns="0" rIns="0" bIns="0" rtlCol="0" anchor="t">
                <a:spAutoFit/>
              </a:bodyPr>
              <a:lstStyle/>
              <a:p>
                <a:pPr marL="0" lvl="1" indent="0" algn="ctr">
                  <a:lnSpc>
                    <a:spcPts val="6479"/>
                  </a:lnSpc>
                  <a:spcBef>
                    <a:spcPct val="0"/>
                  </a:spcBef>
                </a:pPr>
                <a:endParaRPr lang="en-US" sz="7199" u="none" strike="noStrike" dirty="0">
                  <a:solidFill>
                    <a:srgbClr val="000000"/>
                  </a:solidFill>
                  <a:latin typeface="KG Primary Penmanship"/>
                </a:endParaRPr>
              </a:p>
            </p:txBody>
          </p:sp>
        </p:grpSp>
        <p:sp>
          <p:nvSpPr>
            <p:cNvPr id="13" name="TextBox 12">
              <a:extLst>
                <a:ext uri="{FF2B5EF4-FFF2-40B4-BE49-F238E27FC236}">
                  <a16:creationId xmlns:a16="http://schemas.microsoft.com/office/drawing/2014/main" xmlns="" id="{00F4CE2B-B9FD-EA7A-1C5B-D1508324DE90}"/>
                </a:ext>
              </a:extLst>
            </p:cNvPr>
            <p:cNvSpPr txBox="1"/>
            <p:nvPr/>
          </p:nvSpPr>
          <p:spPr>
            <a:xfrm>
              <a:off x="5708073" y="2791592"/>
              <a:ext cx="11147152" cy="5789534"/>
            </a:xfrm>
            <a:prstGeom prst="rect">
              <a:avLst/>
            </a:prstGeom>
            <a:noFill/>
          </p:spPr>
          <p:txBody>
            <a:bodyPr wrap="square">
              <a:spAutoFit/>
            </a:bodyPr>
            <a:lstStyle/>
            <a:p>
              <a:pPr algn="just">
                <a:lnSpc>
                  <a:spcPct val="150000"/>
                </a:lnSpc>
              </a:pPr>
              <a:r>
                <a:rPr lang="vi-VN" sz="4200" dirty="0">
                  <a:cs typeface="Arial" panose="020B0604020202020204" pitchFamily="34" charset="0"/>
                </a:rPr>
                <a:t>Cho các dụng cụ: Một cốc thủy tinh chịu nhiệt, bình nhiệt lượng kế kèm dây điện trở, oát kế, cân hiện số, nhiệt kế, đồng hồ bấm giây. Xây dựng phương án và thực hiện phương án thí nghiệm xác định nhiệt hóa hơi riêng của nước bằng các dụng cụ này.</a:t>
              </a:r>
              <a:endParaRPr lang="en-US" sz="4200" dirty="0">
                <a:latin typeface="Arial" panose="020B0604020202020204" pitchFamily="34" charset="0"/>
                <a:cs typeface="Arial" panose="020B0604020202020204" pitchFamily="34" charset="0"/>
              </a:endParaRPr>
            </a:p>
          </p:txBody>
        </p:sp>
      </p:grpSp>
      <p:sp>
        <p:nvSpPr>
          <p:cNvPr id="14" name="Google Shape;4790;p48">
            <a:extLst>
              <a:ext uri="{FF2B5EF4-FFF2-40B4-BE49-F238E27FC236}">
                <a16:creationId xmlns:a16="http://schemas.microsoft.com/office/drawing/2014/main" xmlns="" id="{191B4F94-D8D5-8F99-D0A8-CD92FDCA39D9}"/>
              </a:ext>
            </a:extLst>
          </p:cNvPr>
          <p:cNvSpPr txBox="1">
            <a:spLocks/>
          </p:cNvSpPr>
          <p:nvPr/>
        </p:nvSpPr>
        <p:spPr>
          <a:xfrm>
            <a:off x="5452060" y="718194"/>
            <a:ext cx="7383880" cy="1145400"/>
          </a:xfrm>
          <a:prstGeom prst="rect">
            <a:avLst/>
          </a:prstGeom>
          <a:noFill/>
          <a:ln>
            <a:noFill/>
          </a:ln>
        </p:spPr>
        <p:txBody>
          <a:bodyPr spcFirstLastPara="1" wrap="square" lIns="182850" tIns="182850" rIns="182850" bIns="182850" numCol="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1pPr>
            <a:lvl2pPr marR="0" lvl="1"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2pPr>
            <a:lvl3pPr marR="0" lvl="2"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3pPr>
            <a:lvl4pPr marR="0" lvl="3"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4pPr>
            <a:lvl5pPr marR="0" lvl="4"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5pPr>
            <a:lvl6pPr marR="0" lvl="5"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6pPr>
            <a:lvl7pPr marR="0" lvl="6"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7pPr>
            <a:lvl8pPr marR="0" lvl="7"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8pPr>
            <a:lvl9pPr marR="0" lvl="8"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9pPr>
          </a:lstStyle>
          <a:p>
            <a:pPr algn="ctr" defTabSz="1828800">
              <a:lnSpc>
                <a:spcPct val="150000"/>
              </a:lnSpc>
              <a:buClr>
                <a:srgbClr val="FFC8BB"/>
              </a:buClr>
            </a:pPr>
            <a:r>
              <a:rPr lang="en-US" sz="7200" kern="0" dirty="0">
                <a:solidFill>
                  <a:schemeClr val="bg1"/>
                </a:solidFill>
                <a:latin typeface="Arial" panose="020B0604020202020204" pitchFamily="34" charset="0"/>
                <a:cs typeface="Arial" panose="020B0604020202020204" pitchFamily="34" charset="0"/>
              </a:rPr>
              <a:t>VẬN DỤNG</a:t>
            </a:r>
          </a:p>
        </p:txBody>
      </p:sp>
      <p:pic>
        <p:nvPicPr>
          <p:cNvPr id="15" name="Picture 14">
            <a:extLst>
              <a:ext uri="{FF2B5EF4-FFF2-40B4-BE49-F238E27FC236}">
                <a16:creationId xmlns:a16="http://schemas.microsoft.com/office/drawing/2014/main" xmlns="" id="{FC16BED8-C4C1-ABAA-287B-BBDA33D36F85}"/>
              </a:ext>
            </a:extLst>
          </p:cNvPr>
          <p:cNvPicPr>
            <a:picLocks noChangeAspect="1"/>
          </p:cNvPicPr>
          <p:nvPr/>
        </p:nvPicPr>
        <p:blipFill>
          <a:blip r:embed="rId2"/>
          <a:stretch>
            <a:fillRect/>
          </a:stretch>
        </p:blipFill>
        <p:spPr>
          <a:xfrm flipH="1">
            <a:off x="457200" y="4145328"/>
            <a:ext cx="5334000" cy="6141672"/>
          </a:xfrm>
          <a:prstGeom prst="rect">
            <a:avLst/>
          </a:prstGeom>
        </p:spPr>
      </p:pic>
      <p:pic>
        <p:nvPicPr>
          <p:cNvPr id="7" name="Picture 6">
            <a:extLst>
              <a:ext uri="{FF2B5EF4-FFF2-40B4-BE49-F238E27FC236}">
                <a16:creationId xmlns:a16="http://schemas.microsoft.com/office/drawing/2014/main" xmlns="" id="{D4147D6C-7DDB-D652-C095-B2D0B528A6B2}"/>
              </a:ext>
            </a:extLst>
          </p:cNvPr>
          <p:cNvPicPr>
            <a:picLocks noChangeAspect="1"/>
          </p:cNvPicPr>
          <p:nvPr/>
        </p:nvPicPr>
        <p:blipFill>
          <a:blip r:embed="rId3"/>
          <a:stretch>
            <a:fillRect/>
          </a:stretch>
        </p:blipFill>
        <p:spPr>
          <a:xfrm>
            <a:off x="3303385" y="2109007"/>
            <a:ext cx="1254422" cy="1828800"/>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19E938D8-96F3-BE02-774C-0D2F3194BACC}"/>
              </a:ext>
            </a:extLst>
          </p:cNvPr>
          <p:cNvSpPr txBox="1"/>
          <p:nvPr/>
        </p:nvSpPr>
        <p:spPr>
          <a:xfrm>
            <a:off x="5219700" y="9361557"/>
            <a:ext cx="7848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Video </a:t>
            </a:r>
            <a:r>
              <a:rPr kumimoji="0" lang="en-US" sz="4000" b="0"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tham</a:t>
            </a:r>
            <a:r>
              <a:rPr kumimoji="0" lang="en-US" sz="4000" b="0"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4000" b="0" i="1"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khảo</a:t>
            </a:r>
            <a:endParaRPr kumimoji="0" lang="en-US" sz="4000" b="0"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3" name="y2mate.com - Thí nghiệm Đo nhiệt hoá hơi riêng của nước_720pFHR">
            <a:hlinkClick r:id="" action="ppaction://media"/>
            <a:extLst>
              <a:ext uri="{FF2B5EF4-FFF2-40B4-BE49-F238E27FC236}">
                <a16:creationId xmlns:a16="http://schemas.microsoft.com/office/drawing/2014/main" xmlns="" id="{C761F40E-DC7A-4A60-8F70-6910B3ECD42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81399" y="495300"/>
            <a:ext cx="11125202" cy="8343902"/>
          </a:xfrm>
          <a:prstGeom prst="rect">
            <a:avLst/>
          </a:prstGeom>
        </p:spPr>
      </p:pic>
      <p:grpSp>
        <p:nvGrpSpPr>
          <p:cNvPr id="4" name="Group 5">
            <a:extLst>
              <a:ext uri="{FF2B5EF4-FFF2-40B4-BE49-F238E27FC236}">
                <a16:creationId xmlns:a16="http://schemas.microsoft.com/office/drawing/2014/main" xmlns="" id="{A9F06AB4-0772-E4DE-DCDB-2B6B480F2409}"/>
              </a:ext>
            </a:extLst>
          </p:cNvPr>
          <p:cNvGrpSpPr/>
          <p:nvPr/>
        </p:nvGrpSpPr>
        <p:grpSpPr>
          <a:xfrm>
            <a:off x="735375" y="411809"/>
            <a:ext cx="2514600" cy="2514600"/>
            <a:chOff x="0" y="0"/>
            <a:chExt cx="812800" cy="812800"/>
          </a:xfrm>
        </p:grpSpPr>
        <p:sp>
          <p:nvSpPr>
            <p:cNvPr id="5" name="Freeform 6">
              <a:extLst>
                <a:ext uri="{FF2B5EF4-FFF2-40B4-BE49-F238E27FC236}">
                  <a16:creationId xmlns:a16="http://schemas.microsoft.com/office/drawing/2014/main" xmlns="" id="{F7E31B90-4872-A22E-EEEC-6F7ACE4A32A4}"/>
                </a:ext>
              </a:extLst>
            </p:cNvPr>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92CEED"/>
            </a:solidFill>
            <a:ln w="19050" cap="sq">
              <a:solidFill>
                <a:srgbClr val="000000"/>
              </a:solidFill>
              <a:prstDash val="solid"/>
              <a:miter/>
            </a:ln>
          </p:spPr>
        </p:sp>
        <p:sp>
          <p:nvSpPr>
            <p:cNvPr id="6" name="TextBox 7">
              <a:extLst>
                <a:ext uri="{FF2B5EF4-FFF2-40B4-BE49-F238E27FC236}">
                  <a16:creationId xmlns:a16="http://schemas.microsoft.com/office/drawing/2014/main" xmlns="" id="{C0741693-9FFA-F4CA-C21C-8F2114000603}"/>
                </a:ext>
              </a:extLst>
            </p:cNvPr>
            <p:cNvSpPr txBox="1"/>
            <p:nvPr/>
          </p:nvSpPr>
          <p:spPr>
            <a:xfrm>
              <a:off x="127000" y="146050"/>
              <a:ext cx="558800" cy="488197"/>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Gợi</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ý</a:t>
              </a:r>
            </a:p>
          </p:txBody>
        </p:sp>
      </p:grpSp>
    </p:spTree>
    <p:extLst>
      <p:ext uri="{BB962C8B-B14F-4D97-AF65-F5344CB8AC3E}">
        <p14:creationId xmlns:p14="http://schemas.microsoft.com/office/powerpoint/2010/main" val="23115506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anim calcmode="lin" valueType="num">
                                      <p:cBhvr>
                                        <p:cTn id="20" dur="500" fill="hold"/>
                                        <p:tgtEl>
                                          <p:spTgt spid="19"/>
                                        </p:tgtEl>
                                        <p:attrNameLst>
                                          <p:attrName>ppt_x</p:attrName>
                                        </p:attrNameLst>
                                      </p:cBhvr>
                                      <p:tavLst>
                                        <p:tav tm="0">
                                          <p:val>
                                            <p:strVal val="#ppt_x"/>
                                          </p:val>
                                        </p:tav>
                                        <p:tav tm="100000">
                                          <p:val>
                                            <p:strVal val="#ppt_x"/>
                                          </p:val>
                                        </p:tav>
                                      </p:tavLst>
                                    </p:anim>
                                    <p:anim calcmode="lin" valueType="num">
                                      <p:cBhvr>
                                        <p:cTn id="21"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505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6" fill="hold" display="0">
                  <p:stCondLst>
                    <p:cond delay="indefinite"/>
                  </p:stCondLst>
                </p:cTn>
                <p:tgtEl>
                  <p:spTgt spid="3"/>
                </p:tgtEl>
              </p:cMediaNode>
            </p:video>
          </p:childTnLst>
        </p:cTn>
      </p:par>
    </p:tnLst>
    <p:bldLst>
      <p:bldP spid="19"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C31D8FA8-A873-3E57-7CCD-B9D832C1E25E}"/>
              </a:ext>
            </a:extLst>
          </p:cNvPr>
          <p:cNvGrpSpPr/>
          <p:nvPr/>
        </p:nvGrpSpPr>
        <p:grpSpPr>
          <a:xfrm>
            <a:off x="5257800" y="352998"/>
            <a:ext cx="7578140" cy="1430004"/>
            <a:chOff x="5257800" y="352998"/>
            <a:chExt cx="7578140" cy="1430004"/>
          </a:xfrm>
        </p:grpSpPr>
        <p:sp>
          <p:nvSpPr>
            <p:cNvPr id="2" name="Google Shape;4790;p48">
              <a:extLst>
                <a:ext uri="{FF2B5EF4-FFF2-40B4-BE49-F238E27FC236}">
                  <a16:creationId xmlns:a16="http://schemas.microsoft.com/office/drawing/2014/main" xmlns="" id="{343F3869-E39D-B8CB-877C-0424ED3F4ED6}"/>
                </a:ext>
              </a:extLst>
            </p:cNvPr>
            <p:cNvSpPr txBox="1">
              <a:spLocks/>
            </p:cNvSpPr>
            <p:nvPr/>
          </p:nvSpPr>
          <p:spPr>
            <a:xfrm>
              <a:off x="5452060" y="495300"/>
              <a:ext cx="7383880" cy="1145400"/>
            </a:xfrm>
            <a:prstGeom prst="rect">
              <a:avLst/>
            </a:prstGeom>
            <a:noFill/>
            <a:ln>
              <a:noFill/>
            </a:ln>
          </p:spPr>
          <p:txBody>
            <a:bodyPr spcFirstLastPara="1" wrap="square" lIns="182850" tIns="182850" rIns="182850" bIns="182850" numCol="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1pPr>
              <a:lvl2pPr marR="0" lvl="1"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2pPr>
              <a:lvl3pPr marR="0" lvl="2"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3pPr>
              <a:lvl4pPr marR="0" lvl="3"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4pPr>
              <a:lvl5pPr marR="0" lvl="4"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5pPr>
              <a:lvl6pPr marR="0" lvl="5"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6pPr>
              <a:lvl7pPr marR="0" lvl="6"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7pPr>
              <a:lvl8pPr marR="0" lvl="7"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8pPr>
              <a:lvl9pPr marR="0" lvl="8" algn="l" rtl="0">
                <a:lnSpc>
                  <a:spcPct val="100000"/>
                </a:lnSpc>
                <a:spcBef>
                  <a:spcPts val="0"/>
                </a:spcBef>
                <a:spcAft>
                  <a:spcPts val="0"/>
                </a:spcAft>
                <a:buClr>
                  <a:schemeClr val="accent2"/>
                </a:buClr>
                <a:buSzPts val="3300"/>
                <a:buFont typeface="Fahkwang"/>
                <a:buNone/>
                <a:defRPr sz="3300" b="1" i="0" u="none" strike="noStrike" cap="none">
                  <a:solidFill>
                    <a:schemeClr val="accent2"/>
                  </a:solidFill>
                  <a:latin typeface="Fahkwang"/>
                  <a:ea typeface="Fahkwang"/>
                  <a:cs typeface="Fahkwang"/>
                  <a:sym typeface="Fahkwang"/>
                </a:defRPr>
              </a:lvl9pPr>
            </a:lstStyle>
            <a:p>
              <a:pPr algn="ctr" defTabSz="1828800">
                <a:lnSpc>
                  <a:spcPct val="150000"/>
                </a:lnSpc>
                <a:buClr>
                  <a:srgbClr val="FFC8BB"/>
                </a:buClr>
              </a:pPr>
              <a:r>
                <a:rPr lang="en-US" sz="6600" kern="0" dirty="0">
                  <a:solidFill>
                    <a:srgbClr val="000000"/>
                  </a:solidFill>
                  <a:latin typeface="Arial" panose="020B0604020202020204" pitchFamily="34" charset="0"/>
                  <a:cs typeface="Arial" panose="020B0604020202020204" pitchFamily="34" charset="0"/>
                </a:rPr>
                <a:t>TỔNG KẾT</a:t>
              </a:r>
            </a:p>
          </p:txBody>
        </p:sp>
        <p:pic>
          <p:nvPicPr>
            <p:cNvPr id="8" name="Picture 7">
              <a:extLst>
                <a:ext uri="{FF2B5EF4-FFF2-40B4-BE49-F238E27FC236}">
                  <a16:creationId xmlns:a16="http://schemas.microsoft.com/office/drawing/2014/main" xmlns="" id="{A1543DD4-A4FB-A848-097E-2C3ADB1ED2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352998"/>
              <a:ext cx="1390466" cy="1430004"/>
            </a:xfrm>
            <a:prstGeom prst="rect">
              <a:avLst/>
            </a:prstGeom>
          </p:spPr>
        </p:pic>
      </p:grpSp>
      <p:sp>
        <p:nvSpPr>
          <p:cNvPr id="10" name="Rectangle: Rounded Corners 9">
            <a:extLst>
              <a:ext uri="{FF2B5EF4-FFF2-40B4-BE49-F238E27FC236}">
                <a16:creationId xmlns:a16="http://schemas.microsoft.com/office/drawing/2014/main" xmlns="" id="{F65DA794-9686-BA95-6EF6-F6D3D5DAEF87}"/>
              </a:ext>
            </a:extLst>
          </p:cNvPr>
          <p:cNvSpPr/>
          <p:nvPr/>
        </p:nvSpPr>
        <p:spPr>
          <a:xfrm>
            <a:off x="990600" y="2205951"/>
            <a:ext cx="3733800" cy="2286000"/>
          </a:xfrm>
          <a:prstGeom prst="roundRect">
            <a:avLst>
              <a:gd name="adj" fmla="val 13110"/>
            </a:avLst>
          </a:prstGeom>
          <a:solidFill>
            <a:schemeClr val="accent3">
              <a:lumMod val="40000"/>
              <a:lumOff val="60000"/>
            </a:schemeClr>
          </a:solid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3600" dirty="0" err="1">
                <a:solidFill>
                  <a:srgbClr val="000000"/>
                </a:solidFill>
                <a:latin typeface="Arial" panose="020B0604020202020204" pitchFamily="34" charset="0"/>
                <a:cs typeface="Arial" panose="020B0604020202020204" pitchFamily="34" charset="0"/>
              </a:rPr>
              <a:t>Nhiệt</a:t>
            </a:r>
            <a:r>
              <a:rPr lang="en-US" sz="3600" dirty="0">
                <a:solidFill>
                  <a:srgbClr val="000000"/>
                </a:solidFill>
                <a:latin typeface="Arial" panose="020B0604020202020204" pitchFamily="34" charset="0"/>
                <a:cs typeface="Arial" panose="020B0604020202020204" pitchFamily="34" charset="0"/>
              </a:rPr>
              <a:t> dung </a:t>
            </a:r>
            <a:r>
              <a:rPr lang="en-US" sz="3600" dirty="0" err="1">
                <a:solidFill>
                  <a:srgbClr val="000000"/>
                </a:solidFill>
                <a:latin typeface="Arial" panose="020B0604020202020204" pitchFamily="34" charset="0"/>
                <a:cs typeface="Arial" panose="020B0604020202020204" pitchFamily="34" charset="0"/>
              </a:rPr>
              <a:t>riêng</a:t>
            </a:r>
            <a:r>
              <a:rPr lang="en-US" sz="3600" dirty="0">
                <a:solidFill>
                  <a:srgbClr val="000000"/>
                </a:solidFill>
                <a:latin typeface="Arial" panose="020B0604020202020204" pitchFamily="34" charset="0"/>
                <a:cs typeface="Arial" panose="020B0604020202020204" pitchFamily="34" charset="0"/>
              </a:rPr>
              <a:t> (J/</a:t>
            </a:r>
            <a:r>
              <a:rPr lang="en-US" sz="3600" dirty="0" err="1">
                <a:solidFill>
                  <a:srgbClr val="000000"/>
                </a:solidFill>
                <a:latin typeface="Arial" panose="020B0604020202020204" pitchFamily="34" charset="0"/>
                <a:cs typeface="Arial" panose="020B0604020202020204" pitchFamily="34" charset="0"/>
              </a:rPr>
              <a:t>kg.K</a:t>
            </a:r>
            <a:r>
              <a:rPr lang="en-US" sz="3600" dirty="0">
                <a:solidFill>
                  <a:srgbClr val="000000"/>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xmlns="" id="{D477F0DB-0226-63C1-2DA9-023F14ED85BB}"/>
              </a:ext>
            </a:extLst>
          </p:cNvPr>
          <p:cNvSpPr/>
          <p:nvPr/>
        </p:nvSpPr>
        <p:spPr>
          <a:xfrm>
            <a:off x="990600" y="4817725"/>
            <a:ext cx="3733800" cy="2286000"/>
          </a:xfrm>
          <a:prstGeom prst="roundRect">
            <a:avLst>
              <a:gd name="adj" fmla="val 13110"/>
            </a:avLst>
          </a:prstGeom>
          <a:solidFill>
            <a:schemeClr val="accent3">
              <a:lumMod val="40000"/>
              <a:lumOff val="60000"/>
            </a:schemeClr>
          </a:solid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3600" dirty="0" err="1">
                <a:solidFill>
                  <a:srgbClr val="000000"/>
                </a:solidFill>
                <a:latin typeface="Arial" panose="020B0604020202020204" pitchFamily="34" charset="0"/>
                <a:cs typeface="Arial" panose="020B0604020202020204" pitchFamily="34" charset="0"/>
              </a:rPr>
              <a:t>Nhiệt</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nóng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chảy</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riêng</a:t>
            </a:r>
            <a:r>
              <a:rPr lang="en-US" sz="3600" dirty="0">
                <a:solidFill>
                  <a:srgbClr val="000000"/>
                </a:solidFill>
                <a:latin typeface="Arial" panose="020B0604020202020204" pitchFamily="34" charset="0"/>
                <a:cs typeface="Arial" panose="020B0604020202020204" pitchFamily="34" charset="0"/>
              </a:rPr>
              <a:t> (J/kg)</a:t>
            </a:r>
          </a:p>
        </p:txBody>
      </p:sp>
      <p:sp>
        <p:nvSpPr>
          <p:cNvPr id="12" name="Rectangle: Rounded Corners 11">
            <a:extLst>
              <a:ext uri="{FF2B5EF4-FFF2-40B4-BE49-F238E27FC236}">
                <a16:creationId xmlns:a16="http://schemas.microsoft.com/office/drawing/2014/main" xmlns="" id="{69169463-EC1A-EA05-93C5-823463A93D17}"/>
              </a:ext>
            </a:extLst>
          </p:cNvPr>
          <p:cNvSpPr/>
          <p:nvPr/>
        </p:nvSpPr>
        <p:spPr>
          <a:xfrm>
            <a:off x="969818" y="7429499"/>
            <a:ext cx="3733800" cy="2286000"/>
          </a:xfrm>
          <a:prstGeom prst="roundRect">
            <a:avLst>
              <a:gd name="adj" fmla="val 13110"/>
            </a:avLst>
          </a:prstGeom>
          <a:solidFill>
            <a:schemeClr val="accent3">
              <a:lumMod val="40000"/>
              <a:lumOff val="60000"/>
            </a:schemeClr>
          </a:solid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3600" dirty="0" err="1">
                <a:solidFill>
                  <a:srgbClr val="000000"/>
                </a:solidFill>
                <a:latin typeface="Arial" panose="020B0604020202020204" pitchFamily="34" charset="0"/>
                <a:cs typeface="Arial" panose="020B0604020202020204" pitchFamily="34" charset="0"/>
              </a:rPr>
              <a:t>Nhiệt</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hóa</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hơi</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riêng</a:t>
            </a:r>
            <a:r>
              <a:rPr lang="en-US" sz="3600" dirty="0">
                <a:solidFill>
                  <a:srgbClr val="000000"/>
                </a:solidFill>
                <a:latin typeface="Arial" panose="020B0604020202020204" pitchFamily="34" charset="0"/>
                <a:cs typeface="Arial" panose="020B0604020202020204" pitchFamily="34" charset="0"/>
              </a:rPr>
              <a:t> (J/kg)</a:t>
            </a:r>
          </a:p>
        </p:txBody>
      </p:sp>
      <p:sp>
        <p:nvSpPr>
          <p:cNvPr id="13" name="Rectangle: Rounded Corners 12">
            <a:extLst>
              <a:ext uri="{FF2B5EF4-FFF2-40B4-BE49-F238E27FC236}">
                <a16:creationId xmlns:a16="http://schemas.microsoft.com/office/drawing/2014/main" xmlns="" id="{1649F6EC-7B8E-76CD-EF77-D8CEEF51A915}"/>
              </a:ext>
            </a:extLst>
          </p:cNvPr>
          <p:cNvSpPr/>
          <p:nvPr/>
        </p:nvSpPr>
        <p:spPr>
          <a:xfrm>
            <a:off x="5257800" y="2205951"/>
            <a:ext cx="12039600" cy="2286000"/>
          </a:xfrm>
          <a:prstGeom prst="roundRect">
            <a:avLst>
              <a:gd name="adj" fmla="val 13110"/>
            </a:avLst>
          </a:prstGeom>
          <a:solidFill>
            <a:schemeClr val="bg1"/>
          </a:solid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30000"/>
              </a:lnSpc>
              <a:buFont typeface="Arial" panose="020B0604020202020204" pitchFamily="34" charset="0"/>
              <a:buChar char="•"/>
            </a:pPr>
            <a:r>
              <a:rPr lang="en-US" sz="3600" dirty="0" err="1">
                <a:solidFill>
                  <a:srgbClr val="000000"/>
                </a:solidFill>
                <a:latin typeface="Arial" panose="020B0604020202020204" pitchFamily="34" charset="0"/>
                <a:cs typeface="Arial" panose="020B0604020202020204" pitchFamily="34" charset="0"/>
              </a:rPr>
              <a:t>Là</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nhiệt</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lượng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cần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để</a:t>
            </a:r>
            <a:r>
              <a:rPr lang="en-US" sz="3600" dirty="0">
                <a:solidFill>
                  <a:srgbClr val="000000"/>
                </a:solidFill>
                <a:latin typeface="Arial" panose="020B0604020202020204" pitchFamily="34" charset="0"/>
                <a:cs typeface="Arial" panose="020B0604020202020204" pitchFamily="34" charset="0"/>
              </a:rPr>
              <a:t> 1 kg </a:t>
            </a:r>
            <a:r>
              <a:rPr lang="en-US" sz="3600" dirty="0" err="1">
                <a:solidFill>
                  <a:srgbClr val="000000"/>
                </a:solidFill>
                <a:latin typeface="Arial" panose="020B0604020202020204" pitchFamily="34" charset="0"/>
                <a:cs typeface="Arial" panose="020B0604020202020204" pitchFamily="34" charset="0"/>
              </a:rPr>
              <a:t>chất</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đó</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tăng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thêm</a:t>
            </a:r>
            <a:r>
              <a:rPr lang="en-US" sz="3600" dirty="0">
                <a:solidFill>
                  <a:srgbClr val="000000"/>
                </a:solidFill>
                <a:latin typeface="Arial" panose="020B0604020202020204" pitchFamily="34" charset="0"/>
                <a:cs typeface="Arial" panose="020B0604020202020204" pitchFamily="34" charset="0"/>
              </a:rPr>
              <a:t> 1 K (</a:t>
            </a:r>
            <a:r>
              <a:rPr lang="en-US" sz="3600" dirty="0" err="1">
                <a:solidFill>
                  <a:srgbClr val="000000"/>
                </a:solidFill>
                <a:latin typeface="Arial" panose="020B0604020202020204" pitchFamily="34" charset="0"/>
                <a:cs typeface="Arial" panose="020B0604020202020204" pitchFamily="34" charset="0"/>
              </a:rPr>
              <a:t>hoặc</a:t>
            </a:r>
            <a:r>
              <a:rPr lang="en-US" sz="3600" dirty="0">
                <a:solidFill>
                  <a:srgbClr val="000000"/>
                </a:solidFill>
                <a:latin typeface="Arial" panose="020B0604020202020204" pitchFamily="34" charset="0"/>
                <a:cs typeface="Arial" panose="020B0604020202020204" pitchFamily="34" charset="0"/>
              </a:rPr>
              <a:t> 1</a:t>
            </a:r>
            <a:r>
              <a:rPr lang="en-US" sz="3600" baseline="30000" dirty="0">
                <a:solidFill>
                  <a:srgbClr val="000000"/>
                </a:solidFill>
                <a:latin typeface="Arial" panose="020B0604020202020204" pitchFamily="34" charset="0"/>
                <a:cs typeface="Arial" panose="020B0604020202020204" pitchFamily="34" charset="0"/>
              </a:rPr>
              <a:t>o</a:t>
            </a:r>
            <a:r>
              <a:rPr lang="en-US" sz="3600" dirty="0">
                <a:solidFill>
                  <a:srgbClr val="000000"/>
                </a:solidFill>
                <a:latin typeface="Arial" panose="020B0604020202020204" pitchFamily="34" charset="0"/>
                <a:cs typeface="Arial" panose="020B0604020202020204" pitchFamily="34" charset="0"/>
              </a:rPr>
              <a:t>C).</a:t>
            </a:r>
          </a:p>
          <a:p>
            <a:pPr marL="571500" indent="-571500" algn="just">
              <a:lnSpc>
                <a:spcPct val="130000"/>
              </a:lnSpc>
              <a:buFont typeface="Arial" panose="020B0604020202020204" pitchFamily="34" charset="0"/>
              <a:buChar char="•"/>
            </a:pPr>
            <a:r>
              <a:rPr lang="en-US" sz="3600" dirty="0">
                <a:solidFill>
                  <a:srgbClr val="000000"/>
                </a:solidFill>
                <a:latin typeface="Arial" panose="020B0604020202020204" pitchFamily="34" charset="0"/>
                <a:cs typeface="Arial" panose="020B0604020202020204" pitchFamily="34" charset="0"/>
              </a:rPr>
              <a:t>Q = </a:t>
            </a:r>
            <a:r>
              <a:rPr lang="en-US" sz="3600" dirty="0" err="1">
                <a:solidFill>
                  <a:srgbClr val="000000"/>
                </a:solidFill>
                <a:latin typeface="Arial" panose="020B0604020202020204" pitchFamily="34" charset="0"/>
                <a:cs typeface="Arial" panose="020B0604020202020204" pitchFamily="34" charset="0"/>
              </a:rPr>
              <a:t>mc∆t</a:t>
            </a:r>
            <a:endParaRPr lang="en-US" sz="3600" dirty="0">
              <a:solidFill>
                <a:srgbClr val="000000"/>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xmlns="" id="{6B0F93FD-F7B9-CBCE-3E70-A8047DB7EBD3}"/>
              </a:ext>
            </a:extLst>
          </p:cNvPr>
          <p:cNvSpPr/>
          <p:nvPr/>
        </p:nvSpPr>
        <p:spPr>
          <a:xfrm>
            <a:off x="5257800" y="4817725"/>
            <a:ext cx="12039600" cy="2286000"/>
          </a:xfrm>
          <a:prstGeom prst="roundRect">
            <a:avLst>
              <a:gd name="adj" fmla="val 13110"/>
            </a:avLst>
          </a:prstGeom>
          <a:solidFill>
            <a:schemeClr val="bg1"/>
          </a:solid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30000"/>
              </a:lnSpc>
              <a:buFont typeface="Arial" panose="020B0604020202020204" pitchFamily="34" charset="0"/>
              <a:buChar char="•"/>
            </a:pPr>
            <a:r>
              <a:rPr lang="en-US" sz="3600" dirty="0" err="1">
                <a:solidFill>
                  <a:srgbClr val="000000"/>
                </a:solidFill>
                <a:latin typeface="Arial" panose="020B0604020202020204" pitchFamily="34" charset="0"/>
                <a:cs typeface="Arial" panose="020B0604020202020204" pitchFamily="34" charset="0"/>
              </a:rPr>
              <a:t>Là</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nhiệt</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lượng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cần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để</a:t>
            </a:r>
            <a:r>
              <a:rPr lang="en-US" sz="3600" dirty="0">
                <a:solidFill>
                  <a:srgbClr val="000000"/>
                </a:solidFill>
                <a:latin typeface="Arial" panose="020B0604020202020204" pitchFamily="34" charset="0"/>
                <a:cs typeface="Arial" panose="020B0604020202020204" pitchFamily="34" charset="0"/>
              </a:rPr>
              <a:t> 1 kg </a:t>
            </a:r>
            <a:r>
              <a:rPr lang="en-US" sz="3600" dirty="0" err="1">
                <a:solidFill>
                  <a:srgbClr val="000000"/>
                </a:solidFill>
                <a:latin typeface="Arial" panose="020B0604020202020204" pitchFamily="34" charset="0"/>
                <a:cs typeface="Arial" panose="020B0604020202020204" pitchFamily="34" charset="0"/>
              </a:rPr>
              <a:t>chất</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đó</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chuyển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hoàn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toàn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từ</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thể</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rắn</a:t>
            </a:r>
            <a:r>
              <a:rPr lang="en-US" sz="3600" dirty="0">
                <a:solidFill>
                  <a:srgbClr val="000000"/>
                </a:solidFill>
                <a:latin typeface="Arial" panose="020B0604020202020204" pitchFamily="34" charset="0"/>
                <a:cs typeface="Arial" panose="020B0604020202020204" pitchFamily="34" charset="0"/>
              </a:rPr>
              <a:t> sang </a:t>
            </a:r>
            <a:r>
              <a:rPr lang="en-US" sz="3600" dirty="0" err="1">
                <a:solidFill>
                  <a:srgbClr val="000000"/>
                </a:solidFill>
                <a:latin typeface="Arial" panose="020B0604020202020204" pitchFamily="34" charset="0"/>
                <a:cs typeface="Arial" panose="020B0604020202020204" pitchFamily="34" charset="0"/>
              </a:rPr>
              <a:t>thể</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lỏng</a:t>
            </a:r>
            <a:r>
              <a:rPr lang="en-US" sz="3600" dirty="0">
                <a:solidFill>
                  <a:srgbClr val="000000"/>
                </a:solidFill>
                <a:latin typeface="Arial" panose="020B0604020202020204" pitchFamily="34" charset="0"/>
                <a:cs typeface="Arial" panose="020B0604020202020204" pitchFamily="34" charset="0"/>
              </a:rPr>
              <a:t> ở </a:t>
            </a:r>
            <a:r>
              <a:rPr lang="en-US" sz="3600" dirty="0" err="1">
                <a:solidFill>
                  <a:srgbClr val="000000"/>
                </a:solidFill>
                <a:latin typeface="Arial" panose="020B0604020202020204" pitchFamily="34" charset="0"/>
                <a:cs typeface="Arial" panose="020B0604020202020204" pitchFamily="34" charset="0"/>
              </a:rPr>
              <a:t>nhiệt</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độ</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nóng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chảy</a:t>
            </a:r>
            <a:r>
              <a:rPr lang="en-US" sz="3600" dirty="0">
                <a:solidFill>
                  <a:srgbClr val="000000"/>
                </a:solidFill>
                <a:latin typeface="Arial" panose="020B0604020202020204" pitchFamily="34" charset="0"/>
                <a:cs typeface="Arial" panose="020B0604020202020204" pitchFamily="34" charset="0"/>
              </a:rPr>
              <a:t>.</a:t>
            </a:r>
          </a:p>
          <a:p>
            <a:pPr marL="571500" indent="-571500" algn="just">
              <a:lnSpc>
                <a:spcPct val="130000"/>
              </a:lnSpc>
              <a:buFont typeface="Arial" panose="020B0604020202020204" pitchFamily="34" charset="0"/>
              <a:buChar char="•"/>
            </a:pPr>
            <a:r>
              <a:rPr lang="en-US" sz="3600" dirty="0">
                <a:solidFill>
                  <a:srgbClr val="000000"/>
                </a:solidFill>
                <a:latin typeface="Arial" panose="020B0604020202020204" pitchFamily="34" charset="0"/>
                <a:cs typeface="Arial" panose="020B0604020202020204" pitchFamily="34" charset="0"/>
              </a:rPr>
              <a:t>Q =</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λ</a:t>
            </a:r>
            <a:endParaRPr lang="en-US" sz="3600" dirty="0">
              <a:solidFill>
                <a:srgbClr val="000000"/>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xmlns="" id="{66D4914B-E9B3-CCAD-344C-7C9D1FF58186}"/>
              </a:ext>
            </a:extLst>
          </p:cNvPr>
          <p:cNvSpPr/>
          <p:nvPr/>
        </p:nvSpPr>
        <p:spPr>
          <a:xfrm>
            <a:off x="5257800" y="7429499"/>
            <a:ext cx="12039600" cy="2286000"/>
          </a:xfrm>
          <a:prstGeom prst="roundRect">
            <a:avLst>
              <a:gd name="adj" fmla="val 13110"/>
            </a:avLst>
          </a:prstGeom>
          <a:solidFill>
            <a:schemeClr val="bg1"/>
          </a:solid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30000"/>
              </a:lnSpc>
              <a:buFont typeface="Arial" panose="020B0604020202020204" pitchFamily="34" charset="0"/>
              <a:buChar char="•"/>
            </a:pPr>
            <a:r>
              <a:rPr lang="en-US" sz="3600" dirty="0" err="1">
                <a:solidFill>
                  <a:srgbClr val="000000"/>
                </a:solidFill>
                <a:latin typeface="Arial" panose="020B0604020202020204" pitchFamily="34" charset="0"/>
                <a:cs typeface="Arial" panose="020B0604020202020204" pitchFamily="34" charset="0"/>
              </a:rPr>
              <a:t>Là</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nhiệt</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lượng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cần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để</a:t>
            </a:r>
            <a:r>
              <a:rPr lang="en-US" sz="3600" dirty="0">
                <a:solidFill>
                  <a:srgbClr val="000000"/>
                </a:solidFill>
                <a:latin typeface="Arial" panose="020B0604020202020204" pitchFamily="34" charset="0"/>
                <a:cs typeface="Arial" panose="020B0604020202020204" pitchFamily="34" charset="0"/>
              </a:rPr>
              <a:t> 1 kg </a:t>
            </a:r>
            <a:r>
              <a:rPr lang="en-US" sz="3600" dirty="0" err="1">
                <a:solidFill>
                  <a:srgbClr val="000000"/>
                </a:solidFill>
                <a:latin typeface="Arial" panose="020B0604020202020204" pitchFamily="34" charset="0"/>
                <a:cs typeface="Arial" panose="020B0604020202020204" pitchFamily="34" charset="0"/>
              </a:rPr>
              <a:t>chất</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đó</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chuyển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hoàn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toàn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từ</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thể</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lỏng</a:t>
            </a:r>
            <a:r>
              <a:rPr lang="en-US" sz="3600" dirty="0">
                <a:solidFill>
                  <a:srgbClr val="000000"/>
                </a:solidFill>
                <a:latin typeface="Arial" panose="020B0604020202020204" pitchFamily="34" charset="0"/>
                <a:cs typeface="Arial" panose="020B0604020202020204" pitchFamily="34" charset="0"/>
              </a:rPr>
              <a:t> sang </a:t>
            </a:r>
            <a:r>
              <a:rPr lang="en-US" sz="3600" dirty="0" err="1">
                <a:solidFill>
                  <a:srgbClr val="000000"/>
                </a:solidFill>
                <a:latin typeface="Arial" panose="020B0604020202020204" pitchFamily="34" charset="0"/>
                <a:cs typeface="Arial" panose="020B0604020202020204" pitchFamily="34" charset="0"/>
              </a:rPr>
              <a:t>thể</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khí</a:t>
            </a:r>
            <a:r>
              <a:rPr lang="en-US" sz="3600" dirty="0">
                <a:solidFill>
                  <a:srgbClr val="000000"/>
                </a:solidFill>
                <a:latin typeface="Arial" panose="020B0604020202020204" pitchFamily="34" charset="0"/>
                <a:cs typeface="Arial" panose="020B0604020202020204" pitchFamily="34" charset="0"/>
              </a:rPr>
              <a:t> ở </a:t>
            </a:r>
            <a:r>
              <a:rPr lang="en-US" sz="3600" dirty="0" err="1">
                <a:solidFill>
                  <a:srgbClr val="000000"/>
                </a:solidFill>
                <a:latin typeface="Arial" panose="020B0604020202020204" pitchFamily="34" charset="0"/>
                <a:cs typeface="Arial" panose="020B0604020202020204" pitchFamily="34" charset="0"/>
              </a:rPr>
              <a:t>nhiệt</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độ</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sôi</a:t>
            </a:r>
            <a:r>
              <a:rPr lang="en-US" sz="3600" dirty="0">
                <a:solidFill>
                  <a:srgbClr val="000000"/>
                </a:solidFill>
                <a:latin typeface="Arial" panose="020B0604020202020204" pitchFamily="34" charset="0"/>
                <a:cs typeface="Arial" panose="020B0604020202020204" pitchFamily="34" charset="0"/>
              </a:rPr>
              <a:t>.</a:t>
            </a:r>
          </a:p>
          <a:p>
            <a:pPr marL="571500" indent="-571500" algn="just">
              <a:lnSpc>
                <a:spcPct val="130000"/>
              </a:lnSpc>
              <a:buFont typeface="Arial" panose="020B0604020202020204" pitchFamily="34" charset="0"/>
              <a:buChar char="•"/>
            </a:pPr>
            <a:r>
              <a:rPr lang="en-US" sz="3600" dirty="0">
                <a:solidFill>
                  <a:srgbClr val="000000"/>
                </a:solidFill>
                <a:latin typeface="Arial" panose="020B0604020202020204" pitchFamily="34" charset="0"/>
                <a:cs typeface="Arial" panose="020B0604020202020204" pitchFamily="34" charset="0"/>
              </a:rPr>
              <a:t>Q =</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mL</a:t>
            </a:r>
            <a:endParaRPr lang="en-US" sz="3600" dirty="0">
              <a:solidFill>
                <a:srgbClr val="000000"/>
              </a:solidFill>
              <a:latin typeface="Arial" panose="020B0604020202020204" pitchFamily="34" charset="0"/>
              <a:cs typeface="Arial" panose="020B0604020202020204" pitchFamily="34" charset="0"/>
            </a:endParaRPr>
          </a:p>
        </p:txBody>
      </p:sp>
      <p:sp>
        <p:nvSpPr>
          <p:cNvPr id="17" name="Arrow: Right 16">
            <a:extLst>
              <a:ext uri="{FF2B5EF4-FFF2-40B4-BE49-F238E27FC236}">
                <a16:creationId xmlns:a16="http://schemas.microsoft.com/office/drawing/2014/main" xmlns="" id="{645A696C-AFEC-C8E5-70D8-4EC0B82E7111}"/>
              </a:ext>
            </a:extLst>
          </p:cNvPr>
          <p:cNvSpPr/>
          <p:nvPr/>
        </p:nvSpPr>
        <p:spPr>
          <a:xfrm>
            <a:off x="4724400" y="3162300"/>
            <a:ext cx="533400" cy="381000"/>
          </a:xfrm>
          <a:prstGeom prst="rightArrow">
            <a:avLst/>
          </a:prstGeom>
          <a:solidFill>
            <a:srgbClr val="F8961E"/>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xmlns="" id="{EF7120A6-A1A3-8267-AA87-9705E833398B}"/>
              </a:ext>
            </a:extLst>
          </p:cNvPr>
          <p:cNvSpPr/>
          <p:nvPr/>
        </p:nvSpPr>
        <p:spPr>
          <a:xfrm>
            <a:off x="4724400" y="5797742"/>
            <a:ext cx="533400" cy="381000"/>
          </a:xfrm>
          <a:prstGeom prst="rightArrow">
            <a:avLst/>
          </a:prstGeom>
          <a:solidFill>
            <a:srgbClr val="F8961E"/>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xmlns="" id="{8DEF57F8-812B-EC6C-1396-832C2C1922F8}"/>
              </a:ext>
            </a:extLst>
          </p:cNvPr>
          <p:cNvSpPr/>
          <p:nvPr/>
        </p:nvSpPr>
        <p:spPr>
          <a:xfrm>
            <a:off x="4703618" y="8381999"/>
            <a:ext cx="533400" cy="381000"/>
          </a:xfrm>
          <a:prstGeom prst="rightArrow">
            <a:avLst/>
          </a:prstGeom>
          <a:solidFill>
            <a:srgbClr val="F8961E"/>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xmlns="" id="{041D9DE2-AF1F-BAB0-4AC2-39E640EE34A0}"/>
              </a:ext>
            </a:extLst>
          </p:cNvPr>
          <p:cNvPicPr>
            <a:picLocks noChangeAspect="1"/>
          </p:cNvPicPr>
          <p:nvPr/>
        </p:nvPicPr>
        <p:blipFill>
          <a:blip r:embed="rId3"/>
          <a:stretch>
            <a:fillRect/>
          </a:stretch>
        </p:blipFill>
        <p:spPr>
          <a:xfrm>
            <a:off x="16471351" y="8438678"/>
            <a:ext cx="1380231" cy="1815636"/>
          </a:xfrm>
          <a:prstGeom prst="rect">
            <a:avLst/>
          </a:prstGeom>
        </p:spPr>
      </p:pic>
    </p:spTree>
    <p:extLst>
      <p:ext uri="{BB962C8B-B14F-4D97-AF65-F5344CB8AC3E}">
        <p14:creationId xmlns:p14="http://schemas.microsoft.com/office/powerpoint/2010/main" val="2595098281"/>
      </p:ext>
    </p:extLst>
  </p:cSld>
  <p:clrMapOvr>
    <a:masterClrMapping/>
  </p:clrMapOvr>
  <mc:AlternateContent xmlns:mc="http://schemas.openxmlformats.org/markup-compatibility/2006" xmlns:p15="http://schemas.microsoft.com/office/powerpoint/2012/main">
    <mc:Choice Requires="p15">
      <p:transition spd="med">
        <p15:prstTrans prst="peelOff"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7" grpId="0" animBg="1"/>
      <p:bldP spid="18" grpId="0" animBg="1"/>
      <p:bldP spid="2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EB7347"/>
        </a:solidFill>
        <a:effectLst/>
      </p:bgPr>
    </p:bg>
    <p:spTree>
      <p:nvGrpSpPr>
        <p:cNvPr id="1" name=""/>
        <p:cNvGrpSpPr/>
        <p:nvPr/>
      </p:nvGrpSpPr>
      <p:grpSpPr>
        <a:xfrm>
          <a:off x="0" y="0"/>
          <a:ext cx="0" cy="0"/>
          <a:chOff x="0" y="0"/>
          <a:chExt cx="0" cy="0"/>
        </a:xfrm>
      </p:grpSpPr>
      <p:grpSp>
        <p:nvGrpSpPr>
          <p:cNvPr id="2" name="Group 2"/>
          <p:cNvGrpSpPr/>
          <p:nvPr/>
        </p:nvGrpSpPr>
        <p:grpSpPr>
          <a:xfrm>
            <a:off x="-626135" y="-644402"/>
            <a:ext cx="19540271" cy="3870750"/>
            <a:chOff x="0" y="0"/>
            <a:chExt cx="5146409" cy="1019457"/>
          </a:xfrm>
        </p:grpSpPr>
        <p:sp>
          <p:nvSpPr>
            <p:cNvPr id="3" name="Freeform 3"/>
            <p:cNvSpPr/>
            <p:nvPr/>
          </p:nvSpPr>
          <p:spPr>
            <a:xfrm>
              <a:off x="0" y="0"/>
              <a:ext cx="5146409" cy="1019457"/>
            </a:xfrm>
            <a:custGeom>
              <a:avLst/>
              <a:gdLst/>
              <a:ahLst/>
              <a:cxnLst/>
              <a:rect l="l" t="t" r="r" b="b"/>
              <a:pathLst>
                <a:path w="5146409" h="1019457">
                  <a:moveTo>
                    <a:pt x="0" y="0"/>
                  </a:moveTo>
                  <a:lnTo>
                    <a:pt x="5146409" y="0"/>
                  </a:lnTo>
                  <a:lnTo>
                    <a:pt x="5146409" y="1019457"/>
                  </a:lnTo>
                  <a:lnTo>
                    <a:pt x="0" y="1019457"/>
                  </a:lnTo>
                  <a:close/>
                </a:path>
              </a:pathLst>
            </a:custGeom>
            <a:solidFill>
              <a:srgbClr val="FFF4DD"/>
            </a:solidFill>
          </p:spPr>
        </p:sp>
        <p:sp>
          <p:nvSpPr>
            <p:cNvPr id="4" name="TextBox 4"/>
            <p:cNvSpPr txBox="1"/>
            <p:nvPr/>
          </p:nvSpPr>
          <p:spPr>
            <a:xfrm>
              <a:off x="0" y="-19050"/>
              <a:ext cx="5146409" cy="1038507"/>
            </a:xfrm>
            <a:prstGeom prst="rect">
              <a:avLst/>
            </a:prstGeom>
          </p:spPr>
          <p:txBody>
            <a:bodyPr lIns="50800" tIns="50800" rIns="50800" bIns="50800" rtlCol="0" anchor="ctr"/>
            <a:lstStyle/>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6405659" y="3855081"/>
            <a:ext cx="5476682" cy="5609945"/>
            <a:chOff x="0" y="0"/>
            <a:chExt cx="8561921" cy="6856915"/>
          </a:xfrm>
        </p:grpSpPr>
        <p:sp>
          <p:nvSpPr>
            <p:cNvPr id="6" name="Freeform 6"/>
            <p:cNvSpPr/>
            <p:nvPr/>
          </p:nvSpPr>
          <p:spPr>
            <a:xfrm>
              <a:off x="-50165" y="-508"/>
              <a:ext cx="8626310" cy="6860344"/>
            </a:xfrm>
            <a:custGeom>
              <a:avLst/>
              <a:gdLst/>
              <a:ahLst/>
              <a:cxnLst/>
              <a:rect l="l" t="t" r="r" b="b"/>
              <a:pathLst>
                <a:path w="8626310" h="6860344">
                  <a:moveTo>
                    <a:pt x="8607895" y="5653844"/>
                  </a:moveTo>
                  <a:cubicBezTo>
                    <a:pt x="8594178" y="5959152"/>
                    <a:pt x="8554300" y="6296845"/>
                    <a:pt x="8344242" y="6536112"/>
                  </a:cubicBezTo>
                  <a:cubicBezTo>
                    <a:pt x="8261565" y="6630347"/>
                    <a:pt x="8154250" y="6699053"/>
                    <a:pt x="8036013" y="6739439"/>
                  </a:cubicBezTo>
                  <a:cubicBezTo>
                    <a:pt x="7924888" y="6777412"/>
                    <a:pt x="7808937" y="6785413"/>
                    <a:pt x="7692605" y="6792779"/>
                  </a:cubicBezTo>
                  <a:cubicBezTo>
                    <a:pt x="7438224" y="6808909"/>
                    <a:pt x="7183589" y="6823895"/>
                    <a:pt x="6928954" y="6835833"/>
                  </a:cubicBezTo>
                  <a:cubicBezTo>
                    <a:pt x="6564774" y="6849675"/>
                    <a:pt x="5843718" y="6860344"/>
                    <a:pt x="5122044" y="6856407"/>
                  </a:cubicBezTo>
                  <a:cubicBezTo>
                    <a:pt x="4467466" y="6852850"/>
                    <a:pt x="3813197" y="6841547"/>
                    <a:pt x="3158619" y="6836086"/>
                  </a:cubicBezTo>
                  <a:cubicBezTo>
                    <a:pt x="2703166" y="6832276"/>
                    <a:pt x="2247714" y="6828339"/>
                    <a:pt x="1903222" y="6830752"/>
                  </a:cubicBezTo>
                  <a:cubicBezTo>
                    <a:pt x="1724279" y="6833038"/>
                    <a:pt x="1545209" y="6837102"/>
                    <a:pt x="1366266" y="6831134"/>
                  </a:cubicBezTo>
                  <a:cubicBezTo>
                    <a:pt x="1203325" y="6825672"/>
                    <a:pt x="1034288" y="6816021"/>
                    <a:pt x="877824" y="6766490"/>
                  </a:cubicBezTo>
                  <a:cubicBezTo>
                    <a:pt x="717296" y="6715690"/>
                    <a:pt x="571881" y="6622219"/>
                    <a:pt x="459994" y="6496234"/>
                  </a:cubicBezTo>
                  <a:cubicBezTo>
                    <a:pt x="340233" y="6361488"/>
                    <a:pt x="253238" y="6192070"/>
                    <a:pt x="219710" y="6014651"/>
                  </a:cubicBezTo>
                  <a:cubicBezTo>
                    <a:pt x="199390" y="5907209"/>
                    <a:pt x="195072" y="5797608"/>
                    <a:pt x="194056" y="5688515"/>
                  </a:cubicBezTo>
                  <a:cubicBezTo>
                    <a:pt x="192913" y="5573326"/>
                    <a:pt x="193040" y="5458010"/>
                    <a:pt x="191897" y="5342821"/>
                  </a:cubicBezTo>
                  <a:cubicBezTo>
                    <a:pt x="187452" y="4867460"/>
                    <a:pt x="175260" y="4203946"/>
                    <a:pt x="155702" y="3536570"/>
                  </a:cubicBezTo>
                  <a:cubicBezTo>
                    <a:pt x="136144" y="2872050"/>
                    <a:pt x="109093" y="2207708"/>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809842" y="1016"/>
                    <a:pt x="3841644" y="508"/>
                  </a:cubicBezTo>
                  <a:cubicBezTo>
                    <a:pt x="4896328" y="0"/>
                    <a:pt x="5951011" y="8509"/>
                    <a:pt x="6813892" y="20447"/>
                  </a:cubicBezTo>
                  <a:cubicBezTo>
                    <a:pt x="7042365" y="26797"/>
                    <a:pt x="7270712" y="34036"/>
                    <a:pt x="7499185" y="41783"/>
                  </a:cubicBezTo>
                  <a:cubicBezTo>
                    <a:pt x="7605484" y="45339"/>
                    <a:pt x="7712545" y="45339"/>
                    <a:pt x="7818082" y="60325"/>
                  </a:cubicBezTo>
                  <a:cubicBezTo>
                    <a:pt x="7910157" y="73406"/>
                    <a:pt x="8000453" y="97409"/>
                    <a:pt x="8086178" y="133604"/>
                  </a:cubicBezTo>
                  <a:cubicBezTo>
                    <a:pt x="8214067" y="187579"/>
                    <a:pt x="8356435" y="273050"/>
                    <a:pt x="8416251" y="404368"/>
                  </a:cubicBezTo>
                  <a:cubicBezTo>
                    <a:pt x="8465782" y="513207"/>
                    <a:pt x="8484704" y="634619"/>
                    <a:pt x="8499437" y="752348"/>
                  </a:cubicBezTo>
                  <a:cubicBezTo>
                    <a:pt x="8533853" y="1026287"/>
                    <a:pt x="8532584" y="1304036"/>
                    <a:pt x="8530933" y="1579753"/>
                  </a:cubicBezTo>
                  <a:cubicBezTo>
                    <a:pt x="8528901" y="1908302"/>
                    <a:pt x="8530425" y="2324767"/>
                    <a:pt x="8528138" y="2786576"/>
                  </a:cubicBezTo>
                  <a:cubicBezTo>
                    <a:pt x="8525599" y="3278542"/>
                    <a:pt x="8533346" y="3769616"/>
                    <a:pt x="8555189" y="4260691"/>
                  </a:cubicBezTo>
                  <a:cubicBezTo>
                    <a:pt x="8580462" y="4832778"/>
                    <a:pt x="8626310" y="5245285"/>
                    <a:pt x="8607895" y="5653844"/>
                  </a:cubicBezTo>
                  <a:close/>
                </a:path>
              </a:pathLst>
            </a:custGeom>
            <a:solidFill>
              <a:srgbClr val="FFF4DD"/>
            </a:solidFill>
          </p:spPr>
        </p:sp>
      </p:grpSp>
      <p:grpSp>
        <p:nvGrpSpPr>
          <p:cNvPr id="7" name="Group 7"/>
          <p:cNvGrpSpPr/>
          <p:nvPr/>
        </p:nvGrpSpPr>
        <p:grpSpPr>
          <a:xfrm>
            <a:off x="838200" y="3883865"/>
            <a:ext cx="5239564" cy="5609945"/>
            <a:chOff x="0" y="0"/>
            <a:chExt cx="8561921" cy="6856915"/>
          </a:xfrm>
        </p:grpSpPr>
        <p:sp>
          <p:nvSpPr>
            <p:cNvPr id="8" name="Freeform 8"/>
            <p:cNvSpPr/>
            <p:nvPr/>
          </p:nvSpPr>
          <p:spPr>
            <a:xfrm>
              <a:off x="-50165" y="-508"/>
              <a:ext cx="8626310" cy="6860344"/>
            </a:xfrm>
            <a:custGeom>
              <a:avLst/>
              <a:gdLst/>
              <a:ahLst/>
              <a:cxnLst/>
              <a:rect l="l" t="t" r="r" b="b"/>
              <a:pathLst>
                <a:path w="8626310" h="6860344">
                  <a:moveTo>
                    <a:pt x="8607895" y="5653844"/>
                  </a:moveTo>
                  <a:cubicBezTo>
                    <a:pt x="8594178" y="5959152"/>
                    <a:pt x="8554300" y="6296845"/>
                    <a:pt x="8344242" y="6536112"/>
                  </a:cubicBezTo>
                  <a:cubicBezTo>
                    <a:pt x="8261565" y="6630347"/>
                    <a:pt x="8154250" y="6699053"/>
                    <a:pt x="8036013" y="6739439"/>
                  </a:cubicBezTo>
                  <a:cubicBezTo>
                    <a:pt x="7924888" y="6777412"/>
                    <a:pt x="7808937" y="6785413"/>
                    <a:pt x="7692605" y="6792779"/>
                  </a:cubicBezTo>
                  <a:cubicBezTo>
                    <a:pt x="7438224" y="6808909"/>
                    <a:pt x="7183589" y="6823895"/>
                    <a:pt x="6928954" y="6835833"/>
                  </a:cubicBezTo>
                  <a:cubicBezTo>
                    <a:pt x="6564774" y="6849675"/>
                    <a:pt x="5843718" y="6860344"/>
                    <a:pt x="5122044" y="6856407"/>
                  </a:cubicBezTo>
                  <a:cubicBezTo>
                    <a:pt x="4467466" y="6852850"/>
                    <a:pt x="3813197" y="6841547"/>
                    <a:pt x="3158619" y="6836086"/>
                  </a:cubicBezTo>
                  <a:cubicBezTo>
                    <a:pt x="2703166" y="6832276"/>
                    <a:pt x="2247714" y="6828339"/>
                    <a:pt x="1903222" y="6830752"/>
                  </a:cubicBezTo>
                  <a:cubicBezTo>
                    <a:pt x="1724279" y="6833038"/>
                    <a:pt x="1545209" y="6837102"/>
                    <a:pt x="1366266" y="6831134"/>
                  </a:cubicBezTo>
                  <a:cubicBezTo>
                    <a:pt x="1203325" y="6825672"/>
                    <a:pt x="1034288" y="6816021"/>
                    <a:pt x="877824" y="6766490"/>
                  </a:cubicBezTo>
                  <a:cubicBezTo>
                    <a:pt x="717296" y="6715690"/>
                    <a:pt x="571881" y="6622219"/>
                    <a:pt x="459994" y="6496234"/>
                  </a:cubicBezTo>
                  <a:cubicBezTo>
                    <a:pt x="340233" y="6361488"/>
                    <a:pt x="253238" y="6192070"/>
                    <a:pt x="219710" y="6014651"/>
                  </a:cubicBezTo>
                  <a:cubicBezTo>
                    <a:pt x="199390" y="5907209"/>
                    <a:pt x="195072" y="5797608"/>
                    <a:pt x="194056" y="5688515"/>
                  </a:cubicBezTo>
                  <a:cubicBezTo>
                    <a:pt x="192913" y="5573326"/>
                    <a:pt x="193040" y="5458010"/>
                    <a:pt x="191897" y="5342821"/>
                  </a:cubicBezTo>
                  <a:cubicBezTo>
                    <a:pt x="187452" y="4867460"/>
                    <a:pt x="175260" y="4203946"/>
                    <a:pt x="155702" y="3536570"/>
                  </a:cubicBezTo>
                  <a:cubicBezTo>
                    <a:pt x="136144" y="2872050"/>
                    <a:pt x="109093" y="2207708"/>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809842" y="1016"/>
                    <a:pt x="3841644" y="508"/>
                  </a:cubicBezTo>
                  <a:cubicBezTo>
                    <a:pt x="4896328" y="0"/>
                    <a:pt x="5951011" y="8509"/>
                    <a:pt x="6813892" y="20447"/>
                  </a:cubicBezTo>
                  <a:cubicBezTo>
                    <a:pt x="7042365" y="26797"/>
                    <a:pt x="7270712" y="34036"/>
                    <a:pt x="7499185" y="41783"/>
                  </a:cubicBezTo>
                  <a:cubicBezTo>
                    <a:pt x="7605484" y="45339"/>
                    <a:pt x="7712545" y="45339"/>
                    <a:pt x="7818082" y="60325"/>
                  </a:cubicBezTo>
                  <a:cubicBezTo>
                    <a:pt x="7910157" y="73406"/>
                    <a:pt x="8000453" y="97409"/>
                    <a:pt x="8086178" y="133604"/>
                  </a:cubicBezTo>
                  <a:cubicBezTo>
                    <a:pt x="8214067" y="187579"/>
                    <a:pt x="8356435" y="273050"/>
                    <a:pt x="8416251" y="404368"/>
                  </a:cubicBezTo>
                  <a:cubicBezTo>
                    <a:pt x="8465782" y="513207"/>
                    <a:pt x="8484704" y="634619"/>
                    <a:pt x="8499437" y="752348"/>
                  </a:cubicBezTo>
                  <a:cubicBezTo>
                    <a:pt x="8533853" y="1026287"/>
                    <a:pt x="8532584" y="1304036"/>
                    <a:pt x="8530933" y="1579753"/>
                  </a:cubicBezTo>
                  <a:cubicBezTo>
                    <a:pt x="8528901" y="1908302"/>
                    <a:pt x="8530425" y="2324767"/>
                    <a:pt x="8528138" y="2786576"/>
                  </a:cubicBezTo>
                  <a:cubicBezTo>
                    <a:pt x="8525599" y="3278542"/>
                    <a:pt x="8533346" y="3769616"/>
                    <a:pt x="8555189" y="4260691"/>
                  </a:cubicBezTo>
                  <a:cubicBezTo>
                    <a:pt x="8580462" y="4832778"/>
                    <a:pt x="8626310" y="5245285"/>
                    <a:pt x="8607895" y="5653844"/>
                  </a:cubicBezTo>
                  <a:close/>
                </a:path>
              </a:pathLst>
            </a:custGeom>
            <a:solidFill>
              <a:srgbClr val="FFF4DD"/>
            </a:solidFill>
          </p:spPr>
        </p:sp>
      </p:grpSp>
      <p:sp>
        <p:nvSpPr>
          <p:cNvPr id="9" name="TextBox 9"/>
          <p:cNvSpPr txBox="1"/>
          <p:nvPr/>
        </p:nvSpPr>
        <p:spPr>
          <a:xfrm>
            <a:off x="3950093" y="1028700"/>
            <a:ext cx="10387814" cy="948978"/>
          </a:xfrm>
          <a:prstGeom prst="rect">
            <a:avLst/>
          </a:prstGeom>
        </p:spPr>
        <p:txBody>
          <a:bodyPr lIns="0" tIns="0" rIns="0" bIns="0" rtlCol="0" anchor="t">
            <a:spAutoFit/>
          </a:bodyPr>
          <a:lstStyle/>
          <a:p>
            <a:pPr marL="0" marR="0" lvl="1" indent="0" algn="ctr" defTabSz="914400" rtl="0" eaLnBrk="1" fontAlgn="auto" latinLnBrk="0" hangingPunct="1">
              <a:lnSpc>
                <a:spcPts val="7372"/>
              </a:lnSpc>
              <a:spcBef>
                <a:spcPct val="0"/>
              </a:spcBef>
              <a:spcAft>
                <a:spcPts val="0"/>
              </a:spcAft>
              <a:buClrTx/>
              <a:buSzTx/>
              <a:buFontTx/>
              <a:buNone/>
              <a:tabLst/>
              <a:defRPr/>
            </a:pPr>
            <a:r>
              <a:rPr kumimoji="0" lang="en-US" sz="7200" b="1" i="0" u="none" strike="noStrike" kern="1200" cap="none" spc="-121"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HƯỚNG DẪN VỀ NHÀ</a:t>
            </a:r>
          </a:p>
        </p:txBody>
      </p:sp>
      <p:sp>
        <p:nvSpPr>
          <p:cNvPr id="12" name="TextBox 12"/>
          <p:cNvSpPr txBox="1"/>
          <p:nvPr/>
        </p:nvSpPr>
        <p:spPr>
          <a:xfrm>
            <a:off x="1283950" y="5524500"/>
            <a:ext cx="4326069" cy="1905843"/>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400" dirty="0" err="1">
                <a:solidFill>
                  <a:srgbClr val="000000"/>
                </a:solidFill>
                <a:latin typeface="Arial" panose="020B0604020202020204" pitchFamily="34" charset="0"/>
                <a:cs typeface="Arial" panose="020B0604020202020204" pitchFamily="34" charset="0"/>
              </a:rPr>
              <a:t>Ôn</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tập</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kiến</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thức</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đã</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học</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0" name="Picture 19">
            <a:extLst>
              <a:ext uri="{FF2B5EF4-FFF2-40B4-BE49-F238E27FC236}">
                <a16:creationId xmlns:a16="http://schemas.microsoft.com/office/drawing/2014/main" xmlns="" id="{F29BB0BF-8977-F12F-0C74-43E9F05905D9}"/>
              </a:ext>
            </a:extLst>
          </p:cNvPr>
          <p:cNvPicPr>
            <a:picLocks noChangeAspect="1"/>
          </p:cNvPicPr>
          <p:nvPr/>
        </p:nvPicPr>
        <p:blipFill>
          <a:blip r:embed="rId2"/>
          <a:stretch>
            <a:fillRect/>
          </a:stretch>
        </p:blipFill>
        <p:spPr>
          <a:xfrm>
            <a:off x="1169084" y="647700"/>
            <a:ext cx="2225233" cy="2389839"/>
          </a:xfrm>
          <a:prstGeom prst="rect">
            <a:avLst/>
          </a:prstGeom>
        </p:spPr>
      </p:pic>
      <p:sp>
        <p:nvSpPr>
          <p:cNvPr id="22" name="TextBox 12">
            <a:extLst>
              <a:ext uri="{FF2B5EF4-FFF2-40B4-BE49-F238E27FC236}">
                <a16:creationId xmlns:a16="http://schemas.microsoft.com/office/drawing/2014/main" xmlns="" id="{622AA129-028D-FE6F-4337-92C2EE36FFE4}"/>
              </a:ext>
            </a:extLst>
          </p:cNvPr>
          <p:cNvSpPr txBox="1"/>
          <p:nvPr/>
        </p:nvSpPr>
        <p:spPr>
          <a:xfrm>
            <a:off x="6731245" y="5074227"/>
            <a:ext cx="4802519" cy="292150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400" dirty="0">
                <a:solidFill>
                  <a:srgbClr val="000000"/>
                </a:solidFill>
                <a:latin typeface="Arial" panose="020B0604020202020204" pitchFamily="34" charset="0"/>
                <a:cs typeface="Arial" panose="020B0604020202020204" pitchFamily="34" charset="0"/>
              </a:rPr>
              <a:t>Hoàn </a:t>
            </a:r>
            <a:r>
              <a:rPr lang="en-US" sz="4400" dirty="0" err="1">
                <a:solidFill>
                  <a:srgbClr val="000000"/>
                </a:solidFill>
                <a:latin typeface="Arial" panose="020B0604020202020204" pitchFamily="34" charset="0"/>
                <a:cs typeface="Arial" panose="020B0604020202020204" pitchFamily="34" charset="0"/>
              </a:rPr>
              <a:t>thành</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bài</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tập</a:t>
            </a:r>
            <a:r>
              <a:rPr lang="en-US" sz="4400" dirty="0">
                <a:solidFill>
                  <a:srgbClr val="000000"/>
                </a:solidFill>
                <a:latin typeface="Arial" panose="020B0604020202020204" pitchFamily="34" charset="0"/>
                <a:cs typeface="Arial" panose="020B0604020202020204" pitchFamily="34" charset="0"/>
              </a:rPr>
              <a:t> SBT </a:t>
            </a:r>
            <a:r>
              <a:rPr lang="en-US" sz="4400" dirty="0" err="1">
                <a:solidFill>
                  <a:srgbClr val="000000"/>
                </a:solidFill>
                <a:latin typeface="Arial" panose="020B0604020202020204" pitchFamily="34" charset="0"/>
                <a:cs typeface="Arial" panose="020B0604020202020204" pitchFamily="34" charset="0"/>
              </a:rPr>
              <a:t>và</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nội</a:t>
            </a:r>
            <a:r>
              <a:rPr lang="en-US" sz="4400" dirty="0">
                <a:solidFill>
                  <a:srgbClr val="000000"/>
                </a:solidFill>
                <a:latin typeface="Arial" panose="020B0604020202020204" pitchFamily="34" charset="0"/>
                <a:cs typeface="Arial" panose="020B0604020202020204" pitchFamily="34" charset="0"/>
              </a:rPr>
              <a:t> dung </a:t>
            </a:r>
            <a:r>
              <a:rPr lang="en-US" sz="4400" dirty="0" err="1">
                <a:solidFill>
                  <a:srgbClr val="000000"/>
                </a:solidFill>
                <a:latin typeface="Arial" panose="020B0604020202020204" pitchFamily="34" charset="0"/>
                <a:cs typeface="Arial" panose="020B0604020202020204" pitchFamily="34" charset="0"/>
              </a:rPr>
              <a:t>phần</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Vận</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dụng</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23" name="Group 5">
            <a:extLst>
              <a:ext uri="{FF2B5EF4-FFF2-40B4-BE49-F238E27FC236}">
                <a16:creationId xmlns:a16="http://schemas.microsoft.com/office/drawing/2014/main" xmlns="" id="{F50C22C1-9F27-CE3E-E0C2-054702537C58}"/>
              </a:ext>
            </a:extLst>
          </p:cNvPr>
          <p:cNvGrpSpPr/>
          <p:nvPr/>
        </p:nvGrpSpPr>
        <p:grpSpPr>
          <a:xfrm>
            <a:off x="12178542" y="3857470"/>
            <a:ext cx="5476682" cy="5609945"/>
            <a:chOff x="0" y="0"/>
            <a:chExt cx="8561921" cy="6856915"/>
          </a:xfrm>
        </p:grpSpPr>
        <p:sp>
          <p:nvSpPr>
            <p:cNvPr id="24" name="Freeform 6">
              <a:extLst>
                <a:ext uri="{FF2B5EF4-FFF2-40B4-BE49-F238E27FC236}">
                  <a16:creationId xmlns:a16="http://schemas.microsoft.com/office/drawing/2014/main" xmlns="" id="{7C67B62F-1D7B-6D11-2DDE-9C9BA5E98055}"/>
                </a:ext>
              </a:extLst>
            </p:cNvPr>
            <p:cNvSpPr/>
            <p:nvPr/>
          </p:nvSpPr>
          <p:spPr>
            <a:xfrm>
              <a:off x="-50165" y="-508"/>
              <a:ext cx="8626310" cy="6860344"/>
            </a:xfrm>
            <a:custGeom>
              <a:avLst/>
              <a:gdLst/>
              <a:ahLst/>
              <a:cxnLst/>
              <a:rect l="l" t="t" r="r" b="b"/>
              <a:pathLst>
                <a:path w="8626310" h="6860344">
                  <a:moveTo>
                    <a:pt x="8607895" y="5653844"/>
                  </a:moveTo>
                  <a:cubicBezTo>
                    <a:pt x="8594178" y="5959152"/>
                    <a:pt x="8554300" y="6296845"/>
                    <a:pt x="8344242" y="6536112"/>
                  </a:cubicBezTo>
                  <a:cubicBezTo>
                    <a:pt x="8261565" y="6630347"/>
                    <a:pt x="8154250" y="6699053"/>
                    <a:pt x="8036013" y="6739439"/>
                  </a:cubicBezTo>
                  <a:cubicBezTo>
                    <a:pt x="7924888" y="6777412"/>
                    <a:pt x="7808937" y="6785413"/>
                    <a:pt x="7692605" y="6792779"/>
                  </a:cubicBezTo>
                  <a:cubicBezTo>
                    <a:pt x="7438224" y="6808909"/>
                    <a:pt x="7183589" y="6823895"/>
                    <a:pt x="6928954" y="6835833"/>
                  </a:cubicBezTo>
                  <a:cubicBezTo>
                    <a:pt x="6564774" y="6849675"/>
                    <a:pt x="5843718" y="6860344"/>
                    <a:pt x="5122044" y="6856407"/>
                  </a:cubicBezTo>
                  <a:cubicBezTo>
                    <a:pt x="4467466" y="6852850"/>
                    <a:pt x="3813197" y="6841547"/>
                    <a:pt x="3158619" y="6836086"/>
                  </a:cubicBezTo>
                  <a:cubicBezTo>
                    <a:pt x="2703166" y="6832276"/>
                    <a:pt x="2247714" y="6828339"/>
                    <a:pt x="1903222" y="6830752"/>
                  </a:cubicBezTo>
                  <a:cubicBezTo>
                    <a:pt x="1724279" y="6833038"/>
                    <a:pt x="1545209" y="6837102"/>
                    <a:pt x="1366266" y="6831134"/>
                  </a:cubicBezTo>
                  <a:cubicBezTo>
                    <a:pt x="1203325" y="6825672"/>
                    <a:pt x="1034288" y="6816021"/>
                    <a:pt x="877824" y="6766490"/>
                  </a:cubicBezTo>
                  <a:cubicBezTo>
                    <a:pt x="717296" y="6715690"/>
                    <a:pt x="571881" y="6622219"/>
                    <a:pt x="459994" y="6496234"/>
                  </a:cubicBezTo>
                  <a:cubicBezTo>
                    <a:pt x="340233" y="6361488"/>
                    <a:pt x="253238" y="6192070"/>
                    <a:pt x="219710" y="6014651"/>
                  </a:cubicBezTo>
                  <a:cubicBezTo>
                    <a:pt x="199390" y="5907209"/>
                    <a:pt x="195072" y="5797608"/>
                    <a:pt x="194056" y="5688515"/>
                  </a:cubicBezTo>
                  <a:cubicBezTo>
                    <a:pt x="192913" y="5573326"/>
                    <a:pt x="193040" y="5458010"/>
                    <a:pt x="191897" y="5342821"/>
                  </a:cubicBezTo>
                  <a:cubicBezTo>
                    <a:pt x="187452" y="4867460"/>
                    <a:pt x="175260" y="4203946"/>
                    <a:pt x="155702" y="3536570"/>
                  </a:cubicBezTo>
                  <a:cubicBezTo>
                    <a:pt x="136144" y="2872050"/>
                    <a:pt x="109093" y="2207708"/>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809842" y="1016"/>
                    <a:pt x="3841644" y="508"/>
                  </a:cubicBezTo>
                  <a:cubicBezTo>
                    <a:pt x="4896328" y="0"/>
                    <a:pt x="5951011" y="8509"/>
                    <a:pt x="6813892" y="20447"/>
                  </a:cubicBezTo>
                  <a:cubicBezTo>
                    <a:pt x="7042365" y="26797"/>
                    <a:pt x="7270712" y="34036"/>
                    <a:pt x="7499185" y="41783"/>
                  </a:cubicBezTo>
                  <a:cubicBezTo>
                    <a:pt x="7605484" y="45339"/>
                    <a:pt x="7712545" y="45339"/>
                    <a:pt x="7818082" y="60325"/>
                  </a:cubicBezTo>
                  <a:cubicBezTo>
                    <a:pt x="7910157" y="73406"/>
                    <a:pt x="8000453" y="97409"/>
                    <a:pt x="8086178" y="133604"/>
                  </a:cubicBezTo>
                  <a:cubicBezTo>
                    <a:pt x="8214067" y="187579"/>
                    <a:pt x="8356435" y="273050"/>
                    <a:pt x="8416251" y="404368"/>
                  </a:cubicBezTo>
                  <a:cubicBezTo>
                    <a:pt x="8465782" y="513207"/>
                    <a:pt x="8484704" y="634619"/>
                    <a:pt x="8499437" y="752348"/>
                  </a:cubicBezTo>
                  <a:cubicBezTo>
                    <a:pt x="8533853" y="1026287"/>
                    <a:pt x="8532584" y="1304036"/>
                    <a:pt x="8530933" y="1579753"/>
                  </a:cubicBezTo>
                  <a:cubicBezTo>
                    <a:pt x="8528901" y="1908302"/>
                    <a:pt x="8530425" y="2324767"/>
                    <a:pt x="8528138" y="2786576"/>
                  </a:cubicBezTo>
                  <a:cubicBezTo>
                    <a:pt x="8525599" y="3278542"/>
                    <a:pt x="8533346" y="3769616"/>
                    <a:pt x="8555189" y="4260691"/>
                  </a:cubicBezTo>
                  <a:cubicBezTo>
                    <a:pt x="8580462" y="4832778"/>
                    <a:pt x="8626310" y="5245285"/>
                    <a:pt x="8607895" y="5653844"/>
                  </a:cubicBezTo>
                  <a:close/>
                </a:path>
              </a:pathLst>
            </a:custGeom>
            <a:solidFill>
              <a:srgbClr val="FFF4DD"/>
            </a:solidFill>
          </p:spPr>
        </p:sp>
      </p:grpSp>
      <p:sp>
        <p:nvSpPr>
          <p:cNvPr id="25" name="TextBox 12">
            <a:extLst>
              <a:ext uri="{FF2B5EF4-FFF2-40B4-BE49-F238E27FC236}">
                <a16:creationId xmlns:a16="http://schemas.microsoft.com/office/drawing/2014/main" xmlns="" id="{9B31FB39-DA5B-0972-7065-437186132736}"/>
              </a:ext>
            </a:extLst>
          </p:cNvPr>
          <p:cNvSpPr txBox="1"/>
          <p:nvPr/>
        </p:nvSpPr>
        <p:spPr>
          <a:xfrm>
            <a:off x="12376621" y="5074226"/>
            <a:ext cx="5057533" cy="292150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vi-VN" sz="4400" dirty="0">
                <a:solidFill>
                  <a:srgbClr val="000000"/>
                </a:solidFill>
                <a:latin typeface="Arial" panose="020B0604020202020204" pitchFamily="34" charset="0"/>
                <a:cs typeface="Arial" panose="020B0604020202020204" pitchFamily="34" charset="0"/>
              </a:rPr>
              <a:t>Xem trước nội dung</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bài</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sau</a:t>
            </a:r>
            <a:r>
              <a:rPr lang="en-US" sz="4400" dirty="0">
                <a:solidFill>
                  <a:srgbClr val="000000"/>
                </a:solidFill>
                <a:latin typeface="Arial" panose="020B0604020202020204" pitchFamily="34" charset="0"/>
                <a:cs typeface="Arial" panose="020B0604020202020204" pitchFamily="34" charset="0"/>
              </a:rPr>
              <a:t> </a:t>
            </a:r>
            <a:r>
              <a:rPr lang="en-US" sz="4400" b="1" dirty="0" err="1">
                <a:solidFill>
                  <a:srgbClr val="000000"/>
                </a:solidFill>
                <a:latin typeface="Arial" panose="020B0604020202020204" pitchFamily="34" charset="0"/>
                <a:cs typeface="Arial" panose="020B0604020202020204" pitchFamily="34" charset="0"/>
              </a:rPr>
              <a:t>Bài</a:t>
            </a:r>
            <a:r>
              <a:rPr lang="en-US" sz="4400" b="1" dirty="0">
                <a:solidFill>
                  <a:srgbClr val="000000"/>
                </a:solidFill>
                <a:latin typeface="Arial" panose="020B0604020202020204" pitchFamily="34" charset="0"/>
                <a:cs typeface="Arial" panose="020B0604020202020204" pitchFamily="34" charset="0"/>
              </a:rPr>
              <a:t> </a:t>
            </a:r>
            <a:r>
              <a:rPr lang="en-US" sz="4400" b="1" dirty="0" err="1">
                <a:solidFill>
                  <a:srgbClr val="000000"/>
                </a:solidFill>
                <a:latin typeface="Arial" panose="020B0604020202020204" pitchFamily="34" charset="0"/>
                <a:cs typeface="Arial" panose="020B0604020202020204" pitchFamily="34" charset="0"/>
              </a:rPr>
              <a:t>tập</a:t>
            </a:r>
            <a:r>
              <a:rPr lang="en-US" sz="4400" b="1" dirty="0">
                <a:solidFill>
                  <a:srgbClr val="000000"/>
                </a:solidFill>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50000"/>
              </a:lnSpc>
              <a:spcBef>
                <a:spcPct val="0"/>
              </a:spcBef>
              <a:spcAft>
                <a:spcPts val="0"/>
              </a:spcAft>
              <a:buClrTx/>
              <a:buSzTx/>
              <a:buFontTx/>
              <a:buNone/>
              <a:tabLst/>
              <a:defRPr/>
            </a:pPr>
            <a:r>
              <a:rPr lang="en-US" sz="4400" b="1" dirty="0" err="1">
                <a:solidFill>
                  <a:srgbClr val="000000"/>
                </a:solidFill>
                <a:latin typeface="Arial" panose="020B0604020202020204" pitchFamily="34" charset="0"/>
                <a:cs typeface="Arial" panose="020B0604020202020204" pitchFamily="34" charset="0"/>
              </a:rPr>
              <a:t>chủ</a:t>
            </a:r>
            <a:r>
              <a:rPr lang="en-US" sz="4400" b="1" dirty="0">
                <a:solidFill>
                  <a:srgbClr val="000000"/>
                </a:solidFill>
                <a:latin typeface="Arial" panose="020B0604020202020204" pitchFamily="34" charset="0"/>
                <a:cs typeface="Arial" panose="020B0604020202020204" pitchFamily="34" charset="0"/>
              </a:rPr>
              <a:t> </a:t>
            </a:r>
            <a:r>
              <a:rPr lang="en-US" sz="4400" b="1" dirty="0" err="1">
                <a:solidFill>
                  <a:srgbClr val="000000"/>
                </a:solidFill>
                <a:latin typeface="Arial" panose="020B0604020202020204" pitchFamily="34" charset="0"/>
                <a:cs typeface="Arial" panose="020B0604020202020204" pitchFamily="34" charset="0"/>
              </a:rPr>
              <a:t>đề</a:t>
            </a:r>
            <a:r>
              <a:rPr lang="en-US" sz="4400" b="1" dirty="0">
                <a:solidFill>
                  <a:srgbClr val="000000"/>
                </a:solidFill>
                <a:latin typeface="Arial" panose="020B0604020202020204" pitchFamily="34" charset="0"/>
                <a:cs typeface="Arial" panose="020B0604020202020204" pitchFamily="34" charset="0"/>
              </a:rPr>
              <a:t> 1</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8364653"/>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0F6D241-5E80-2A59-EDCF-36A7D9F9A5AB}"/>
              </a:ext>
            </a:extLst>
          </p:cNvPr>
          <p:cNvSpPr/>
          <p:nvPr/>
        </p:nvSpPr>
        <p:spPr>
          <a:xfrm>
            <a:off x="1447325" y="800100"/>
            <a:ext cx="4724400" cy="5594640"/>
          </a:xfrm>
          <a:prstGeom prst="roundRect">
            <a:avLst>
              <a:gd name="adj" fmla="val 7655"/>
            </a:avLst>
          </a:prstGeom>
          <a:solidFill>
            <a:srgbClr val="B9CDE5"/>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Nhiệt lượng </a:t>
            </a: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cần truyền để vật chuyển thể phụ thuộc vào</a:t>
            </a: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tố</a:t>
            </a: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Rectangle: Rounded Corners 2">
            <a:extLst>
              <a:ext uri="{FF2B5EF4-FFF2-40B4-BE49-F238E27FC236}">
                <a16:creationId xmlns:a16="http://schemas.microsoft.com/office/drawing/2014/main" xmlns="" id="{7C257ED8-E7CE-9590-B822-18DCE57AA771}"/>
              </a:ext>
            </a:extLst>
          </p:cNvPr>
          <p:cNvSpPr/>
          <p:nvPr/>
        </p:nvSpPr>
        <p:spPr>
          <a:xfrm>
            <a:off x="7581427" y="1307520"/>
            <a:ext cx="9372600" cy="1447800"/>
          </a:xfrm>
          <a:prstGeom prst="roundRect">
            <a:avLst>
              <a:gd name="adj" fmla="val 8933"/>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spcBef>
                <a:spcPts val="0"/>
              </a:spcBef>
              <a:spcAft>
                <a:spcPts val="0"/>
              </a:spcAft>
              <a:buClrTx/>
              <a:buSzTx/>
              <a:buFontTx/>
              <a:buNone/>
              <a:tabLst/>
              <a:defRPr/>
            </a:pPr>
            <a:r>
              <a:rPr kumimoji="0" lang="en-US" sz="42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Khối</a:t>
            </a:r>
            <a:r>
              <a:rPr kumimoji="0" lang="en-US" sz="4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lượng</a:t>
            </a:r>
            <a:r>
              <a:rPr kumimoji="0" lang="en-US" sz="4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r>
              <a:rPr kumimoji="0" lang="en-US" sz="4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4" name="Rectangle: Rounded Corners 3">
            <a:extLst>
              <a:ext uri="{FF2B5EF4-FFF2-40B4-BE49-F238E27FC236}">
                <a16:creationId xmlns:a16="http://schemas.microsoft.com/office/drawing/2014/main" xmlns="" id="{55AC25F4-D7C0-3D69-AE42-8D4145576DF8}"/>
              </a:ext>
            </a:extLst>
          </p:cNvPr>
          <p:cNvSpPr/>
          <p:nvPr/>
        </p:nvSpPr>
        <p:spPr>
          <a:xfrm>
            <a:off x="7581427" y="4419600"/>
            <a:ext cx="9372600" cy="1447800"/>
          </a:xfrm>
          <a:prstGeom prst="roundRect">
            <a:avLst>
              <a:gd name="adj" fmla="val 8933"/>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spcBef>
                <a:spcPts val="0"/>
              </a:spcBef>
              <a:spcAft>
                <a:spcPts val="0"/>
              </a:spcAft>
              <a:buClrTx/>
              <a:buSzTx/>
              <a:buFontTx/>
              <a:buNone/>
              <a:tabLst/>
              <a:defRPr/>
            </a:pPr>
            <a:r>
              <a:rPr kumimoji="0" lang="en-US" sz="42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Bản</a:t>
            </a:r>
            <a:r>
              <a:rPr kumimoji="0" lang="en-US" sz="4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chất</a:t>
            </a:r>
            <a:r>
              <a:rPr kumimoji="0" lang="en-US" sz="4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chất</a:t>
            </a:r>
            <a:r>
              <a:rPr kumimoji="0" lang="en-US" sz="4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liệu</a:t>
            </a:r>
            <a:r>
              <a:rPr kumimoji="0" lang="en-US" sz="4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tạo</a:t>
            </a:r>
            <a:r>
              <a:rPr kumimoji="0" lang="en-US" sz="4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nên</a:t>
            </a:r>
            <a:r>
              <a:rPr kumimoji="0" lang="en-US" sz="4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r>
              <a:rPr kumimoji="0" lang="en-US" sz="4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5" name="Arrow: Right 4">
            <a:extLst>
              <a:ext uri="{FF2B5EF4-FFF2-40B4-BE49-F238E27FC236}">
                <a16:creationId xmlns:a16="http://schemas.microsoft.com/office/drawing/2014/main" xmlns="" id="{C835D391-AE07-62B7-09F6-EB3E905F4296}"/>
              </a:ext>
            </a:extLst>
          </p:cNvPr>
          <p:cNvSpPr/>
          <p:nvPr/>
        </p:nvSpPr>
        <p:spPr>
          <a:xfrm>
            <a:off x="6476527" y="1720558"/>
            <a:ext cx="838200" cy="621723"/>
          </a:xfrm>
          <a:prstGeom prst="rightArrow">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6" name="Arrow: Right 5">
            <a:extLst>
              <a:ext uri="{FF2B5EF4-FFF2-40B4-BE49-F238E27FC236}">
                <a16:creationId xmlns:a16="http://schemas.microsoft.com/office/drawing/2014/main" xmlns="" id="{FD84B58E-9BB9-33CC-4F65-A35ECA715004}"/>
              </a:ext>
            </a:extLst>
          </p:cNvPr>
          <p:cNvSpPr/>
          <p:nvPr/>
        </p:nvSpPr>
        <p:spPr>
          <a:xfrm>
            <a:off x="6476527" y="4832638"/>
            <a:ext cx="838200" cy="621723"/>
          </a:xfrm>
          <a:prstGeom prst="rightArrow">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200"/>
          </a:p>
        </p:txBody>
      </p:sp>
      <p:grpSp>
        <p:nvGrpSpPr>
          <p:cNvPr id="15" name="Group 14">
            <a:extLst>
              <a:ext uri="{FF2B5EF4-FFF2-40B4-BE49-F238E27FC236}">
                <a16:creationId xmlns:a16="http://schemas.microsoft.com/office/drawing/2014/main" xmlns="" id="{D3A490D8-C64B-B9E8-7DA9-0CD81C99E871}"/>
              </a:ext>
            </a:extLst>
          </p:cNvPr>
          <p:cNvGrpSpPr/>
          <p:nvPr/>
        </p:nvGrpSpPr>
        <p:grpSpPr>
          <a:xfrm>
            <a:off x="2209800" y="7311291"/>
            <a:ext cx="14186644" cy="2092931"/>
            <a:chOff x="2209800" y="7311291"/>
            <a:chExt cx="14186644" cy="2092931"/>
          </a:xfrm>
        </p:grpSpPr>
        <p:grpSp>
          <p:nvGrpSpPr>
            <p:cNvPr id="7" name="Group 6">
              <a:extLst>
                <a:ext uri="{FF2B5EF4-FFF2-40B4-BE49-F238E27FC236}">
                  <a16:creationId xmlns:a16="http://schemas.microsoft.com/office/drawing/2014/main" xmlns="" id="{1CC7BCAC-A287-0598-4A1A-4DC3482D2DAF}"/>
                </a:ext>
              </a:extLst>
            </p:cNvPr>
            <p:cNvGrpSpPr/>
            <p:nvPr/>
          </p:nvGrpSpPr>
          <p:grpSpPr>
            <a:xfrm>
              <a:off x="2209800" y="7311291"/>
              <a:ext cx="14186644" cy="2092931"/>
              <a:chOff x="2256528" y="7412293"/>
              <a:chExt cx="14186644" cy="2092931"/>
            </a:xfrm>
          </p:grpSpPr>
          <p:sp>
            <p:nvSpPr>
              <p:cNvPr id="8" name="Freeform 18">
                <a:extLst>
                  <a:ext uri="{FF2B5EF4-FFF2-40B4-BE49-F238E27FC236}">
                    <a16:creationId xmlns:a16="http://schemas.microsoft.com/office/drawing/2014/main" xmlns="" id="{6D5A31E0-F417-47CE-CDB1-C18AD01D11D1}"/>
                  </a:ext>
                </a:extLst>
              </p:cNvPr>
              <p:cNvSpPr/>
              <p:nvPr/>
            </p:nvSpPr>
            <p:spPr>
              <a:xfrm>
                <a:off x="7942026" y="7412293"/>
                <a:ext cx="2822575" cy="2071063"/>
              </a:xfrm>
              <a:custGeom>
                <a:avLst/>
                <a:gdLst/>
                <a:ahLst/>
                <a:cxnLst/>
                <a:rect l="l" t="t" r="r" b="b"/>
                <a:pathLst>
                  <a:path w="1591242" h="1167573">
                    <a:moveTo>
                      <a:pt x="0" y="0"/>
                    </a:moveTo>
                    <a:lnTo>
                      <a:pt x="1591242" y="0"/>
                    </a:lnTo>
                    <a:lnTo>
                      <a:pt x="1591242" y="1167573"/>
                    </a:lnTo>
                    <a:lnTo>
                      <a:pt x="0" y="1167573"/>
                    </a:lnTo>
                    <a:lnTo>
                      <a:pt x="0" y="0"/>
                    </a:lnTo>
                    <a:close/>
                  </a:path>
                </a:pathLst>
              </a:custGeom>
              <a:blipFill>
                <a:blip r:embed="rId2"/>
                <a:stretch>
                  <a:fillRect/>
                </a:stretch>
              </a:blipFill>
            </p:spPr>
          </p:sp>
          <p:sp>
            <p:nvSpPr>
              <p:cNvPr id="9" name="Freeform 20">
                <a:extLst>
                  <a:ext uri="{FF2B5EF4-FFF2-40B4-BE49-F238E27FC236}">
                    <a16:creationId xmlns:a16="http://schemas.microsoft.com/office/drawing/2014/main" xmlns="" id="{C5C8ADA5-0887-18B6-E766-3BC42C61E94D}"/>
                  </a:ext>
                </a:extLst>
              </p:cNvPr>
              <p:cNvSpPr/>
              <p:nvPr/>
            </p:nvSpPr>
            <p:spPr>
              <a:xfrm>
                <a:off x="13556672" y="7434161"/>
                <a:ext cx="2886500" cy="2071063"/>
              </a:xfrm>
              <a:custGeom>
                <a:avLst/>
                <a:gdLst/>
                <a:ahLst/>
                <a:cxnLst/>
                <a:rect l="l" t="t" r="r" b="b"/>
                <a:pathLst>
                  <a:path w="1627280" h="1167573">
                    <a:moveTo>
                      <a:pt x="0" y="0"/>
                    </a:moveTo>
                    <a:lnTo>
                      <a:pt x="1627280" y="0"/>
                    </a:lnTo>
                    <a:lnTo>
                      <a:pt x="1627280" y="1167573"/>
                    </a:lnTo>
                    <a:lnTo>
                      <a:pt x="0" y="1167573"/>
                    </a:lnTo>
                    <a:lnTo>
                      <a:pt x="0" y="0"/>
                    </a:lnTo>
                    <a:close/>
                  </a:path>
                </a:pathLst>
              </a:custGeom>
              <a:blipFill>
                <a:blip r:embed="rId3"/>
                <a:stretch>
                  <a:fillRect/>
                </a:stretch>
              </a:blipFill>
            </p:spPr>
          </p:sp>
          <p:pic>
            <p:nvPicPr>
              <p:cNvPr id="10" name="Picture 9">
                <a:extLst>
                  <a:ext uri="{FF2B5EF4-FFF2-40B4-BE49-F238E27FC236}">
                    <a16:creationId xmlns:a16="http://schemas.microsoft.com/office/drawing/2014/main" xmlns="" id="{FFE8AB0F-9C4B-F323-2FFE-4232CB76EC6F}"/>
                  </a:ext>
                </a:extLst>
              </p:cNvPr>
              <p:cNvPicPr>
                <a:picLocks noChangeAspect="1"/>
              </p:cNvPicPr>
              <p:nvPr/>
            </p:nvPicPr>
            <p:blipFill>
              <a:blip r:embed="rId4"/>
              <a:stretch>
                <a:fillRect/>
              </a:stretch>
            </p:blipFill>
            <p:spPr>
              <a:xfrm>
                <a:off x="2256528" y="7438309"/>
                <a:ext cx="2886500" cy="2045047"/>
              </a:xfrm>
              <a:prstGeom prst="rect">
                <a:avLst/>
              </a:prstGeom>
            </p:spPr>
          </p:pic>
        </p:grpSp>
        <p:sp>
          <p:nvSpPr>
            <p:cNvPr id="13" name="Arrow: Right 12">
              <a:extLst>
                <a:ext uri="{FF2B5EF4-FFF2-40B4-BE49-F238E27FC236}">
                  <a16:creationId xmlns:a16="http://schemas.microsoft.com/office/drawing/2014/main" xmlns="" id="{03C0E8D7-C8A6-1599-1C9F-21D050CCC5F2}"/>
                </a:ext>
              </a:extLst>
            </p:cNvPr>
            <p:cNvSpPr/>
            <p:nvPr/>
          </p:nvSpPr>
          <p:spPr>
            <a:xfrm>
              <a:off x="5390913" y="8225593"/>
              <a:ext cx="2171227" cy="340849"/>
            </a:xfrm>
            <a:prstGeom prst="rightArrow">
              <a:avLst/>
            </a:prstGeom>
            <a:solidFill>
              <a:srgbClr val="F9C74F"/>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xmlns="" id="{493CC0A1-380A-0EA0-20E1-E340D6220827}"/>
                </a:ext>
              </a:extLst>
            </p:cNvPr>
            <p:cNvSpPr/>
            <p:nvPr/>
          </p:nvSpPr>
          <p:spPr>
            <a:xfrm>
              <a:off x="11007040" y="8189405"/>
              <a:ext cx="2171227" cy="340849"/>
            </a:xfrm>
            <a:prstGeom prst="rightArrow">
              <a:avLst/>
            </a:prstGeom>
            <a:solidFill>
              <a:srgbClr val="F9C74F"/>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9485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sp>
        <p:nvSpPr>
          <p:cNvPr id="8" name="Freeform 8"/>
          <p:cNvSpPr/>
          <p:nvPr/>
        </p:nvSpPr>
        <p:spPr>
          <a:xfrm>
            <a:off x="4031816" y="6819900"/>
            <a:ext cx="10224367" cy="3604089"/>
          </a:xfrm>
          <a:custGeom>
            <a:avLst/>
            <a:gdLst/>
            <a:ahLst/>
            <a:cxnLst/>
            <a:rect l="l" t="t" r="r" b="b"/>
            <a:pathLst>
              <a:path w="10224367" h="3604089">
                <a:moveTo>
                  <a:pt x="0" y="0"/>
                </a:moveTo>
                <a:lnTo>
                  <a:pt x="10224367" y="0"/>
                </a:lnTo>
                <a:lnTo>
                  <a:pt x="10224367" y="3604090"/>
                </a:lnTo>
                <a:lnTo>
                  <a:pt x="0" y="36040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TextBox 10">
            <a:extLst>
              <a:ext uri="{FF2B5EF4-FFF2-40B4-BE49-F238E27FC236}">
                <a16:creationId xmlns:a16="http://schemas.microsoft.com/office/drawing/2014/main" xmlns="" id="{18AEE107-CA70-39EA-BF13-544252548820}"/>
              </a:ext>
            </a:extLst>
          </p:cNvPr>
          <p:cNvSpPr txBox="1"/>
          <p:nvPr/>
        </p:nvSpPr>
        <p:spPr>
          <a:xfrm>
            <a:off x="495299" y="5372100"/>
            <a:ext cx="17297400" cy="3557512"/>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7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CẢM ƠN CÁC EM ĐÃ</a:t>
            </a:r>
          </a:p>
          <a:p>
            <a:pPr marL="0" marR="0" lvl="0" indent="0" algn="ctr" defTabSz="914400" rtl="0" eaLnBrk="1" fontAlgn="auto" latinLnBrk="0" hangingPunct="1">
              <a:lnSpc>
                <a:spcPct val="17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CH</a:t>
            </a:r>
            <a:r>
              <a:rPr lang="en-US" sz="8000" b="1" dirty="0">
                <a:solidFill>
                  <a:srgbClr val="1F497D"/>
                </a:solidFill>
                <a:latin typeface="Arial" panose="020B0604020202020204" pitchFamily="34" charset="0"/>
                <a:cs typeface="Arial" panose="020B0604020202020204" pitchFamily="34" charset="0"/>
              </a:rPr>
              <a:t>Ú Ý LẮNG NGHE BÀI GIẢNG</a:t>
            </a:r>
            <a:r>
              <a:rPr kumimoji="0" lang="en-US" sz="8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a:t>
            </a:r>
          </a:p>
        </p:txBody>
      </p:sp>
      <p:pic>
        <p:nvPicPr>
          <p:cNvPr id="12" name="Picture 11">
            <a:extLst>
              <a:ext uri="{FF2B5EF4-FFF2-40B4-BE49-F238E27FC236}">
                <a16:creationId xmlns:a16="http://schemas.microsoft.com/office/drawing/2014/main" xmlns="" id="{B96E0A70-FA9B-FABD-1871-242AEDBD820F}"/>
              </a:ext>
            </a:extLst>
          </p:cNvPr>
          <p:cNvPicPr>
            <a:picLocks noChangeAspect="1"/>
          </p:cNvPicPr>
          <p:nvPr/>
        </p:nvPicPr>
        <p:blipFill>
          <a:blip r:embed="rId4"/>
          <a:stretch>
            <a:fillRect/>
          </a:stretch>
        </p:blipFill>
        <p:spPr>
          <a:xfrm>
            <a:off x="-561218" y="-2552700"/>
            <a:ext cx="4565325" cy="5486400"/>
          </a:xfrm>
          <a:prstGeom prst="rect">
            <a:avLst/>
          </a:prstGeom>
        </p:spPr>
      </p:pic>
    </p:spTree>
    <p:extLst>
      <p:ext uri="{BB962C8B-B14F-4D97-AF65-F5344CB8AC3E}">
        <p14:creationId xmlns:p14="http://schemas.microsoft.com/office/powerpoint/2010/main" val="3864203409"/>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B7347"/>
        </a:solidFill>
        <a:effectLst/>
      </p:bgPr>
    </p:bg>
    <p:spTree>
      <p:nvGrpSpPr>
        <p:cNvPr id="1" name=""/>
        <p:cNvGrpSpPr/>
        <p:nvPr/>
      </p:nvGrpSpPr>
      <p:grpSpPr>
        <a:xfrm>
          <a:off x="0" y="0"/>
          <a:ext cx="0" cy="0"/>
          <a:chOff x="0" y="0"/>
          <a:chExt cx="0" cy="0"/>
        </a:xfrm>
      </p:grpSpPr>
      <p:grpSp>
        <p:nvGrpSpPr>
          <p:cNvPr id="2" name="Group 2"/>
          <p:cNvGrpSpPr/>
          <p:nvPr/>
        </p:nvGrpSpPr>
        <p:grpSpPr>
          <a:xfrm>
            <a:off x="-626135" y="-644402"/>
            <a:ext cx="19540271" cy="3870750"/>
            <a:chOff x="0" y="0"/>
            <a:chExt cx="5146409" cy="1019457"/>
          </a:xfrm>
        </p:grpSpPr>
        <p:sp>
          <p:nvSpPr>
            <p:cNvPr id="3" name="Freeform 3"/>
            <p:cNvSpPr/>
            <p:nvPr/>
          </p:nvSpPr>
          <p:spPr>
            <a:xfrm>
              <a:off x="0" y="0"/>
              <a:ext cx="5146409" cy="1019457"/>
            </a:xfrm>
            <a:custGeom>
              <a:avLst/>
              <a:gdLst/>
              <a:ahLst/>
              <a:cxnLst/>
              <a:rect l="l" t="t" r="r" b="b"/>
              <a:pathLst>
                <a:path w="5146409" h="1019457">
                  <a:moveTo>
                    <a:pt x="0" y="0"/>
                  </a:moveTo>
                  <a:lnTo>
                    <a:pt x="5146409" y="0"/>
                  </a:lnTo>
                  <a:lnTo>
                    <a:pt x="5146409" y="1019457"/>
                  </a:lnTo>
                  <a:lnTo>
                    <a:pt x="0" y="1019457"/>
                  </a:lnTo>
                  <a:close/>
                </a:path>
              </a:pathLst>
            </a:custGeom>
            <a:solidFill>
              <a:srgbClr val="FFF4DD"/>
            </a:solidFill>
          </p:spPr>
        </p:sp>
        <p:sp>
          <p:nvSpPr>
            <p:cNvPr id="4" name="TextBox 4"/>
            <p:cNvSpPr txBox="1"/>
            <p:nvPr/>
          </p:nvSpPr>
          <p:spPr>
            <a:xfrm>
              <a:off x="0" y="-19050"/>
              <a:ext cx="5146409" cy="1038507"/>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6389803" y="3847684"/>
            <a:ext cx="5696735" cy="5609945"/>
            <a:chOff x="0" y="0"/>
            <a:chExt cx="8561921" cy="6856915"/>
          </a:xfrm>
        </p:grpSpPr>
        <p:sp>
          <p:nvSpPr>
            <p:cNvPr id="6" name="Freeform 6"/>
            <p:cNvSpPr/>
            <p:nvPr/>
          </p:nvSpPr>
          <p:spPr>
            <a:xfrm>
              <a:off x="-50165" y="-508"/>
              <a:ext cx="8626310" cy="6860344"/>
            </a:xfrm>
            <a:custGeom>
              <a:avLst/>
              <a:gdLst/>
              <a:ahLst/>
              <a:cxnLst/>
              <a:rect l="l" t="t" r="r" b="b"/>
              <a:pathLst>
                <a:path w="8626310" h="6860344">
                  <a:moveTo>
                    <a:pt x="8607895" y="5653844"/>
                  </a:moveTo>
                  <a:cubicBezTo>
                    <a:pt x="8594178" y="5959152"/>
                    <a:pt x="8554300" y="6296845"/>
                    <a:pt x="8344242" y="6536112"/>
                  </a:cubicBezTo>
                  <a:cubicBezTo>
                    <a:pt x="8261565" y="6630347"/>
                    <a:pt x="8154250" y="6699053"/>
                    <a:pt x="8036013" y="6739439"/>
                  </a:cubicBezTo>
                  <a:cubicBezTo>
                    <a:pt x="7924888" y="6777412"/>
                    <a:pt x="7808937" y="6785413"/>
                    <a:pt x="7692605" y="6792779"/>
                  </a:cubicBezTo>
                  <a:cubicBezTo>
                    <a:pt x="7438224" y="6808909"/>
                    <a:pt x="7183589" y="6823895"/>
                    <a:pt x="6928954" y="6835833"/>
                  </a:cubicBezTo>
                  <a:cubicBezTo>
                    <a:pt x="6564774" y="6849675"/>
                    <a:pt x="5843718" y="6860344"/>
                    <a:pt x="5122044" y="6856407"/>
                  </a:cubicBezTo>
                  <a:cubicBezTo>
                    <a:pt x="4467466" y="6852850"/>
                    <a:pt x="3813197" y="6841547"/>
                    <a:pt x="3158619" y="6836086"/>
                  </a:cubicBezTo>
                  <a:cubicBezTo>
                    <a:pt x="2703166" y="6832276"/>
                    <a:pt x="2247714" y="6828339"/>
                    <a:pt x="1903222" y="6830752"/>
                  </a:cubicBezTo>
                  <a:cubicBezTo>
                    <a:pt x="1724279" y="6833038"/>
                    <a:pt x="1545209" y="6837102"/>
                    <a:pt x="1366266" y="6831134"/>
                  </a:cubicBezTo>
                  <a:cubicBezTo>
                    <a:pt x="1203325" y="6825672"/>
                    <a:pt x="1034288" y="6816021"/>
                    <a:pt x="877824" y="6766490"/>
                  </a:cubicBezTo>
                  <a:cubicBezTo>
                    <a:pt x="717296" y="6715690"/>
                    <a:pt x="571881" y="6622219"/>
                    <a:pt x="459994" y="6496234"/>
                  </a:cubicBezTo>
                  <a:cubicBezTo>
                    <a:pt x="340233" y="6361488"/>
                    <a:pt x="253238" y="6192070"/>
                    <a:pt x="219710" y="6014651"/>
                  </a:cubicBezTo>
                  <a:cubicBezTo>
                    <a:pt x="199390" y="5907209"/>
                    <a:pt x="195072" y="5797608"/>
                    <a:pt x="194056" y="5688515"/>
                  </a:cubicBezTo>
                  <a:cubicBezTo>
                    <a:pt x="192913" y="5573326"/>
                    <a:pt x="193040" y="5458010"/>
                    <a:pt x="191897" y="5342821"/>
                  </a:cubicBezTo>
                  <a:cubicBezTo>
                    <a:pt x="187452" y="4867460"/>
                    <a:pt x="175260" y="4203946"/>
                    <a:pt x="155702" y="3536570"/>
                  </a:cubicBezTo>
                  <a:cubicBezTo>
                    <a:pt x="136144" y="2872050"/>
                    <a:pt x="109093" y="2207708"/>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809842" y="1016"/>
                    <a:pt x="3841644" y="508"/>
                  </a:cubicBezTo>
                  <a:cubicBezTo>
                    <a:pt x="4896328" y="0"/>
                    <a:pt x="5951011" y="8509"/>
                    <a:pt x="6813892" y="20447"/>
                  </a:cubicBezTo>
                  <a:cubicBezTo>
                    <a:pt x="7042365" y="26797"/>
                    <a:pt x="7270712" y="34036"/>
                    <a:pt x="7499185" y="41783"/>
                  </a:cubicBezTo>
                  <a:cubicBezTo>
                    <a:pt x="7605484" y="45339"/>
                    <a:pt x="7712545" y="45339"/>
                    <a:pt x="7818082" y="60325"/>
                  </a:cubicBezTo>
                  <a:cubicBezTo>
                    <a:pt x="7910157" y="73406"/>
                    <a:pt x="8000453" y="97409"/>
                    <a:pt x="8086178" y="133604"/>
                  </a:cubicBezTo>
                  <a:cubicBezTo>
                    <a:pt x="8214067" y="187579"/>
                    <a:pt x="8356435" y="273050"/>
                    <a:pt x="8416251" y="404368"/>
                  </a:cubicBezTo>
                  <a:cubicBezTo>
                    <a:pt x="8465782" y="513207"/>
                    <a:pt x="8484704" y="634619"/>
                    <a:pt x="8499437" y="752348"/>
                  </a:cubicBezTo>
                  <a:cubicBezTo>
                    <a:pt x="8533853" y="1026287"/>
                    <a:pt x="8532584" y="1304036"/>
                    <a:pt x="8530933" y="1579753"/>
                  </a:cubicBezTo>
                  <a:cubicBezTo>
                    <a:pt x="8528901" y="1908302"/>
                    <a:pt x="8530425" y="2324767"/>
                    <a:pt x="8528138" y="2786576"/>
                  </a:cubicBezTo>
                  <a:cubicBezTo>
                    <a:pt x="8525599" y="3278542"/>
                    <a:pt x="8533346" y="3769616"/>
                    <a:pt x="8555189" y="4260691"/>
                  </a:cubicBezTo>
                  <a:cubicBezTo>
                    <a:pt x="8580462" y="4832778"/>
                    <a:pt x="8626310" y="5245285"/>
                    <a:pt x="8607895" y="5653844"/>
                  </a:cubicBezTo>
                  <a:close/>
                </a:path>
              </a:pathLst>
            </a:custGeom>
            <a:solidFill>
              <a:srgbClr val="FFF4DD"/>
            </a:solidFill>
          </p:spPr>
        </p:sp>
      </p:grpSp>
      <p:grpSp>
        <p:nvGrpSpPr>
          <p:cNvPr id="7" name="Group 7"/>
          <p:cNvGrpSpPr/>
          <p:nvPr/>
        </p:nvGrpSpPr>
        <p:grpSpPr>
          <a:xfrm>
            <a:off x="468564" y="3848100"/>
            <a:ext cx="5696735" cy="5609945"/>
            <a:chOff x="0" y="0"/>
            <a:chExt cx="8561921" cy="6856915"/>
          </a:xfrm>
        </p:grpSpPr>
        <p:sp>
          <p:nvSpPr>
            <p:cNvPr id="8" name="Freeform 8"/>
            <p:cNvSpPr/>
            <p:nvPr/>
          </p:nvSpPr>
          <p:spPr>
            <a:xfrm>
              <a:off x="-50165" y="-508"/>
              <a:ext cx="8626310" cy="6860344"/>
            </a:xfrm>
            <a:custGeom>
              <a:avLst/>
              <a:gdLst/>
              <a:ahLst/>
              <a:cxnLst/>
              <a:rect l="l" t="t" r="r" b="b"/>
              <a:pathLst>
                <a:path w="8626310" h="6860344">
                  <a:moveTo>
                    <a:pt x="8607895" y="5653844"/>
                  </a:moveTo>
                  <a:cubicBezTo>
                    <a:pt x="8594178" y="5959152"/>
                    <a:pt x="8554300" y="6296845"/>
                    <a:pt x="8344242" y="6536112"/>
                  </a:cubicBezTo>
                  <a:cubicBezTo>
                    <a:pt x="8261565" y="6630347"/>
                    <a:pt x="8154250" y="6699053"/>
                    <a:pt x="8036013" y="6739439"/>
                  </a:cubicBezTo>
                  <a:cubicBezTo>
                    <a:pt x="7924888" y="6777412"/>
                    <a:pt x="7808937" y="6785413"/>
                    <a:pt x="7692605" y="6792779"/>
                  </a:cubicBezTo>
                  <a:cubicBezTo>
                    <a:pt x="7438224" y="6808909"/>
                    <a:pt x="7183589" y="6823895"/>
                    <a:pt x="6928954" y="6835833"/>
                  </a:cubicBezTo>
                  <a:cubicBezTo>
                    <a:pt x="6564774" y="6849675"/>
                    <a:pt x="5843718" y="6860344"/>
                    <a:pt x="5122044" y="6856407"/>
                  </a:cubicBezTo>
                  <a:cubicBezTo>
                    <a:pt x="4467466" y="6852850"/>
                    <a:pt x="3813197" y="6841547"/>
                    <a:pt x="3158619" y="6836086"/>
                  </a:cubicBezTo>
                  <a:cubicBezTo>
                    <a:pt x="2703166" y="6832276"/>
                    <a:pt x="2247714" y="6828339"/>
                    <a:pt x="1903222" y="6830752"/>
                  </a:cubicBezTo>
                  <a:cubicBezTo>
                    <a:pt x="1724279" y="6833038"/>
                    <a:pt x="1545209" y="6837102"/>
                    <a:pt x="1366266" y="6831134"/>
                  </a:cubicBezTo>
                  <a:cubicBezTo>
                    <a:pt x="1203325" y="6825672"/>
                    <a:pt x="1034288" y="6816021"/>
                    <a:pt x="877824" y="6766490"/>
                  </a:cubicBezTo>
                  <a:cubicBezTo>
                    <a:pt x="717296" y="6715690"/>
                    <a:pt x="571881" y="6622219"/>
                    <a:pt x="459994" y="6496234"/>
                  </a:cubicBezTo>
                  <a:cubicBezTo>
                    <a:pt x="340233" y="6361488"/>
                    <a:pt x="253238" y="6192070"/>
                    <a:pt x="219710" y="6014651"/>
                  </a:cubicBezTo>
                  <a:cubicBezTo>
                    <a:pt x="199390" y="5907209"/>
                    <a:pt x="195072" y="5797608"/>
                    <a:pt x="194056" y="5688515"/>
                  </a:cubicBezTo>
                  <a:cubicBezTo>
                    <a:pt x="192913" y="5573326"/>
                    <a:pt x="193040" y="5458010"/>
                    <a:pt x="191897" y="5342821"/>
                  </a:cubicBezTo>
                  <a:cubicBezTo>
                    <a:pt x="187452" y="4867460"/>
                    <a:pt x="175260" y="4203946"/>
                    <a:pt x="155702" y="3536570"/>
                  </a:cubicBezTo>
                  <a:cubicBezTo>
                    <a:pt x="136144" y="2872050"/>
                    <a:pt x="109093" y="2207708"/>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809842" y="1016"/>
                    <a:pt x="3841644" y="508"/>
                  </a:cubicBezTo>
                  <a:cubicBezTo>
                    <a:pt x="4896328" y="0"/>
                    <a:pt x="5951011" y="8509"/>
                    <a:pt x="6813892" y="20447"/>
                  </a:cubicBezTo>
                  <a:cubicBezTo>
                    <a:pt x="7042365" y="26797"/>
                    <a:pt x="7270712" y="34036"/>
                    <a:pt x="7499185" y="41783"/>
                  </a:cubicBezTo>
                  <a:cubicBezTo>
                    <a:pt x="7605484" y="45339"/>
                    <a:pt x="7712545" y="45339"/>
                    <a:pt x="7818082" y="60325"/>
                  </a:cubicBezTo>
                  <a:cubicBezTo>
                    <a:pt x="7910157" y="73406"/>
                    <a:pt x="8000453" y="97409"/>
                    <a:pt x="8086178" y="133604"/>
                  </a:cubicBezTo>
                  <a:cubicBezTo>
                    <a:pt x="8214067" y="187579"/>
                    <a:pt x="8356435" y="273050"/>
                    <a:pt x="8416251" y="404368"/>
                  </a:cubicBezTo>
                  <a:cubicBezTo>
                    <a:pt x="8465782" y="513207"/>
                    <a:pt x="8484704" y="634619"/>
                    <a:pt x="8499437" y="752348"/>
                  </a:cubicBezTo>
                  <a:cubicBezTo>
                    <a:pt x="8533853" y="1026287"/>
                    <a:pt x="8532584" y="1304036"/>
                    <a:pt x="8530933" y="1579753"/>
                  </a:cubicBezTo>
                  <a:cubicBezTo>
                    <a:pt x="8528901" y="1908302"/>
                    <a:pt x="8530425" y="2324767"/>
                    <a:pt x="8528138" y="2786576"/>
                  </a:cubicBezTo>
                  <a:cubicBezTo>
                    <a:pt x="8525599" y="3278542"/>
                    <a:pt x="8533346" y="3769616"/>
                    <a:pt x="8555189" y="4260691"/>
                  </a:cubicBezTo>
                  <a:cubicBezTo>
                    <a:pt x="8580462" y="4832778"/>
                    <a:pt x="8626310" y="5245285"/>
                    <a:pt x="8607895" y="5653844"/>
                  </a:cubicBezTo>
                  <a:close/>
                </a:path>
              </a:pathLst>
            </a:custGeom>
            <a:solidFill>
              <a:srgbClr val="FFF4DD"/>
            </a:solidFill>
          </p:spPr>
        </p:sp>
      </p:grpSp>
      <p:sp>
        <p:nvSpPr>
          <p:cNvPr id="9" name="TextBox 9"/>
          <p:cNvSpPr txBox="1"/>
          <p:nvPr/>
        </p:nvSpPr>
        <p:spPr>
          <a:xfrm>
            <a:off x="3950093" y="1028700"/>
            <a:ext cx="10387814" cy="948978"/>
          </a:xfrm>
          <a:prstGeom prst="rect">
            <a:avLst/>
          </a:prstGeom>
        </p:spPr>
        <p:txBody>
          <a:bodyPr lIns="0" tIns="0" rIns="0" bIns="0" rtlCol="0" anchor="t">
            <a:spAutoFit/>
          </a:bodyPr>
          <a:lstStyle/>
          <a:p>
            <a:pPr marL="0" lvl="1" indent="0" algn="ctr">
              <a:lnSpc>
                <a:spcPts val="7372"/>
              </a:lnSpc>
              <a:spcBef>
                <a:spcPct val="0"/>
              </a:spcBef>
            </a:pPr>
            <a:r>
              <a:rPr lang="en-US" sz="7200" b="1" spc="-121" dirty="0">
                <a:solidFill>
                  <a:schemeClr val="tx2"/>
                </a:solidFill>
                <a:latin typeface="Arial" panose="020B0604020202020204" pitchFamily="34" charset="0"/>
                <a:cs typeface="Arial" panose="020B0604020202020204" pitchFamily="34" charset="0"/>
              </a:rPr>
              <a:t>NỘI DUNG BÀI HỌC</a:t>
            </a:r>
          </a:p>
        </p:txBody>
      </p:sp>
      <p:grpSp>
        <p:nvGrpSpPr>
          <p:cNvPr id="10" name="Group 10"/>
          <p:cNvGrpSpPr/>
          <p:nvPr/>
        </p:nvGrpSpPr>
        <p:grpSpPr>
          <a:xfrm>
            <a:off x="757264" y="4663866"/>
            <a:ext cx="5095420" cy="2551471"/>
            <a:chOff x="-107229" y="513311"/>
            <a:chExt cx="6793893" cy="3401962"/>
          </a:xfrm>
        </p:grpSpPr>
        <p:sp>
          <p:nvSpPr>
            <p:cNvPr id="11" name="TextBox 11"/>
            <p:cNvSpPr txBox="1"/>
            <p:nvPr/>
          </p:nvSpPr>
          <p:spPr>
            <a:xfrm>
              <a:off x="496984" y="513311"/>
              <a:ext cx="5537610" cy="991724"/>
            </a:xfrm>
            <a:prstGeom prst="rect">
              <a:avLst/>
            </a:prstGeom>
          </p:spPr>
          <p:txBody>
            <a:bodyPr lIns="0" tIns="0" rIns="0" bIns="0" rtlCol="0" anchor="t">
              <a:spAutoFit/>
            </a:bodyPr>
            <a:lstStyle/>
            <a:p>
              <a:pPr marL="0" lvl="1" indent="0" algn="ctr">
                <a:lnSpc>
                  <a:spcPts val="5820"/>
                </a:lnSpc>
                <a:spcBef>
                  <a:spcPct val="0"/>
                </a:spcBef>
              </a:pPr>
              <a:r>
                <a:rPr lang="en-US" sz="6600" b="1" u="none" strike="noStrike" spc="-96" dirty="0">
                  <a:solidFill>
                    <a:srgbClr val="000000"/>
                  </a:solidFill>
                  <a:latin typeface="Arial" panose="020B0604020202020204" pitchFamily="34" charset="0"/>
                  <a:cs typeface="Arial" panose="020B0604020202020204" pitchFamily="34" charset="0"/>
                </a:rPr>
                <a:t>01</a:t>
              </a:r>
            </a:p>
          </p:txBody>
        </p:sp>
        <p:sp>
          <p:nvSpPr>
            <p:cNvPr id="12" name="TextBox 12"/>
            <p:cNvSpPr txBox="1"/>
            <p:nvPr/>
          </p:nvSpPr>
          <p:spPr>
            <a:xfrm>
              <a:off x="-107229" y="2620473"/>
              <a:ext cx="6793893" cy="1294800"/>
            </a:xfrm>
            <a:prstGeom prst="rect">
              <a:avLst/>
            </a:prstGeom>
          </p:spPr>
          <p:txBody>
            <a:bodyPr wrap="square" lIns="0" tIns="0" rIns="0" bIns="0" rtlCol="0" anchor="t">
              <a:spAutoFit/>
            </a:bodyPr>
            <a:lstStyle/>
            <a:p>
              <a:pPr marL="0" lvl="0" indent="0" algn="ctr">
                <a:lnSpc>
                  <a:spcPct val="150000"/>
                </a:lnSpc>
                <a:spcBef>
                  <a:spcPct val="0"/>
                </a:spcBef>
              </a:pPr>
              <a:r>
                <a:rPr lang="en-US" sz="4800" u="none" strike="noStrike" dirty="0" err="1">
                  <a:solidFill>
                    <a:srgbClr val="000000"/>
                  </a:solidFill>
                  <a:latin typeface="Arial" panose="020B0604020202020204" pitchFamily="34" charset="0"/>
                  <a:cs typeface="Arial" panose="020B0604020202020204" pitchFamily="34" charset="0"/>
                </a:rPr>
                <a:t>Nhiệt</a:t>
              </a:r>
              <a:r>
                <a:rPr lang="en-US" sz="4800" u="none" strike="noStrike" dirty="0">
                  <a:solidFill>
                    <a:srgbClr val="000000"/>
                  </a:solidFill>
                  <a:latin typeface="Arial" panose="020B0604020202020204" pitchFamily="34" charset="0"/>
                  <a:cs typeface="Arial" panose="020B0604020202020204" pitchFamily="34" charset="0"/>
                </a:rPr>
                <a:t> dung </a:t>
              </a:r>
              <a:r>
                <a:rPr lang="en-US" sz="4800" u="none" strike="noStrike" dirty="0" err="1">
                  <a:solidFill>
                    <a:srgbClr val="000000"/>
                  </a:solidFill>
                  <a:latin typeface="Arial" panose="020B0604020202020204" pitchFamily="34" charset="0"/>
                  <a:cs typeface="Arial" panose="020B0604020202020204" pitchFamily="34" charset="0"/>
                </a:rPr>
                <a:t>riêng</a:t>
              </a:r>
              <a:endParaRPr lang="en-US" sz="4800" u="none" strike="noStrike" dirty="0">
                <a:solidFill>
                  <a:srgbClr val="000000"/>
                </a:solidFill>
                <a:latin typeface="Arial" panose="020B0604020202020204" pitchFamily="34" charset="0"/>
                <a:cs typeface="Arial" panose="020B0604020202020204" pitchFamily="34" charset="0"/>
              </a:endParaRPr>
            </a:p>
          </p:txBody>
        </p:sp>
        <p:grpSp>
          <p:nvGrpSpPr>
            <p:cNvPr id="13" name="Group 13"/>
            <p:cNvGrpSpPr/>
            <p:nvPr/>
          </p:nvGrpSpPr>
          <p:grpSpPr>
            <a:xfrm>
              <a:off x="2284037" y="1882061"/>
              <a:ext cx="1963487" cy="230736"/>
              <a:chOff x="1548787" y="4628588"/>
              <a:chExt cx="23952112" cy="2814696"/>
            </a:xfrm>
          </p:grpSpPr>
          <p:sp>
            <p:nvSpPr>
              <p:cNvPr id="14" name="Freeform 14"/>
              <p:cNvSpPr/>
              <p:nvPr/>
            </p:nvSpPr>
            <p:spPr>
              <a:xfrm>
                <a:off x="1548787" y="4628588"/>
                <a:ext cx="23952112" cy="2814696"/>
              </a:xfrm>
              <a:custGeom>
                <a:avLst/>
                <a:gdLst/>
                <a:ahLst/>
                <a:cxnLst/>
                <a:rect l="l" t="t" r="r" b="b"/>
                <a:pathLst>
                  <a:path w="23952117" h="2814701">
                    <a:moveTo>
                      <a:pt x="23923415" y="1495171"/>
                    </a:moveTo>
                    <a:cubicBezTo>
                      <a:pt x="23908937" y="1606931"/>
                      <a:pt x="23881379" y="1719834"/>
                      <a:pt x="23837182" y="1823720"/>
                    </a:cubicBezTo>
                    <a:cubicBezTo>
                      <a:pt x="23804543" y="1900301"/>
                      <a:pt x="23759458" y="1971675"/>
                      <a:pt x="23713865" y="2041144"/>
                    </a:cubicBezTo>
                    <a:cubicBezTo>
                      <a:pt x="23614552" y="2192655"/>
                      <a:pt x="23506602" y="2353691"/>
                      <a:pt x="23361313" y="2464816"/>
                    </a:cubicBezTo>
                    <a:cubicBezTo>
                      <a:pt x="23177799" y="2605024"/>
                      <a:pt x="22948563" y="2672461"/>
                      <a:pt x="22723138" y="2706497"/>
                    </a:cubicBezTo>
                    <a:cubicBezTo>
                      <a:pt x="22461773" y="2745994"/>
                      <a:pt x="22197105" y="2743073"/>
                      <a:pt x="21933453" y="2749042"/>
                    </a:cubicBezTo>
                    <a:cubicBezTo>
                      <a:pt x="21662942" y="2755265"/>
                      <a:pt x="21392813" y="2771140"/>
                      <a:pt x="21122684" y="2785745"/>
                    </a:cubicBezTo>
                    <a:cubicBezTo>
                      <a:pt x="2582291" y="2814701"/>
                      <a:pt x="1825117" y="2805303"/>
                      <a:pt x="1292479" y="2735072"/>
                    </a:cubicBezTo>
                    <a:cubicBezTo>
                      <a:pt x="841502" y="2675636"/>
                      <a:pt x="587502" y="2565273"/>
                      <a:pt x="286639" y="2203450"/>
                    </a:cubicBezTo>
                    <a:cubicBezTo>
                      <a:pt x="151130" y="2040509"/>
                      <a:pt x="54610" y="1844040"/>
                      <a:pt x="28702" y="1632458"/>
                    </a:cubicBezTo>
                    <a:cubicBezTo>
                      <a:pt x="0" y="1398270"/>
                      <a:pt x="39751" y="1080262"/>
                      <a:pt x="154559" y="878713"/>
                    </a:cubicBezTo>
                    <a:cubicBezTo>
                      <a:pt x="272288" y="671830"/>
                      <a:pt x="363347" y="509524"/>
                      <a:pt x="561594" y="374015"/>
                    </a:cubicBezTo>
                    <a:cubicBezTo>
                      <a:pt x="763397" y="235966"/>
                      <a:pt x="1094105" y="214757"/>
                      <a:pt x="1329309" y="154559"/>
                    </a:cubicBezTo>
                    <a:cubicBezTo>
                      <a:pt x="1393698" y="138049"/>
                      <a:pt x="1458595" y="123444"/>
                      <a:pt x="1523746" y="110363"/>
                    </a:cubicBezTo>
                    <a:cubicBezTo>
                      <a:pt x="1588770" y="97409"/>
                      <a:pt x="1772793" y="54610"/>
                      <a:pt x="1838960" y="50165"/>
                    </a:cubicBezTo>
                    <a:cubicBezTo>
                      <a:pt x="2134743" y="30353"/>
                      <a:pt x="2061083" y="46609"/>
                      <a:pt x="2189734" y="32004"/>
                    </a:cubicBezTo>
                    <a:cubicBezTo>
                      <a:pt x="2456053" y="1524"/>
                      <a:pt x="2705735" y="14986"/>
                      <a:pt x="12333061" y="7620"/>
                    </a:cubicBezTo>
                    <a:cubicBezTo>
                      <a:pt x="21255018" y="0"/>
                      <a:pt x="21580519" y="39624"/>
                      <a:pt x="21856363" y="32004"/>
                    </a:cubicBezTo>
                    <a:cubicBezTo>
                      <a:pt x="22120015" y="24765"/>
                      <a:pt x="22464821" y="42672"/>
                      <a:pt x="22727457" y="72771"/>
                    </a:cubicBezTo>
                    <a:cubicBezTo>
                      <a:pt x="23162558" y="122428"/>
                      <a:pt x="23409574" y="161163"/>
                      <a:pt x="23660653" y="540258"/>
                    </a:cubicBezTo>
                    <a:cubicBezTo>
                      <a:pt x="23724660" y="638302"/>
                      <a:pt x="23781937" y="740664"/>
                      <a:pt x="23827658" y="848614"/>
                    </a:cubicBezTo>
                    <a:cubicBezTo>
                      <a:pt x="23913890" y="1052957"/>
                      <a:pt x="23952117" y="1273937"/>
                      <a:pt x="23923415" y="1495171"/>
                    </a:cubicBezTo>
                    <a:close/>
                  </a:path>
                </a:pathLst>
              </a:custGeom>
              <a:solidFill>
                <a:srgbClr val="EB7347"/>
              </a:solidFill>
            </p:spPr>
          </p:sp>
        </p:grpSp>
      </p:grpSp>
      <p:grpSp>
        <p:nvGrpSpPr>
          <p:cNvPr id="15" name="Group 15"/>
          <p:cNvGrpSpPr/>
          <p:nvPr/>
        </p:nvGrpSpPr>
        <p:grpSpPr>
          <a:xfrm>
            <a:off x="6871832" y="4618363"/>
            <a:ext cx="4773023" cy="3636522"/>
            <a:chOff x="132695" y="452642"/>
            <a:chExt cx="6364030" cy="4848693"/>
          </a:xfrm>
        </p:grpSpPr>
        <p:sp>
          <p:nvSpPr>
            <p:cNvPr id="16" name="TextBox 16"/>
            <p:cNvSpPr txBox="1"/>
            <p:nvPr/>
          </p:nvSpPr>
          <p:spPr>
            <a:xfrm>
              <a:off x="393934" y="452642"/>
              <a:ext cx="5674422" cy="991723"/>
            </a:xfrm>
            <a:prstGeom prst="rect">
              <a:avLst/>
            </a:prstGeom>
          </p:spPr>
          <p:txBody>
            <a:bodyPr lIns="0" tIns="0" rIns="0" bIns="0" rtlCol="0" anchor="t">
              <a:spAutoFit/>
            </a:bodyPr>
            <a:lstStyle/>
            <a:p>
              <a:pPr marL="0" lvl="1" indent="0" algn="ctr">
                <a:lnSpc>
                  <a:spcPts val="5820"/>
                </a:lnSpc>
                <a:spcBef>
                  <a:spcPct val="0"/>
                </a:spcBef>
              </a:pPr>
              <a:r>
                <a:rPr lang="en-US" sz="6600" b="1" u="none" strike="noStrike" spc="-96" dirty="0">
                  <a:solidFill>
                    <a:srgbClr val="000000"/>
                  </a:solidFill>
                  <a:latin typeface="Arial" panose="020B0604020202020204" pitchFamily="34" charset="0"/>
                  <a:cs typeface="Arial" panose="020B0604020202020204" pitchFamily="34" charset="0"/>
                </a:rPr>
                <a:t>02</a:t>
              </a:r>
            </a:p>
          </p:txBody>
        </p:sp>
        <p:sp>
          <p:nvSpPr>
            <p:cNvPr id="17" name="TextBox 17"/>
            <p:cNvSpPr txBox="1"/>
            <p:nvPr/>
          </p:nvSpPr>
          <p:spPr>
            <a:xfrm>
              <a:off x="132695" y="2529210"/>
              <a:ext cx="6364030" cy="2772125"/>
            </a:xfrm>
            <a:prstGeom prst="rect">
              <a:avLst/>
            </a:prstGeom>
          </p:spPr>
          <p:txBody>
            <a:bodyPr wrap="square" lIns="0" tIns="0" rIns="0" bIns="0" rtlCol="0" anchor="t">
              <a:spAutoFit/>
            </a:bodyPr>
            <a:lstStyle/>
            <a:p>
              <a:pPr marL="0" lvl="0" indent="0" algn="ctr">
                <a:lnSpc>
                  <a:spcPct val="150000"/>
                </a:lnSpc>
                <a:spcBef>
                  <a:spcPct val="0"/>
                </a:spcBef>
              </a:pPr>
              <a:r>
                <a:rPr lang="en-US" sz="4800" dirty="0" err="1">
                  <a:solidFill>
                    <a:srgbClr val="000000"/>
                  </a:solidFill>
                  <a:latin typeface="Arial" panose="020B0604020202020204" pitchFamily="34" charset="0"/>
                  <a:cs typeface="Arial" panose="020B0604020202020204" pitchFamily="34" charset="0"/>
                </a:rPr>
                <a:t>Nhiệt</a:t>
              </a:r>
              <a:r>
                <a:rPr lang="en-US" sz="4800" dirty="0">
                  <a:solidFill>
                    <a:srgbClr val="000000"/>
                  </a:solidFill>
                  <a:latin typeface="Arial" panose="020B0604020202020204" pitchFamily="34" charset="0"/>
                  <a:cs typeface="Arial" panose="020B0604020202020204" pitchFamily="34" charset="0"/>
                </a:rPr>
                <a:t> </a:t>
              </a:r>
              <a:r>
                <a:rPr lang="en-US" sz="4800" dirty="0" err="1">
                  <a:solidFill>
                    <a:srgbClr val="000000"/>
                  </a:solidFill>
                  <a:latin typeface="Arial" panose="020B0604020202020204" pitchFamily="34" charset="0"/>
                  <a:cs typeface="Arial" panose="020B0604020202020204" pitchFamily="34" charset="0"/>
                </a:rPr>
                <a:t>nóng</a:t>
              </a:r>
              <a:r>
                <a:rPr lang="en-US" sz="4800" dirty="0">
                  <a:solidFill>
                    <a:srgbClr val="000000"/>
                  </a:solidFill>
                  <a:latin typeface="Arial" panose="020B0604020202020204" pitchFamily="34" charset="0"/>
                  <a:cs typeface="Arial" panose="020B0604020202020204" pitchFamily="34" charset="0"/>
                </a:rPr>
                <a:t> </a:t>
              </a:r>
              <a:r>
                <a:rPr lang="en-US" sz="4800" dirty="0" err="1">
                  <a:solidFill>
                    <a:srgbClr val="000000"/>
                  </a:solidFill>
                  <a:latin typeface="Arial" panose="020B0604020202020204" pitchFamily="34" charset="0"/>
                  <a:cs typeface="Arial" panose="020B0604020202020204" pitchFamily="34" charset="0"/>
                </a:rPr>
                <a:t>chảy</a:t>
              </a:r>
              <a:r>
                <a:rPr lang="en-US" sz="4800" dirty="0">
                  <a:solidFill>
                    <a:srgbClr val="000000"/>
                  </a:solidFill>
                  <a:latin typeface="Arial" panose="020B0604020202020204" pitchFamily="34" charset="0"/>
                  <a:cs typeface="Arial" panose="020B0604020202020204" pitchFamily="34" charset="0"/>
                </a:rPr>
                <a:t> </a:t>
              </a:r>
              <a:r>
                <a:rPr lang="en-US" sz="4800" dirty="0" err="1">
                  <a:solidFill>
                    <a:srgbClr val="000000"/>
                  </a:solidFill>
                  <a:latin typeface="Arial" panose="020B0604020202020204" pitchFamily="34" charset="0"/>
                  <a:cs typeface="Arial" panose="020B0604020202020204" pitchFamily="34" charset="0"/>
                </a:rPr>
                <a:t>riêng</a:t>
              </a:r>
              <a:endParaRPr lang="en-US" sz="4800" u="none" strike="noStrike" dirty="0">
                <a:solidFill>
                  <a:srgbClr val="000000"/>
                </a:solidFill>
                <a:latin typeface="Arial" panose="020B0604020202020204" pitchFamily="34" charset="0"/>
                <a:cs typeface="Arial" panose="020B0604020202020204" pitchFamily="34" charset="0"/>
              </a:endParaRPr>
            </a:p>
          </p:txBody>
        </p:sp>
        <p:grpSp>
          <p:nvGrpSpPr>
            <p:cNvPr id="18" name="Group 18"/>
            <p:cNvGrpSpPr/>
            <p:nvPr/>
          </p:nvGrpSpPr>
          <p:grpSpPr>
            <a:xfrm>
              <a:off x="2249392" y="1821391"/>
              <a:ext cx="1963487" cy="230736"/>
              <a:chOff x="-516447" y="3888497"/>
              <a:chExt cx="23952112" cy="2814696"/>
            </a:xfrm>
          </p:grpSpPr>
          <p:sp>
            <p:nvSpPr>
              <p:cNvPr id="19" name="Freeform 19"/>
              <p:cNvSpPr/>
              <p:nvPr/>
            </p:nvSpPr>
            <p:spPr>
              <a:xfrm>
                <a:off x="-516447" y="3888497"/>
                <a:ext cx="23952112" cy="2814696"/>
              </a:xfrm>
              <a:custGeom>
                <a:avLst/>
                <a:gdLst/>
                <a:ahLst/>
                <a:cxnLst/>
                <a:rect l="l" t="t" r="r" b="b"/>
                <a:pathLst>
                  <a:path w="23952117" h="2814701">
                    <a:moveTo>
                      <a:pt x="23923415" y="1495171"/>
                    </a:moveTo>
                    <a:cubicBezTo>
                      <a:pt x="23908937" y="1606931"/>
                      <a:pt x="23881379" y="1719834"/>
                      <a:pt x="23837182" y="1823720"/>
                    </a:cubicBezTo>
                    <a:cubicBezTo>
                      <a:pt x="23804543" y="1900301"/>
                      <a:pt x="23759458" y="1971675"/>
                      <a:pt x="23713865" y="2041144"/>
                    </a:cubicBezTo>
                    <a:cubicBezTo>
                      <a:pt x="23614552" y="2192655"/>
                      <a:pt x="23506602" y="2353691"/>
                      <a:pt x="23361313" y="2464816"/>
                    </a:cubicBezTo>
                    <a:cubicBezTo>
                      <a:pt x="23177799" y="2605024"/>
                      <a:pt x="22948563" y="2672461"/>
                      <a:pt x="22723138" y="2706497"/>
                    </a:cubicBezTo>
                    <a:cubicBezTo>
                      <a:pt x="22461773" y="2745994"/>
                      <a:pt x="22197105" y="2743073"/>
                      <a:pt x="21933453" y="2749042"/>
                    </a:cubicBezTo>
                    <a:cubicBezTo>
                      <a:pt x="21662942" y="2755265"/>
                      <a:pt x="21392813" y="2771140"/>
                      <a:pt x="21122684" y="2785745"/>
                    </a:cubicBezTo>
                    <a:cubicBezTo>
                      <a:pt x="2582291" y="2814701"/>
                      <a:pt x="1825117" y="2805303"/>
                      <a:pt x="1292479" y="2735072"/>
                    </a:cubicBezTo>
                    <a:cubicBezTo>
                      <a:pt x="841502" y="2675636"/>
                      <a:pt x="587502" y="2565273"/>
                      <a:pt x="286639" y="2203450"/>
                    </a:cubicBezTo>
                    <a:cubicBezTo>
                      <a:pt x="151130" y="2040509"/>
                      <a:pt x="54610" y="1844040"/>
                      <a:pt x="28702" y="1632458"/>
                    </a:cubicBezTo>
                    <a:cubicBezTo>
                      <a:pt x="0" y="1398270"/>
                      <a:pt x="39751" y="1080262"/>
                      <a:pt x="154559" y="878713"/>
                    </a:cubicBezTo>
                    <a:cubicBezTo>
                      <a:pt x="272288" y="671830"/>
                      <a:pt x="363347" y="509524"/>
                      <a:pt x="561594" y="374015"/>
                    </a:cubicBezTo>
                    <a:cubicBezTo>
                      <a:pt x="763397" y="235966"/>
                      <a:pt x="1094105" y="214757"/>
                      <a:pt x="1329309" y="154559"/>
                    </a:cubicBezTo>
                    <a:cubicBezTo>
                      <a:pt x="1393698" y="138049"/>
                      <a:pt x="1458595" y="123444"/>
                      <a:pt x="1523746" y="110363"/>
                    </a:cubicBezTo>
                    <a:cubicBezTo>
                      <a:pt x="1588770" y="97409"/>
                      <a:pt x="1772793" y="54610"/>
                      <a:pt x="1838960" y="50165"/>
                    </a:cubicBezTo>
                    <a:cubicBezTo>
                      <a:pt x="2134743" y="30353"/>
                      <a:pt x="2061083" y="46609"/>
                      <a:pt x="2189734" y="32004"/>
                    </a:cubicBezTo>
                    <a:cubicBezTo>
                      <a:pt x="2456053" y="1524"/>
                      <a:pt x="2705735" y="14986"/>
                      <a:pt x="12333061" y="7620"/>
                    </a:cubicBezTo>
                    <a:cubicBezTo>
                      <a:pt x="21255018" y="0"/>
                      <a:pt x="21580519" y="39624"/>
                      <a:pt x="21856363" y="32004"/>
                    </a:cubicBezTo>
                    <a:cubicBezTo>
                      <a:pt x="22120015" y="24765"/>
                      <a:pt x="22464821" y="42672"/>
                      <a:pt x="22727457" y="72771"/>
                    </a:cubicBezTo>
                    <a:cubicBezTo>
                      <a:pt x="23162558" y="122428"/>
                      <a:pt x="23409574" y="161163"/>
                      <a:pt x="23660653" y="540258"/>
                    </a:cubicBezTo>
                    <a:cubicBezTo>
                      <a:pt x="23724660" y="638302"/>
                      <a:pt x="23781937" y="740664"/>
                      <a:pt x="23827658" y="848614"/>
                    </a:cubicBezTo>
                    <a:cubicBezTo>
                      <a:pt x="23913890" y="1052957"/>
                      <a:pt x="23952117" y="1273937"/>
                      <a:pt x="23923415" y="1495171"/>
                    </a:cubicBezTo>
                    <a:close/>
                  </a:path>
                </a:pathLst>
              </a:custGeom>
              <a:solidFill>
                <a:srgbClr val="EB7347"/>
              </a:solidFill>
            </p:spPr>
          </p:sp>
        </p:grpSp>
      </p:grpSp>
      <p:pic>
        <p:nvPicPr>
          <p:cNvPr id="20" name="Picture 19">
            <a:extLst>
              <a:ext uri="{FF2B5EF4-FFF2-40B4-BE49-F238E27FC236}">
                <a16:creationId xmlns:a16="http://schemas.microsoft.com/office/drawing/2014/main" xmlns="" id="{F29BB0BF-8977-F12F-0C74-43E9F05905D9}"/>
              </a:ext>
            </a:extLst>
          </p:cNvPr>
          <p:cNvPicPr>
            <a:picLocks noChangeAspect="1"/>
          </p:cNvPicPr>
          <p:nvPr/>
        </p:nvPicPr>
        <p:blipFill>
          <a:blip r:embed="rId2"/>
          <a:stretch>
            <a:fillRect/>
          </a:stretch>
        </p:blipFill>
        <p:spPr>
          <a:xfrm>
            <a:off x="902554" y="600925"/>
            <a:ext cx="2225233" cy="2389839"/>
          </a:xfrm>
          <a:prstGeom prst="rect">
            <a:avLst/>
          </a:prstGeom>
        </p:spPr>
      </p:pic>
      <p:pic>
        <p:nvPicPr>
          <p:cNvPr id="21" name="Picture 20">
            <a:extLst>
              <a:ext uri="{FF2B5EF4-FFF2-40B4-BE49-F238E27FC236}">
                <a16:creationId xmlns:a16="http://schemas.microsoft.com/office/drawing/2014/main" xmlns="" id="{1F53C6EC-C225-2A6B-D778-193AD6097BA6}"/>
              </a:ext>
            </a:extLst>
          </p:cNvPr>
          <p:cNvPicPr>
            <a:picLocks noChangeAspect="1"/>
          </p:cNvPicPr>
          <p:nvPr/>
        </p:nvPicPr>
        <p:blipFill>
          <a:blip r:embed="rId3"/>
          <a:stretch>
            <a:fillRect/>
          </a:stretch>
        </p:blipFill>
        <p:spPr>
          <a:xfrm>
            <a:off x="16296135" y="572753"/>
            <a:ext cx="1671337" cy="2436614"/>
          </a:xfrm>
          <a:prstGeom prst="rect">
            <a:avLst/>
          </a:prstGeom>
        </p:spPr>
      </p:pic>
      <p:grpSp>
        <p:nvGrpSpPr>
          <p:cNvPr id="22" name="Group 5">
            <a:extLst>
              <a:ext uri="{FF2B5EF4-FFF2-40B4-BE49-F238E27FC236}">
                <a16:creationId xmlns:a16="http://schemas.microsoft.com/office/drawing/2014/main" xmlns="" id="{332A2F70-6DC0-2A40-99F3-98395E49A19C}"/>
              </a:ext>
            </a:extLst>
          </p:cNvPr>
          <p:cNvGrpSpPr/>
          <p:nvPr/>
        </p:nvGrpSpPr>
        <p:grpSpPr>
          <a:xfrm>
            <a:off x="12277664" y="3847268"/>
            <a:ext cx="5696735" cy="5609945"/>
            <a:chOff x="0" y="0"/>
            <a:chExt cx="8561921" cy="6856915"/>
          </a:xfrm>
        </p:grpSpPr>
        <p:sp>
          <p:nvSpPr>
            <p:cNvPr id="23" name="Freeform 6">
              <a:extLst>
                <a:ext uri="{FF2B5EF4-FFF2-40B4-BE49-F238E27FC236}">
                  <a16:creationId xmlns:a16="http://schemas.microsoft.com/office/drawing/2014/main" xmlns="" id="{8D04311D-565B-FC95-880B-67A401E6C573}"/>
                </a:ext>
              </a:extLst>
            </p:cNvPr>
            <p:cNvSpPr/>
            <p:nvPr/>
          </p:nvSpPr>
          <p:spPr>
            <a:xfrm>
              <a:off x="-50165" y="-508"/>
              <a:ext cx="8626310" cy="6860344"/>
            </a:xfrm>
            <a:custGeom>
              <a:avLst/>
              <a:gdLst/>
              <a:ahLst/>
              <a:cxnLst/>
              <a:rect l="l" t="t" r="r" b="b"/>
              <a:pathLst>
                <a:path w="8626310" h="6860344">
                  <a:moveTo>
                    <a:pt x="8607895" y="5653844"/>
                  </a:moveTo>
                  <a:cubicBezTo>
                    <a:pt x="8594178" y="5959152"/>
                    <a:pt x="8554300" y="6296845"/>
                    <a:pt x="8344242" y="6536112"/>
                  </a:cubicBezTo>
                  <a:cubicBezTo>
                    <a:pt x="8261565" y="6630347"/>
                    <a:pt x="8154250" y="6699053"/>
                    <a:pt x="8036013" y="6739439"/>
                  </a:cubicBezTo>
                  <a:cubicBezTo>
                    <a:pt x="7924888" y="6777412"/>
                    <a:pt x="7808937" y="6785413"/>
                    <a:pt x="7692605" y="6792779"/>
                  </a:cubicBezTo>
                  <a:cubicBezTo>
                    <a:pt x="7438224" y="6808909"/>
                    <a:pt x="7183589" y="6823895"/>
                    <a:pt x="6928954" y="6835833"/>
                  </a:cubicBezTo>
                  <a:cubicBezTo>
                    <a:pt x="6564774" y="6849675"/>
                    <a:pt x="5843718" y="6860344"/>
                    <a:pt x="5122044" y="6856407"/>
                  </a:cubicBezTo>
                  <a:cubicBezTo>
                    <a:pt x="4467466" y="6852850"/>
                    <a:pt x="3813197" y="6841547"/>
                    <a:pt x="3158619" y="6836086"/>
                  </a:cubicBezTo>
                  <a:cubicBezTo>
                    <a:pt x="2703166" y="6832276"/>
                    <a:pt x="2247714" y="6828339"/>
                    <a:pt x="1903222" y="6830752"/>
                  </a:cubicBezTo>
                  <a:cubicBezTo>
                    <a:pt x="1724279" y="6833038"/>
                    <a:pt x="1545209" y="6837102"/>
                    <a:pt x="1366266" y="6831134"/>
                  </a:cubicBezTo>
                  <a:cubicBezTo>
                    <a:pt x="1203325" y="6825672"/>
                    <a:pt x="1034288" y="6816021"/>
                    <a:pt x="877824" y="6766490"/>
                  </a:cubicBezTo>
                  <a:cubicBezTo>
                    <a:pt x="717296" y="6715690"/>
                    <a:pt x="571881" y="6622219"/>
                    <a:pt x="459994" y="6496234"/>
                  </a:cubicBezTo>
                  <a:cubicBezTo>
                    <a:pt x="340233" y="6361488"/>
                    <a:pt x="253238" y="6192070"/>
                    <a:pt x="219710" y="6014651"/>
                  </a:cubicBezTo>
                  <a:cubicBezTo>
                    <a:pt x="199390" y="5907209"/>
                    <a:pt x="195072" y="5797608"/>
                    <a:pt x="194056" y="5688515"/>
                  </a:cubicBezTo>
                  <a:cubicBezTo>
                    <a:pt x="192913" y="5573326"/>
                    <a:pt x="193040" y="5458010"/>
                    <a:pt x="191897" y="5342821"/>
                  </a:cubicBezTo>
                  <a:cubicBezTo>
                    <a:pt x="187452" y="4867460"/>
                    <a:pt x="175260" y="4203946"/>
                    <a:pt x="155702" y="3536570"/>
                  </a:cubicBezTo>
                  <a:cubicBezTo>
                    <a:pt x="136144" y="2872050"/>
                    <a:pt x="109093" y="2207708"/>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2809842" y="1016"/>
                    <a:pt x="3841644" y="508"/>
                  </a:cubicBezTo>
                  <a:cubicBezTo>
                    <a:pt x="4896328" y="0"/>
                    <a:pt x="5951011" y="8509"/>
                    <a:pt x="6813892" y="20447"/>
                  </a:cubicBezTo>
                  <a:cubicBezTo>
                    <a:pt x="7042365" y="26797"/>
                    <a:pt x="7270712" y="34036"/>
                    <a:pt x="7499185" y="41783"/>
                  </a:cubicBezTo>
                  <a:cubicBezTo>
                    <a:pt x="7605484" y="45339"/>
                    <a:pt x="7712545" y="45339"/>
                    <a:pt x="7818082" y="60325"/>
                  </a:cubicBezTo>
                  <a:cubicBezTo>
                    <a:pt x="7910157" y="73406"/>
                    <a:pt x="8000453" y="97409"/>
                    <a:pt x="8086178" y="133604"/>
                  </a:cubicBezTo>
                  <a:cubicBezTo>
                    <a:pt x="8214067" y="187579"/>
                    <a:pt x="8356435" y="273050"/>
                    <a:pt x="8416251" y="404368"/>
                  </a:cubicBezTo>
                  <a:cubicBezTo>
                    <a:pt x="8465782" y="513207"/>
                    <a:pt x="8484704" y="634619"/>
                    <a:pt x="8499437" y="752348"/>
                  </a:cubicBezTo>
                  <a:cubicBezTo>
                    <a:pt x="8533853" y="1026287"/>
                    <a:pt x="8532584" y="1304036"/>
                    <a:pt x="8530933" y="1579753"/>
                  </a:cubicBezTo>
                  <a:cubicBezTo>
                    <a:pt x="8528901" y="1908302"/>
                    <a:pt x="8530425" y="2324767"/>
                    <a:pt x="8528138" y="2786576"/>
                  </a:cubicBezTo>
                  <a:cubicBezTo>
                    <a:pt x="8525599" y="3278542"/>
                    <a:pt x="8533346" y="3769616"/>
                    <a:pt x="8555189" y="4260691"/>
                  </a:cubicBezTo>
                  <a:cubicBezTo>
                    <a:pt x="8580462" y="4832778"/>
                    <a:pt x="8626310" y="5245285"/>
                    <a:pt x="8607895" y="5653844"/>
                  </a:cubicBezTo>
                  <a:close/>
                </a:path>
              </a:pathLst>
            </a:custGeom>
            <a:solidFill>
              <a:srgbClr val="FFF4DD"/>
            </a:solidFill>
          </p:spPr>
        </p:sp>
      </p:grpSp>
      <p:grpSp>
        <p:nvGrpSpPr>
          <p:cNvPr id="24" name="Group 15">
            <a:extLst>
              <a:ext uri="{FF2B5EF4-FFF2-40B4-BE49-F238E27FC236}">
                <a16:creationId xmlns:a16="http://schemas.microsoft.com/office/drawing/2014/main" xmlns="" id="{6D23084F-56A6-7BB3-4F1C-CCB6E5F1C2A4}"/>
              </a:ext>
            </a:extLst>
          </p:cNvPr>
          <p:cNvGrpSpPr/>
          <p:nvPr/>
        </p:nvGrpSpPr>
        <p:grpSpPr>
          <a:xfrm>
            <a:off x="13066047" y="4527553"/>
            <a:ext cx="4255816" cy="3727332"/>
            <a:chOff x="452227" y="331562"/>
            <a:chExt cx="5674422" cy="4969773"/>
          </a:xfrm>
        </p:grpSpPr>
        <p:sp>
          <p:nvSpPr>
            <p:cNvPr id="25" name="TextBox 16">
              <a:extLst>
                <a:ext uri="{FF2B5EF4-FFF2-40B4-BE49-F238E27FC236}">
                  <a16:creationId xmlns:a16="http://schemas.microsoft.com/office/drawing/2014/main" xmlns="" id="{CD693DF7-7DD5-6A8F-1016-8EAE8CB79FC3}"/>
                </a:ext>
              </a:extLst>
            </p:cNvPr>
            <p:cNvSpPr txBox="1"/>
            <p:nvPr/>
          </p:nvSpPr>
          <p:spPr>
            <a:xfrm>
              <a:off x="452227" y="331562"/>
              <a:ext cx="5674422" cy="991723"/>
            </a:xfrm>
            <a:prstGeom prst="rect">
              <a:avLst/>
            </a:prstGeom>
          </p:spPr>
          <p:txBody>
            <a:bodyPr lIns="0" tIns="0" rIns="0" bIns="0" rtlCol="0" anchor="t">
              <a:spAutoFit/>
            </a:bodyPr>
            <a:lstStyle/>
            <a:p>
              <a:pPr marL="0" lvl="1" indent="0" algn="ctr">
                <a:lnSpc>
                  <a:spcPts val="5820"/>
                </a:lnSpc>
                <a:spcBef>
                  <a:spcPct val="0"/>
                </a:spcBef>
              </a:pPr>
              <a:r>
                <a:rPr lang="en-US" sz="6600" b="1" u="none" strike="noStrike" spc="-96" dirty="0">
                  <a:solidFill>
                    <a:srgbClr val="000000"/>
                  </a:solidFill>
                  <a:latin typeface="Arial" panose="020B0604020202020204" pitchFamily="34" charset="0"/>
                  <a:cs typeface="Arial" panose="020B0604020202020204" pitchFamily="34" charset="0"/>
                </a:rPr>
                <a:t>03</a:t>
              </a:r>
            </a:p>
          </p:txBody>
        </p:sp>
        <p:sp>
          <p:nvSpPr>
            <p:cNvPr id="26" name="TextBox 17">
              <a:extLst>
                <a:ext uri="{FF2B5EF4-FFF2-40B4-BE49-F238E27FC236}">
                  <a16:creationId xmlns:a16="http://schemas.microsoft.com/office/drawing/2014/main" xmlns="" id="{F8BCE704-14A6-2F64-93EA-592BDE1F9B32}"/>
                </a:ext>
              </a:extLst>
            </p:cNvPr>
            <p:cNvSpPr txBox="1"/>
            <p:nvPr/>
          </p:nvSpPr>
          <p:spPr>
            <a:xfrm>
              <a:off x="452227" y="2529210"/>
              <a:ext cx="5674422" cy="2772125"/>
            </a:xfrm>
            <a:prstGeom prst="rect">
              <a:avLst/>
            </a:prstGeom>
          </p:spPr>
          <p:txBody>
            <a:bodyPr wrap="square" lIns="0" tIns="0" rIns="0" bIns="0" rtlCol="0" anchor="t">
              <a:spAutoFit/>
            </a:bodyPr>
            <a:lstStyle/>
            <a:p>
              <a:pPr marL="0" lvl="0" indent="0" algn="ctr">
                <a:lnSpc>
                  <a:spcPct val="150000"/>
                </a:lnSpc>
                <a:spcBef>
                  <a:spcPct val="0"/>
                </a:spcBef>
              </a:pPr>
              <a:r>
                <a:rPr lang="en-US" sz="4800" dirty="0" err="1">
                  <a:solidFill>
                    <a:srgbClr val="000000"/>
                  </a:solidFill>
                  <a:latin typeface="Arial" panose="020B0604020202020204" pitchFamily="34" charset="0"/>
                  <a:cs typeface="Arial" panose="020B0604020202020204" pitchFamily="34" charset="0"/>
                </a:rPr>
                <a:t>Nhiệt</a:t>
              </a:r>
              <a:r>
                <a:rPr lang="en-US" sz="4800" dirty="0">
                  <a:solidFill>
                    <a:srgbClr val="000000"/>
                  </a:solidFill>
                  <a:latin typeface="Arial" panose="020B0604020202020204" pitchFamily="34" charset="0"/>
                  <a:cs typeface="Arial" panose="020B0604020202020204" pitchFamily="34" charset="0"/>
                </a:rPr>
                <a:t> </a:t>
              </a:r>
              <a:r>
                <a:rPr lang="en-US" sz="4800" dirty="0" err="1">
                  <a:solidFill>
                    <a:srgbClr val="000000"/>
                  </a:solidFill>
                  <a:latin typeface="Arial" panose="020B0604020202020204" pitchFamily="34" charset="0"/>
                  <a:cs typeface="Arial" panose="020B0604020202020204" pitchFamily="34" charset="0"/>
                </a:rPr>
                <a:t>hóa</a:t>
              </a:r>
              <a:r>
                <a:rPr lang="en-US" sz="4800" dirty="0">
                  <a:solidFill>
                    <a:srgbClr val="000000"/>
                  </a:solidFill>
                  <a:latin typeface="Arial" panose="020B0604020202020204" pitchFamily="34" charset="0"/>
                  <a:cs typeface="Arial" panose="020B0604020202020204" pitchFamily="34" charset="0"/>
                </a:rPr>
                <a:t> </a:t>
              </a:r>
              <a:r>
                <a:rPr lang="en-US" sz="4800" dirty="0" err="1">
                  <a:solidFill>
                    <a:srgbClr val="000000"/>
                  </a:solidFill>
                  <a:latin typeface="Arial" panose="020B0604020202020204" pitchFamily="34" charset="0"/>
                  <a:cs typeface="Arial" panose="020B0604020202020204" pitchFamily="34" charset="0"/>
                </a:rPr>
                <a:t>hơi</a:t>
              </a:r>
              <a:r>
                <a:rPr lang="en-US" sz="4800" dirty="0">
                  <a:solidFill>
                    <a:srgbClr val="000000"/>
                  </a:solidFill>
                  <a:latin typeface="Arial" panose="020B0604020202020204" pitchFamily="34" charset="0"/>
                  <a:cs typeface="Arial" panose="020B0604020202020204" pitchFamily="34" charset="0"/>
                </a:rPr>
                <a:t> </a:t>
              </a:r>
              <a:r>
                <a:rPr lang="en-US" sz="4800" dirty="0" err="1">
                  <a:solidFill>
                    <a:srgbClr val="000000"/>
                  </a:solidFill>
                  <a:latin typeface="Arial" panose="020B0604020202020204" pitchFamily="34" charset="0"/>
                  <a:cs typeface="Arial" panose="020B0604020202020204" pitchFamily="34" charset="0"/>
                </a:rPr>
                <a:t>riêng</a:t>
              </a:r>
              <a:endParaRPr lang="en-US" sz="4800" u="none" strike="noStrike" dirty="0">
                <a:solidFill>
                  <a:srgbClr val="000000"/>
                </a:solidFill>
                <a:latin typeface="Arial" panose="020B0604020202020204" pitchFamily="34" charset="0"/>
                <a:cs typeface="Arial" panose="020B0604020202020204" pitchFamily="34" charset="0"/>
              </a:endParaRPr>
            </a:p>
          </p:txBody>
        </p:sp>
        <p:grpSp>
          <p:nvGrpSpPr>
            <p:cNvPr id="27" name="Group 18">
              <a:extLst>
                <a:ext uri="{FF2B5EF4-FFF2-40B4-BE49-F238E27FC236}">
                  <a16:creationId xmlns:a16="http://schemas.microsoft.com/office/drawing/2014/main" xmlns="" id="{671A16AE-DCCE-C314-160F-63EDFC71979A}"/>
                </a:ext>
              </a:extLst>
            </p:cNvPr>
            <p:cNvGrpSpPr/>
            <p:nvPr/>
          </p:nvGrpSpPr>
          <p:grpSpPr>
            <a:xfrm>
              <a:off x="2307685" y="1700310"/>
              <a:ext cx="1963487" cy="230736"/>
              <a:chOff x="194660" y="2411453"/>
              <a:chExt cx="23952112" cy="2814696"/>
            </a:xfrm>
          </p:grpSpPr>
          <p:sp>
            <p:nvSpPr>
              <p:cNvPr id="28" name="Freeform 19">
                <a:extLst>
                  <a:ext uri="{FF2B5EF4-FFF2-40B4-BE49-F238E27FC236}">
                    <a16:creationId xmlns:a16="http://schemas.microsoft.com/office/drawing/2014/main" xmlns="" id="{CBEE02F3-5615-71AB-6EFC-88333365D9FD}"/>
                  </a:ext>
                </a:extLst>
              </p:cNvPr>
              <p:cNvSpPr/>
              <p:nvPr/>
            </p:nvSpPr>
            <p:spPr>
              <a:xfrm>
                <a:off x="194660" y="2411453"/>
                <a:ext cx="23952112" cy="2814696"/>
              </a:xfrm>
              <a:custGeom>
                <a:avLst/>
                <a:gdLst/>
                <a:ahLst/>
                <a:cxnLst/>
                <a:rect l="l" t="t" r="r" b="b"/>
                <a:pathLst>
                  <a:path w="23952117" h="2814701">
                    <a:moveTo>
                      <a:pt x="23923415" y="1495171"/>
                    </a:moveTo>
                    <a:cubicBezTo>
                      <a:pt x="23908937" y="1606931"/>
                      <a:pt x="23881379" y="1719834"/>
                      <a:pt x="23837182" y="1823720"/>
                    </a:cubicBezTo>
                    <a:cubicBezTo>
                      <a:pt x="23804543" y="1900301"/>
                      <a:pt x="23759458" y="1971675"/>
                      <a:pt x="23713865" y="2041144"/>
                    </a:cubicBezTo>
                    <a:cubicBezTo>
                      <a:pt x="23614552" y="2192655"/>
                      <a:pt x="23506602" y="2353691"/>
                      <a:pt x="23361313" y="2464816"/>
                    </a:cubicBezTo>
                    <a:cubicBezTo>
                      <a:pt x="23177799" y="2605024"/>
                      <a:pt x="22948563" y="2672461"/>
                      <a:pt x="22723138" y="2706497"/>
                    </a:cubicBezTo>
                    <a:cubicBezTo>
                      <a:pt x="22461773" y="2745994"/>
                      <a:pt x="22197105" y="2743073"/>
                      <a:pt x="21933453" y="2749042"/>
                    </a:cubicBezTo>
                    <a:cubicBezTo>
                      <a:pt x="21662942" y="2755265"/>
                      <a:pt x="21392813" y="2771140"/>
                      <a:pt x="21122684" y="2785745"/>
                    </a:cubicBezTo>
                    <a:cubicBezTo>
                      <a:pt x="2582291" y="2814701"/>
                      <a:pt x="1825117" y="2805303"/>
                      <a:pt x="1292479" y="2735072"/>
                    </a:cubicBezTo>
                    <a:cubicBezTo>
                      <a:pt x="841502" y="2675636"/>
                      <a:pt x="587502" y="2565273"/>
                      <a:pt x="286639" y="2203450"/>
                    </a:cubicBezTo>
                    <a:cubicBezTo>
                      <a:pt x="151130" y="2040509"/>
                      <a:pt x="54610" y="1844040"/>
                      <a:pt x="28702" y="1632458"/>
                    </a:cubicBezTo>
                    <a:cubicBezTo>
                      <a:pt x="0" y="1398270"/>
                      <a:pt x="39751" y="1080262"/>
                      <a:pt x="154559" y="878713"/>
                    </a:cubicBezTo>
                    <a:cubicBezTo>
                      <a:pt x="272288" y="671830"/>
                      <a:pt x="363347" y="509524"/>
                      <a:pt x="561594" y="374015"/>
                    </a:cubicBezTo>
                    <a:cubicBezTo>
                      <a:pt x="763397" y="235966"/>
                      <a:pt x="1094105" y="214757"/>
                      <a:pt x="1329309" y="154559"/>
                    </a:cubicBezTo>
                    <a:cubicBezTo>
                      <a:pt x="1393698" y="138049"/>
                      <a:pt x="1458595" y="123444"/>
                      <a:pt x="1523746" y="110363"/>
                    </a:cubicBezTo>
                    <a:cubicBezTo>
                      <a:pt x="1588770" y="97409"/>
                      <a:pt x="1772793" y="54610"/>
                      <a:pt x="1838960" y="50165"/>
                    </a:cubicBezTo>
                    <a:cubicBezTo>
                      <a:pt x="2134743" y="30353"/>
                      <a:pt x="2061083" y="46609"/>
                      <a:pt x="2189734" y="32004"/>
                    </a:cubicBezTo>
                    <a:cubicBezTo>
                      <a:pt x="2456053" y="1524"/>
                      <a:pt x="2705735" y="14986"/>
                      <a:pt x="12333061" y="7620"/>
                    </a:cubicBezTo>
                    <a:cubicBezTo>
                      <a:pt x="21255018" y="0"/>
                      <a:pt x="21580519" y="39624"/>
                      <a:pt x="21856363" y="32004"/>
                    </a:cubicBezTo>
                    <a:cubicBezTo>
                      <a:pt x="22120015" y="24765"/>
                      <a:pt x="22464821" y="42672"/>
                      <a:pt x="22727457" y="72771"/>
                    </a:cubicBezTo>
                    <a:cubicBezTo>
                      <a:pt x="23162558" y="122428"/>
                      <a:pt x="23409574" y="161163"/>
                      <a:pt x="23660653" y="540258"/>
                    </a:cubicBezTo>
                    <a:cubicBezTo>
                      <a:pt x="23724660" y="638302"/>
                      <a:pt x="23781937" y="740664"/>
                      <a:pt x="23827658" y="848614"/>
                    </a:cubicBezTo>
                    <a:cubicBezTo>
                      <a:pt x="23913890" y="1052957"/>
                      <a:pt x="23952117" y="1273937"/>
                      <a:pt x="23923415" y="1495171"/>
                    </a:cubicBezTo>
                    <a:close/>
                  </a:path>
                </a:pathLst>
              </a:custGeom>
              <a:solidFill>
                <a:srgbClr val="EB7347"/>
              </a:solidFill>
            </p:spPr>
          </p:sp>
        </p:grpSp>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B7347"/>
        </a:solidFill>
        <a:effectLst/>
      </p:bgPr>
    </p:bg>
    <p:spTree>
      <p:nvGrpSpPr>
        <p:cNvPr id="1" name=""/>
        <p:cNvGrpSpPr/>
        <p:nvPr/>
      </p:nvGrpSpPr>
      <p:grpSpPr>
        <a:xfrm>
          <a:off x="0" y="0"/>
          <a:ext cx="0" cy="0"/>
          <a:chOff x="0" y="0"/>
          <a:chExt cx="0" cy="0"/>
        </a:xfrm>
      </p:grpSpPr>
      <p:grpSp>
        <p:nvGrpSpPr>
          <p:cNvPr id="2" name="Group 2"/>
          <p:cNvGrpSpPr/>
          <p:nvPr/>
        </p:nvGrpSpPr>
        <p:grpSpPr>
          <a:xfrm>
            <a:off x="1066800" y="3416149"/>
            <a:ext cx="8915399" cy="5456703"/>
            <a:chOff x="0" y="0"/>
            <a:chExt cx="29871511" cy="19727647"/>
          </a:xfrm>
        </p:grpSpPr>
        <p:sp>
          <p:nvSpPr>
            <p:cNvPr id="3" name="Freeform 3"/>
            <p:cNvSpPr/>
            <p:nvPr/>
          </p:nvSpPr>
          <p:spPr>
            <a:xfrm>
              <a:off x="-50165" y="-508"/>
              <a:ext cx="29935900" cy="19731076"/>
            </a:xfrm>
            <a:custGeom>
              <a:avLst/>
              <a:gdLst/>
              <a:ahLst/>
              <a:cxnLst/>
              <a:rect l="l" t="t" r="r" b="b"/>
              <a:pathLst>
                <a:path w="29935900" h="19731076">
                  <a:moveTo>
                    <a:pt x="29917486" y="18524576"/>
                  </a:moveTo>
                  <a:cubicBezTo>
                    <a:pt x="29903769" y="18829884"/>
                    <a:pt x="29863889" y="19167577"/>
                    <a:pt x="29653834" y="19406844"/>
                  </a:cubicBezTo>
                  <a:cubicBezTo>
                    <a:pt x="29571157" y="19501079"/>
                    <a:pt x="29463839" y="19569786"/>
                    <a:pt x="29345605" y="19610172"/>
                  </a:cubicBezTo>
                  <a:cubicBezTo>
                    <a:pt x="29234480" y="19648144"/>
                    <a:pt x="29118527" y="19656145"/>
                    <a:pt x="29002196" y="19663512"/>
                  </a:cubicBezTo>
                  <a:cubicBezTo>
                    <a:pt x="28747815" y="19679642"/>
                    <a:pt x="28493179" y="19694627"/>
                    <a:pt x="28238544" y="19706566"/>
                  </a:cubicBezTo>
                  <a:cubicBezTo>
                    <a:pt x="27350034" y="19720408"/>
                    <a:pt x="23359637" y="19731076"/>
                    <a:pt x="19365822" y="19727140"/>
                  </a:cubicBezTo>
                  <a:cubicBezTo>
                    <a:pt x="15743322" y="19723583"/>
                    <a:pt x="12122534" y="19712280"/>
                    <a:pt x="8500035" y="19706818"/>
                  </a:cubicBezTo>
                  <a:cubicBezTo>
                    <a:pt x="5979513" y="19703009"/>
                    <a:pt x="3458994" y="19699072"/>
                    <a:pt x="1903222" y="19701485"/>
                  </a:cubicBezTo>
                  <a:cubicBezTo>
                    <a:pt x="1724279" y="19703770"/>
                    <a:pt x="1545209" y="19707835"/>
                    <a:pt x="1366266" y="19701867"/>
                  </a:cubicBezTo>
                  <a:cubicBezTo>
                    <a:pt x="1203325" y="19696405"/>
                    <a:pt x="1034288" y="19686753"/>
                    <a:pt x="877824" y="19637223"/>
                  </a:cubicBezTo>
                  <a:cubicBezTo>
                    <a:pt x="717296" y="19586423"/>
                    <a:pt x="571881" y="19492951"/>
                    <a:pt x="459994" y="19366966"/>
                  </a:cubicBezTo>
                  <a:cubicBezTo>
                    <a:pt x="340233" y="19232219"/>
                    <a:pt x="253238" y="19062802"/>
                    <a:pt x="219710" y="18885383"/>
                  </a:cubicBezTo>
                  <a:cubicBezTo>
                    <a:pt x="199390" y="18777942"/>
                    <a:pt x="195072" y="18668341"/>
                    <a:pt x="194056" y="18559247"/>
                  </a:cubicBezTo>
                  <a:cubicBezTo>
                    <a:pt x="192913" y="18444058"/>
                    <a:pt x="193040" y="18328743"/>
                    <a:pt x="191897" y="18213553"/>
                  </a:cubicBezTo>
                  <a:cubicBezTo>
                    <a:pt x="187452" y="17738193"/>
                    <a:pt x="175260" y="14111980"/>
                    <a:pt x="155702" y="10417150"/>
                  </a:cubicBezTo>
                  <a:cubicBezTo>
                    <a:pt x="136144" y="6738126"/>
                    <a:pt x="109093" y="3060090"/>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6569864" y="1016"/>
                    <a:pt x="12279962" y="508"/>
                  </a:cubicBezTo>
                  <a:cubicBezTo>
                    <a:pt x="18116685" y="0"/>
                    <a:pt x="23953410" y="8509"/>
                    <a:pt x="28123484" y="20447"/>
                  </a:cubicBezTo>
                  <a:cubicBezTo>
                    <a:pt x="28351957" y="26797"/>
                    <a:pt x="28580303" y="34036"/>
                    <a:pt x="28808775" y="41783"/>
                  </a:cubicBezTo>
                  <a:cubicBezTo>
                    <a:pt x="28915073" y="45339"/>
                    <a:pt x="29022136" y="45339"/>
                    <a:pt x="29127671" y="60325"/>
                  </a:cubicBezTo>
                  <a:cubicBezTo>
                    <a:pt x="29219746" y="73406"/>
                    <a:pt x="29310044" y="97409"/>
                    <a:pt x="29395769" y="133604"/>
                  </a:cubicBezTo>
                  <a:cubicBezTo>
                    <a:pt x="29523659" y="187579"/>
                    <a:pt x="29666025" y="273050"/>
                    <a:pt x="29725842" y="404368"/>
                  </a:cubicBezTo>
                  <a:cubicBezTo>
                    <a:pt x="29775371" y="513207"/>
                    <a:pt x="29794294" y="634619"/>
                    <a:pt x="29809028" y="752348"/>
                  </a:cubicBezTo>
                  <a:cubicBezTo>
                    <a:pt x="29843444" y="1026287"/>
                    <a:pt x="29842173" y="1304036"/>
                    <a:pt x="29840523" y="1579753"/>
                  </a:cubicBezTo>
                  <a:cubicBezTo>
                    <a:pt x="29838492" y="1908302"/>
                    <a:pt x="29840015" y="3708169"/>
                    <a:pt x="29837730" y="6264912"/>
                  </a:cubicBezTo>
                  <a:cubicBezTo>
                    <a:pt x="29835190" y="8988615"/>
                    <a:pt x="29842936" y="11707377"/>
                    <a:pt x="29864779" y="14426142"/>
                  </a:cubicBezTo>
                  <a:cubicBezTo>
                    <a:pt x="29890052" y="17593422"/>
                    <a:pt x="29935900" y="18116018"/>
                    <a:pt x="29917486" y="18524576"/>
                  </a:cubicBezTo>
                  <a:close/>
                </a:path>
              </a:pathLst>
            </a:custGeom>
            <a:solidFill>
              <a:srgbClr val="FFF4DD"/>
            </a:solidFill>
          </p:spPr>
        </p:sp>
      </p:grpSp>
      <p:grpSp>
        <p:nvGrpSpPr>
          <p:cNvPr id="4" name="Group 4"/>
          <p:cNvGrpSpPr/>
          <p:nvPr/>
        </p:nvGrpSpPr>
        <p:grpSpPr>
          <a:xfrm>
            <a:off x="10287000" y="1414148"/>
            <a:ext cx="6599973" cy="7458703"/>
            <a:chOff x="0" y="0"/>
            <a:chExt cx="25164460" cy="26965490"/>
          </a:xfrm>
        </p:grpSpPr>
        <p:sp>
          <p:nvSpPr>
            <p:cNvPr id="5" name="Freeform 5"/>
            <p:cNvSpPr/>
            <p:nvPr/>
          </p:nvSpPr>
          <p:spPr>
            <a:xfrm>
              <a:off x="-50165" y="-508"/>
              <a:ext cx="25228850" cy="26968921"/>
            </a:xfrm>
            <a:custGeom>
              <a:avLst/>
              <a:gdLst/>
              <a:ahLst/>
              <a:cxnLst/>
              <a:rect l="l" t="t" r="r" b="b"/>
              <a:pathLst>
                <a:path w="25228850" h="26968921">
                  <a:moveTo>
                    <a:pt x="25210434" y="25762419"/>
                  </a:moveTo>
                  <a:cubicBezTo>
                    <a:pt x="25196718" y="26067726"/>
                    <a:pt x="25156840" y="26405420"/>
                    <a:pt x="24946782" y="26644689"/>
                  </a:cubicBezTo>
                  <a:cubicBezTo>
                    <a:pt x="24864105" y="26738922"/>
                    <a:pt x="24756790" y="26807628"/>
                    <a:pt x="24638553" y="26848017"/>
                  </a:cubicBezTo>
                  <a:cubicBezTo>
                    <a:pt x="24527428" y="26885989"/>
                    <a:pt x="24411476" y="26893989"/>
                    <a:pt x="24295146" y="26901356"/>
                  </a:cubicBezTo>
                  <a:cubicBezTo>
                    <a:pt x="24040764" y="26917485"/>
                    <a:pt x="23786129" y="26932470"/>
                    <a:pt x="23531495" y="26944408"/>
                  </a:cubicBezTo>
                  <a:cubicBezTo>
                    <a:pt x="22758802" y="26958252"/>
                    <a:pt x="19490566" y="26968921"/>
                    <a:pt x="16219530" y="26964983"/>
                  </a:cubicBezTo>
                  <a:cubicBezTo>
                    <a:pt x="13252612" y="26961427"/>
                    <a:pt x="10287094" y="26950122"/>
                    <a:pt x="7320176" y="26944662"/>
                  </a:cubicBezTo>
                  <a:cubicBezTo>
                    <a:pt x="5255805" y="26940851"/>
                    <a:pt x="3191435" y="26936917"/>
                    <a:pt x="1903222" y="26939329"/>
                  </a:cubicBezTo>
                  <a:cubicBezTo>
                    <a:pt x="1724279" y="26941614"/>
                    <a:pt x="1545209" y="26945679"/>
                    <a:pt x="1366266" y="26939710"/>
                  </a:cubicBezTo>
                  <a:cubicBezTo>
                    <a:pt x="1203325" y="26934247"/>
                    <a:pt x="1034288" y="26924598"/>
                    <a:pt x="877824" y="26875066"/>
                  </a:cubicBezTo>
                  <a:cubicBezTo>
                    <a:pt x="717296" y="26824266"/>
                    <a:pt x="571881" y="26730796"/>
                    <a:pt x="459994" y="26604810"/>
                  </a:cubicBezTo>
                  <a:cubicBezTo>
                    <a:pt x="340233" y="26470064"/>
                    <a:pt x="253238" y="26300645"/>
                    <a:pt x="219710" y="26123227"/>
                  </a:cubicBezTo>
                  <a:cubicBezTo>
                    <a:pt x="199390" y="26015785"/>
                    <a:pt x="195072" y="25906184"/>
                    <a:pt x="194056" y="25797090"/>
                  </a:cubicBezTo>
                  <a:cubicBezTo>
                    <a:pt x="192913" y="25681902"/>
                    <a:pt x="193040" y="25566586"/>
                    <a:pt x="191897" y="25451396"/>
                  </a:cubicBezTo>
                  <a:cubicBezTo>
                    <a:pt x="187452" y="24976036"/>
                    <a:pt x="175260" y="19683755"/>
                    <a:pt x="155702" y="14286438"/>
                  </a:cubicBezTo>
                  <a:cubicBezTo>
                    <a:pt x="136144" y="8912210"/>
                    <a:pt x="109093" y="3539427"/>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5739317" y="1016"/>
                    <a:pt x="10416032" y="508"/>
                  </a:cubicBezTo>
                  <a:cubicBezTo>
                    <a:pt x="15196456" y="0"/>
                    <a:pt x="19976880" y="8509"/>
                    <a:pt x="23416432" y="20447"/>
                  </a:cubicBezTo>
                  <a:cubicBezTo>
                    <a:pt x="23644905" y="26797"/>
                    <a:pt x="23873252" y="34036"/>
                    <a:pt x="24101725" y="41783"/>
                  </a:cubicBezTo>
                  <a:cubicBezTo>
                    <a:pt x="24208024" y="45339"/>
                    <a:pt x="24315084" y="45339"/>
                    <a:pt x="24420622" y="60325"/>
                  </a:cubicBezTo>
                  <a:cubicBezTo>
                    <a:pt x="24512697" y="73406"/>
                    <a:pt x="24602993" y="97409"/>
                    <a:pt x="24688718" y="133604"/>
                  </a:cubicBezTo>
                  <a:cubicBezTo>
                    <a:pt x="24816607" y="187579"/>
                    <a:pt x="24958975" y="273050"/>
                    <a:pt x="25018791" y="404368"/>
                  </a:cubicBezTo>
                  <a:cubicBezTo>
                    <a:pt x="25068322" y="513207"/>
                    <a:pt x="25087245" y="634619"/>
                    <a:pt x="25101977" y="752348"/>
                  </a:cubicBezTo>
                  <a:cubicBezTo>
                    <a:pt x="25136393" y="1026287"/>
                    <a:pt x="25135124" y="1304036"/>
                    <a:pt x="25133473" y="1579753"/>
                  </a:cubicBezTo>
                  <a:cubicBezTo>
                    <a:pt x="25131440" y="1908302"/>
                    <a:pt x="25132964" y="4486124"/>
                    <a:pt x="25130678" y="8220950"/>
                  </a:cubicBezTo>
                  <a:cubicBezTo>
                    <a:pt x="25128138" y="12199669"/>
                    <a:pt x="25135885" y="16171169"/>
                    <a:pt x="25157729" y="20142674"/>
                  </a:cubicBezTo>
                  <a:cubicBezTo>
                    <a:pt x="25183001" y="24769357"/>
                    <a:pt x="25228850" y="25353861"/>
                    <a:pt x="25210434" y="25762419"/>
                  </a:cubicBezTo>
                  <a:close/>
                </a:path>
              </a:pathLst>
            </a:custGeom>
            <a:solidFill>
              <a:srgbClr val="FFF4DD"/>
            </a:solidFill>
          </p:spPr>
        </p:sp>
      </p:grpSp>
      <p:grpSp>
        <p:nvGrpSpPr>
          <p:cNvPr id="6" name="Group 6"/>
          <p:cNvGrpSpPr/>
          <p:nvPr/>
        </p:nvGrpSpPr>
        <p:grpSpPr>
          <a:xfrm>
            <a:off x="1051623" y="1414009"/>
            <a:ext cx="8938719" cy="1708221"/>
            <a:chOff x="-18355" y="-185"/>
            <a:chExt cx="11040246" cy="2277628"/>
          </a:xfrm>
        </p:grpSpPr>
        <p:grpSp>
          <p:nvGrpSpPr>
            <p:cNvPr id="7" name="Group 7"/>
            <p:cNvGrpSpPr/>
            <p:nvPr/>
          </p:nvGrpSpPr>
          <p:grpSpPr>
            <a:xfrm>
              <a:off x="-18355" y="-185"/>
              <a:ext cx="11040246" cy="2277628"/>
              <a:chOff x="-50164" y="-507"/>
              <a:chExt cx="30172712" cy="6224698"/>
            </a:xfrm>
          </p:grpSpPr>
          <p:sp>
            <p:nvSpPr>
              <p:cNvPr id="8" name="Freeform 8"/>
              <p:cNvSpPr/>
              <p:nvPr/>
            </p:nvSpPr>
            <p:spPr>
              <a:xfrm>
                <a:off x="-50164" y="-507"/>
                <a:ext cx="30172712" cy="6224698"/>
              </a:xfrm>
              <a:custGeom>
                <a:avLst/>
                <a:gdLst/>
                <a:ahLst/>
                <a:cxnLst/>
                <a:rect l="l" t="t" r="r" b="b"/>
                <a:pathLst>
                  <a:path w="30172711" h="6224698">
                    <a:moveTo>
                      <a:pt x="30154293" y="5018198"/>
                    </a:moveTo>
                    <a:cubicBezTo>
                      <a:pt x="30140579" y="5323506"/>
                      <a:pt x="30100700" y="5661199"/>
                      <a:pt x="29890641" y="5900467"/>
                    </a:cubicBezTo>
                    <a:cubicBezTo>
                      <a:pt x="29807964" y="5994701"/>
                      <a:pt x="29700650" y="6063408"/>
                      <a:pt x="29582412" y="6103794"/>
                    </a:cubicBezTo>
                    <a:cubicBezTo>
                      <a:pt x="29471287" y="6141767"/>
                      <a:pt x="29355337" y="6149768"/>
                      <a:pt x="29239007" y="6157134"/>
                    </a:cubicBezTo>
                    <a:cubicBezTo>
                      <a:pt x="28984625" y="6173263"/>
                      <a:pt x="28729990" y="6188249"/>
                      <a:pt x="28475354" y="6200187"/>
                    </a:cubicBezTo>
                    <a:cubicBezTo>
                      <a:pt x="27581015" y="6214030"/>
                      <a:pt x="23554287" y="6224698"/>
                      <a:pt x="19524110" y="6220761"/>
                    </a:cubicBezTo>
                    <a:cubicBezTo>
                      <a:pt x="15868629" y="6217205"/>
                      <a:pt x="12214874" y="6205902"/>
                      <a:pt x="8559394" y="6200441"/>
                    </a:cubicBezTo>
                    <a:cubicBezTo>
                      <a:pt x="6015923" y="6196631"/>
                      <a:pt x="3472455" y="6192694"/>
                      <a:pt x="1903222" y="6195107"/>
                    </a:cubicBezTo>
                    <a:cubicBezTo>
                      <a:pt x="1724279" y="6197393"/>
                      <a:pt x="1545209" y="6201457"/>
                      <a:pt x="1366266" y="6195488"/>
                    </a:cubicBezTo>
                    <a:cubicBezTo>
                      <a:pt x="1203325" y="6190027"/>
                      <a:pt x="1034288" y="6180375"/>
                      <a:pt x="877824" y="6130845"/>
                    </a:cubicBezTo>
                    <a:cubicBezTo>
                      <a:pt x="717296" y="6080045"/>
                      <a:pt x="571881" y="5986573"/>
                      <a:pt x="459994" y="5860589"/>
                    </a:cubicBezTo>
                    <a:cubicBezTo>
                      <a:pt x="340233" y="5725842"/>
                      <a:pt x="253238" y="5556424"/>
                      <a:pt x="219710" y="5379005"/>
                    </a:cubicBezTo>
                    <a:cubicBezTo>
                      <a:pt x="199390" y="5271563"/>
                      <a:pt x="195072" y="5161962"/>
                      <a:pt x="194056" y="5052869"/>
                    </a:cubicBezTo>
                    <a:cubicBezTo>
                      <a:pt x="192913" y="4937680"/>
                      <a:pt x="193040" y="4822364"/>
                      <a:pt x="191897" y="4707175"/>
                    </a:cubicBezTo>
                    <a:cubicBezTo>
                      <a:pt x="187452" y="4231814"/>
                      <a:pt x="175260" y="3714619"/>
                      <a:pt x="155702" y="3196760"/>
                    </a:cubicBezTo>
                    <a:cubicBezTo>
                      <a:pt x="136144" y="2681116"/>
                      <a:pt x="109093" y="2165612"/>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6611648" y="1016"/>
                      <a:pt x="12373735" y="508"/>
                    </a:cubicBezTo>
                    <a:cubicBezTo>
                      <a:pt x="18263601" y="0"/>
                      <a:pt x="24153467" y="8509"/>
                      <a:pt x="28360291" y="20447"/>
                    </a:cubicBezTo>
                    <a:cubicBezTo>
                      <a:pt x="28588764" y="26797"/>
                      <a:pt x="28817113" y="34036"/>
                      <a:pt x="29045586" y="41783"/>
                    </a:cubicBezTo>
                    <a:cubicBezTo>
                      <a:pt x="29151883" y="45339"/>
                      <a:pt x="29258943" y="45339"/>
                      <a:pt x="29364481" y="60325"/>
                    </a:cubicBezTo>
                    <a:cubicBezTo>
                      <a:pt x="29456556" y="73406"/>
                      <a:pt x="29546854" y="97409"/>
                      <a:pt x="29632579" y="133604"/>
                    </a:cubicBezTo>
                    <a:cubicBezTo>
                      <a:pt x="29760466" y="187579"/>
                      <a:pt x="29902836" y="273050"/>
                      <a:pt x="29962652" y="404368"/>
                    </a:cubicBezTo>
                    <a:cubicBezTo>
                      <a:pt x="30012181" y="513207"/>
                      <a:pt x="30031104" y="634619"/>
                      <a:pt x="30045838" y="752348"/>
                    </a:cubicBezTo>
                    <a:cubicBezTo>
                      <a:pt x="30080254" y="1026287"/>
                      <a:pt x="30078983" y="1304036"/>
                      <a:pt x="30077334" y="1579753"/>
                    </a:cubicBezTo>
                    <a:cubicBezTo>
                      <a:pt x="30075300" y="1908302"/>
                      <a:pt x="30076825" y="2256445"/>
                      <a:pt x="30074537" y="2614792"/>
                    </a:cubicBezTo>
                    <a:cubicBezTo>
                      <a:pt x="30071998" y="2996540"/>
                      <a:pt x="30079746" y="3377595"/>
                      <a:pt x="30101590" y="3758651"/>
                    </a:cubicBezTo>
                    <a:cubicBezTo>
                      <a:pt x="30126862" y="4202569"/>
                      <a:pt x="30172711" y="4609639"/>
                      <a:pt x="30154293" y="5018198"/>
                    </a:cubicBezTo>
                    <a:close/>
                  </a:path>
                </a:pathLst>
              </a:custGeom>
              <a:solidFill>
                <a:srgbClr val="FFF4DD"/>
              </a:solidFill>
            </p:spPr>
          </p:sp>
        </p:grpSp>
        <p:sp>
          <p:nvSpPr>
            <p:cNvPr id="9" name="TextBox 9"/>
            <p:cNvSpPr txBox="1"/>
            <p:nvPr/>
          </p:nvSpPr>
          <p:spPr>
            <a:xfrm>
              <a:off x="1263121" y="419927"/>
              <a:ext cx="8507846" cy="1477328"/>
            </a:xfrm>
            <a:prstGeom prst="rect">
              <a:avLst/>
            </a:prstGeom>
          </p:spPr>
          <p:txBody>
            <a:bodyPr lIns="0" tIns="0" rIns="0" bIns="0" rtlCol="0" anchor="t">
              <a:spAutoFit/>
            </a:bodyPr>
            <a:lstStyle/>
            <a:p>
              <a:pPr marL="0" marR="0" lvl="1"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121"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a:t>
              </a:r>
            </a:p>
          </p:txBody>
        </p:sp>
      </p:grpSp>
      <p:sp>
        <p:nvSpPr>
          <p:cNvPr id="32" name="TextBox 12">
            <a:extLst>
              <a:ext uri="{FF2B5EF4-FFF2-40B4-BE49-F238E27FC236}">
                <a16:creationId xmlns:a16="http://schemas.microsoft.com/office/drawing/2014/main" xmlns="" id="{04C41A5E-6444-253B-F4AC-E6945FE4707B}"/>
              </a:ext>
            </a:extLst>
          </p:cNvPr>
          <p:cNvSpPr txBox="1"/>
          <p:nvPr/>
        </p:nvSpPr>
        <p:spPr>
          <a:xfrm>
            <a:off x="1435746" y="5339474"/>
            <a:ext cx="8195207" cy="1015663"/>
          </a:xfrm>
          <a:prstGeom prst="rect">
            <a:avLst/>
          </a:prstGeom>
        </p:spPr>
        <p:txBody>
          <a:bodyPr wrap="square" lIns="0" tIns="0" rIns="0" bIns="0" rtlCol="0" anchor="t">
            <a:spAutoFit/>
          </a:bodyPr>
          <a:lstStyle/>
          <a:p>
            <a:pPr marL="0" marR="0" lvl="0" indent="0" algn="ctr" defTabSz="914400" rtl="0" eaLnBrk="1" fontAlgn="auto" latinLnBrk="0" hangingPunct="1">
              <a:spcBef>
                <a:spcPct val="0"/>
              </a:spcBef>
              <a:spcAft>
                <a:spcPts val="0"/>
              </a:spcAft>
              <a:buClrTx/>
              <a:buSzTx/>
              <a:buFontTx/>
              <a:buNone/>
              <a:tabLst/>
              <a:defRPr/>
            </a:pPr>
            <a:r>
              <a:rPr kumimoji="0" lang="vi-VN" sz="6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NHIỆT DUNG RIÊNG</a:t>
            </a:r>
            <a:endParaRPr kumimoji="0" lang="en-US" sz="6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29" name="Group 28">
            <a:extLst>
              <a:ext uri="{FF2B5EF4-FFF2-40B4-BE49-F238E27FC236}">
                <a16:creationId xmlns:a16="http://schemas.microsoft.com/office/drawing/2014/main" xmlns="" id="{1FBFDEBB-EE67-84D7-BDE7-33C731852D54}"/>
              </a:ext>
            </a:extLst>
          </p:cNvPr>
          <p:cNvGrpSpPr/>
          <p:nvPr/>
        </p:nvGrpSpPr>
        <p:grpSpPr>
          <a:xfrm>
            <a:off x="11617084" y="2518599"/>
            <a:ext cx="3930378" cy="5784251"/>
            <a:chOff x="11617084" y="2518599"/>
            <a:chExt cx="3930378" cy="5784251"/>
          </a:xfrm>
        </p:grpSpPr>
        <p:pic>
          <p:nvPicPr>
            <p:cNvPr id="26" name="Picture 25">
              <a:extLst>
                <a:ext uri="{FF2B5EF4-FFF2-40B4-BE49-F238E27FC236}">
                  <a16:creationId xmlns:a16="http://schemas.microsoft.com/office/drawing/2014/main" xmlns="" id="{18E9F05A-0812-A3A7-C697-D8987CE32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7084" y="3391763"/>
              <a:ext cx="3930378" cy="4911087"/>
            </a:xfrm>
            <a:prstGeom prst="rect">
              <a:avLst/>
            </a:prstGeom>
          </p:spPr>
        </p:pic>
        <p:pic>
          <p:nvPicPr>
            <p:cNvPr id="28" name="Picture 27">
              <a:extLst>
                <a:ext uri="{FF2B5EF4-FFF2-40B4-BE49-F238E27FC236}">
                  <a16:creationId xmlns:a16="http://schemas.microsoft.com/office/drawing/2014/main" xmlns="" id="{B25503F1-A6F1-04AF-383E-337D35BEC4CA}"/>
                </a:ext>
              </a:extLst>
            </p:cNvPr>
            <p:cNvPicPr>
              <a:picLocks noChangeAspect="1"/>
            </p:cNvPicPr>
            <p:nvPr/>
          </p:nvPicPr>
          <p:blipFill>
            <a:blip r:embed="rId3"/>
            <a:stretch>
              <a:fillRect/>
            </a:stretch>
          </p:blipFill>
          <p:spPr>
            <a:xfrm>
              <a:off x="13030200" y="2518599"/>
              <a:ext cx="1200600" cy="1746327"/>
            </a:xfrm>
            <a:prstGeom prst="rect">
              <a:avLst/>
            </a:prstGeom>
          </p:spPr>
        </p:pic>
      </p:grpSp>
    </p:spTree>
    <p:extLst>
      <p:ext uri="{BB962C8B-B14F-4D97-AF65-F5344CB8AC3E}">
        <p14:creationId xmlns:p14="http://schemas.microsoft.com/office/powerpoint/2010/main" val="518106683"/>
      </p:ext>
    </p:extLst>
  </p:cSld>
  <p:clrMapOvr>
    <a:masterClrMapping/>
  </p:clrMapOvr>
  <p:transition spd="med">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4DD"/>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8D058FE7-A35E-C1D8-A24D-BE7BA3744AD3}"/>
              </a:ext>
            </a:extLst>
          </p:cNvPr>
          <p:cNvGrpSpPr/>
          <p:nvPr/>
        </p:nvGrpSpPr>
        <p:grpSpPr>
          <a:xfrm>
            <a:off x="838200" y="571500"/>
            <a:ext cx="5181600" cy="1219200"/>
            <a:chOff x="838200" y="571500"/>
            <a:chExt cx="5181600" cy="1219200"/>
          </a:xfrm>
        </p:grpSpPr>
        <p:sp>
          <p:nvSpPr>
            <p:cNvPr id="2" name="Oval 1">
              <a:extLst>
                <a:ext uri="{FF2B5EF4-FFF2-40B4-BE49-F238E27FC236}">
                  <a16:creationId xmlns:a16="http://schemas.microsoft.com/office/drawing/2014/main" xmlns="" id="{3DAA22A8-F60F-48D8-B13F-3E6695314A86}"/>
                </a:ext>
              </a:extLst>
            </p:cNvPr>
            <p:cNvSpPr/>
            <p:nvPr/>
          </p:nvSpPr>
          <p:spPr>
            <a:xfrm>
              <a:off x="838200" y="571500"/>
              <a:ext cx="1219200" cy="1219200"/>
            </a:xfrm>
            <a:prstGeom prst="ellipse">
              <a:avLst/>
            </a:prstGeom>
            <a:solidFill>
              <a:srgbClr val="EB7347"/>
            </a:solidFill>
            <a:ln w="28575">
              <a:solidFill>
                <a:schemeClr val="bg1"/>
              </a:solid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1.</a:t>
              </a:r>
            </a:p>
          </p:txBody>
        </p:sp>
        <p:sp>
          <p:nvSpPr>
            <p:cNvPr id="3" name="TextBox 2">
              <a:extLst>
                <a:ext uri="{FF2B5EF4-FFF2-40B4-BE49-F238E27FC236}">
                  <a16:creationId xmlns:a16="http://schemas.microsoft.com/office/drawing/2014/main" xmlns="" id="{EE2A8B63-7DAE-587C-DE75-78C435DCA1DB}"/>
                </a:ext>
              </a:extLst>
            </p:cNvPr>
            <p:cNvSpPr txBox="1"/>
            <p:nvPr/>
          </p:nvSpPr>
          <p:spPr>
            <a:xfrm>
              <a:off x="2362200" y="765601"/>
              <a:ext cx="3657600" cy="830997"/>
            </a:xfrm>
            <a:prstGeom prst="rect">
              <a:avLst/>
            </a:prstGeom>
            <a:noFill/>
          </p:spPr>
          <p:txBody>
            <a:bodyPr wrap="square" rtlCol="0">
              <a:spAutoFit/>
            </a:bodyPr>
            <a:lstStyle/>
            <a:p>
              <a:r>
                <a:rPr lang="en-US" sz="4800" b="1" dirty="0" err="1">
                  <a:solidFill>
                    <a:srgbClr val="E54E19"/>
                  </a:solidFill>
                  <a:latin typeface="Arial" panose="020B0604020202020204" pitchFamily="34" charset="0"/>
                  <a:cs typeface="Arial" panose="020B0604020202020204" pitchFamily="34" charset="0"/>
                </a:rPr>
                <a:t>Định</a:t>
              </a:r>
              <a:r>
                <a:rPr lang="en-US" sz="4800" b="1" dirty="0">
                  <a:solidFill>
                    <a:srgbClr val="E54E19"/>
                  </a:solidFill>
                  <a:latin typeface="Arial" panose="020B0604020202020204" pitchFamily="34" charset="0"/>
                  <a:cs typeface="Arial" panose="020B0604020202020204" pitchFamily="34" charset="0"/>
                </a:rPr>
                <a:t> </a:t>
              </a:r>
              <a:r>
                <a:rPr lang="en-US" sz="4800" b="1" dirty="0" err="1">
                  <a:solidFill>
                    <a:srgbClr val="E54E19"/>
                  </a:solidFill>
                  <a:latin typeface="Arial" panose="020B0604020202020204" pitchFamily="34" charset="0"/>
                  <a:cs typeface="Arial" panose="020B0604020202020204" pitchFamily="34" charset="0"/>
                </a:rPr>
                <a:t>nghĩa</a:t>
              </a:r>
              <a:endParaRPr lang="en-US" sz="4800" b="1" dirty="0">
                <a:solidFill>
                  <a:srgbClr val="E54E19"/>
                </a:solidFill>
                <a:latin typeface="Arial" panose="020B0604020202020204" pitchFamily="34" charset="0"/>
                <a:cs typeface="Arial" panose="020B0604020202020204" pitchFamily="34" charset="0"/>
              </a:endParaRPr>
            </a:p>
          </p:txBody>
        </p:sp>
      </p:grpSp>
      <p:sp>
        <p:nvSpPr>
          <p:cNvPr id="5" name="Rectangle: Rounded Corners 4">
            <a:extLst>
              <a:ext uri="{FF2B5EF4-FFF2-40B4-BE49-F238E27FC236}">
                <a16:creationId xmlns:a16="http://schemas.microsoft.com/office/drawing/2014/main" xmlns="" id="{53201E83-7E34-2D4B-25D9-A1F48225E197}"/>
              </a:ext>
            </a:extLst>
          </p:cNvPr>
          <p:cNvSpPr/>
          <p:nvPr/>
        </p:nvSpPr>
        <p:spPr>
          <a:xfrm>
            <a:off x="990600" y="2382983"/>
            <a:ext cx="15752618" cy="1543228"/>
          </a:xfrm>
          <a:prstGeom prst="roundRect">
            <a:avLst/>
          </a:prstGeom>
          <a:solidFill>
            <a:schemeClr val="bg1"/>
          </a:solidFill>
          <a:ln w="28575">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2"/>
                </a:solidFill>
                <a:latin typeface="Arial" panose="020B0604020202020204" pitchFamily="34" charset="0"/>
                <a:cs typeface="Arial" panose="020B0604020202020204" pitchFamily="34" charset="0"/>
              </a:rPr>
              <a:t>C</a:t>
            </a:r>
            <a:r>
              <a:rPr lang="vi-VN" sz="4000" b="1" dirty="0">
                <a:solidFill>
                  <a:schemeClr val="tx2"/>
                </a:solidFill>
                <a:latin typeface="Arial" panose="020B0604020202020204" pitchFamily="34" charset="0"/>
                <a:cs typeface="Arial" panose="020B0604020202020204" pitchFamily="34" charset="0"/>
              </a:rPr>
              <a:t>ác yếu tố ảnh hưởng đến nhiệt lượng</a:t>
            </a:r>
            <a:r>
              <a:rPr lang="en-US" sz="4000" b="1" dirty="0">
                <a:solidFill>
                  <a:schemeClr val="tx2"/>
                </a:solidFill>
                <a:latin typeface="Arial" panose="020B0604020202020204" pitchFamily="34" charset="0"/>
                <a:cs typeface="Arial" panose="020B0604020202020204" pitchFamily="34" charset="0"/>
              </a:rPr>
              <a:t> Q</a:t>
            </a:r>
            <a:r>
              <a:rPr lang="vi-VN" sz="4000" b="1" dirty="0">
                <a:solidFill>
                  <a:schemeClr val="tx2"/>
                </a:solidFill>
                <a:latin typeface="Arial" panose="020B0604020202020204" pitchFamily="34" charset="0"/>
                <a:cs typeface="Arial" panose="020B0604020202020204" pitchFamily="34" charset="0"/>
              </a:rPr>
              <a:t> cần cung cấp cho vật</a:t>
            </a:r>
            <a:endParaRPr lang="en-US" sz="4000" b="1" dirty="0">
              <a:solidFill>
                <a:schemeClr val="tx2"/>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xmlns="" id="{4F3C5B5E-594D-344C-8CEA-E6E1279BCB61}"/>
              </a:ext>
            </a:extLst>
          </p:cNvPr>
          <p:cNvGrpSpPr/>
          <p:nvPr/>
        </p:nvGrpSpPr>
        <p:grpSpPr>
          <a:xfrm>
            <a:off x="990600" y="3926211"/>
            <a:ext cx="4724400" cy="2588889"/>
            <a:chOff x="1447800" y="4838700"/>
            <a:chExt cx="4724400" cy="2588889"/>
          </a:xfrm>
        </p:grpSpPr>
        <p:sp>
          <p:nvSpPr>
            <p:cNvPr id="7" name="Rectangle: Rounded Corners 6">
              <a:extLst>
                <a:ext uri="{FF2B5EF4-FFF2-40B4-BE49-F238E27FC236}">
                  <a16:creationId xmlns:a16="http://schemas.microsoft.com/office/drawing/2014/main" xmlns="" id="{54F56381-0AFA-F8E9-B3E2-34E9FEE782F7}"/>
                </a:ext>
              </a:extLst>
            </p:cNvPr>
            <p:cNvSpPr/>
            <p:nvPr/>
          </p:nvSpPr>
          <p:spPr>
            <a:xfrm>
              <a:off x="1447800" y="5430983"/>
              <a:ext cx="4724400" cy="1996606"/>
            </a:xfrm>
            <a:prstGeom prst="roundRect">
              <a:avLst>
                <a:gd name="adj" fmla="val 15455"/>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Khối</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pP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vật</a:t>
              </a:r>
              <a:endParaRPr lang="en-US" sz="4000" dirty="0">
                <a:solidFill>
                  <a:schemeClr val="tx1"/>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xmlns="" id="{0EC7B17F-A86D-3548-B86E-1220903591D0}"/>
                </a:ext>
              </a:extLst>
            </p:cNvPr>
            <p:cNvCxnSpPr>
              <a:cxnSpLocks/>
              <a:stCxn id="7" idx="0"/>
            </p:cNvCxnSpPr>
            <p:nvPr/>
          </p:nvCxnSpPr>
          <p:spPr>
            <a:xfrm flipV="1">
              <a:off x="3810000" y="4838700"/>
              <a:ext cx="0" cy="5922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xmlns="" id="{C592FE7C-C29F-ED7D-DF41-D6B372272A6A}"/>
              </a:ext>
            </a:extLst>
          </p:cNvPr>
          <p:cNvGrpSpPr/>
          <p:nvPr/>
        </p:nvGrpSpPr>
        <p:grpSpPr>
          <a:xfrm>
            <a:off x="6504709" y="3926211"/>
            <a:ext cx="4724400" cy="2588889"/>
            <a:chOff x="6809510" y="3926211"/>
            <a:chExt cx="4724400" cy="2836718"/>
          </a:xfrm>
        </p:grpSpPr>
        <p:sp>
          <p:nvSpPr>
            <p:cNvPr id="10" name="Rectangle: Rounded Corners 9">
              <a:extLst>
                <a:ext uri="{FF2B5EF4-FFF2-40B4-BE49-F238E27FC236}">
                  <a16:creationId xmlns:a16="http://schemas.microsoft.com/office/drawing/2014/main" xmlns="" id="{B4AA5D69-3C96-FC54-1477-1B057126C528}"/>
                </a:ext>
              </a:extLst>
            </p:cNvPr>
            <p:cNvSpPr/>
            <p:nvPr/>
          </p:nvSpPr>
          <p:spPr>
            <a:xfrm>
              <a:off x="6809510" y="4553131"/>
              <a:ext cx="4724400" cy="2209798"/>
            </a:xfrm>
            <a:prstGeom prst="roundRect">
              <a:avLst>
                <a:gd name="adj" fmla="val 15455"/>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Độ</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tăng</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độ</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vật</a:t>
              </a:r>
              <a:endParaRPr lang="en-US" sz="4000" dirty="0">
                <a:solidFill>
                  <a:schemeClr val="tx1"/>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xmlns="" id="{C2E579F8-62C5-BC77-DCBC-CE3CF1EE3B69}"/>
                </a:ext>
              </a:extLst>
            </p:cNvPr>
            <p:cNvCxnSpPr>
              <a:cxnSpLocks/>
              <a:stCxn id="10" idx="0"/>
              <a:endCxn id="5" idx="2"/>
            </p:cNvCxnSpPr>
            <p:nvPr/>
          </p:nvCxnSpPr>
          <p:spPr>
            <a:xfrm flipV="1">
              <a:off x="9171710" y="3926211"/>
              <a:ext cx="0" cy="6269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xmlns="" id="{4D0305F7-3FC0-5354-4359-370DA3E4E460}"/>
              </a:ext>
            </a:extLst>
          </p:cNvPr>
          <p:cNvGrpSpPr/>
          <p:nvPr/>
        </p:nvGrpSpPr>
        <p:grpSpPr>
          <a:xfrm>
            <a:off x="12018818" y="3888758"/>
            <a:ext cx="4724400" cy="2626342"/>
            <a:chOff x="12115800" y="4801246"/>
            <a:chExt cx="4724400" cy="2626342"/>
          </a:xfrm>
        </p:grpSpPr>
        <p:sp>
          <p:nvSpPr>
            <p:cNvPr id="13" name="Rectangle: Rounded Corners 12">
              <a:extLst>
                <a:ext uri="{FF2B5EF4-FFF2-40B4-BE49-F238E27FC236}">
                  <a16:creationId xmlns:a16="http://schemas.microsoft.com/office/drawing/2014/main" xmlns="" id="{C38A89CE-9B71-AF03-849E-FF140EAA6A74}"/>
                </a:ext>
              </a:extLst>
            </p:cNvPr>
            <p:cNvSpPr/>
            <p:nvPr/>
          </p:nvSpPr>
          <p:spPr>
            <a:xfrm>
              <a:off x="12115800" y="5410848"/>
              <a:ext cx="4724400" cy="2016740"/>
            </a:xfrm>
            <a:prstGeom prst="roundRect">
              <a:avLst>
                <a:gd name="adj" fmla="val 15455"/>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Bản</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chất</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chất</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cấu</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tạo</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vật</a:t>
              </a:r>
              <a:endParaRPr lang="en-US" sz="4000" dirty="0">
                <a:solidFill>
                  <a:schemeClr val="tx1"/>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xmlns="" id="{928F03C2-A54C-FB83-8FF2-16DFB53ADF41}"/>
                </a:ext>
              </a:extLst>
            </p:cNvPr>
            <p:cNvCxnSpPr>
              <a:cxnSpLocks/>
              <a:stCxn id="13" idx="0"/>
            </p:cNvCxnSpPr>
            <p:nvPr/>
          </p:nvCxnSpPr>
          <p:spPr>
            <a:xfrm flipV="1">
              <a:off x="14478000" y="4801246"/>
              <a:ext cx="0" cy="60960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5" name="Picture 14">
            <a:extLst>
              <a:ext uri="{FF2B5EF4-FFF2-40B4-BE49-F238E27FC236}">
                <a16:creationId xmlns:a16="http://schemas.microsoft.com/office/drawing/2014/main" xmlns="" id="{54072C27-C6EB-A355-11A2-2E106E086117}"/>
              </a:ext>
            </a:extLst>
          </p:cNvPr>
          <p:cNvPicPr>
            <a:picLocks noChangeAspect="1"/>
          </p:cNvPicPr>
          <p:nvPr/>
        </p:nvPicPr>
        <p:blipFill>
          <a:blip r:embed="rId2"/>
          <a:stretch>
            <a:fillRect/>
          </a:stretch>
        </p:blipFill>
        <p:spPr>
          <a:xfrm>
            <a:off x="16913747" y="2400301"/>
            <a:ext cx="1010570" cy="1720010"/>
          </a:xfrm>
          <a:prstGeom prst="rect">
            <a:avLst/>
          </a:prstGeom>
        </p:spPr>
      </p:pic>
      <p:sp>
        <p:nvSpPr>
          <p:cNvPr id="38" name="TextBox 37">
            <a:extLst>
              <a:ext uri="{FF2B5EF4-FFF2-40B4-BE49-F238E27FC236}">
                <a16:creationId xmlns:a16="http://schemas.microsoft.com/office/drawing/2014/main" xmlns="" id="{F6C1AF66-C00D-C52C-233A-F03716F94457}"/>
              </a:ext>
            </a:extLst>
          </p:cNvPr>
          <p:cNvSpPr txBox="1"/>
          <p:nvPr/>
        </p:nvSpPr>
        <p:spPr>
          <a:xfrm>
            <a:off x="2514600" y="7379056"/>
            <a:ext cx="14399147" cy="707886"/>
          </a:xfrm>
          <a:prstGeom prst="rect">
            <a:avLst/>
          </a:prstGeom>
          <a:noFill/>
        </p:spPr>
        <p:txBody>
          <a:bodyPr wrap="square">
            <a:spAutoFit/>
          </a:bodyPr>
          <a:lstStyle/>
          <a:p>
            <a:pPr marL="0" marR="0" algn="just">
              <a:spcBef>
                <a:spcPts val="0"/>
              </a:spcBef>
              <a:spcAft>
                <a:spcPts val="800"/>
              </a:spcAft>
            </a:pP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cần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thay</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chất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0" name="Picture 39">
            <a:extLst>
              <a:ext uri="{FF2B5EF4-FFF2-40B4-BE49-F238E27FC236}">
                <a16:creationId xmlns:a16="http://schemas.microsoft.com/office/drawing/2014/main" xmlns="" id="{EB76A546-C86D-8C1A-916F-0E9C0852A2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7063004"/>
            <a:ext cx="1582664" cy="1339989"/>
          </a:xfrm>
          <a:prstGeom prst="rect">
            <a:avLst/>
          </a:prstGeom>
        </p:spPr>
      </p:pic>
      <p:sp>
        <p:nvSpPr>
          <p:cNvPr id="43" name="Rectangle: Rounded Corners 42">
            <a:extLst>
              <a:ext uri="{FF2B5EF4-FFF2-40B4-BE49-F238E27FC236}">
                <a16:creationId xmlns:a16="http://schemas.microsoft.com/office/drawing/2014/main" xmlns="" id="{9FF39FF0-0B81-DC8D-3466-6ABFF72C9583}"/>
              </a:ext>
            </a:extLst>
          </p:cNvPr>
          <p:cNvSpPr/>
          <p:nvPr/>
        </p:nvSpPr>
        <p:spPr>
          <a:xfrm>
            <a:off x="7006936" y="8605199"/>
            <a:ext cx="3719946" cy="1079607"/>
          </a:xfrm>
          <a:prstGeom prst="roundRect">
            <a:avLst>
              <a:gd name="adj" fmla="val 50000"/>
            </a:avLst>
          </a:prstGeom>
          <a:solidFill>
            <a:srgbClr val="F9C74F"/>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800"/>
              </a:spcAft>
            </a:pP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Q =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mc.ΔT</a:t>
            </a:r>
            <a:endParaRPr lang="en-US" sz="40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45" name="TextBox 44">
            <a:extLst>
              <a:ext uri="{FF2B5EF4-FFF2-40B4-BE49-F238E27FC236}">
                <a16:creationId xmlns:a16="http://schemas.microsoft.com/office/drawing/2014/main" xmlns="" id="{E5C51818-7645-56A1-B928-A454A0303E13}"/>
              </a:ext>
            </a:extLst>
          </p:cNvPr>
          <p:cNvSpPr txBox="1"/>
          <p:nvPr/>
        </p:nvSpPr>
        <p:spPr>
          <a:xfrm>
            <a:off x="11095759" y="8806997"/>
            <a:ext cx="6570518" cy="646331"/>
          </a:xfrm>
          <a:prstGeom prst="rect">
            <a:avLst/>
          </a:prstGeom>
          <a:noFill/>
        </p:spPr>
        <p:txBody>
          <a:bodyPr wrap="square">
            <a:spAutoFit/>
          </a:bodyPr>
          <a:lstStyle/>
          <a:p>
            <a:r>
              <a:rPr lang="en-US" sz="3600" dirty="0">
                <a:latin typeface="Arial" panose="020B0604020202020204" pitchFamily="34" charset="0"/>
                <a:cs typeface="Arial" panose="020B0604020202020204" pitchFamily="34" charset="0"/>
              </a:rPr>
              <a:t>*c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nhiệt</a:t>
            </a:r>
            <a:r>
              <a:rPr lang="en-US" sz="3600" dirty="0">
                <a:latin typeface="Arial" panose="020B0604020202020204" pitchFamily="34" charset="0"/>
                <a:cs typeface="Arial" panose="020B0604020202020204" pitchFamily="34" charset="0"/>
              </a:rPr>
              <a:t> dung </a:t>
            </a:r>
            <a:r>
              <a:rPr lang="en-US" sz="3600" dirty="0" err="1">
                <a:latin typeface="Arial" panose="020B0604020202020204" pitchFamily="34" charset="0"/>
                <a:cs typeface="Arial" panose="020B0604020202020204" pitchFamily="34" charset="0"/>
              </a:rPr>
              <a:t>riêng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chất</a:t>
            </a:r>
            <a:r>
              <a:rPr lang="en-US" sz="3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8002507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ppt_h/2"/>
                                          </p:val>
                                        </p:tav>
                                        <p:tav tm="100000">
                                          <p:val>
                                            <p:strVal val="#ppt_y"/>
                                          </p:val>
                                        </p:tav>
                                      </p:tavLst>
                                    </p:anim>
                                    <p:anim calcmode="lin" valueType="num">
                                      <p:cBhvr>
                                        <p:cTn id="22" dur="500" fill="hold"/>
                                        <p:tgtEl>
                                          <p:spTgt spid="6"/>
                                        </p:tgtEl>
                                        <p:attrNameLst>
                                          <p:attrName>ppt_w</p:attrName>
                                        </p:attrNameLst>
                                      </p:cBhvr>
                                      <p:tavLst>
                                        <p:tav tm="0">
                                          <p:val>
                                            <p:strVal val="#ppt_w"/>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childTnLst>
                                </p:cTn>
                              </p:par>
                              <p:par>
                                <p:cTn id="24" presetID="17" presetClass="entr" presetSubtype="1"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ppt_h/2"/>
                                          </p:val>
                                        </p:tav>
                                        <p:tav tm="100000">
                                          <p:val>
                                            <p:strVal val="#ppt_y"/>
                                          </p:val>
                                        </p:tav>
                                      </p:tavLst>
                                    </p:anim>
                                    <p:anim calcmode="lin" valueType="num">
                                      <p:cBhvr>
                                        <p:cTn id="28" dur="500" fill="hold"/>
                                        <p:tgtEl>
                                          <p:spTgt spid="9"/>
                                        </p:tgtEl>
                                        <p:attrNameLst>
                                          <p:attrName>ppt_w</p:attrName>
                                        </p:attrNameLst>
                                      </p:cBhvr>
                                      <p:tavLst>
                                        <p:tav tm="0">
                                          <p:val>
                                            <p:strVal val="#ppt_w"/>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childTnLst>
                                </p:cTn>
                              </p:par>
                              <p:par>
                                <p:cTn id="30" presetID="17" presetClass="entr" presetSubtype="1"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ppt_x</p:attrName>
                                        </p:attrNameLst>
                                      </p:cBhvr>
                                      <p:tavLst>
                                        <p:tav tm="0">
                                          <p:val>
                                            <p:strVal val="#ppt_x"/>
                                          </p:val>
                                        </p:tav>
                                        <p:tav tm="100000">
                                          <p:val>
                                            <p:strVal val="#ppt_x"/>
                                          </p:val>
                                        </p:tav>
                                      </p:tavLst>
                                    </p:anim>
                                    <p:anim calcmode="lin" valueType="num">
                                      <p:cBhvr>
                                        <p:cTn id="33" dur="500" fill="hold"/>
                                        <p:tgtEl>
                                          <p:spTgt spid="12"/>
                                        </p:tgtEl>
                                        <p:attrNameLst>
                                          <p:attrName>ppt_y</p:attrName>
                                        </p:attrNameLst>
                                      </p:cBhvr>
                                      <p:tavLst>
                                        <p:tav tm="0">
                                          <p:val>
                                            <p:strVal val="#ppt_y-#ppt_h/2"/>
                                          </p:val>
                                        </p:tav>
                                        <p:tav tm="100000">
                                          <p:val>
                                            <p:strVal val="#ppt_y"/>
                                          </p:val>
                                        </p:tav>
                                      </p:tavLst>
                                    </p:anim>
                                    <p:anim calcmode="lin" valueType="num">
                                      <p:cBhvr>
                                        <p:cTn id="34" dur="500" fill="hold"/>
                                        <p:tgtEl>
                                          <p:spTgt spid="12"/>
                                        </p:tgtEl>
                                        <p:attrNameLst>
                                          <p:attrName>ppt_w</p:attrName>
                                        </p:attrNameLst>
                                      </p:cBhvr>
                                      <p:tavLst>
                                        <p:tav tm="0">
                                          <p:val>
                                            <p:strVal val="#ppt_w"/>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wipe(left)">
                                      <p:cBhvr>
                                        <p:cTn id="40" dur="500"/>
                                        <p:tgtEl>
                                          <p:spTgt spid="40"/>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wipe(left)">
                                      <p:cBhvr>
                                        <p:cTn id="44" dur="5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p:cTn id="49" dur="500" fill="hold"/>
                                        <p:tgtEl>
                                          <p:spTgt spid="43"/>
                                        </p:tgtEl>
                                        <p:attrNameLst>
                                          <p:attrName>ppt_w</p:attrName>
                                        </p:attrNameLst>
                                      </p:cBhvr>
                                      <p:tavLst>
                                        <p:tav tm="0">
                                          <p:val>
                                            <p:fltVal val="0"/>
                                          </p:val>
                                        </p:tav>
                                        <p:tav tm="100000">
                                          <p:val>
                                            <p:strVal val="#ppt_w"/>
                                          </p:val>
                                        </p:tav>
                                      </p:tavLst>
                                    </p:anim>
                                    <p:anim calcmode="lin" valueType="num">
                                      <p:cBhvr>
                                        <p:cTn id="50" dur="500" fill="hold"/>
                                        <p:tgtEl>
                                          <p:spTgt spid="43"/>
                                        </p:tgtEl>
                                        <p:attrNameLst>
                                          <p:attrName>ppt_h</p:attrName>
                                        </p:attrNameLst>
                                      </p:cBhvr>
                                      <p:tavLst>
                                        <p:tav tm="0">
                                          <p:val>
                                            <p:fltVal val="0"/>
                                          </p:val>
                                        </p:tav>
                                        <p:tav tm="100000">
                                          <p:val>
                                            <p:strVal val="#ppt_h"/>
                                          </p:val>
                                        </p:tav>
                                      </p:tavLst>
                                    </p:anim>
                                    <p:animEffect transition="in" filter="fade">
                                      <p:cBhvr>
                                        <p:cTn id="51" dur="500"/>
                                        <p:tgtEl>
                                          <p:spTgt spid="43"/>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45">
                                            <p:txEl>
                                              <p:pRg st="0" end="0"/>
                                            </p:txEl>
                                          </p:spTgt>
                                        </p:tgtEl>
                                        <p:attrNameLst>
                                          <p:attrName>style.visibility</p:attrName>
                                        </p:attrNameLst>
                                      </p:cBhvr>
                                      <p:to>
                                        <p:strVal val="visible"/>
                                      </p:to>
                                    </p:set>
                                    <p:animEffect transition="in" filter="fade">
                                      <p:cBhvr>
                                        <p:cTn id="55"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8" grpId="0"/>
      <p:bldP spid="4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rban Street Design Project Proposal by Slidesgo">
  <a:themeElements>
    <a:clrScheme name="Simple Light">
      <a:dk1>
        <a:srgbClr val="6B4036"/>
      </a:dk1>
      <a:lt1>
        <a:srgbClr val="F8F3E1"/>
      </a:lt1>
      <a:dk2>
        <a:srgbClr val="DBD2AC"/>
      </a:dk2>
      <a:lt2>
        <a:srgbClr val="FFFFFF"/>
      </a:lt2>
      <a:accent1>
        <a:srgbClr val="C4A762"/>
      </a:accent1>
      <a:accent2>
        <a:srgbClr val="877444"/>
      </a:accent2>
      <a:accent3>
        <a:srgbClr val="E3AFA1"/>
      </a:accent3>
      <a:accent4>
        <a:srgbClr val="C27461"/>
      </a:accent4>
      <a:accent5>
        <a:srgbClr val="A9D5EB"/>
      </a:accent5>
      <a:accent6>
        <a:srgbClr val="4393BA"/>
      </a:accent6>
      <a:hlink>
        <a:srgbClr val="6B403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1545</TotalTime>
  <Words>3128</Words>
  <Application>Microsoft Office PowerPoint</Application>
  <PresentationFormat>Custom</PresentationFormat>
  <Paragraphs>343</Paragraphs>
  <Slides>60</Slides>
  <Notes>3</Notes>
  <HiddenSlides>0</HiddenSlides>
  <MMClips>4</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60</vt:i4>
      </vt:variant>
    </vt:vector>
  </HeadingPairs>
  <TitlesOfParts>
    <vt:vector size="76" baseType="lpstr">
      <vt:lpstr>Fira Sans Extra Condensed SemiBold</vt:lpstr>
      <vt:lpstr>Times New Roman</vt:lpstr>
      <vt:lpstr>Open Sans Light</vt:lpstr>
      <vt:lpstr>Open Sans</vt:lpstr>
      <vt:lpstr>Arial</vt:lpstr>
      <vt:lpstr>KG Primary Penmanship</vt:lpstr>
      <vt:lpstr>Wingdings</vt:lpstr>
      <vt:lpstr>Bebas Neue</vt:lpstr>
      <vt:lpstr>Roboto</vt:lpstr>
      <vt:lpstr>Nunito Light</vt:lpstr>
      <vt:lpstr>Cambria Math</vt:lpstr>
      <vt:lpstr>Calibri</vt:lpstr>
      <vt:lpstr>Passion One</vt:lpstr>
      <vt:lpstr>Fahkwang</vt:lpstr>
      <vt:lpstr>Office Theme</vt:lpstr>
      <vt:lpstr>Urban Street Design Project Proposal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Admin</cp:lastModifiedBy>
  <cp:revision>16</cp:revision>
  <dcterms:created xsi:type="dcterms:W3CDTF">2006-08-16T00:00:00Z</dcterms:created>
  <dcterms:modified xsi:type="dcterms:W3CDTF">2025-10-05T22:37:08Z</dcterms:modified>
  <dc:identifier>DAGH-pxslA0</dc:identifier>
</cp:coreProperties>
</file>