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6"/>
  </p:notesMasterIdLst>
  <p:sldIdLst>
    <p:sldId id="256" r:id="rId2"/>
    <p:sldId id="278" r:id="rId3"/>
    <p:sldId id="294" r:id="rId4"/>
    <p:sldId id="288" r:id="rId5"/>
    <p:sldId id="257" r:id="rId6"/>
    <p:sldId id="259" r:id="rId7"/>
    <p:sldId id="260" r:id="rId8"/>
    <p:sldId id="261" r:id="rId9"/>
    <p:sldId id="279" r:id="rId10"/>
    <p:sldId id="265" r:id="rId11"/>
    <p:sldId id="262" r:id="rId12"/>
    <p:sldId id="267" r:id="rId13"/>
    <p:sldId id="268" r:id="rId14"/>
    <p:sldId id="269" r:id="rId15"/>
    <p:sldId id="270" r:id="rId16"/>
    <p:sldId id="271" r:id="rId17"/>
    <p:sldId id="272" r:id="rId18"/>
    <p:sldId id="280" r:id="rId19"/>
    <p:sldId id="281" r:id="rId20"/>
    <p:sldId id="274" r:id="rId21"/>
    <p:sldId id="275" r:id="rId22"/>
    <p:sldId id="276" r:id="rId23"/>
    <p:sldId id="277" r:id="rId24"/>
    <p:sldId id="282" r:id="rId25"/>
    <p:sldId id="283" r:id="rId26"/>
    <p:sldId id="284" r:id="rId27"/>
    <p:sldId id="285" r:id="rId28"/>
    <p:sldId id="286" r:id="rId29"/>
    <p:sldId id="289" r:id="rId30"/>
    <p:sldId id="290" r:id="rId31"/>
    <p:sldId id="291" r:id="rId32"/>
    <p:sldId id="292" r:id="rId33"/>
    <p:sldId id="293" r:id="rId34"/>
    <p:sldId id="263" r:id="rId35"/>
  </p:sldIdLst>
  <p:sldSz cx="18288000" cy="10287000"/>
  <p:notesSz cx="6858000" cy="9144000"/>
  <p:embeddedFontLst>
    <p:embeddedFont>
      <p:font typeface="Faustina Italics" panose="020B0604020202020204" charset="0"/>
      <p:regular r:id="rId37"/>
    </p:embeddedFont>
    <p:embeddedFont>
      <p:font typeface="Jella" panose="020B0604020202020204" charset="-34"/>
      <p:regular r:id="rId38"/>
    </p:embeddedFont>
    <p:embeddedFont>
      <p:font typeface="Cabin" panose="020B0604020202020204" charset="0"/>
      <p:regular r:id="rId39"/>
    </p:embeddedFont>
    <p:embeddedFont>
      <p:font typeface="Arimo" panose="020B0604020202020204" charset="0"/>
      <p:regular r:id="rId40"/>
    </p:embeddedFont>
    <p:embeddedFont>
      <p:font typeface="Tahoma" panose="020B0604030504040204" pitchFamily="34" charset="0"/>
      <p:regular r:id="rId41"/>
      <p:bold r:id="rId42"/>
    </p:embeddedFont>
    <p:embeddedFont>
      <p:font typeface="Calibri" panose="020F0502020204030204" pitchFamily="34" charset="0"/>
      <p:regular r:id="rId43"/>
      <p:bold r:id="rId44"/>
      <p:italic r:id="rId45"/>
      <p:boldItalic r:id="rId46"/>
    </p:embeddedFont>
    <p:embeddedFont>
      <p:font typeface="Paytone One" panose="020B0604020202020204" charset="0"/>
      <p:regular r:id="rId47"/>
    </p:embeddedFont>
    <p:embeddedFont>
      <p:font typeface="Faustina" panose="020B0604020202020204" charset="0"/>
      <p:regular r:id="rId48"/>
    </p:embeddedFont>
    <p:embeddedFont>
      <p:font typeface="Wedges" panose="020B0604020202020204" charset="0"/>
      <p:regular r:id="rId49"/>
    </p:embeddedFont>
    <p:embeddedFont>
      <p:font typeface="Jella Bold Italics" panose="020B0604020202020204" charset="-34"/>
      <p:regular r:id="rId50"/>
    </p:embeddedFont>
    <p:embeddedFont>
      <p:font typeface="DM Sans Bold" panose="020B0604020202020204" charset="0"/>
      <p:regular r:id="rId51"/>
    </p:embeddedFont>
    <p:embeddedFont>
      <p:font typeface="Dancing Script" panose="020B0604020202020204" charset="0"/>
      <p:regular r:id="rId52"/>
    </p:embeddedFont>
    <p:embeddedFont>
      <p:font typeface="Nunito Bold" panose="020B0604020202020204" charset="0"/>
      <p:regular r:id="rId53"/>
    </p:embeddedFont>
    <p:embeddedFont>
      <p:font typeface="DM Sans" panose="020B0604020202020204" charset="0"/>
      <p:regular r:id="rId5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5" d="100"/>
          <a:sy n="45" d="100"/>
        </p:scale>
        <p:origin x="804"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3.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font" Target="fonts/font14.fntdata"/><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openxmlformats.org/officeDocument/2006/relationships/font" Target="fonts/font17.fntdata"/><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7.fntdata"/><Relationship Id="rId48" Type="http://schemas.openxmlformats.org/officeDocument/2006/relationships/font" Target="fonts/font12.fntdata"/><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15.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2.fntdata"/><Relationship Id="rId46" Type="http://schemas.openxmlformats.org/officeDocument/2006/relationships/font" Target="fonts/font10.fntdata"/><Relationship Id="rId20" Type="http://schemas.openxmlformats.org/officeDocument/2006/relationships/slide" Target="slides/slide19.xml"/><Relationship Id="rId41" Type="http://schemas.openxmlformats.org/officeDocument/2006/relationships/font" Target="fonts/font5.fntdata"/><Relationship Id="rId54" Type="http://schemas.openxmlformats.org/officeDocument/2006/relationships/font" Target="fonts/font18.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49" Type="http://schemas.openxmlformats.org/officeDocument/2006/relationships/font" Target="fonts/font13.fntdata"/><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8.fntdata"/><Relationship Id="rId52" Type="http://schemas.openxmlformats.org/officeDocument/2006/relationships/font" Target="fonts/font1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24C27E-BE30-4D6D-81B5-4A3B59E149E3}" type="datetimeFigureOut">
              <a:rPr lang="vi-VN" smtClean="0"/>
              <a:t>25/10/2025</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F1C1E4-BC10-4049-9BAF-05AE53ED5714}" type="slidenum">
              <a:rPr lang="vi-VN" smtClean="0"/>
              <a:t>‹#›</a:t>
            </a:fld>
            <a:endParaRPr lang="vi-VN"/>
          </a:p>
        </p:txBody>
      </p:sp>
    </p:spTree>
    <p:extLst>
      <p:ext uri="{BB962C8B-B14F-4D97-AF65-F5344CB8AC3E}">
        <p14:creationId xmlns:p14="http://schemas.microsoft.com/office/powerpoint/2010/main" val="29743001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25/10/2025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25/10/2025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25/10/2025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25/10/2025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25/10/2025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25/10/2025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25/10/2025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25/10/2025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25/10/2025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25/10/2025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25/10/2025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25/10/2025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3.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12.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4.sv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3.png"/><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6.png"/><Relationship Id="rId10" Type="http://schemas.openxmlformats.org/officeDocument/2006/relationships/image" Target="../media/image18.svg"/><Relationship Id="rId4" Type="http://schemas.openxmlformats.org/officeDocument/2006/relationships/image" Target="../media/image5.svg"/><Relationship Id="rId9"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4.sv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4.sv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image" Target="../media/image4.sv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4.svg"/><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2.svg"/><Relationship Id="rId7" Type="http://schemas.openxmlformats.org/officeDocument/2006/relationships/image" Target="../media/image20.jpe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4.svg"/><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23.jpe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4.svg"/><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3.png"/><Relationship Id="rId7" Type="http://schemas.openxmlformats.org/officeDocument/2006/relationships/image" Target="../media/image8.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6.png"/><Relationship Id="rId4" Type="http://schemas.openxmlformats.org/officeDocument/2006/relationships/image" Target="../media/image5.svg"/><Relationship Id="rId9" Type="http://schemas.openxmlformats.org/officeDocument/2006/relationships/image" Target="../media/image7.svg"/></Relationships>
</file>

<file path=ppt/slides/_rels/slide1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3.png"/><Relationship Id="rId7" Type="http://schemas.openxmlformats.org/officeDocument/2006/relationships/image" Target="../media/image8.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6.png"/><Relationship Id="rId4" Type="http://schemas.openxmlformats.org/officeDocument/2006/relationships/image" Target="../media/image5.svg"/><Relationship Id="rId9" Type="http://schemas.openxmlformats.org/officeDocument/2006/relationships/image" Target="../media/image7.svg"/></Relationships>
</file>

<file path=ppt/slides/_rels/slide2.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3.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20.svg"/><Relationship Id="rId7" Type="http://schemas.openxmlformats.org/officeDocument/2006/relationships/image" Target="../media/image10.sv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14.svg"/><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0.jpeg"/><Relationship Id="rId5" Type="http://schemas.openxmlformats.org/officeDocument/2006/relationships/image" Target="../media/image160.svg"/><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27.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slideLayout" Target="../slideLayouts/slideLayout7.xml"/><Relationship Id="rId7" Type="http://schemas.openxmlformats.org/officeDocument/2006/relationships/image" Target="../media/image24.sv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5.png"/><Relationship Id="rId5" Type="http://schemas.openxmlformats.org/officeDocument/2006/relationships/image" Target="../media/image22.svg"/><Relationship Id="rId10" Type="http://schemas.openxmlformats.org/officeDocument/2006/relationships/image" Target="../media/image38.jpeg"/><Relationship Id="rId4" Type="http://schemas.openxmlformats.org/officeDocument/2006/relationships/image" Target="../media/image34.png"/><Relationship Id="rId9" Type="http://schemas.openxmlformats.org/officeDocument/2006/relationships/image" Target="../media/image37.jpe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39.jpeg"/><Relationship Id="rId5" Type="http://schemas.openxmlformats.org/officeDocument/2006/relationships/image" Target="../media/image22.svg"/><Relationship Id="rId4" Type="http://schemas.openxmlformats.org/officeDocument/2006/relationships/image" Target="../media/image34.png"/></Relationships>
</file>

<file path=ppt/slides/_rels/slide29.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3.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1.svg"/><Relationship Id="rId11" Type="http://schemas.openxmlformats.org/officeDocument/2006/relationships/image" Target="../media/image30.svg"/><Relationship Id="rId5" Type="http://schemas.openxmlformats.org/officeDocument/2006/relationships/image" Target="../media/image6.png"/><Relationship Id="rId10" Type="http://schemas.openxmlformats.org/officeDocument/2006/relationships/image" Target="../media/image7.png"/><Relationship Id="rId4" Type="http://schemas.openxmlformats.org/officeDocument/2006/relationships/image" Target="../media/image5.svg"/><Relationship Id="rId9" Type="http://schemas.openxmlformats.org/officeDocument/2006/relationships/image" Target="../media/image7.svg"/></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1.svg"/><Relationship Id="rId11" Type="http://schemas.openxmlformats.org/officeDocument/2006/relationships/image" Target="../media/image30.svg"/><Relationship Id="rId5" Type="http://schemas.openxmlformats.org/officeDocument/2006/relationships/image" Target="../media/image6.png"/><Relationship Id="rId10" Type="http://schemas.openxmlformats.org/officeDocument/2006/relationships/image" Target="../media/image7.png"/><Relationship Id="rId4" Type="http://schemas.openxmlformats.org/officeDocument/2006/relationships/image" Target="../media/image5.svg"/><Relationship Id="rId9" Type="http://schemas.openxmlformats.org/officeDocument/2006/relationships/image" Target="../media/image7.sv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1.svg"/><Relationship Id="rId11" Type="http://schemas.openxmlformats.org/officeDocument/2006/relationships/image" Target="../media/image30.svg"/><Relationship Id="rId5" Type="http://schemas.openxmlformats.org/officeDocument/2006/relationships/image" Target="../media/image6.png"/><Relationship Id="rId10" Type="http://schemas.openxmlformats.org/officeDocument/2006/relationships/image" Target="../media/image7.png"/><Relationship Id="rId4" Type="http://schemas.openxmlformats.org/officeDocument/2006/relationships/image" Target="../media/image5.svg"/><Relationship Id="rId9" Type="http://schemas.openxmlformats.org/officeDocument/2006/relationships/image" Target="../media/image7.svg"/></Relationships>
</file>

<file path=ppt/slides/_rels/slide32.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3.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5.png"/></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1.svg"/><Relationship Id="rId11" Type="http://schemas.openxmlformats.org/officeDocument/2006/relationships/image" Target="../media/image30.svg"/><Relationship Id="rId5" Type="http://schemas.openxmlformats.org/officeDocument/2006/relationships/image" Target="../media/image6.png"/><Relationship Id="rId10" Type="http://schemas.openxmlformats.org/officeDocument/2006/relationships/image" Target="../media/image7.png"/><Relationship Id="rId4" Type="http://schemas.openxmlformats.org/officeDocument/2006/relationships/image" Target="../media/image5.svg"/><Relationship Id="rId9" Type="http://schemas.openxmlformats.org/officeDocument/2006/relationships/image" Target="../media/image7.svg"/></Relationships>
</file>

<file path=ppt/slides/_rels/slide34.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4.png"/><Relationship Id="rId12" Type="http://schemas.openxmlformats.org/officeDocument/2006/relationships/image" Target="../media/image20.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40.png"/><Relationship Id="rId5" Type="http://schemas.openxmlformats.org/officeDocument/2006/relationships/image" Target="../media/image3.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3.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6.png"/><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3.png"/><Relationship Id="rId4" Type="http://schemas.openxmlformats.org/officeDocument/2006/relationships/image" Target="../media/image11.svg"/></Relationships>
</file>

<file path=ppt/slides/_rels/slide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3.png"/><Relationship Id="rId7" Type="http://schemas.openxmlformats.org/officeDocument/2006/relationships/image" Target="../media/image8.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6.png"/><Relationship Id="rId10" Type="http://schemas.openxmlformats.org/officeDocument/2006/relationships/image" Target="../media/image9.png"/><Relationship Id="rId4" Type="http://schemas.openxmlformats.org/officeDocument/2006/relationships/image" Target="../media/image5.svg"/><Relationship Id="rId9" Type="http://schemas.openxmlformats.org/officeDocument/2006/relationships/image" Target="../media/image7.svg"/></Relationships>
</file>

<file path=ppt/slides/_rels/slide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3.png"/><Relationship Id="rId7" Type="http://schemas.openxmlformats.org/officeDocument/2006/relationships/image" Target="../media/image8.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6.png"/><Relationship Id="rId10" Type="http://schemas.openxmlformats.org/officeDocument/2006/relationships/image" Target="../media/image9.png"/><Relationship Id="rId4" Type="http://schemas.openxmlformats.org/officeDocument/2006/relationships/image" Target="../media/image5.svg"/><Relationship Id="rId9" Type="http://schemas.openxmlformats.org/officeDocument/2006/relationships/image" Target="../media/image7.svg"/></Relationships>
</file>

<file path=ppt/slides/_rels/slide8.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3.png"/><Relationship Id="rId7"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6.png"/><Relationship Id="rId10" Type="http://schemas.openxmlformats.org/officeDocument/2006/relationships/image" Target="../media/image7.svg"/><Relationship Id="rId4" Type="http://schemas.openxmlformats.org/officeDocument/2006/relationships/image" Target="../media/image5.svg"/><Relationship Id="rId9" Type="http://schemas.openxmlformats.org/officeDocument/2006/relationships/image" Target="../media/image4.png"/></Relationships>
</file>

<file path=ppt/slides/_rels/slide9.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3.png"/><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6.png"/><Relationship Id="rId10" Type="http://schemas.openxmlformats.org/officeDocument/2006/relationships/image" Target="../media/image18.svg"/><Relationship Id="rId4" Type="http://schemas.openxmlformats.org/officeDocument/2006/relationships/image" Target="../media/image5.svg"/><Relationship Id="rId9"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sp>
        <p:nvSpPr>
          <p:cNvPr id="3" name="Freeform 3"/>
          <p:cNvSpPr/>
          <p:nvPr/>
        </p:nvSpPr>
        <p:spPr>
          <a:xfrm>
            <a:off x="3020850" y="1771950"/>
            <a:ext cx="12246300" cy="6271126"/>
          </a:xfrm>
          <a:custGeom>
            <a:avLst/>
            <a:gdLst/>
            <a:ahLst/>
            <a:cxnLst/>
            <a:rect l="l" t="t" r="r" b="b"/>
            <a:pathLst>
              <a:path w="12246300" h="6271126">
                <a:moveTo>
                  <a:pt x="0" y="0"/>
                </a:moveTo>
                <a:lnTo>
                  <a:pt x="12246300" y="0"/>
                </a:lnTo>
                <a:lnTo>
                  <a:pt x="12246300" y="6271127"/>
                </a:lnTo>
                <a:lnTo>
                  <a:pt x="0" y="6271127"/>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 name="Freeform 4"/>
          <p:cNvSpPr/>
          <p:nvPr/>
        </p:nvSpPr>
        <p:spPr>
          <a:xfrm flipH="1">
            <a:off x="16143268" y="-3984217"/>
            <a:ext cx="10801253" cy="5756168"/>
          </a:xfrm>
          <a:custGeom>
            <a:avLst/>
            <a:gdLst/>
            <a:ahLst/>
            <a:cxnLst/>
            <a:rect l="l" t="t" r="r" b="b"/>
            <a:pathLst>
              <a:path w="10801253" h="5756168">
                <a:moveTo>
                  <a:pt x="10801252" y="0"/>
                </a:moveTo>
                <a:lnTo>
                  <a:pt x="0" y="0"/>
                </a:lnTo>
                <a:lnTo>
                  <a:pt x="0" y="5756167"/>
                </a:lnTo>
                <a:lnTo>
                  <a:pt x="10801252" y="5756167"/>
                </a:lnTo>
                <a:lnTo>
                  <a:pt x="10801252"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5" name="Freeform 5"/>
          <p:cNvSpPr/>
          <p:nvPr/>
        </p:nvSpPr>
        <p:spPr>
          <a:xfrm>
            <a:off x="-8656520" y="-3984217"/>
            <a:ext cx="10801253" cy="5756168"/>
          </a:xfrm>
          <a:custGeom>
            <a:avLst/>
            <a:gdLst/>
            <a:ahLst/>
            <a:cxnLst/>
            <a:rect l="l" t="t" r="r" b="b"/>
            <a:pathLst>
              <a:path w="10801253" h="5756168">
                <a:moveTo>
                  <a:pt x="0" y="0"/>
                </a:moveTo>
                <a:lnTo>
                  <a:pt x="10801252" y="0"/>
                </a:lnTo>
                <a:lnTo>
                  <a:pt x="10801252" y="5756167"/>
                </a:lnTo>
                <a:lnTo>
                  <a:pt x="0" y="5756167"/>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6" name="Freeform 6"/>
          <p:cNvSpPr/>
          <p:nvPr/>
        </p:nvSpPr>
        <p:spPr>
          <a:xfrm>
            <a:off x="-1517919" y="7641371"/>
            <a:ext cx="5496517" cy="2970409"/>
          </a:xfrm>
          <a:custGeom>
            <a:avLst/>
            <a:gdLst/>
            <a:ahLst/>
            <a:cxnLst/>
            <a:rect l="l" t="t" r="r" b="b"/>
            <a:pathLst>
              <a:path w="5496517" h="2970409">
                <a:moveTo>
                  <a:pt x="0" y="0"/>
                </a:moveTo>
                <a:lnTo>
                  <a:pt x="5496517" y="0"/>
                </a:lnTo>
                <a:lnTo>
                  <a:pt x="5496517" y="2970409"/>
                </a:lnTo>
                <a:lnTo>
                  <a:pt x="0" y="2970409"/>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7" name="Freeform 7"/>
          <p:cNvSpPr/>
          <p:nvPr/>
        </p:nvSpPr>
        <p:spPr>
          <a:xfrm flipH="1">
            <a:off x="14309402" y="7641371"/>
            <a:ext cx="5496517" cy="2970409"/>
          </a:xfrm>
          <a:custGeom>
            <a:avLst/>
            <a:gdLst/>
            <a:ahLst/>
            <a:cxnLst/>
            <a:rect l="l" t="t" r="r" b="b"/>
            <a:pathLst>
              <a:path w="5496517" h="2970409">
                <a:moveTo>
                  <a:pt x="5496517" y="0"/>
                </a:moveTo>
                <a:lnTo>
                  <a:pt x="0" y="0"/>
                </a:lnTo>
                <a:lnTo>
                  <a:pt x="0" y="2970409"/>
                </a:lnTo>
                <a:lnTo>
                  <a:pt x="5496517" y="2970409"/>
                </a:lnTo>
                <a:lnTo>
                  <a:pt x="5496517" y="0"/>
                </a:lnTo>
                <a:close/>
              </a:path>
            </a:pathLst>
          </a:custGeom>
          <a:blipFill>
            <a:blip r:embed="rId7">
              <a:extLst>
                <a:ext uri="{96DAC541-7B7A-43D3-8B79-37D633B846F1}">
                  <asvg:svgBlip xmlns="" xmlns:asvg="http://schemas.microsoft.com/office/drawing/2016/SVG/main" r:embed="rId8"/>
                </a:ext>
              </a:extLst>
            </a:blip>
            <a:stretch>
              <a:fillRect/>
            </a:stretch>
          </a:blipFill>
          <a:ln cap="sq">
            <a:noFill/>
            <a:prstDash val="solid"/>
            <a:miter/>
          </a:ln>
        </p:spPr>
      </p:sp>
      <p:sp>
        <p:nvSpPr>
          <p:cNvPr id="8" name="Freeform 8"/>
          <p:cNvSpPr/>
          <p:nvPr/>
        </p:nvSpPr>
        <p:spPr>
          <a:xfrm flipH="1">
            <a:off x="13027894" y="5540254"/>
            <a:ext cx="1177117" cy="901826"/>
          </a:xfrm>
          <a:custGeom>
            <a:avLst/>
            <a:gdLst/>
            <a:ahLst/>
            <a:cxnLst/>
            <a:rect l="l" t="t" r="r" b="b"/>
            <a:pathLst>
              <a:path w="1177117" h="901826">
                <a:moveTo>
                  <a:pt x="1177116" y="0"/>
                </a:moveTo>
                <a:lnTo>
                  <a:pt x="0" y="0"/>
                </a:lnTo>
                <a:lnTo>
                  <a:pt x="0" y="901826"/>
                </a:lnTo>
                <a:lnTo>
                  <a:pt x="1177116" y="901826"/>
                </a:lnTo>
                <a:lnTo>
                  <a:pt x="1177116"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9" name="TextBox 9"/>
          <p:cNvSpPr txBox="1"/>
          <p:nvPr/>
        </p:nvSpPr>
        <p:spPr>
          <a:xfrm>
            <a:off x="3410844" y="2849232"/>
            <a:ext cx="11466311" cy="4873129"/>
          </a:xfrm>
          <a:prstGeom prst="rect">
            <a:avLst/>
          </a:prstGeom>
        </p:spPr>
        <p:txBody>
          <a:bodyPr lIns="0" tIns="0" rIns="0" bIns="0" rtlCol="0" anchor="t">
            <a:spAutoFit/>
          </a:bodyPr>
          <a:lstStyle/>
          <a:p>
            <a:pPr algn="ctr">
              <a:lnSpc>
                <a:spcPts val="9490"/>
              </a:lnSpc>
            </a:pPr>
            <a:r>
              <a:rPr lang="en-US" sz="8042" spc="450" dirty="0" smtClean="0">
                <a:solidFill>
                  <a:srgbClr val="65503D"/>
                </a:solidFill>
                <a:latin typeface="Paytone One"/>
                <a:ea typeface="Paytone One"/>
                <a:cs typeface="Paytone One"/>
                <a:sym typeface="Paytone One"/>
              </a:rPr>
              <a:t>BÀI 6: GIAO </a:t>
            </a:r>
            <a:r>
              <a:rPr lang="en-US" sz="8042" spc="450" dirty="0">
                <a:solidFill>
                  <a:srgbClr val="65503D"/>
                </a:solidFill>
                <a:latin typeface="Paytone One"/>
                <a:ea typeface="Paytone One"/>
                <a:cs typeface="Paytone One"/>
                <a:sym typeface="Paytone One"/>
              </a:rPr>
              <a:t>TIẾP VÀ ỨNG XỬ TRONG KHÔNG GIAN MẠNG</a:t>
            </a:r>
          </a:p>
          <a:p>
            <a:pPr marL="0" lvl="0" indent="0" algn="ctr">
              <a:lnSpc>
                <a:spcPts val="9490"/>
              </a:lnSpc>
              <a:spcBef>
                <a:spcPct val="0"/>
              </a:spcBef>
            </a:pPr>
            <a:endParaRPr lang="en-US" sz="8042" spc="450" dirty="0">
              <a:solidFill>
                <a:srgbClr val="65503D"/>
              </a:solidFill>
              <a:latin typeface="Paytone One"/>
              <a:ea typeface="Paytone One"/>
              <a:cs typeface="Paytone One"/>
              <a:sym typeface="Paytone One"/>
            </a:endParaRP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85035" y="-4485535"/>
            <a:ext cx="19258069" cy="19258069"/>
          </a:xfrm>
          <a:custGeom>
            <a:avLst/>
            <a:gdLst/>
            <a:ahLst/>
            <a:cxnLst/>
            <a:rect l="l" t="t" r="r" b="b"/>
            <a:pathLst>
              <a:path w="19258069" h="19258069">
                <a:moveTo>
                  <a:pt x="0" y="0"/>
                </a:moveTo>
                <a:lnTo>
                  <a:pt x="19258070" y="0"/>
                </a:lnTo>
                <a:lnTo>
                  <a:pt x="19258070" y="19258070"/>
                </a:lnTo>
                <a:lnTo>
                  <a:pt x="0" y="19258070"/>
                </a:lnTo>
                <a:lnTo>
                  <a:pt x="0" y="0"/>
                </a:lnTo>
                <a:close/>
              </a:path>
            </a:pathLst>
          </a:custGeom>
          <a:blipFill>
            <a:blip r:embed="rId2">
              <a:alphaModFix amt="4000"/>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1055075" y="1028700"/>
            <a:ext cx="604457" cy="608886"/>
          </a:xfrm>
          <a:custGeom>
            <a:avLst/>
            <a:gdLst/>
            <a:ahLst/>
            <a:cxnLst/>
            <a:rect l="l" t="t" r="r" b="b"/>
            <a:pathLst>
              <a:path w="604457" h="608886">
                <a:moveTo>
                  <a:pt x="0" y="0"/>
                </a:moveTo>
                <a:lnTo>
                  <a:pt x="604457" y="0"/>
                </a:lnTo>
                <a:lnTo>
                  <a:pt x="604457" y="608886"/>
                </a:lnTo>
                <a:lnTo>
                  <a:pt x="0" y="608886"/>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4" name="Freeform 4"/>
          <p:cNvSpPr/>
          <p:nvPr/>
        </p:nvSpPr>
        <p:spPr>
          <a:xfrm>
            <a:off x="1124758" y="2249067"/>
            <a:ext cx="8770506" cy="6117474"/>
          </a:xfrm>
          <a:custGeom>
            <a:avLst/>
            <a:gdLst/>
            <a:ahLst/>
            <a:cxnLst/>
            <a:rect l="l" t="t" r="r" b="b"/>
            <a:pathLst>
              <a:path w="8770506" h="6117474">
                <a:moveTo>
                  <a:pt x="0" y="0"/>
                </a:moveTo>
                <a:lnTo>
                  <a:pt x="8770506" y="0"/>
                </a:lnTo>
                <a:lnTo>
                  <a:pt x="8770506" y="6117473"/>
                </a:lnTo>
                <a:lnTo>
                  <a:pt x="0" y="6117473"/>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5" name="Freeform 5"/>
          <p:cNvSpPr/>
          <p:nvPr/>
        </p:nvSpPr>
        <p:spPr>
          <a:xfrm>
            <a:off x="9462493" y="2122684"/>
            <a:ext cx="9126937" cy="6366086"/>
          </a:xfrm>
          <a:custGeom>
            <a:avLst/>
            <a:gdLst/>
            <a:ahLst/>
            <a:cxnLst/>
            <a:rect l="l" t="t" r="r" b="b"/>
            <a:pathLst>
              <a:path w="9126937" h="6366086">
                <a:moveTo>
                  <a:pt x="0" y="0"/>
                </a:moveTo>
                <a:lnTo>
                  <a:pt x="9126937" y="0"/>
                </a:lnTo>
                <a:lnTo>
                  <a:pt x="9126937" y="6366086"/>
                </a:lnTo>
                <a:lnTo>
                  <a:pt x="0" y="6366086"/>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6" name="TextBox 6"/>
          <p:cNvSpPr txBox="1"/>
          <p:nvPr/>
        </p:nvSpPr>
        <p:spPr>
          <a:xfrm>
            <a:off x="1806339" y="1111346"/>
            <a:ext cx="1160704" cy="472169"/>
          </a:xfrm>
          <a:prstGeom prst="rect">
            <a:avLst/>
          </a:prstGeom>
        </p:spPr>
        <p:txBody>
          <a:bodyPr lIns="0" tIns="0" rIns="0" bIns="0" rtlCol="0" anchor="t">
            <a:spAutoFit/>
          </a:bodyPr>
          <a:lstStyle/>
          <a:p>
            <a:pPr algn="l">
              <a:lnSpc>
                <a:spcPts val="1822"/>
              </a:lnSpc>
            </a:pPr>
            <a:r>
              <a:rPr lang="en-US" sz="1804" b="1" spc="-110">
                <a:solidFill>
                  <a:srgbClr val="343434"/>
                </a:solidFill>
                <a:latin typeface="DM Sans Bold"/>
                <a:ea typeface="DM Sans Bold"/>
                <a:cs typeface="DM Sans Bold"/>
                <a:sym typeface="DM Sans Bold"/>
              </a:rPr>
              <a:t>STUDIO SHODWE</a:t>
            </a:r>
          </a:p>
        </p:txBody>
      </p:sp>
      <p:sp>
        <p:nvSpPr>
          <p:cNvPr id="7" name="TextBox 7"/>
          <p:cNvSpPr txBox="1"/>
          <p:nvPr/>
        </p:nvSpPr>
        <p:spPr>
          <a:xfrm>
            <a:off x="12319860" y="1111629"/>
            <a:ext cx="847412" cy="221513"/>
          </a:xfrm>
          <a:prstGeom prst="rect">
            <a:avLst/>
          </a:prstGeom>
        </p:spPr>
        <p:txBody>
          <a:bodyPr lIns="0" tIns="0" rIns="0" bIns="0" rtlCol="0" anchor="t">
            <a:spAutoFit/>
          </a:bodyPr>
          <a:lstStyle/>
          <a:p>
            <a:pPr marL="0" lvl="1" indent="0" algn="ctr">
              <a:lnSpc>
                <a:spcPts val="1874"/>
              </a:lnSpc>
              <a:spcBef>
                <a:spcPct val="0"/>
              </a:spcBef>
            </a:pPr>
            <a:r>
              <a:rPr lang="en-US" sz="1453" u="none" strike="noStrike" spc="-79">
                <a:solidFill>
                  <a:srgbClr val="343434"/>
                </a:solidFill>
                <a:latin typeface="DM Sans"/>
                <a:ea typeface="DM Sans"/>
                <a:cs typeface="DM Sans"/>
                <a:sym typeface="DM Sans"/>
              </a:rPr>
              <a:t>HOME</a:t>
            </a:r>
          </a:p>
        </p:txBody>
      </p:sp>
      <p:sp>
        <p:nvSpPr>
          <p:cNvPr id="8" name="TextBox 8"/>
          <p:cNvSpPr txBox="1"/>
          <p:nvPr/>
        </p:nvSpPr>
        <p:spPr>
          <a:xfrm>
            <a:off x="13424041" y="1111629"/>
            <a:ext cx="847412" cy="221513"/>
          </a:xfrm>
          <a:prstGeom prst="rect">
            <a:avLst/>
          </a:prstGeom>
        </p:spPr>
        <p:txBody>
          <a:bodyPr lIns="0" tIns="0" rIns="0" bIns="0" rtlCol="0" anchor="t">
            <a:spAutoFit/>
          </a:bodyPr>
          <a:lstStyle/>
          <a:p>
            <a:pPr marL="0" lvl="1" indent="0" algn="ctr">
              <a:lnSpc>
                <a:spcPts val="1874"/>
              </a:lnSpc>
              <a:spcBef>
                <a:spcPct val="0"/>
              </a:spcBef>
            </a:pPr>
            <a:r>
              <a:rPr lang="en-US" sz="1453" u="none" strike="noStrike" spc="-79">
                <a:solidFill>
                  <a:srgbClr val="343434"/>
                </a:solidFill>
                <a:latin typeface="DM Sans"/>
                <a:ea typeface="DM Sans"/>
                <a:cs typeface="DM Sans"/>
                <a:sym typeface="DM Sans"/>
              </a:rPr>
              <a:t>SERVICE</a:t>
            </a:r>
          </a:p>
        </p:txBody>
      </p:sp>
      <p:sp>
        <p:nvSpPr>
          <p:cNvPr id="9" name="TextBox 9"/>
          <p:cNvSpPr txBox="1"/>
          <p:nvPr/>
        </p:nvSpPr>
        <p:spPr>
          <a:xfrm>
            <a:off x="14528628" y="1111629"/>
            <a:ext cx="1105735" cy="221513"/>
          </a:xfrm>
          <a:prstGeom prst="rect">
            <a:avLst/>
          </a:prstGeom>
        </p:spPr>
        <p:txBody>
          <a:bodyPr lIns="0" tIns="0" rIns="0" bIns="0" rtlCol="0" anchor="t">
            <a:spAutoFit/>
          </a:bodyPr>
          <a:lstStyle/>
          <a:p>
            <a:pPr marL="0" lvl="1" indent="0" algn="ctr">
              <a:lnSpc>
                <a:spcPts val="1874"/>
              </a:lnSpc>
              <a:spcBef>
                <a:spcPct val="0"/>
              </a:spcBef>
            </a:pPr>
            <a:r>
              <a:rPr lang="en-US" sz="1453" u="none" strike="noStrike" spc="-79">
                <a:solidFill>
                  <a:srgbClr val="343434"/>
                </a:solidFill>
                <a:latin typeface="DM Sans"/>
                <a:ea typeface="DM Sans"/>
                <a:cs typeface="DM Sans"/>
                <a:sym typeface="DM Sans"/>
              </a:rPr>
              <a:t>ABOUT US</a:t>
            </a:r>
          </a:p>
        </p:txBody>
      </p:sp>
      <p:sp>
        <p:nvSpPr>
          <p:cNvPr id="10" name="TextBox 10"/>
          <p:cNvSpPr txBox="1"/>
          <p:nvPr/>
        </p:nvSpPr>
        <p:spPr>
          <a:xfrm>
            <a:off x="15923945" y="1111629"/>
            <a:ext cx="1335355" cy="221513"/>
          </a:xfrm>
          <a:prstGeom prst="rect">
            <a:avLst/>
          </a:prstGeom>
        </p:spPr>
        <p:txBody>
          <a:bodyPr lIns="0" tIns="0" rIns="0" bIns="0" rtlCol="0" anchor="t">
            <a:spAutoFit/>
          </a:bodyPr>
          <a:lstStyle/>
          <a:p>
            <a:pPr marL="0" lvl="1" indent="0" algn="ctr">
              <a:lnSpc>
                <a:spcPts val="1874"/>
              </a:lnSpc>
              <a:spcBef>
                <a:spcPct val="0"/>
              </a:spcBef>
            </a:pPr>
            <a:r>
              <a:rPr lang="en-US" sz="1453" u="none" strike="noStrike" spc="-79">
                <a:solidFill>
                  <a:srgbClr val="343434"/>
                </a:solidFill>
                <a:latin typeface="DM Sans"/>
                <a:ea typeface="DM Sans"/>
                <a:cs typeface="DM Sans"/>
                <a:sym typeface="DM Sans"/>
              </a:rPr>
              <a:t>CONTACT US</a:t>
            </a:r>
          </a:p>
        </p:txBody>
      </p:sp>
      <p:sp>
        <p:nvSpPr>
          <p:cNvPr id="11" name="TextBox 11"/>
          <p:cNvSpPr txBox="1"/>
          <p:nvPr/>
        </p:nvSpPr>
        <p:spPr>
          <a:xfrm>
            <a:off x="1806339" y="3778048"/>
            <a:ext cx="7005363" cy="4719241"/>
          </a:xfrm>
          <a:prstGeom prst="rect">
            <a:avLst/>
          </a:prstGeom>
        </p:spPr>
        <p:txBody>
          <a:bodyPr wrap="square" lIns="0" tIns="0" rIns="0" bIns="0" rtlCol="0" anchor="t">
            <a:spAutoFit/>
          </a:bodyPr>
          <a:lstStyle/>
          <a:p>
            <a:pPr algn="just">
              <a:lnSpc>
                <a:spcPts val="9174"/>
              </a:lnSpc>
            </a:pPr>
            <a:r>
              <a:rPr lang="en-US" sz="6283" i="1" dirty="0" err="1" smtClean="0">
                <a:solidFill>
                  <a:srgbClr val="343434"/>
                </a:solidFill>
                <a:latin typeface="Faustina Italics"/>
                <a:ea typeface="Faustina Italics"/>
                <a:cs typeface="Faustina Italics"/>
                <a:sym typeface="Faustina Italics"/>
              </a:rPr>
              <a:t>Nhược</a:t>
            </a:r>
            <a:r>
              <a:rPr lang="en-US" sz="6283" i="1" dirty="0" smtClean="0">
                <a:solidFill>
                  <a:srgbClr val="343434"/>
                </a:solidFill>
                <a:latin typeface="Faustina Italics"/>
                <a:ea typeface="Faustina Italics"/>
                <a:cs typeface="Faustina Italics"/>
                <a:sym typeface="Faustina Italics"/>
              </a:rPr>
              <a:t>  </a:t>
            </a:r>
            <a:r>
              <a:rPr lang="en-US" sz="6283" i="1" dirty="0" err="1">
                <a:solidFill>
                  <a:srgbClr val="343434"/>
                </a:solidFill>
                <a:latin typeface="Faustina Italics"/>
                <a:ea typeface="Faustina Italics"/>
                <a:cs typeface="Faustina Italics"/>
                <a:sym typeface="Faustina Italics"/>
              </a:rPr>
              <a:t>điểm</a:t>
            </a:r>
            <a:r>
              <a:rPr lang="en-US" sz="6283" i="1" dirty="0">
                <a:solidFill>
                  <a:srgbClr val="343434"/>
                </a:solidFill>
                <a:latin typeface="Faustina Italics"/>
                <a:ea typeface="Faustina Italics"/>
                <a:cs typeface="Faustina Italics"/>
                <a:sym typeface="Faustina Italics"/>
              </a:rPr>
              <a:t> </a:t>
            </a:r>
            <a:r>
              <a:rPr lang="en-US" sz="6283" i="1" dirty="0" err="1">
                <a:solidFill>
                  <a:srgbClr val="343434"/>
                </a:solidFill>
                <a:latin typeface="Faustina Italics"/>
                <a:ea typeface="Faustina Italics"/>
                <a:cs typeface="Faustina Italics"/>
                <a:sym typeface="Faustina Italics"/>
              </a:rPr>
              <a:t>của</a:t>
            </a:r>
            <a:r>
              <a:rPr lang="en-US" sz="6283" i="1" dirty="0">
                <a:solidFill>
                  <a:srgbClr val="343434"/>
                </a:solidFill>
                <a:latin typeface="Faustina Italics"/>
                <a:ea typeface="Faustina Italics"/>
                <a:cs typeface="Faustina Italics"/>
                <a:sym typeface="Faustina Italics"/>
              </a:rPr>
              <a:t> </a:t>
            </a:r>
            <a:r>
              <a:rPr lang="en-US" sz="6283" i="1" dirty="0" err="1">
                <a:solidFill>
                  <a:srgbClr val="343434"/>
                </a:solidFill>
                <a:latin typeface="Faustina Italics"/>
                <a:ea typeface="Faustina Italics"/>
                <a:cs typeface="Faustina Italics"/>
                <a:sym typeface="Faustina Italics"/>
              </a:rPr>
              <a:t>giao</a:t>
            </a:r>
            <a:r>
              <a:rPr lang="en-US" sz="6283" i="1" dirty="0">
                <a:solidFill>
                  <a:srgbClr val="343434"/>
                </a:solidFill>
                <a:latin typeface="Faustina Italics"/>
                <a:ea typeface="Faustina Italics"/>
                <a:cs typeface="Faustina Italics"/>
                <a:sym typeface="Faustina Italics"/>
              </a:rPr>
              <a:t> </a:t>
            </a:r>
            <a:r>
              <a:rPr lang="en-US" sz="6283" i="1" dirty="0" err="1">
                <a:solidFill>
                  <a:srgbClr val="343434"/>
                </a:solidFill>
                <a:latin typeface="Faustina Italics"/>
                <a:ea typeface="Faustina Italics"/>
                <a:cs typeface="Faustina Italics"/>
                <a:sym typeface="Faustina Italics"/>
              </a:rPr>
              <a:t>tiếp</a:t>
            </a:r>
            <a:r>
              <a:rPr lang="en-US" sz="6283" i="1" dirty="0">
                <a:solidFill>
                  <a:srgbClr val="343434"/>
                </a:solidFill>
                <a:latin typeface="Faustina Italics"/>
                <a:ea typeface="Faustina Italics"/>
                <a:cs typeface="Faustina Italics"/>
                <a:sym typeface="Faustina Italics"/>
              </a:rPr>
              <a:t> </a:t>
            </a:r>
            <a:r>
              <a:rPr lang="en-US" sz="6283" i="1" dirty="0" err="1">
                <a:solidFill>
                  <a:srgbClr val="343434"/>
                </a:solidFill>
                <a:latin typeface="Faustina Italics"/>
                <a:ea typeface="Faustina Italics"/>
                <a:cs typeface="Faustina Italics"/>
                <a:sym typeface="Faustina Italics"/>
              </a:rPr>
              <a:t>trong</a:t>
            </a:r>
            <a:r>
              <a:rPr lang="en-US" sz="6283" i="1" dirty="0">
                <a:solidFill>
                  <a:srgbClr val="343434"/>
                </a:solidFill>
                <a:latin typeface="Faustina Italics"/>
                <a:ea typeface="Faustina Italics"/>
                <a:cs typeface="Faustina Italics"/>
                <a:sym typeface="Faustina Italics"/>
              </a:rPr>
              <a:t> </a:t>
            </a:r>
            <a:r>
              <a:rPr lang="en-US" sz="6283" i="1" dirty="0" err="1">
                <a:solidFill>
                  <a:srgbClr val="343434"/>
                </a:solidFill>
                <a:latin typeface="Faustina Italics"/>
                <a:ea typeface="Faustina Italics"/>
                <a:cs typeface="Faustina Italics"/>
                <a:sym typeface="Faustina Italics"/>
              </a:rPr>
              <a:t>không</a:t>
            </a:r>
            <a:r>
              <a:rPr lang="en-US" sz="6283" i="1" dirty="0">
                <a:solidFill>
                  <a:srgbClr val="343434"/>
                </a:solidFill>
                <a:latin typeface="Faustina Italics"/>
                <a:ea typeface="Faustina Italics"/>
                <a:cs typeface="Faustina Italics"/>
                <a:sym typeface="Faustina Italics"/>
              </a:rPr>
              <a:t>   </a:t>
            </a:r>
            <a:r>
              <a:rPr lang="en-US" sz="6283" i="1" dirty="0" err="1">
                <a:solidFill>
                  <a:srgbClr val="343434"/>
                </a:solidFill>
                <a:latin typeface="Faustina Italics"/>
                <a:ea typeface="Faustina Italics"/>
                <a:cs typeface="Faustina Italics"/>
                <a:sym typeface="Faustina Italics"/>
              </a:rPr>
              <a:t>gian</a:t>
            </a:r>
            <a:r>
              <a:rPr lang="en-US" sz="6283" i="1" dirty="0">
                <a:solidFill>
                  <a:srgbClr val="343434"/>
                </a:solidFill>
                <a:latin typeface="Faustina Italics"/>
                <a:ea typeface="Faustina Italics"/>
                <a:cs typeface="Faustina Italics"/>
                <a:sym typeface="Faustina Italics"/>
              </a:rPr>
              <a:t>  </a:t>
            </a:r>
            <a:r>
              <a:rPr lang="en-US" sz="6283" i="1" dirty="0" err="1">
                <a:solidFill>
                  <a:srgbClr val="343434"/>
                </a:solidFill>
                <a:latin typeface="Faustina Italics"/>
                <a:ea typeface="Faustina Italics"/>
                <a:cs typeface="Faustina Italics"/>
                <a:sym typeface="Faustina Italics"/>
              </a:rPr>
              <a:t>mạng</a:t>
            </a:r>
            <a:r>
              <a:rPr lang="en-US" sz="6283" i="1" dirty="0">
                <a:solidFill>
                  <a:srgbClr val="343434"/>
                </a:solidFill>
                <a:latin typeface="Faustina Italics"/>
                <a:ea typeface="Faustina Italics"/>
                <a:cs typeface="Faustina Italics"/>
                <a:sym typeface="Faustina Italics"/>
              </a:rPr>
              <a:t>.</a:t>
            </a:r>
          </a:p>
        </p:txBody>
      </p:sp>
      <p:sp>
        <p:nvSpPr>
          <p:cNvPr id="12" name="TextBox 12"/>
          <p:cNvSpPr txBox="1"/>
          <p:nvPr/>
        </p:nvSpPr>
        <p:spPr>
          <a:xfrm>
            <a:off x="16253563" y="8991600"/>
            <a:ext cx="1005737" cy="266700"/>
          </a:xfrm>
          <a:prstGeom prst="rect">
            <a:avLst/>
          </a:prstGeom>
        </p:spPr>
        <p:txBody>
          <a:bodyPr lIns="0" tIns="0" rIns="0" bIns="0" rtlCol="0" anchor="t">
            <a:spAutoFit/>
          </a:bodyPr>
          <a:lstStyle/>
          <a:p>
            <a:pPr algn="r">
              <a:lnSpc>
                <a:spcPts val="2100"/>
              </a:lnSpc>
            </a:pPr>
            <a:r>
              <a:rPr lang="en-US" sz="1500" b="1">
                <a:solidFill>
                  <a:srgbClr val="343434"/>
                </a:solidFill>
                <a:latin typeface="DM Sans Bold"/>
                <a:ea typeface="DM Sans Bold"/>
                <a:cs typeface="DM Sans Bold"/>
                <a:sym typeface="DM Sans Bold"/>
              </a:rPr>
              <a:t>Page 03</a:t>
            </a:r>
          </a:p>
        </p:txBody>
      </p:sp>
      <p:sp>
        <p:nvSpPr>
          <p:cNvPr id="13" name="TextBox 13"/>
          <p:cNvSpPr txBox="1"/>
          <p:nvPr/>
        </p:nvSpPr>
        <p:spPr>
          <a:xfrm>
            <a:off x="10506889" y="3590540"/>
            <a:ext cx="6752411" cy="3885679"/>
          </a:xfrm>
          <a:prstGeom prst="rect">
            <a:avLst/>
          </a:prstGeom>
        </p:spPr>
        <p:txBody>
          <a:bodyPr lIns="0" tIns="0" rIns="0" bIns="0" rtlCol="0" anchor="t">
            <a:spAutoFit/>
          </a:bodyPr>
          <a:lstStyle/>
          <a:p>
            <a:pPr algn="just">
              <a:lnSpc>
                <a:spcPts val="10149"/>
              </a:lnSpc>
            </a:pPr>
            <a:r>
              <a:rPr lang="en-US" sz="5100" i="1" dirty="0" err="1" smtClean="0">
                <a:solidFill>
                  <a:srgbClr val="343434"/>
                </a:solidFill>
                <a:latin typeface="Faustina Italics"/>
                <a:ea typeface="Faustina Italics"/>
                <a:cs typeface="Faustina Italics"/>
                <a:sym typeface="Faustina Italics"/>
              </a:rPr>
              <a:t>Một</a:t>
            </a:r>
            <a:r>
              <a:rPr lang="en-US" sz="5100" i="1" dirty="0" smtClean="0">
                <a:solidFill>
                  <a:srgbClr val="343434"/>
                </a:solidFill>
                <a:latin typeface="Faustina Italics"/>
                <a:ea typeface="Faustina Italics"/>
                <a:cs typeface="Faustina Italics"/>
                <a:sym typeface="Faustina Italics"/>
              </a:rPr>
              <a:t>  </a:t>
            </a:r>
            <a:r>
              <a:rPr lang="en-US" sz="5100" i="1" dirty="0" err="1">
                <a:solidFill>
                  <a:srgbClr val="343434"/>
                </a:solidFill>
                <a:latin typeface="Faustina Italics"/>
                <a:ea typeface="Faustina Italics"/>
                <a:cs typeface="Faustina Italics"/>
                <a:sym typeface="Faustina Italics"/>
              </a:rPr>
              <a:t>số</a:t>
            </a:r>
            <a:r>
              <a:rPr lang="en-US" sz="5100" i="1" dirty="0">
                <a:solidFill>
                  <a:srgbClr val="343434"/>
                </a:solidFill>
                <a:latin typeface="Faustina Italics"/>
                <a:ea typeface="Faustina Italics"/>
                <a:cs typeface="Faustina Italics"/>
                <a:sym typeface="Faustina Italics"/>
              </a:rPr>
              <a:t>  </a:t>
            </a:r>
            <a:r>
              <a:rPr lang="en-US" sz="5100" i="1" dirty="0" err="1">
                <a:solidFill>
                  <a:srgbClr val="343434"/>
                </a:solidFill>
                <a:latin typeface="Faustina Italics"/>
                <a:ea typeface="Faustina Italics"/>
                <a:cs typeface="Faustina Italics"/>
                <a:sym typeface="Faustina Italics"/>
              </a:rPr>
              <a:t>phần</a:t>
            </a:r>
            <a:r>
              <a:rPr lang="en-US" sz="5100" i="1" dirty="0">
                <a:solidFill>
                  <a:srgbClr val="343434"/>
                </a:solidFill>
                <a:latin typeface="Faustina Italics"/>
                <a:ea typeface="Faustina Italics"/>
                <a:cs typeface="Faustina Italics"/>
                <a:sym typeface="Faustina Italics"/>
              </a:rPr>
              <a:t>  </a:t>
            </a:r>
            <a:r>
              <a:rPr lang="en-US" sz="5100" i="1" dirty="0" err="1">
                <a:solidFill>
                  <a:srgbClr val="343434"/>
                </a:solidFill>
                <a:latin typeface="Faustina Italics"/>
                <a:ea typeface="Faustina Italics"/>
                <a:cs typeface="Faustina Italics"/>
                <a:sym typeface="Faustina Italics"/>
              </a:rPr>
              <a:t>mềm</a:t>
            </a:r>
            <a:r>
              <a:rPr lang="en-US" sz="5100" i="1" dirty="0">
                <a:solidFill>
                  <a:srgbClr val="343434"/>
                </a:solidFill>
                <a:latin typeface="Faustina Italics"/>
                <a:ea typeface="Faustina Italics"/>
                <a:cs typeface="Faustina Italics"/>
                <a:sym typeface="Faustina Italics"/>
              </a:rPr>
              <a:t>  </a:t>
            </a:r>
            <a:r>
              <a:rPr lang="en-US" sz="5100" i="1" dirty="0" err="1">
                <a:solidFill>
                  <a:srgbClr val="343434"/>
                </a:solidFill>
                <a:latin typeface="Faustina Italics"/>
                <a:ea typeface="Faustina Italics"/>
                <a:cs typeface="Faustina Italics"/>
                <a:sym typeface="Faustina Italics"/>
              </a:rPr>
              <a:t>hỗ</a:t>
            </a:r>
            <a:r>
              <a:rPr lang="en-US" sz="5100" i="1" dirty="0">
                <a:solidFill>
                  <a:srgbClr val="343434"/>
                </a:solidFill>
                <a:latin typeface="Faustina Italics"/>
                <a:ea typeface="Faustina Italics"/>
                <a:cs typeface="Faustina Italics"/>
                <a:sym typeface="Faustina Italics"/>
              </a:rPr>
              <a:t> </a:t>
            </a:r>
            <a:r>
              <a:rPr lang="en-US" sz="5100" i="1" dirty="0" err="1">
                <a:solidFill>
                  <a:srgbClr val="343434"/>
                </a:solidFill>
                <a:latin typeface="Faustina Italics"/>
                <a:ea typeface="Faustina Italics"/>
                <a:cs typeface="Faustina Italics"/>
                <a:sym typeface="Faustina Italics"/>
              </a:rPr>
              <a:t>trợ</a:t>
            </a:r>
            <a:r>
              <a:rPr lang="en-US" sz="5100" i="1" dirty="0">
                <a:solidFill>
                  <a:srgbClr val="343434"/>
                </a:solidFill>
                <a:latin typeface="Faustina Italics"/>
                <a:ea typeface="Faustina Italics"/>
                <a:cs typeface="Faustina Italics"/>
                <a:sym typeface="Faustina Italics"/>
              </a:rPr>
              <a:t> </a:t>
            </a:r>
            <a:r>
              <a:rPr lang="en-US" sz="5100" i="1" dirty="0" err="1">
                <a:solidFill>
                  <a:srgbClr val="343434"/>
                </a:solidFill>
                <a:latin typeface="Faustina Italics"/>
                <a:ea typeface="Faustina Italics"/>
                <a:cs typeface="Faustina Italics"/>
                <a:sym typeface="Faustina Italics"/>
              </a:rPr>
              <a:t>giao</a:t>
            </a:r>
            <a:r>
              <a:rPr lang="en-US" sz="5100" i="1" dirty="0">
                <a:solidFill>
                  <a:srgbClr val="343434"/>
                </a:solidFill>
                <a:latin typeface="Faustina Italics"/>
                <a:ea typeface="Faustina Italics"/>
                <a:cs typeface="Faustina Italics"/>
                <a:sym typeface="Faustina Italics"/>
              </a:rPr>
              <a:t> </a:t>
            </a:r>
            <a:r>
              <a:rPr lang="en-US" sz="5100" i="1" dirty="0" err="1">
                <a:solidFill>
                  <a:srgbClr val="343434"/>
                </a:solidFill>
                <a:latin typeface="Faustina Italics"/>
                <a:ea typeface="Faustina Italics"/>
                <a:cs typeface="Faustina Italics"/>
                <a:sym typeface="Faustina Italics"/>
              </a:rPr>
              <a:t>tiếp</a:t>
            </a:r>
            <a:r>
              <a:rPr lang="en-US" sz="5100" i="1" dirty="0">
                <a:solidFill>
                  <a:srgbClr val="343434"/>
                </a:solidFill>
                <a:latin typeface="Faustina Italics"/>
                <a:ea typeface="Faustina Italics"/>
                <a:cs typeface="Faustina Italics"/>
                <a:sym typeface="Faustina Italics"/>
              </a:rPr>
              <a:t> </a:t>
            </a:r>
            <a:r>
              <a:rPr lang="en-US" sz="5100" i="1" dirty="0" err="1">
                <a:solidFill>
                  <a:srgbClr val="343434"/>
                </a:solidFill>
                <a:latin typeface="Faustina Italics"/>
                <a:ea typeface="Faustina Italics"/>
                <a:cs typeface="Faustina Italics"/>
                <a:sym typeface="Faustina Italics"/>
              </a:rPr>
              <a:t>trong</a:t>
            </a:r>
            <a:r>
              <a:rPr lang="en-US" sz="5100" i="1" dirty="0">
                <a:solidFill>
                  <a:srgbClr val="343434"/>
                </a:solidFill>
                <a:latin typeface="Faustina Italics"/>
                <a:ea typeface="Faustina Italics"/>
                <a:cs typeface="Faustina Italics"/>
                <a:sym typeface="Faustina Italics"/>
              </a:rPr>
              <a:t> </a:t>
            </a:r>
            <a:r>
              <a:rPr lang="en-US" sz="5100" i="1" dirty="0" err="1">
                <a:solidFill>
                  <a:srgbClr val="343434"/>
                </a:solidFill>
                <a:latin typeface="Faustina Italics"/>
                <a:ea typeface="Faustina Italics"/>
                <a:cs typeface="Faustina Italics"/>
                <a:sym typeface="Faustina Italics"/>
              </a:rPr>
              <a:t>không</a:t>
            </a:r>
            <a:r>
              <a:rPr lang="en-US" sz="5100" i="1" dirty="0">
                <a:solidFill>
                  <a:srgbClr val="343434"/>
                </a:solidFill>
                <a:latin typeface="Faustina Italics"/>
                <a:ea typeface="Faustina Italics"/>
                <a:cs typeface="Faustina Italics"/>
                <a:sym typeface="Faustina Italics"/>
              </a:rPr>
              <a:t>   </a:t>
            </a:r>
            <a:r>
              <a:rPr lang="en-US" sz="5100" i="1" dirty="0" err="1">
                <a:solidFill>
                  <a:srgbClr val="343434"/>
                </a:solidFill>
                <a:latin typeface="Faustina Italics"/>
                <a:ea typeface="Faustina Italics"/>
                <a:cs typeface="Faustina Italics"/>
                <a:sym typeface="Faustina Italics"/>
              </a:rPr>
              <a:t>gian</a:t>
            </a:r>
            <a:r>
              <a:rPr lang="en-US" sz="5100" i="1" dirty="0">
                <a:solidFill>
                  <a:srgbClr val="343434"/>
                </a:solidFill>
                <a:latin typeface="Faustina Italics"/>
                <a:ea typeface="Faustina Italics"/>
                <a:cs typeface="Faustina Italics"/>
                <a:sym typeface="Faustina Italics"/>
              </a:rPr>
              <a:t>  </a:t>
            </a:r>
            <a:r>
              <a:rPr lang="en-US" sz="5100" i="1" dirty="0" err="1">
                <a:solidFill>
                  <a:srgbClr val="343434"/>
                </a:solidFill>
                <a:latin typeface="Faustina Italics"/>
                <a:ea typeface="Faustina Italics"/>
                <a:cs typeface="Faustina Italics"/>
                <a:sym typeface="Faustina Italics"/>
              </a:rPr>
              <a:t>mạng</a:t>
            </a:r>
            <a:r>
              <a:rPr lang="en-US" sz="5100" i="1" dirty="0">
                <a:solidFill>
                  <a:srgbClr val="343434"/>
                </a:solidFill>
                <a:latin typeface="Faustina Italics"/>
                <a:ea typeface="Faustina Italics"/>
                <a:cs typeface="Faustina Italics"/>
                <a:sym typeface="Faustina Italics"/>
              </a:rPr>
              <a:t>.</a:t>
            </a:r>
          </a:p>
        </p:txBody>
      </p:sp>
    </p:spTree>
    <p:extLst>
      <p:ext uri="{BB962C8B-B14F-4D97-AF65-F5344CB8AC3E}">
        <p14:creationId xmlns:p14="http://schemas.microsoft.com/office/powerpoint/2010/main" val="410062064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grpSp>
        <p:nvGrpSpPr>
          <p:cNvPr id="3" name="Group 3"/>
          <p:cNvGrpSpPr/>
          <p:nvPr/>
        </p:nvGrpSpPr>
        <p:grpSpPr>
          <a:xfrm>
            <a:off x="1028700" y="1028700"/>
            <a:ext cx="16230600" cy="8229600"/>
            <a:chOff x="0" y="0"/>
            <a:chExt cx="4274726" cy="2167467"/>
          </a:xfrm>
        </p:grpSpPr>
        <p:sp>
          <p:nvSpPr>
            <p:cNvPr id="4" name="Freeform 4"/>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38100" cap="sq">
              <a:solidFill>
                <a:srgbClr val="644F3D"/>
              </a:solidFill>
              <a:prstDash val="solid"/>
              <a:miter/>
            </a:ln>
          </p:spPr>
        </p:sp>
        <p:sp>
          <p:nvSpPr>
            <p:cNvPr id="5" name="TextBox 5"/>
            <p:cNvSpPr txBox="1"/>
            <p:nvPr/>
          </p:nvSpPr>
          <p:spPr>
            <a:xfrm>
              <a:off x="0" y="-38100"/>
              <a:ext cx="4274726" cy="2205567"/>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1028700" y="1142395"/>
            <a:ext cx="15876560" cy="7945476"/>
            <a:chOff x="0" y="0"/>
            <a:chExt cx="4181481" cy="2092636"/>
          </a:xfrm>
        </p:grpSpPr>
        <p:sp>
          <p:nvSpPr>
            <p:cNvPr id="7" name="Freeform 7"/>
            <p:cNvSpPr/>
            <p:nvPr/>
          </p:nvSpPr>
          <p:spPr>
            <a:xfrm>
              <a:off x="0" y="0"/>
              <a:ext cx="4181481" cy="2092636"/>
            </a:xfrm>
            <a:custGeom>
              <a:avLst/>
              <a:gdLst/>
              <a:ahLst/>
              <a:cxnLst/>
              <a:rect l="l" t="t" r="r" b="b"/>
              <a:pathLst>
                <a:path w="4181481" h="2092636">
                  <a:moveTo>
                    <a:pt x="0" y="0"/>
                  </a:moveTo>
                  <a:lnTo>
                    <a:pt x="4181481" y="0"/>
                  </a:lnTo>
                  <a:lnTo>
                    <a:pt x="4181481" y="2092636"/>
                  </a:lnTo>
                  <a:lnTo>
                    <a:pt x="0" y="2092636"/>
                  </a:lnTo>
                  <a:close/>
                </a:path>
              </a:pathLst>
            </a:custGeom>
            <a:solidFill>
              <a:srgbClr val="FFFFFF"/>
            </a:solidFill>
            <a:ln w="38100" cap="sq">
              <a:solidFill>
                <a:srgbClr val="C1CE9A"/>
              </a:solidFill>
              <a:prstDash val="lgDash"/>
              <a:miter/>
            </a:ln>
          </p:spPr>
        </p:sp>
        <p:sp>
          <p:nvSpPr>
            <p:cNvPr id="8" name="TextBox 8"/>
            <p:cNvSpPr txBox="1"/>
            <p:nvPr/>
          </p:nvSpPr>
          <p:spPr>
            <a:xfrm>
              <a:off x="0" y="-38100"/>
              <a:ext cx="4181481" cy="2130736"/>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flipH="1">
            <a:off x="16143268" y="-3984217"/>
            <a:ext cx="10801253" cy="5756168"/>
          </a:xfrm>
          <a:custGeom>
            <a:avLst/>
            <a:gdLst/>
            <a:ahLst/>
            <a:cxnLst/>
            <a:rect l="l" t="t" r="r" b="b"/>
            <a:pathLst>
              <a:path w="10801253" h="5756168">
                <a:moveTo>
                  <a:pt x="10801252" y="0"/>
                </a:moveTo>
                <a:lnTo>
                  <a:pt x="0" y="0"/>
                </a:lnTo>
                <a:lnTo>
                  <a:pt x="0" y="5756167"/>
                </a:lnTo>
                <a:lnTo>
                  <a:pt x="10801252" y="5756167"/>
                </a:lnTo>
                <a:lnTo>
                  <a:pt x="10801252"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10" name="Freeform 10"/>
          <p:cNvSpPr/>
          <p:nvPr/>
        </p:nvSpPr>
        <p:spPr>
          <a:xfrm flipH="1">
            <a:off x="292166" y="1438055"/>
            <a:ext cx="1312631" cy="837697"/>
          </a:xfrm>
          <a:custGeom>
            <a:avLst/>
            <a:gdLst/>
            <a:ahLst/>
            <a:cxnLst/>
            <a:rect l="l" t="t" r="r" b="b"/>
            <a:pathLst>
              <a:path w="1312631" h="837697">
                <a:moveTo>
                  <a:pt x="1312631" y="0"/>
                </a:moveTo>
                <a:lnTo>
                  <a:pt x="0" y="0"/>
                </a:lnTo>
                <a:lnTo>
                  <a:pt x="0" y="837697"/>
                </a:lnTo>
                <a:lnTo>
                  <a:pt x="1312631" y="837697"/>
                </a:lnTo>
                <a:lnTo>
                  <a:pt x="1312631" y="0"/>
                </a:lnTo>
                <a:close/>
              </a:path>
            </a:pathLst>
          </a:custGeom>
          <a:blipFill>
            <a:blip r:embed="rId5">
              <a:extLst>
                <a:ext uri="{96DAC541-7B7A-43D3-8B79-37D633B846F1}">
                  <asvg:svgBlip xmlns="" xmlns:asvg="http://schemas.microsoft.com/office/drawing/2016/SVG/main" r:embed="rId6"/>
                </a:ext>
              </a:extLst>
            </a:blip>
            <a:stretch>
              <a:fillRect/>
            </a:stretch>
          </a:blipFill>
          <a:ln cap="sq">
            <a:noFill/>
            <a:prstDash val="solid"/>
            <a:miter/>
          </a:ln>
        </p:spPr>
      </p:sp>
      <p:sp>
        <p:nvSpPr>
          <p:cNvPr id="11" name="Freeform 11"/>
          <p:cNvSpPr/>
          <p:nvPr/>
        </p:nvSpPr>
        <p:spPr>
          <a:xfrm>
            <a:off x="1604797" y="308481"/>
            <a:ext cx="1581824" cy="1009491"/>
          </a:xfrm>
          <a:custGeom>
            <a:avLst/>
            <a:gdLst/>
            <a:ahLst/>
            <a:cxnLst/>
            <a:rect l="l" t="t" r="r" b="b"/>
            <a:pathLst>
              <a:path w="1581824" h="1009491">
                <a:moveTo>
                  <a:pt x="0" y="0"/>
                </a:moveTo>
                <a:lnTo>
                  <a:pt x="1581824" y="0"/>
                </a:lnTo>
                <a:lnTo>
                  <a:pt x="1581824" y="1009491"/>
                </a:lnTo>
                <a:lnTo>
                  <a:pt x="0" y="1009491"/>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a:ln cap="sq">
            <a:noFill/>
            <a:prstDash val="solid"/>
            <a:miter/>
          </a:ln>
        </p:spPr>
      </p:sp>
      <p:sp>
        <p:nvSpPr>
          <p:cNvPr id="12" name="Freeform 12"/>
          <p:cNvSpPr/>
          <p:nvPr/>
        </p:nvSpPr>
        <p:spPr>
          <a:xfrm>
            <a:off x="16143268" y="7552514"/>
            <a:ext cx="1793964" cy="1144875"/>
          </a:xfrm>
          <a:custGeom>
            <a:avLst/>
            <a:gdLst/>
            <a:ahLst/>
            <a:cxnLst/>
            <a:rect l="l" t="t" r="r" b="b"/>
            <a:pathLst>
              <a:path w="1793964" h="1144875">
                <a:moveTo>
                  <a:pt x="0" y="0"/>
                </a:moveTo>
                <a:lnTo>
                  <a:pt x="1793964" y="0"/>
                </a:lnTo>
                <a:lnTo>
                  <a:pt x="1793964" y="1144875"/>
                </a:lnTo>
                <a:lnTo>
                  <a:pt x="0" y="1144875"/>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a:ln cap="sq">
            <a:noFill/>
            <a:prstDash val="solid"/>
            <a:miter/>
          </a:ln>
        </p:spPr>
      </p:sp>
      <p:sp>
        <p:nvSpPr>
          <p:cNvPr id="13" name="Freeform 13"/>
          <p:cNvSpPr/>
          <p:nvPr/>
        </p:nvSpPr>
        <p:spPr>
          <a:xfrm>
            <a:off x="-8656520" y="-3984217"/>
            <a:ext cx="10801253" cy="5756168"/>
          </a:xfrm>
          <a:custGeom>
            <a:avLst/>
            <a:gdLst/>
            <a:ahLst/>
            <a:cxnLst/>
            <a:rect l="l" t="t" r="r" b="b"/>
            <a:pathLst>
              <a:path w="10801253" h="5756168">
                <a:moveTo>
                  <a:pt x="0" y="0"/>
                </a:moveTo>
                <a:lnTo>
                  <a:pt x="10801252" y="0"/>
                </a:lnTo>
                <a:lnTo>
                  <a:pt x="10801252" y="5756167"/>
                </a:lnTo>
                <a:lnTo>
                  <a:pt x="0" y="5756167"/>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14" name="Freeform 14"/>
          <p:cNvSpPr/>
          <p:nvPr/>
        </p:nvSpPr>
        <p:spPr>
          <a:xfrm>
            <a:off x="-2469220" y="7641371"/>
            <a:ext cx="5496517" cy="2970409"/>
          </a:xfrm>
          <a:custGeom>
            <a:avLst/>
            <a:gdLst/>
            <a:ahLst/>
            <a:cxnLst/>
            <a:rect l="l" t="t" r="r" b="b"/>
            <a:pathLst>
              <a:path w="5496517" h="2970409">
                <a:moveTo>
                  <a:pt x="0" y="0"/>
                </a:moveTo>
                <a:lnTo>
                  <a:pt x="5496517" y="0"/>
                </a:lnTo>
                <a:lnTo>
                  <a:pt x="5496517" y="2970409"/>
                </a:lnTo>
                <a:lnTo>
                  <a:pt x="0" y="2970409"/>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15" name="Freeform 15"/>
          <p:cNvSpPr/>
          <p:nvPr/>
        </p:nvSpPr>
        <p:spPr>
          <a:xfrm flipH="1">
            <a:off x="15260703" y="7641371"/>
            <a:ext cx="5496517" cy="2970409"/>
          </a:xfrm>
          <a:custGeom>
            <a:avLst/>
            <a:gdLst/>
            <a:ahLst/>
            <a:cxnLst/>
            <a:rect l="l" t="t" r="r" b="b"/>
            <a:pathLst>
              <a:path w="5496517" h="2970409">
                <a:moveTo>
                  <a:pt x="5496517" y="0"/>
                </a:moveTo>
                <a:lnTo>
                  <a:pt x="0" y="0"/>
                </a:lnTo>
                <a:lnTo>
                  <a:pt x="0" y="2970409"/>
                </a:lnTo>
                <a:lnTo>
                  <a:pt x="5496517" y="2970409"/>
                </a:lnTo>
                <a:lnTo>
                  <a:pt x="5496517" y="0"/>
                </a:lnTo>
                <a:close/>
              </a:path>
            </a:pathLst>
          </a:custGeom>
          <a:blipFill>
            <a:blip r:embed="rId7">
              <a:extLst>
                <a:ext uri="{96DAC541-7B7A-43D3-8B79-37D633B846F1}">
                  <asvg:svgBlip xmlns="" xmlns:asvg="http://schemas.microsoft.com/office/drawing/2016/SVG/main" r:embed="rId8"/>
                </a:ext>
              </a:extLst>
            </a:blip>
            <a:stretch>
              <a:fillRect/>
            </a:stretch>
          </a:blipFill>
          <a:ln cap="sq">
            <a:noFill/>
            <a:prstDash val="solid"/>
            <a:miter/>
          </a:ln>
        </p:spPr>
      </p:sp>
      <p:sp>
        <p:nvSpPr>
          <p:cNvPr id="16" name="Freeform 16"/>
          <p:cNvSpPr/>
          <p:nvPr/>
        </p:nvSpPr>
        <p:spPr>
          <a:xfrm rot="1510614">
            <a:off x="2015327" y="2448827"/>
            <a:ext cx="760765" cy="719268"/>
          </a:xfrm>
          <a:custGeom>
            <a:avLst/>
            <a:gdLst/>
            <a:ahLst/>
            <a:cxnLst/>
            <a:rect l="l" t="t" r="r" b="b"/>
            <a:pathLst>
              <a:path w="760765" h="719268">
                <a:moveTo>
                  <a:pt x="0" y="0"/>
                </a:moveTo>
                <a:lnTo>
                  <a:pt x="760764" y="0"/>
                </a:lnTo>
                <a:lnTo>
                  <a:pt x="760764" y="719268"/>
                </a:lnTo>
                <a:lnTo>
                  <a:pt x="0" y="719268"/>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17" name="TextBox 17"/>
          <p:cNvSpPr txBox="1"/>
          <p:nvPr/>
        </p:nvSpPr>
        <p:spPr>
          <a:xfrm>
            <a:off x="1863238" y="1186510"/>
            <a:ext cx="14790718" cy="1038746"/>
          </a:xfrm>
          <a:prstGeom prst="rect">
            <a:avLst/>
          </a:prstGeom>
        </p:spPr>
        <p:txBody>
          <a:bodyPr wrap="square" lIns="0" tIns="0" rIns="0" bIns="0" rtlCol="0" anchor="t">
            <a:spAutoFit/>
          </a:bodyPr>
          <a:lstStyle/>
          <a:p>
            <a:pPr algn="just">
              <a:lnSpc>
                <a:spcPts val="8085"/>
              </a:lnSpc>
            </a:pPr>
            <a:r>
              <a:rPr lang="en-US" sz="4400" b="1" i="1" dirty="0" err="1">
                <a:solidFill>
                  <a:srgbClr val="FF0000"/>
                </a:solidFill>
                <a:latin typeface="Faustina Italics"/>
                <a:ea typeface="Faustina Italics"/>
                <a:cs typeface="Faustina Italics"/>
                <a:sym typeface="Faustina Italics"/>
              </a:rPr>
              <a:t>Nhược</a:t>
            </a:r>
            <a:r>
              <a:rPr lang="en-US" sz="4400" b="1" i="1" dirty="0">
                <a:solidFill>
                  <a:srgbClr val="FF0000"/>
                </a:solidFill>
                <a:latin typeface="Faustina Italics"/>
                <a:ea typeface="Faustina Italics"/>
                <a:cs typeface="Faustina Italics"/>
                <a:sym typeface="Faustina Italics"/>
              </a:rPr>
              <a:t> </a:t>
            </a:r>
            <a:r>
              <a:rPr lang="en-US" sz="4400" b="1" i="1" dirty="0" err="1">
                <a:solidFill>
                  <a:srgbClr val="FF0000"/>
                </a:solidFill>
                <a:latin typeface="Faustina Italics"/>
                <a:ea typeface="Faustina Italics"/>
                <a:cs typeface="Faustina Italics"/>
                <a:sym typeface="Faustina Italics"/>
              </a:rPr>
              <a:t>điểm</a:t>
            </a:r>
            <a:r>
              <a:rPr lang="en-US" sz="4400" b="1" i="1" dirty="0">
                <a:solidFill>
                  <a:srgbClr val="FF0000"/>
                </a:solidFill>
                <a:latin typeface="Faustina Italics"/>
                <a:ea typeface="Faustina Italics"/>
                <a:cs typeface="Faustina Italics"/>
                <a:sym typeface="Faustina Italics"/>
              </a:rPr>
              <a:t> </a:t>
            </a:r>
            <a:r>
              <a:rPr lang="en-US" sz="4400" b="1" i="1" dirty="0" err="1">
                <a:solidFill>
                  <a:srgbClr val="FF0000"/>
                </a:solidFill>
                <a:latin typeface="Faustina Italics"/>
                <a:ea typeface="Faustina Italics"/>
                <a:cs typeface="Faustina Italics"/>
                <a:sym typeface="Faustina Italics"/>
              </a:rPr>
              <a:t>của</a:t>
            </a:r>
            <a:r>
              <a:rPr lang="en-US" sz="4400" b="1" i="1" dirty="0">
                <a:solidFill>
                  <a:srgbClr val="FF0000"/>
                </a:solidFill>
                <a:latin typeface="Faustina Italics"/>
                <a:ea typeface="Faustina Italics"/>
                <a:cs typeface="Faustina Italics"/>
                <a:sym typeface="Faustina Italics"/>
              </a:rPr>
              <a:t> </a:t>
            </a:r>
            <a:r>
              <a:rPr lang="en-US" sz="4400" b="1" i="1" dirty="0" err="1">
                <a:solidFill>
                  <a:srgbClr val="FF0000"/>
                </a:solidFill>
                <a:latin typeface="Faustina Italics"/>
                <a:ea typeface="Faustina Italics"/>
                <a:cs typeface="Faustina Italics"/>
                <a:sym typeface="Faustina Italics"/>
              </a:rPr>
              <a:t>giao</a:t>
            </a:r>
            <a:r>
              <a:rPr lang="en-US" sz="4400" b="1" i="1" dirty="0">
                <a:solidFill>
                  <a:srgbClr val="FF0000"/>
                </a:solidFill>
                <a:latin typeface="Faustina Italics"/>
                <a:ea typeface="Faustina Italics"/>
                <a:cs typeface="Faustina Italics"/>
                <a:sym typeface="Faustina Italics"/>
              </a:rPr>
              <a:t> </a:t>
            </a:r>
            <a:r>
              <a:rPr lang="en-US" sz="4400" b="1" i="1" dirty="0" err="1">
                <a:solidFill>
                  <a:srgbClr val="FF0000"/>
                </a:solidFill>
                <a:latin typeface="Faustina Italics"/>
                <a:ea typeface="Faustina Italics"/>
                <a:cs typeface="Faustina Italics"/>
                <a:sym typeface="Faustina Italics"/>
              </a:rPr>
              <a:t>tiếp</a:t>
            </a:r>
            <a:r>
              <a:rPr lang="en-US" sz="4400" b="1" i="1" dirty="0">
                <a:solidFill>
                  <a:srgbClr val="FF0000"/>
                </a:solidFill>
                <a:latin typeface="Faustina Italics"/>
                <a:ea typeface="Faustina Italics"/>
                <a:cs typeface="Faustina Italics"/>
                <a:sym typeface="Faustina Italics"/>
              </a:rPr>
              <a:t> </a:t>
            </a:r>
            <a:r>
              <a:rPr lang="en-US" sz="4400" b="1" i="1" dirty="0" err="1">
                <a:solidFill>
                  <a:srgbClr val="FF0000"/>
                </a:solidFill>
                <a:latin typeface="Faustina Italics"/>
                <a:ea typeface="Faustina Italics"/>
                <a:cs typeface="Faustina Italics"/>
                <a:sym typeface="Faustina Italics"/>
              </a:rPr>
              <a:t>trong</a:t>
            </a:r>
            <a:r>
              <a:rPr lang="en-US" sz="4400" b="1" i="1" dirty="0">
                <a:solidFill>
                  <a:srgbClr val="FF0000"/>
                </a:solidFill>
                <a:latin typeface="Faustina Italics"/>
                <a:ea typeface="Faustina Italics"/>
                <a:cs typeface="Faustina Italics"/>
                <a:sym typeface="Faustina Italics"/>
              </a:rPr>
              <a:t> </a:t>
            </a:r>
            <a:r>
              <a:rPr lang="en-US" sz="4400" b="1" i="1" dirty="0" err="1">
                <a:solidFill>
                  <a:srgbClr val="FF0000"/>
                </a:solidFill>
                <a:latin typeface="Faustina Italics"/>
                <a:ea typeface="Faustina Italics"/>
                <a:cs typeface="Faustina Italics"/>
                <a:sym typeface="Faustina Italics"/>
              </a:rPr>
              <a:t>không</a:t>
            </a:r>
            <a:r>
              <a:rPr lang="en-US" sz="4400" b="1" i="1" dirty="0">
                <a:solidFill>
                  <a:srgbClr val="FF0000"/>
                </a:solidFill>
                <a:latin typeface="Faustina Italics"/>
                <a:ea typeface="Faustina Italics"/>
                <a:cs typeface="Faustina Italics"/>
                <a:sym typeface="Faustina Italics"/>
              </a:rPr>
              <a:t> </a:t>
            </a:r>
            <a:r>
              <a:rPr lang="en-US" sz="4400" b="1" i="1" dirty="0" err="1">
                <a:solidFill>
                  <a:srgbClr val="FF0000"/>
                </a:solidFill>
                <a:latin typeface="Faustina Italics"/>
                <a:ea typeface="Faustina Italics"/>
                <a:cs typeface="Faustina Italics"/>
                <a:sym typeface="Faustina Italics"/>
              </a:rPr>
              <a:t>gian</a:t>
            </a:r>
            <a:r>
              <a:rPr lang="en-US" sz="4400" b="1" i="1" dirty="0">
                <a:solidFill>
                  <a:srgbClr val="FF0000"/>
                </a:solidFill>
                <a:latin typeface="Faustina Italics"/>
                <a:ea typeface="Faustina Italics"/>
                <a:cs typeface="Faustina Italics"/>
                <a:sym typeface="Faustina Italics"/>
              </a:rPr>
              <a:t> </a:t>
            </a:r>
            <a:r>
              <a:rPr lang="en-US" sz="4400" b="1" i="1" dirty="0" err="1">
                <a:solidFill>
                  <a:srgbClr val="FF0000"/>
                </a:solidFill>
                <a:latin typeface="Faustina Italics"/>
                <a:ea typeface="Faustina Italics"/>
                <a:cs typeface="Faustina Italics"/>
                <a:sym typeface="Faustina Italics"/>
              </a:rPr>
              <a:t>mạng</a:t>
            </a:r>
            <a:r>
              <a:rPr lang="en-US" sz="4400" b="1" i="1" dirty="0">
                <a:solidFill>
                  <a:srgbClr val="FF0000"/>
                </a:solidFill>
                <a:latin typeface="Faustina Italics"/>
                <a:ea typeface="Faustina Italics"/>
                <a:cs typeface="Faustina Italics"/>
                <a:sym typeface="Faustina Italics"/>
              </a:rPr>
              <a:t>:</a:t>
            </a:r>
            <a:endParaRPr lang="en-US" sz="4400" b="1" i="1" dirty="0">
              <a:solidFill>
                <a:srgbClr val="FF0000"/>
              </a:solidFill>
              <a:latin typeface="Faustina Italics"/>
              <a:ea typeface="Faustina Italics"/>
              <a:cs typeface="Faustina Italics"/>
              <a:sym typeface="Faustina Italics"/>
            </a:endParaRPr>
          </a:p>
        </p:txBody>
      </p:sp>
      <p:sp>
        <p:nvSpPr>
          <p:cNvPr id="18" name="TextBox 18"/>
          <p:cNvSpPr txBox="1"/>
          <p:nvPr/>
        </p:nvSpPr>
        <p:spPr>
          <a:xfrm>
            <a:off x="3027297" y="2225256"/>
            <a:ext cx="13433574" cy="895823"/>
          </a:xfrm>
          <a:prstGeom prst="rect">
            <a:avLst/>
          </a:prstGeom>
        </p:spPr>
        <p:txBody>
          <a:bodyPr lIns="0" tIns="0" rIns="0" bIns="0" rtlCol="0" anchor="t">
            <a:spAutoFit/>
          </a:bodyPr>
          <a:lstStyle/>
          <a:p>
            <a:pPr algn="just">
              <a:lnSpc>
                <a:spcPts val="8085"/>
              </a:lnSpc>
            </a:pPr>
            <a:r>
              <a:rPr lang="en-US" sz="2800" dirty="0">
                <a:solidFill>
                  <a:srgbClr val="1F1F1F"/>
                </a:solidFill>
                <a:latin typeface="Faustina"/>
                <a:ea typeface="Faustina"/>
                <a:cs typeface="Faustina"/>
                <a:sym typeface="Faustina"/>
              </a:rPr>
              <a:t>-</a:t>
            </a:r>
            <a:r>
              <a:rPr lang="en-US" sz="4000" dirty="0" err="1">
                <a:solidFill>
                  <a:srgbClr val="1F1F1F"/>
                </a:solidFill>
                <a:latin typeface="Faustina"/>
                <a:ea typeface="Faustina"/>
                <a:cs typeface="Faustina"/>
                <a:sym typeface="Faustina"/>
              </a:rPr>
              <a:t>Thiếu</a:t>
            </a:r>
            <a:r>
              <a:rPr lang="en-US" sz="4000" dirty="0">
                <a:solidFill>
                  <a:srgbClr val="1F1F1F"/>
                </a:solidFill>
                <a:latin typeface="Faustina"/>
                <a:ea typeface="Faustina"/>
                <a:cs typeface="Faustina"/>
                <a:sym typeface="Faustina"/>
              </a:rPr>
              <a:t> </a:t>
            </a:r>
            <a:r>
              <a:rPr lang="en-US" sz="4000" dirty="0" err="1">
                <a:solidFill>
                  <a:srgbClr val="1F1F1F"/>
                </a:solidFill>
                <a:latin typeface="Faustina"/>
                <a:ea typeface="Faustina"/>
                <a:cs typeface="Faustina"/>
                <a:sym typeface="Faustina"/>
              </a:rPr>
              <a:t>tín</a:t>
            </a:r>
            <a:r>
              <a:rPr lang="en-US" sz="4000" dirty="0">
                <a:solidFill>
                  <a:srgbClr val="1F1F1F"/>
                </a:solidFill>
                <a:latin typeface="Faustina"/>
                <a:ea typeface="Faustina"/>
                <a:cs typeface="Faustina"/>
                <a:sym typeface="Faustina"/>
              </a:rPr>
              <a:t> </a:t>
            </a:r>
            <a:r>
              <a:rPr lang="en-US" sz="4000" dirty="0" err="1">
                <a:solidFill>
                  <a:srgbClr val="1F1F1F"/>
                </a:solidFill>
                <a:latin typeface="Faustina"/>
                <a:ea typeface="Faustina"/>
                <a:cs typeface="Faustina"/>
                <a:sym typeface="Faustina"/>
              </a:rPr>
              <a:t>hiệu</a:t>
            </a:r>
            <a:r>
              <a:rPr lang="en-US" sz="4000" dirty="0">
                <a:solidFill>
                  <a:srgbClr val="1F1F1F"/>
                </a:solidFill>
                <a:latin typeface="Faustina"/>
                <a:ea typeface="Faustina"/>
                <a:cs typeface="Faustina"/>
                <a:sym typeface="Faustina"/>
              </a:rPr>
              <a:t> phi </a:t>
            </a:r>
            <a:r>
              <a:rPr lang="en-US" sz="4000" dirty="0" err="1">
                <a:solidFill>
                  <a:srgbClr val="1F1F1F"/>
                </a:solidFill>
                <a:latin typeface="Faustina"/>
                <a:ea typeface="Faustina"/>
                <a:cs typeface="Faustina"/>
                <a:sym typeface="Faustina"/>
              </a:rPr>
              <a:t>ngôn</a:t>
            </a:r>
            <a:r>
              <a:rPr lang="en-US" sz="4000" dirty="0">
                <a:solidFill>
                  <a:srgbClr val="1F1F1F"/>
                </a:solidFill>
                <a:latin typeface="Faustina"/>
                <a:ea typeface="Faustina"/>
                <a:cs typeface="Faustina"/>
                <a:sym typeface="Faustina"/>
              </a:rPr>
              <a:t> </a:t>
            </a:r>
            <a:r>
              <a:rPr lang="en-US" sz="4000" dirty="0" err="1">
                <a:solidFill>
                  <a:srgbClr val="1F1F1F"/>
                </a:solidFill>
                <a:latin typeface="Faustina"/>
                <a:ea typeface="Faustina"/>
                <a:cs typeface="Faustina"/>
                <a:sym typeface="Faustina"/>
              </a:rPr>
              <a:t>ngữ</a:t>
            </a:r>
            <a:r>
              <a:rPr lang="en-US" sz="4000" dirty="0" smtClean="0">
                <a:solidFill>
                  <a:srgbClr val="1F1F1F"/>
                </a:solidFill>
                <a:latin typeface="Faustina"/>
                <a:ea typeface="Faustina"/>
                <a:cs typeface="Faustina"/>
                <a:sym typeface="Faustina"/>
              </a:rPr>
              <a:t>.</a:t>
            </a:r>
            <a:endParaRPr lang="en-US" sz="4000" dirty="0">
              <a:solidFill>
                <a:srgbClr val="1F1F1F"/>
              </a:solidFill>
              <a:latin typeface="Faustina"/>
              <a:ea typeface="Faustina"/>
              <a:cs typeface="Faustina"/>
              <a:sym typeface="Faustina"/>
            </a:endParaRPr>
          </a:p>
        </p:txBody>
      </p:sp>
      <p:sp>
        <p:nvSpPr>
          <p:cNvPr id="19" name="TextBox 19"/>
          <p:cNvSpPr txBox="1"/>
          <p:nvPr/>
        </p:nvSpPr>
        <p:spPr>
          <a:xfrm>
            <a:off x="2807939" y="3448102"/>
            <a:ext cx="13433574" cy="1487587"/>
          </a:xfrm>
          <a:prstGeom prst="rect">
            <a:avLst/>
          </a:prstGeom>
        </p:spPr>
        <p:txBody>
          <a:bodyPr lIns="0" tIns="0" rIns="0" bIns="0" rtlCol="0" anchor="t">
            <a:spAutoFit/>
          </a:bodyPr>
          <a:lstStyle/>
          <a:p>
            <a:pPr algn="just">
              <a:lnSpc>
                <a:spcPts val="8085"/>
              </a:lnSpc>
            </a:pPr>
            <a:r>
              <a:rPr lang="en-US" sz="2499" dirty="0">
                <a:solidFill>
                  <a:srgbClr val="65503D"/>
                </a:solidFill>
                <a:latin typeface="Jella"/>
                <a:ea typeface="Jella"/>
                <a:cs typeface="Jella"/>
                <a:sym typeface="Jella"/>
              </a:rPr>
              <a:t> </a:t>
            </a:r>
            <a:r>
              <a:rPr lang="en-US" sz="4000" dirty="0">
                <a:solidFill>
                  <a:srgbClr val="1F1F1F"/>
                </a:solidFill>
                <a:latin typeface="Faustina"/>
                <a:ea typeface="Faustina"/>
                <a:cs typeface="Faustina"/>
                <a:sym typeface="Faustina"/>
              </a:rPr>
              <a:t>- </a:t>
            </a:r>
            <a:r>
              <a:rPr lang="en-US" sz="4000" dirty="0" err="1">
                <a:solidFill>
                  <a:srgbClr val="1F1F1F"/>
                </a:solidFill>
                <a:latin typeface="Faustina"/>
                <a:ea typeface="Faustina"/>
                <a:cs typeface="Faustina"/>
                <a:sym typeface="Faustina"/>
              </a:rPr>
              <a:t>Ẩn</a:t>
            </a:r>
            <a:r>
              <a:rPr lang="en-US" sz="4000" dirty="0">
                <a:solidFill>
                  <a:srgbClr val="1F1F1F"/>
                </a:solidFill>
                <a:latin typeface="Faustina"/>
                <a:ea typeface="Faustina"/>
                <a:cs typeface="Faustina"/>
                <a:sym typeface="Faustina"/>
              </a:rPr>
              <a:t> </a:t>
            </a:r>
            <a:r>
              <a:rPr lang="en-US" sz="4000" dirty="0" err="1">
                <a:solidFill>
                  <a:srgbClr val="1F1F1F"/>
                </a:solidFill>
                <a:latin typeface="Faustina"/>
                <a:ea typeface="Faustina"/>
                <a:cs typeface="Faustina"/>
                <a:sym typeface="Faustina"/>
              </a:rPr>
              <a:t>chứa</a:t>
            </a:r>
            <a:r>
              <a:rPr lang="en-US" sz="4000" dirty="0">
                <a:solidFill>
                  <a:srgbClr val="1F1F1F"/>
                </a:solidFill>
                <a:latin typeface="Faustina"/>
                <a:ea typeface="Faustina"/>
                <a:cs typeface="Faustina"/>
                <a:sym typeface="Faustina"/>
              </a:rPr>
              <a:t> </a:t>
            </a:r>
            <a:r>
              <a:rPr lang="en-US" sz="4000" dirty="0" err="1">
                <a:solidFill>
                  <a:srgbClr val="1F1F1F"/>
                </a:solidFill>
                <a:latin typeface="Faustina"/>
                <a:ea typeface="Faustina"/>
                <a:cs typeface="Faustina"/>
                <a:sym typeface="Faustina"/>
              </a:rPr>
              <a:t>nhiều</a:t>
            </a:r>
            <a:r>
              <a:rPr lang="en-US" sz="4000" dirty="0">
                <a:solidFill>
                  <a:srgbClr val="1F1F1F"/>
                </a:solidFill>
                <a:latin typeface="Faustina"/>
                <a:ea typeface="Faustina"/>
                <a:cs typeface="Faustina"/>
                <a:sym typeface="Faustina"/>
              </a:rPr>
              <a:t> </a:t>
            </a:r>
            <a:r>
              <a:rPr lang="en-US" sz="4000" dirty="0" err="1">
                <a:solidFill>
                  <a:srgbClr val="1F1F1F"/>
                </a:solidFill>
                <a:latin typeface="Faustina"/>
                <a:ea typeface="Faustina"/>
                <a:cs typeface="Faustina"/>
                <a:sym typeface="Faustina"/>
              </a:rPr>
              <a:t>nguy</a:t>
            </a:r>
            <a:r>
              <a:rPr lang="en-US" sz="4000" dirty="0">
                <a:solidFill>
                  <a:srgbClr val="1F1F1F"/>
                </a:solidFill>
                <a:latin typeface="Faustina"/>
                <a:ea typeface="Faustina"/>
                <a:cs typeface="Faustina"/>
                <a:sym typeface="Faustina"/>
              </a:rPr>
              <a:t> </a:t>
            </a:r>
            <a:r>
              <a:rPr lang="en-US" sz="4000" dirty="0" err="1">
                <a:solidFill>
                  <a:srgbClr val="1F1F1F"/>
                </a:solidFill>
                <a:latin typeface="Faustina"/>
                <a:ea typeface="Faustina"/>
                <a:cs typeface="Faustina"/>
                <a:sym typeface="Faustina"/>
              </a:rPr>
              <a:t>cơ</a:t>
            </a:r>
            <a:r>
              <a:rPr lang="en-US" sz="4000" dirty="0">
                <a:solidFill>
                  <a:srgbClr val="1F1F1F"/>
                </a:solidFill>
                <a:latin typeface="Faustina"/>
                <a:ea typeface="Faustina"/>
                <a:cs typeface="Faustina"/>
                <a:sym typeface="Faustina"/>
              </a:rPr>
              <a:t> </a:t>
            </a:r>
            <a:r>
              <a:rPr lang="en-US" sz="4000" dirty="0" err="1">
                <a:solidFill>
                  <a:srgbClr val="1F1F1F"/>
                </a:solidFill>
                <a:latin typeface="Faustina"/>
                <a:ea typeface="Faustina"/>
                <a:cs typeface="Faustina"/>
                <a:sym typeface="Faustina"/>
              </a:rPr>
              <a:t>về</a:t>
            </a:r>
            <a:r>
              <a:rPr lang="en-US" sz="4000" dirty="0">
                <a:solidFill>
                  <a:srgbClr val="1F1F1F"/>
                </a:solidFill>
                <a:latin typeface="Faustina"/>
                <a:ea typeface="Faustina"/>
                <a:cs typeface="Faustina"/>
                <a:sym typeface="Faustina"/>
              </a:rPr>
              <a:t> </a:t>
            </a:r>
            <a:r>
              <a:rPr lang="en-US" sz="4000" dirty="0" err="1">
                <a:solidFill>
                  <a:srgbClr val="1F1F1F"/>
                </a:solidFill>
                <a:latin typeface="Faustina"/>
                <a:ea typeface="Faustina"/>
                <a:cs typeface="Faustina"/>
                <a:sym typeface="Faustina"/>
              </a:rPr>
              <a:t>bảo</a:t>
            </a:r>
            <a:r>
              <a:rPr lang="en-US" sz="4000" dirty="0">
                <a:solidFill>
                  <a:srgbClr val="1F1F1F"/>
                </a:solidFill>
                <a:latin typeface="Faustina"/>
                <a:ea typeface="Faustina"/>
                <a:cs typeface="Faustina"/>
                <a:sym typeface="Faustina"/>
              </a:rPr>
              <a:t> </a:t>
            </a:r>
            <a:r>
              <a:rPr lang="en-US" sz="4000" dirty="0" err="1">
                <a:solidFill>
                  <a:srgbClr val="1F1F1F"/>
                </a:solidFill>
                <a:latin typeface="Faustina"/>
                <a:ea typeface="Faustina"/>
                <a:cs typeface="Faustina"/>
                <a:sym typeface="Faustina"/>
              </a:rPr>
              <a:t>mật</a:t>
            </a:r>
            <a:r>
              <a:rPr lang="en-US" sz="4000" dirty="0">
                <a:solidFill>
                  <a:srgbClr val="1F1F1F"/>
                </a:solidFill>
                <a:latin typeface="Faustina"/>
                <a:ea typeface="Faustina"/>
                <a:cs typeface="Faustina"/>
                <a:sym typeface="Faustina"/>
              </a:rPr>
              <a:t> </a:t>
            </a:r>
            <a:r>
              <a:rPr lang="en-US" sz="4000" dirty="0" err="1">
                <a:solidFill>
                  <a:srgbClr val="1F1F1F"/>
                </a:solidFill>
                <a:latin typeface="Faustina"/>
                <a:ea typeface="Faustina"/>
                <a:cs typeface="Faustina"/>
                <a:sym typeface="Faustina"/>
              </a:rPr>
              <a:t>và</a:t>
            </a:r>
            <a:r>
              <a:rPr lang="en-US" sz="4000" dirty="0">
                <a:solidFill>
                  <a:srgbClr val="1F1F1F"/>
                </a:solidFill>
                <a:latin typeface="Faustina"/>
                <a:ea typeface="Faustina"/>
                <a:cs typeface="Faustina"/>
                <a:sym typeface="Faustina"/>
              </a:rPr>
              <a:t> </a:t>
            </a:r>
            <a:r>
              <a:rPr lang="en-US" sz="4000" dirty="0" err="1">
                <a:solidFill>
                  <a:srgbClr val="1F1F1F"/>
                </a:solidFill>
                <a:latin typeface="Faustina"/>
                <a:ea typeface="Faustina"/>
                <a:cs typeface="Faustina"/>
                <a:sym typeface="Faustina"/>
              </a:rPr>
              <a:t>quyền</a:t>
            </a:r>
            <a:r>
              <a:rPr lang="en-US" sz="4000" dirty="0">
                <a:solidFill>
                  <a:srgbClr val="1F1F1F"/>
                </a:solidFill>
                <a:latin typeface="Faustina"/>
                <a:ea typeface="Faustina"/>
                <a:cs typeface="Faustina"/>
                <a:sym typeface="Faustina"/>
              </a:rPr>
              <a:t> </a:t>
            </a:r>
            <a:r>
              <a:rPr lang="en-US" sz="4000" dirty="0" err="1">
                <a:solidFill>
                  <a:srgbClr val="1F1F1F"/>
                </a:solidFill>
                <a:latin typeface="Faustina"/>
                <a:ea typeface="Faustina"/>
                <a:cs typeface="Faustina"/>
                <a:sym typeface="Faustina"/>
              </a:rPr>
              <a:t>riêng</a:t>
            </a:r>
            <a:r>
              <a:rPr lang="en-US" sz="4000" dirty="0">
                <a:solidFill>
                  <a:srgbClr val="1F1F1F"/>
                </a:solidFill>
                <a:latin typeface="Faustina"/>
                <a:ea typeface="Faustina"/>
                <a:cs typeface="Faustina"/>
                <a:sym typeface="Faustina"/>
              </a:rPr>
              <a:t> </a:t>
            </a:r>
            <a:r>
              <a:rPr lang="en-US" sz="4000" dirty="0" err="1">
                <a:solidFill>
                  <a:srgbClr val="1F1F1F"/>
                </a:solidFill>
                <a:latin typeface="Faustina"/>
                <a:ea typeface="Faustina"/>
                <a:cs typeface="Faustina"/>
                <a:sym typeface="Faustina"/>
              </a:rPr>
              <a:t>tư</a:t>
            </a:r>
            <a:r>
              <a:rPr lang="en-US" sz="4000" dirty="0">
                <a:solidFill>
                  <a:srgbClr val="1F1F1F"/>
                </a:solidFill>
                <a:latin typeface="Faustina"/>
                <a:ea typeface="Faustina"/>
                <a:cs typeface="Faustina"/>
                <a:sym typeface="Faustina"/>
              </a:rPr>
              <a:t>.</a:t>
            </a:r>
          </a:p>
          <a:p>
            <a:pPr algn="l">
              <a:lnSpc>
                <a:spcPts val="3499"/>
              </a:lnSpc>
            </a:pPr>
            <a:endParaRPr lang="en-US" sz="2499" dirty="0">
              <a:solidFill>
                <a:srgbClr val="65503D"/>
              </a:solidFill>
              <a:latin typeface="Jella"/>
              <a:ea typeface="Jella"/>
              <a:cs typeface="Jella"/>
              <a:sym typeface="Jella"/>
            </a:endParaRPr>
          </a:p>
        </p:txBody>
      </p:sp>
      <p:sp>
        <p:nvSpPr>
          <p:cNvPr id="20" name="TextBox 20"/>
          <p:cNvSpPr txBox="1"/>
          <p:nvPr/>
        </p:nvSpPr>
        <p:spPr>
          <a:xfrm>
            <a:off x="2688377" y="5825850"/>
            <a:ext cx="13433574" cy="448841"/>
          </a:xfrm>
          <a:prstGeom prst="rect">
            <a:avLst/>
          </a:prstGeom>
        </p:spPr>
        <p:txBody>
          <a:bodyPr lIns="0" tIns="0" rIns="0" bIns="0" rtlCol="0" anchor="t">
            <a:spAutoFit/>
          </a:bodyPr>
          <a:lstStyle/>
          <a:p>
            <a:pPr algn="l">
              <a:lnSpc>
                <a:spcPts val="3499"/>
              </a:lnSpc>
            </a:pPr>
            <a:endParaRPr lang="en-US" sz="2499" dirty="0">
              <a:solidFill>
                <a:srgbClr val="65503D"/>
              </a:solidFill>
              <a:latin typeface="Jella"/>
              <a:ea typeface="Jella"/>
              <a:cs typeface="Jella"/>
              <a:sym typeface="Jella"/>
            </a:endParaRPr>
          </a:p>
        </p:txBody>
      </p:sp>
      <p:sp>
        <p:nvSpPr>
          <p:cNvPr id="21" name="TextBox 21"/>
          <p:cNvSpPr txBox="1"/>
          <p:nvPr/>
        </p:nvSpPr>
        <p:spPr>
          <a:xfrm>
            <a:off x="2901809" y="4883927"/>
            <a:ext cx="13433574" cy="1359346"/>
          </a:xfrm>
          <a:prstGeom prst="rect">
            <a:avLst/>
          </a:prstGeom>
        </p:spPr>
        <p:txBody>
          <a:bodyPr lIns="0" tIns="0" rIns="0" bIns="0" rtlCol="0" anchor="t">
            <a:spAutoFit/>
          </a:bodyPr>
          <a:lstStyle/>
          <a:p>
            <a:pPr algn="just">
              <a:lnSpc>
                <a:spcPts val="7105"/>
              </a:lnSpc>
            </a:pPr>
            <a:r>
              <a:rPr lang="en-US" sz="2800" dirty="0" smtClean="0">
                <a:solidFill>
                  <a:srgbClr val="1F1F1F"/>
                </a:solidFill>
                <a:latin typeface="Faustina"/>
                <a:ea typeface="Faustina"/>
                <a:cs typeface="Faustina"/>
                <a:sym typeface="Faustina"/>
              </a:rPr>
              <a:t>- </a:t>
            </a:r>
            <a:r>
              <a:rPr lang="en-US" sz="4000" dirty="0" err="1" smtClean="0">
                <a:solidFill>
                  <a:srgbClr val="1F1F1F"/>
                </a:solidFill>
                <a:latin typeface="Faustina"/>
                <a:ea typeface="Faustina"/>
                <a:cs typeface="Faustina"/>
                <a:sym typeface="Faustina"/>
              </a:rPr>
              <a:t>Dễ</a:t>
            </a:r>
            <a:r>
              <a:rPr lang="en-US" sz="4000" dirty="0" smtClean="0">
                <a:solidFill>
                  <a:srgbClr val="1F1F1F"/>
                </a:solidFill>
                <a:latin typeface="Faustina"/>
                <a:ea typeface="Faustina"/>
                <a:cs typeface="Faustina"/>
                <a:sym typeface="Faustina"/>
              </a:rPr>
              <a:t> </a:t>
            </a:r>
            <a:r>
              <a:rPr lang="en-US" sz="4000" dirty="0" err="1">
                <a:solidFill>
                  <a:srgbClr val="1F1F1F"/>
                </a:solidFill>
                <a:latin typeface="Faustina"/>
                <a:ea typeface="Faustina"/>
                <a:cs typeface="Faustina"/>
                <a:sym typeface="Faustina"/>
              </a:rPr>
              <a:t>bị</a:t>
            </a:r>
            <a:r>
              <a:rPr lang="en-US" sz="4000" dirty="0">
                <a:solidFill>
                  <a:srgbClr val="1F1F1F"/>
                </a:solidFill>
                <a:latin typeface="Faustina"/>
                <a:ea typeface="Faustina"/>
                <a:cs typeface="Faustina"/>
                <a:sym typeface="Faustina"/>
              </a:rPr>
              <a:t> </a:t>
            </a:r>
            <a:r>
              <a:rPr lang="en-US" sz="4000" dirty="0" err="1">
                <a:solidFill>
                  <a:srgbClr val="1F1F1F"/>
                </a:solidFill>
                <a:latin typeface="Faustina"/>
                <a:ea typeface="Faustina"/>
                <a:cs typeface="Faustina"/>
                <a:sym typeface="Faustina"/>
              </a:rPr>
              <a:t>ảnh</a:t>
            </a:r>
            <a:r>
              <a:rPr lang="en-US" sz="4000" dirty="0">
                <a:solidFill>
                  <a:srgbClr val="1F1F1F"/>
                </a:solidFill>
                <a:latin typeface="Faustina"/>
                <a:ea typeface="Faustina"/>
                <a:cs typeface="Faustina"/>
                <a:sym typeface="Faustina"/>
              </a:rPr>
              <a:t> </a:t>
            </a:r>
            <a:r>
              <a:rPr lang="en-US" sz="4000" dirty="0" err="1">
                <a:solidFill>
                  <a:srgbClr val="1F1F1F"/>
                </a:solidFill>
                <a:latin typeface="Faustina"/>
                <a:ea typeface="Faustina"/>
                <a:cs typeface="Faustina"/>
                <a:sym typeface="Faustina"/>
              </a:rPr>
              <a:t>hưởng</a:t>
            </a:r>
            <a:r>
              <a:rPr lang="en-US" sz="4000" dirty="0">
                <a:solidFill>
                  <a:srgbClr val="1F1F1F"/>
                </a:solidFill>
                <a:latin typeface="Faustina"/>
                <a:ea typeface="Faustina"/>
                <a:cs typeface="Faustina"/>
                <a:sym typeface="Faustina"/>
              </a:rPr>
              <a:t> </a:t>
            </a:r>
            <a:r>
              <a:rPr lang="en-US" sz="4000" dirty="0" err="1">
                <a:solidFill>
                  <a:srgbClr val="1F1F1F"/>
                </a:solidFill>
                <a:latin typeface="Faustina"/>
                <a:ea typeface="Faustina"/>
                <a:cs typeface="Faustina"/>
                <a:sym typeface="Faustina"/>
              </a:rPr>
              <a:t>bởi</a:t>
            </a:r>
            <a:r>
              <a:rPr lang="en-US" sz="4000" dirty="0">
                <a:solidFill>
                  <a:srgbClr val="1F1F1F"/>
                </a:solidFill>
                <a:latin typeface="Faustina"/>
                <a:ea typeface="Faustina"/>
                <a:cs typeface="Faustina"/>
                <a:sym typeface="Faustina"/>
              </a:rPr>
              <a:t> </a:t>
            </a:r>
            <a:r>
              <a:rPr lang="en-US" sz="4000" dirty="0" err="1">
                <a:solidFill>
                  <a:srgbClr val="1F1F1F"/>
                </a:solidFill>
                <a:latin typeface="Faustina"/>
                <a:ea typeface="Faustina"/>
                <a:cs typeface="Faustina"/>
                <a:sym typeface="Faustina"/>
              </a:rPr>
              <a:t>sự</a:t>
            </a:r>
            <a:r>
              <a:rPr lang="en-US" sz="4000" dirty="0">
                <a:solidFill>
                  <a:srgbClr val="1F1F1F"/>
                </a:solidFill>
                <a:latin typeface="Faustina"/>
                <a:ea typeface="Faustina"/>
                <a:cs typeface="Faustina"/>
                <a:sym typeface="Faustina"/>
              </a:rPr>
              <a:t> </a:t>
            </a:r>
            <a:r>
              <a:rPr lang="en-US" sz="4000" dirty="0" err="1">
                <a:solidFill>
                  <a:srgbClr val="1F1F1F"/>
                </a:solidFill>
                <a:latin typeface="Faustina"/>
                <a:ea typeface="Faustina"/>
                <a:cs typeface="Faustina"/>
                <a:sym typeface="Faustina"/>
              </a:rPr>
              <a:t>cố</a:t>
            </a:r>
            <a:r>
              <a:rPr lang="en-US" sz="4000" dirty="0">
                <a:solidFill>
                  <a:srgbClr val="1F1F1F"/>
                </a:solidFill>
                <a:latin typeface="Faustina"/>
                <a:ea typeface="Faustina"/>
                <a:cs typeface="Faustina"/>
                <a:sym typeface="Faustina"/>
              </a:rPr>
              <a:t> </a:t>
            </a:r>
            <a:r>
              <a:rPr lang="en-US" sz="4000" dirty="0" err="1">
                <a:solidFill>
                  <a:srgbClr val="1F1F1F"/>
                </a:solidFill>
                <a:latin typeface="Faustina"/>
                <a:ea typeface="Faustina"/>
                <a:cs typeface="Faustina"/>
                <a:sym typeface="Faustina"/>
              </a:rPr>
              <a:t>kĩ</a:t>
            </a:r>
            <a:r>
              <a:rPr lang="en-US" sz="4000" dirty="0">
                <a:solidFill>
                  <a:srgbClr val="1F1F1F"/>
                </a:solidFill>
                <a:latin typeface="Faustina"/>
                <a:ea typeface="Faustina"/>
                <a:cs typeface="Faustina"/>
                <a:sym typeface="Faustina"/>
              </a:rPr>
              <a:t> </a:t>
            </a:r>
            <a:r>
              <a:rPr lang="en-US" sz="4000" dirty="0" err="1">
                <a:solidFill>
                  <a:srgbClr val="1F1F1F"/>
                </a:solidFill>
                <a:latin typeface="Faustina"/>
                <a:ea typeface="Faustina"/>
                <a:cs typeface="Faustina"/>
                <a:sym typeface="Faustina"/>
              </a:rPr>
              <a:t>thuật</a:t>
            </a:r>
            <a:endParaRPr lang="en-US" sz="4000" dirty="0">
              <a:solidFill>
                <a:srgbClr val="1F1F1F"/>
              </a:solidFill>
              <a:latin typeface="Faustina"/>
              <a:ea typeface="Faustina"/>
              <a:cs typeface="Faustina"/>
              <a:sym typeface="Faustina"/>
            </a:endParaRPr>
          </a:p>
          <a:p>
            <a:pPr algn="l">
              <a:lnSpc>
                <a:spcPts val="3499"/>
              </a:lnSpc>
            </a:pPr>
            <a:endParaRPr lang="en-US" sz="2499" dirty="0">
              <a:solidFill>
                <a:srgbClr val="65503D"/>
              </a:solidFill>
              <a:latin typeface="Jella"/>
              <a:ea typeface="Jella"/>
              <a:cs typeface="Jella"/>
              <a:sym typeface="Jella"/>
            </a:endParaRPr>
          </a:p>
        </p:txBody>
      </p:sp>
      <p:sp>
        <p:nvSpPr>
          <p:cNvPr id="22" name="Freeform 22"/>
          <p:cNvSpPr/>
          <p:nvPr/>
        </p:nvSpPr>
        <p:spPr>
          <a:xfrm rot="1510614">
            <a:off x="1930317" y="3756409"/>
            <a:ext cx="760765" cy="719268"/>
          </a:xfrm>
          <a:custGeom>
            <a:avLst/>
            <a:gdLst/>
            <a:ahLst/>
            <a:cxnLst/>
            <a:rect l="l" t="t" r="r" b="b"/>
            <a:pathLst>
              <a:path w="760765" h="719268">
                <a:moveTo>
                  <a:pt x="0" y="0"/>
                </a:moveTo>
                <a:lnTo>
                  <a:pt x="760764" y="0"/>
                </a:lnTo>
                <a:lnTo>
                  <a:pt x="760764" y="719268"/>
                </a:lnTo>
                <a:lnTo>
                  <a:pt x="0" y="719268"/>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23" name="Freeform 23"/>
          <p:cNvSpPr/>
          <p:nvPr/>
        </p:nvSpPr>
        <p:spPr>
          <a:xfrm rot="1510614">
            <a:off x="1865189" y="5242788"/>
            <a:ext cx="760765" cy="719268"/>
          </a:xfrm>
          <a:custGeom>
            <a:avLst/>
            <a:gdLst/>
            <a:ahLst/>
            <a:cxnLst/>
            <a:rect l="l" t="t" r="r" b="b"/>
            <a:pathLst>
              <a:path w="760765" h="719268">
                <a:moveTo>
                  <a:pt x="0" y="0"/>
                </a:moveTo>
                <a:lnTo>
                  <a:pt x="760764" y="0"/>
                </a:lnTo>
                <a:lnTo>
                  <a:pt x="760764" y="719268"/>
                </a:lnTo>
                <a:lnTo>
                  <a:pt x="0" y="719268"/>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txBody>
          <a:bodyPr/>
          <a:lstStyle/>
          <a:p>
            <a:endParaRPr lang="en-US" dirty="0"/>
          </a:p>
        </p:txBody>
      </p:sp>
      <p:sp>
        <p:nvSpPr>
          <p:cNvPr id="24" name="Freeform 24"/>
          <p:cNvSpPr/>
          <p:nvPr/>
        </p:nvSpPr>
        <p:spPr>
          <a:xfrm rot="1510614">
            <a:off x="1930317" y="6713839"/>
            <a:ext cx="760765" cy="719268"/>
          </a:xfrm>
          <a:custGeom>
            <a:avLst/>
            <a:gdLst/>
            <a:ahLst/>
            <a:cxnLst/>
            <a:rect l="l" t="t" r="r" b="b"/>
            <a:pathLst>
              <a:path w="760765" h="719268">
                <a:moveTo>
                  <a:pt x="0" y="0"/>
                </a:moveTo>
                <a:lnTo>
                  <a:pt x="760764" y="0"/>
                </a:lnTo>
                <a:lnTo>
                  <a:pt x="760764" y="719268"/>
                </a:lnTo>
                <a:lnTo>
                  <a:pt x="0" y="719268"/>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29" name="TextBox 19"/>
          <p:cNvSpPr txBox="1"/>
          <p:nvPr/>
        </p:nvSpPr>
        <p:spPr>
          <a:xfrm>
            <a:off x="3074684" y="5931171"/>
            <a:ext cx="13433574" cy="1971694"/>
          </a:xfrm>
          <a:prstGeom prst="rect">
            <a:avLst/>
          </a:prstGeom>
        </p:spPr>
        <p:txBody>
          <a:bodyPr lIns="0" tIns="0" rIns="0" bIns="0" rtlCol="0" anchor="t">
            <a:spAutoFit/>
          </a:bodyPr>
          <a:lstStyle/>
          <a:p>
            <a:pPr algn="just">
              <a:lnSpc>
                <a:spcPts val="8085"/>
              </a:lnSpc>
            </a:pPr>
            <a:r>
              <a:rPr lang="en-US" sz="2499" dirty="0">
                <a:solidFill>
                  <a:srgbClr val="65503D"/>
                </a:solidFill>
                <a:latin typeface="Jella"/>
                <a:ea typeface="Jella"/>
                <a:cs typeface="Jella"/>
                <a:sym typeface="Jella"/>
              </a:rPr>
              <a:t> </a:t>
            </a:r>
            <a:r>
              <a:rPr lang="en-US" sz="4000" dirty="0">
                <a:solidFill>
                  <a:srgbClr val="1F1F1F"/>
                </a:solidFill>
                <a:latin typeface="Faustina"/>
                <a:ea typeface="Faustina"/>
                <a:cs typeface="Faustina"/>
                <a:sym typeface="Faustina"/>
              </a:rPr>
              <a:t>- </a:t>
            </a:r>
            <a:r>
              <a:rPr lang="en-US" sz="4000" dirty="0" err="1">
                <a:solidFill>
                  <a:srgbClr val="1F1F1F"/>
                </a:solidFill>
                <a:latin typeface="Faustina"/>
                <a:ea typeface="Faustina"/>
                <a:cs typeface="Faustina"/>
                <a:sym typeface="Faustina"/>
              </a:rPr>
              <a:t>Khó</a:t>
            </a:r>
            <a:r>
              <a:rPr lang="en-US" sz="4000" dirty="0">
                <a:solidFill>
                  <a:srgbClr val="1F1F1F"/>
                </a:solidFill>
                <a:latin typeface="Faustina"/>
                <a:ea typeface="Faustina"/>
                <a:cs typeface="Faustina"/>
                <a:sym typeface="Faustina"/>
              </a:rPr>
              <a:t> </a:t>
            </a:r>
            <a:r>
              <a:rPr lang="en-US" sz="4000" dirty="0" err="1">
                <a:solidFill>
                  <a:srgbClr val="1F1F1F"/>
                </a:solidFill>
                <a:latin typeface="Faustina"/>
                <a:ea typeface="Faustina"/>
                <a:cs typeface="Faustina"/>
                <a:sym typeface="Faustina"/>
              </a:rPr>
              <a:t>khăn</a:t>
            </a:r>
            <a:r>
              <a:rPr lang="en-US" sz="4000" dirty="0">
                <a:solidFill>
                  <a:srgbClr val="1F1F1F"/>
                </a:solidFill>
                <a:latin typeface="Faustina"/>
                <a:ea typeface="Faustina"/>
                <a:cs typeface="Faustina"/>
                <a:sym typeface="Faustina"/>
              </a:rPr>
              <a:t> </a:t>
            </a:r>
            <a:r>
              <a:rPr lang="en-US" sz="4000" dirty="0" err="1">
                <a:solidFill>
                  <a:srgbClr val="1F1F1F"/>
                </a:solidFill>
                <a:latin typeface="Faustina"/>
                <a:ea typeface="Faustina"/>
                <a:cs typeface="Faustina"/>
                <a:sym typeface="Faustina"/>
              </a:rPr>
              <a:t>trong</a:t>
            </a:r>
            <a:r>
              <a:rPr lang="en-US" sz="4000" dirty="0">
                <a:solidFill>
                  <a:srgbClr val="1F1F1F"/>
                </a:solidFill>
                <a:latin typeface="Faustina"/>
                <a:ea typeface="Faustina"/>
                <a:cs typeface="Faustina"/>
                <a:sym typeface="Faustina"/>
              </a:rPr>
              <a:t> </a:t>
            </a:r>
            <a:r>
              <a:rPr lang="en-US" sz="4000" dirty="0" err="1">
                <a:solidFill>
                  <a:srgbClr val="1F1F1F"/>
                </a:solidFill>
                <a:latin typeface="Faustina"/>
                <a:ea typeface="Faustina"/>
                <a:cs typeface="Faustina"/>
                <a:sym typeface="Faustina"/>
              </a:rPr>
              <a:t>việc</a:t>
            </a:r>
            <a:r>
              <a:rPr lang="en-US" sz="4000" dirty="0">
                <a:solidFill>
                  <a:srgbClr val="1F1F1F"/>
                </a:solidFill>
                <a:latin typeface="Faustina"/>
                <a:ea typeface="Faustina"/>
                <a:cs typeface="Faustina"/>
                <a:sym typeface="Faustina"/>
              </a:rPr>
              <a:t> </a:t>
            </a:r>
            <a:r>
              <a:rPr lang="en-US" sz="4000" dirty="0" err="1">
                <a:solidFill>
                  <a:srgbClr val="1F1F1F"/>
                </a:solidFill>
                <a:latin typeface="Faustina"/>
                <a:ea typeface="Faustina"/>
                <a:cs typeface="Faustina"/>
                <a:sym typeface="Faustina"/>
              </a:rPr>
              <a:t>xây</a:t>
            </a:r>
            <a:r>
              <a:rPr lang="en-US" sz="4000" dirty="0">
                <a:solidFill>
                  <a:srgbClr val="1F1F1F"/>
                </a:solidFill>
                <a:latin typeface="Faustina"/>
                <a:ea typeface="Faustina"/>
                <a:cs typeface="Faustina"/>
                <a:sym typeface="Faustina"/>
              </a:rPr>
              <a:t> </a:t>
            </a:r>
            <a:r>
              <a:rPr lang="en-US" sz="4000" dirty="0" err="1">
                <a:solidFill>
                  <a:srgbClr val="1F1F1F"/>
                </a:solidFill>
                <a:latin typeface="Faustina"/>
                <a:ea typeface="Faustina"/>
                <a:cs typeface="Faustina"/>
                <a:sym typeface="Faustina"/>
              </a:rPr>
              <a:t>dựng</a:t>
            </a:r>
            <a:r>
              <a:rPr lang="en-US" sz="4000" dirty="0">
                <a:solidFill>
                  <a:srgbClr val="1F1F1F"/>
                </a:solidFill>
                <a:latin typeface="Faustina"/>
                <a:ea typeface="Faustina"/>
                <a:cs typeface="Faustina"/>
                <a:sym typeface="Faustina"/>
              </a:rPr>
              <a:t> </a:t>
            </a:r>
            <a:r>
              <a:rPr lang="en-US" sz="4000" dirty="0" err="1">
                <a:solidFill>
                  <a:srgbClr val="1F1F1F"/>
                </a:solidFill>
                <a:latin typeface="Faustina"/>
                <a:ea typeface="Faustina"/>
                <a:cs typeface="Faustina"/>
                <a:sym typeface="Faustina"/>
              </a:rPr>
              <a:t>mối</a:t>
            </a:r>
            <a:r>
              <a:rPr lang="en-US" sz="4000" dirty="0">
                <a:solidFill>
                  <a:srgbClr val="1F1F1F"/>
                </a:solidFill>
                <a:latin typeface="Faustina"/>
                <a:ea typeface="Faustina"/>
                <a:cs typeface="Faustina"/>
                <a:sym typeface="Faustina"/>
              </a:rPr>
              <a:t> </a:t>
            </a:r>
            <a:r>
              <a:rPr lang="en-US" sz="4000" dirty="0" err="1">
                <a:solidFill>
                  <a:srgbClr val="1F1F1F"/>
                </a:solidFill>
                <a:latin typeface="Faustina"/>
                <a:ea typeface="Faustina"/>
                <a:cs typeface="Faustina"/>
                <a:sym typeface="Faustina"/>
              </a:rPr>
              <a:t>quan</a:t>
            </a:r>
            <a:r>
              <a:rPr lang="en-US" sz="4000" dirty="0">
                <a:solidFill>
                  <a:srgbClr val="1F1F1F"/>
                </a:solidFill>
                <a:latin typeface="Faustina"/>
                <a:ea typeface="Faustina"/>
                <a:cs typeface="Faustina"/>
                <a:sym typeface="Faustina"/>
              </a:rPr>
              <a:t> </a:t>
            </a:r>
            <a:r>
              <a:rPr lang="en-US" sz="4000" dirty="0" err="1">
                <a:solidFill>
                  <a:srgbClr val="1F1F1F"/>
                </a:solidFill>
                <a:latin typeface="Faustina"/>
                <a:ea typeface="Faustina"/>
                <a:cs typeface="Faustina"/>
                <a:sym typeface="Faustina"/>
              </a:rPr>
              <a:t>hệ</a:t>
            </a:r>
            <a:r>
              <a:rPr lang="en-US" sz="4000" dirty="0">
                <a:solidFill>
                  <a:srgbClr val="1F1F1F"/>
                </a:solidFill>
                <a:latin typeface="Faustina"/>
                <a:ea typeface="Faustina"/>
                <a:cs typeface="Faustina"/>
                <a:sym typeface="Faustina"/>
              </a:rPr>
              <a:t> </a:t>
            </a:r>
            <a:r>
              <a:rPr lang="en-US" sz="4000" dirty="0" err="1">
                <a:solidFill>
                  <a:srgbClr val="1F1F1F"/>
                </a:solidFill>
                <a:latin typeface="Faustina"/>
                <a:ea typeface="Faustina"/>
                <a:cs typeface="Faustina"/>
                <a:sym typeface="Faustina"/>
              </a:rPr>
              <a:t>cá</a:t>
            </a:r>
            <a:r>
              <a:rPr lang="en-US" sz="4000" dirty="0">
                <a:solidFill>
                  <a:srgbClr val="1F1F1F"/>
                </a:solidFill>
                <a:latin typeface="Faustina"/>
                <a:ea typeface="Faustina"/>
                <a:cs typeface="Faustina"/>
                <a:sym typeface="Faustina"/>
              </a:rPr>
              <a:t> </a:t>
            </a:r>
            <a:r>
              <a:rPr lang="en-US" sz="4000" dirty="0" err="1">
                <a:solidFill>
                  <a:srgbClr val="1F1F1F"/>
                </a:solidFill>
                <a:latin typeface="Faustina"/>
                <a:ea typeface="Faustina"/>
                <a:cs typeface="Faustina"/>
                <a:sym typeface="Faustina"/>
              </a:rPr>
              <a:t>nhân</a:t>
            </a:r>
            <a:r>
              <a:rPr lang="en-US" sz="4000" dirty="0">
                <a:solidFill>
                  <a:srgbClr val="1F1F1F"/>
                </a:solidFill>
                <a:latin typeface="Faustina"/>
                <a:ea typeface="Faustina"/>
                <a:cs typeface="Faustina"/>
                <a:sym typeface="Faustina"/>
              </a:rPr>
              <a:t> </a:t>
            </a:r>
            <a:r>
              <a:rPr lang="en-US" sz="4000" dirty="0" err="1">
                <a:solidFill>
                  <a:srgbClr val="1F1F1F"/>
                </a:solidFill>
                <a:latin typeface="Faustina"/>
                <a:ea typeface="Faustina"/>
                <a:cs typeface="Faustina"/>
                <a:sym typeface="Faustina"/>
              </a:rPr>
              <a:t>chặt</a:t>
            </a:r>
            <a:r>
              <a:rPr lang="en-US" sz="4000" dirty="0">
                <a:solidFill>
                  <a:srgbClr val="1F1F1F"/>
                </a:solidFill>
                <a:latin typeface="Faustina"/>
                <a:ea typeface="Faustina"/>
                <a:cs typeface="Faustina"/>
                <a:sym typeface="Faustina"/>
              </a:rPr>
              <a:t> </a:t>
            </a:r>
            <a:r>
              <a:rPr lang="en-US" sz="4000" dirty="0" err="1">
                <a:solidFill>
                  <a:srgbClr val="1F1F1F"/>
                </a:solidFill>
                <a:latin typeface="Faustina"/>
                <a:ea typeface="Faustina"/>
                <a:cs typeface="Faustina"/>
                <a:sym typeface="Faustina"/>
              </a:rPr>
              <a:t>chẽ</a:t>
            </a:r>
            <a:endParaRPr lang="en-US" sz="4000" dirty="0">
              <a:solidFill>
                <a:srgbClr val="65503D"/>
              </a:solidFill>
              <a:latin typeface="Jella"/>
              <a:ea typeface="Jella"/>
              <a:cs typeface="Jella"/>
              <a:sym typeface="Jella"/>
            </a:endParaRP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 calcmode="lin" valueType="num">
                                      <p:cBhvr additive="base">
                                        <p:cTn id="7"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9">
                                            <p:txEl>
                                              <p:pRg st="0" end="0"/>
                                            </p:txEl>
                                          </p:spTgt>
                                        </p:tgtEl>
                                        <p:attrNameLst>
                                          <p:attrName>style.visibility</p:attrName>
                                        </p:attrNameLst>
                                      </p:cBhvr>
                                      <p:to>
                                        <p:strVal val="visible"/>
                                      </p:to>
                                    </p:set>
                                    <p:anim calcmode="lin" valueType="num">
                                      <p:cBhvr additive="base">
                                        <p:cTn id="13" dur="500" fill="hold"/>
                                        <p:tgtEl>
                                          <p:spTgt spid="19">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nodePh="1">
                                  <p:stCondLst>
                                    <p:cond delay="0"/>
                                  </p:stCondLst>
                                  <p:endCondLst>
                                    <p:cond evt="begin" delay="0">
                                      <p:tn val="17"/>
                                    </p:cond>
                                  </p:endCondLst>
                                  <p:childTnLst>
                                    <p:set>
                                      <p:cBhvr>
                                        <p:cTn id="18" dur="1" fill="hold">
                                          <p:stCondLst>
                                            <p:cond delay="0"/>
                                          </p:stCondLst>
                                        </p:cTn>
                                        <p:tgtEl>
                                          <p:spTgt spid="20">
                                            <p:txEl>
                                              <p:pRg st="0" end="0"/>
                                            </p:txEl>
                                          </p:spTgt>
                                        </p:tgtEl>
                                        <p:attrNameLst>
                                          <p:attrName>style.visibility</p:attrName>
                                        </p:attrNameLst>
                                      </p:cBhvr>
                                      <p:to>
                                        <p:strVal val="visible"/>
                                      </p:to>
                                    </p:set>
                                    <p:anim calcmode="lin" valueType="num">
                                      <p:cBhvr additive="base">
                                        <p:cTn id="19"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1">
                                            <p:txEl>
                                              <p:pRg st="0" end="0"/>
                                            </p:txEl>
                                          </p:spTgt>
                                        </p:tgtEl>
                                        <p:attrNameLst>
                                          <p:attrName>style.visibility</p:attrName>
                                        </p:attrNameLst>
                                      </p:cBhvr>
                                      <p:to>
                                        <p:strVal val="visible"/>
                                      </p:to>
                                    </p:set>
                                    <p:anim calcmode="lin" valueType="num">
                                      <p:cBhvr additive="base">
                                        <p:cTn id="25"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9">
                                            <p:txEl>
                                              <p:pRg st="0" end="0"/>
                                            </p:txEl>
                                          </p:spTgt>
                                        </p:tgtEl>
                                        <p:attrNameLst>
                                          <p:attrName>style.visibility</p:attrName>
                                        </p:attrNameLst>
                                      </p:cBhvr>
                                      <p:to>
                                        <p:strVal val="visible"/>
                                      </p:to>
                                    </p:set>
                                    <p:anim calcmode="lin" valueType="num">
                                      <p:cBhvr additive="base">
                                        <p:cTn id="31" dur="500" fill="hold"/>
                                        <p:tgtEl>
                                          <p:spTgt spid="29">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9">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85035" y="-4485535"/>
            <a:ext cx="19258069" cy="19258069"/>
          </a:xfrm>
          <a:custGeom>
            <a:avLst/>
            <a:gdLst/>
            <a:ahLst/>
            <a:cxnLst/>
            <a:rect l="l" t="t" r="r" b="b"/>
            <a:pathLst>
              <a:path w="19258069" h="19258069">
                <a:moveTo>
                  <a:pt x="0" y="0"/>
                </a:moveTo>
                <a:lnTo>
                  <a:pt x="19258070" y="0"/>
                </a:lnTo>
                <a:lnTo>
                  <a:pt x="19258070" y="19258070"/>
                </a:lnTo>
                <a:lnTo>
                  <a:pt x="0" y="19258070"/>
                </a:lnTo>
                <a:lnTo>
                  <a:pt x="0" y="0"/>
                </a:lnTo>
                <a:close/>
              </a:path>
            </a:pathLst>
          </a:custGeom>
          <a:blipFill>
            <a:blip r:embed="rId2">
              <a:alphaModFix amt="4000"/>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1055075" y="1028700"/>
            <a:ext cx="604457" cy="608886"/>
          </a:xfrm>
          <a:custGeom>
            <a:avLst/>
            <a:gdLst/>
            <a:ahLst/>
            <a:cxnLst/>
            <a:rect l="l" t="t" r="r" b="b"/>
            <a:pathLst>
              <a:path w="604457" h="608886">
                <a:moveTo>
                  <a:pt x="0" y="0"/>
                </a:moveTo>
                <a:lnTo>
                  <a:pt x="604457" y="0"/>
                </a:lnTo>
                <a:lnTo>
                  <a:pt x="604457" y="608886"/>
                </a:lnTo>
                <a:lnTo>
                  <a:pt x="0" y="608886"/>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grpSp>
        <p:nvGrpSpPr>
          <p:cNvPr id="4" name="Group 4"/>
          <p:cNvGrpSpPr/>
          <p:nvPr/>
        </p:nvGrpSpPr>
        <p:grpSpPr>
          <a:xfrm>
            <a:off x="11075712" y="2636087"/>
            <a:ext cx="5702461" cy="5702461"/>
            <a:chOff x="0" y="0"/>
            <a:chExt cx="812800" cy="812800"/>
          </a:xfrm>
        </p:grpSpPr>
        <p:sp>
          <p:nvSpPr>
            <p:cNvPr id="5" name="Freeform 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6"/>
              <a:stretch>
                <a:fillRect l="-28740" r="-28740"/>
              </a:stretch>
            </a:blipFill>
          </p:spPr>
        </p:sp>
      </p:grpSp>
      <p:sp>
        <p:nvSpPr>
          <p:cNvPr id="6" name="TextBox 6"/>
          <p:cNvSpPr txBox="1"/>
          <p:nvPr/>
        </p:nvSpPr>
        <p:spPr>
          <a:xfrm>
            <a:off x="1806339" y="1111346"/>
            <a:ext cx="1160704" cy="472169"/>
          </a:xfrm>
          <a:prstGeom prst="rect">
            <a:avLst/>
          </a:prstGeom>
        </p:spPr>
        <p:txBody>
          <a:bodyPr lIns="0" tIns="0" rIns="0" bIns="0" rtlCol="0" anchor="t">
            <a:spAutoFit/>
          </a:bodyPr>
          <a:lstStyle/>
          <a:p>
            <a:pPr algn="l">
              <a:lnSpc>
                <a:spcPts val="1822"/>
              </a:lnSpc>
            </a:pPr>
            <a:r>
              <a:rPr lang="en-US" sz="1804" b="1" spc="-110">
                <a:solidFill>
                  <a:srgbClr val="343434"/>
                </a:solidFill>
                <a:latin typeface="DM Sans Bold"/>
                <a:ea typeface="DM Sans Bold"/>
                <a:cs typeface="DM Sans Bold"/>
                <a:sym typeface="DM Sans Bold"/>
              </a:rPr>
              <a:t>STUDIO SHODWE</a:t>
            </a:r>
          </a:p>
        </p:txBody>
      </p:sp>
      <p:sp>
        <p:nvSpPr>
          <p:cNvPr id="7" name="TextBox 7"/>
          <p:cNvSpPr txBox="1"/>
          <p:nvPr/>
        </p:nvSpPr>
        <p:spPr>
          <a:xfrm>
            <a:off x="12319860" y="1111629"/>
            <a:ext cx="847412" cy="221513"/>
          </a:xfrm>
          <a:prstGeom prst="rect">
            <a:avLst/>
          </a:prstGeom>
        </p:spPr>
        <p:txBody>
          <a:bodyPr lIns="0" tIns="0" rIns="0" bIns="0" rtlCol="0" anchor="t">
            <a:spAutoFit/>
          </a:bodyPr>
          <a:lstStyle/>
          <a:p>
            <a:pPr marL="0" lvl="1" indent="0" algn="ctr">
              <a:lnSpc>
                <a:spcPts val="1874"/>
              </a:lnSpc>
              <a:spcBef>
                <a:spcPct val="0"/>
              </a:spcBef>
            </a:pPr>
            <a:r>
              <a:rPr lang="en-US" sz="1453" u="none" strike="noStrike" spc="-79">
                <a:solidFill>
                  <a:srgbClr val="343434"/>
                </a:solidFill>
                <a:latin typeface="DM Sans"/>
                <a:ea typeface="DM Sans"/>
                <a:cs typeface="DM Sans"/>
                <a:sym typeface="DM Sans"/>
              </a:rPr>
              <a:t>HOME</a:t>
            </a:r>
          </a:p>
        </p:txBody>
      </p:sp>
      <p:sp>
        <p:nvSpPr>
          <p:cNvPr id="8" name="TextBox 8"/>
          <p:cNvSpPr txBox="1"/>
          <p:nvPr/>
        </p:nvSpPr>
        <p:spPr>
          <a:xfrm>
            <a:off x="13424041" y="1111629"/>
            <a:ext cx="847412" cy="221513"/>
          </a:xfrm>
          <a:prstGeom prst="rect">
            <a:avLst/>
          </a:prstGeom>
        </p:spPr>
        <p:txBody>
          <a:bodyPr lIns="0" tIns="0" rIns="0" bIns="0" rtlCol="0" anchor="t">
            <a:spAutoFit/>
          </a:bodyPr>
          <a:lstStyle/>
          <a:p>
            <a:pPr marL="0" lvl="1" indent="0" algn="ctr">
              <a:lnSpc>
                <a:spcPts val="1874"/>
              </a:lnSpc>
              <a:spcBef>
                <a:spcPct val="0"/>
              </a:spcBef>
            </a:pPr>
            <a:r>
              <a:rPr lang="en-US" sz="1453" u="none" strike="noStrike" spc="-79">
                <a:solidFill>
                  <a:srgbClr val="343434"/>
                </a:solidFill>
                <a:latin typeface="DM Sans"/>
                <a:ea typeface="DM Sans"/>
                <a:cs typeface="DM Sans"/>
                <a:sym typeface="DM Sans"/>
              </a:rPr>
              <a:t>SERVICE</a:t>
            </a:r>
          </a:p>
        </p:txBody>
      </p:sp>
      <p:sp>
        <p:nvSpPr>
          <p:cNvPr id="9" name="TextBox 9"/>
          <p:cNvSpPr txBox="1"/>
          <p:nvPr/>
        </p:nvSpPr>
        <p:spPr>
          <a:xfrm>
            <a:off x="14528628" y="1111629"/>
            <a:ext cx="1105735" cy="221513"/>
          </a:xfrm>
          <a:prstGeom prst="rect">
            <a:avLst/>
          </a:prstGeom>
        </p:spPr>
        <p:txBody>
          <a:bodyPr lIns="0" tIns="0" rIns="0" bIns="0" rtlCol="0" anchor="t">
            <a:spAutoFit/>
          </a:bodyPr>
          <a:lstStyle/>
          <a:p>
            <a:pPr marL="0" lvl="1" indent="0" algn="ctr">
              <a:lnSpc>
                <a:spcPts val="1874"/>
              </a:lnSpc>
              <a:spcBef>
                <a:spcPct val="0"/>
              </a:spcBef>
            </a:pPr>
            <a:r>
              <a:rPr lang="en-US" sz="1453" u="none" strike="noStrike" spc="-79">
                <a:solidFill>
                  <a:srgbClr val="343434"/>
                </a:solidFill>
                <a:latin typeface="DM Sans"/>
                <a:ea typeface="DM Sans"/>
                <a:cs typeface="DM Sans"/>
                <a:sym typeface="DM Sans"/>
              </a:rPr>
              <a:t>ABOUT US</a:t>
            </a:r>
          </a:p>
        </p:txBody>
      </p:sp>
      <p:sp>
        <p:nvSpPr>
          <p:cNvPr id="10" name="TextBox 10"/>
          <p:cNvSpPr txBox="1"/>
          <p:nvPr/>
        </p:nvSpPr>
        <p:spPr>
          <a:xfrm>
            <a:off x="15923945" y="1111629"/>
            <a:ext cx="1335355" cy="221513"/>
          </a:xfrm>
          <a:prstGeom prst="rect">
            <a:avLst/>
          </a:prstGeom>
        </p:spPr>
        <p:txBody>
          <a:bodyPr lIns="0" tIns="0" rIns="0" bIns="0" rtlCol="0" anchor="t">
            <a:spAutoFit/>
          </a:bodyPr>
          <a:lstStyle/>
          <a:p>
            <a:pPr marL="0" lvl="1" indent="0" algn="ctr">
              <a:lnSpc>
                <a:spcPts val="1874"/>
              </a:lnSpc>
              <a:spcBef>
                <a:spcPct val="0"/>
              </a:spcBef>
            </a:pPr>
            <a:r>
              <a:rPr lang="en-US" sz="1453" u="none" strike="noStrike" spc="-79">
                <a:solidFill>
                  <a:srgbClr val="343434"/>
                </a:solidFill>
                <a:latin typeface="DM Sans"/>
                <a:ea typeface="DM Sans"/>
                <a:cs typeface="DM Sans"/>
                <a:sym typeface="DM Sans"/>
              </a:rPr>
              <a:t>CONTACT US</a:t>
            </a:r>
          </a:p>
        </p:txBody>
      </p:sp>
      <p:sp>
        <p:nvSpPr>
          <p:cNvPr id="11" name="TextBox 11"/>
          <p:cNvSpPr txBox="1"/>
          <p:nvPr/>
        </p:nvSpPr>
        <p:spPr>
          <a:xfrm>
            <a:off x="16253563" y="8991600"/>
            <a:ext cx="1005737" cy="266700"/>
          </a:xfrm>
          <a:prstGeom prst="rect">
            <a:avLst/>
          </a:prstGeom>
        </p:spPr>
        <p:txBody>
          <a:bodyPr lIns="0" tIns="0" rIns="0" bIns="0" rtlCol="0" anchor="t">
            <a:spAutoFit/>
          </a:bodyPr>
          <a:lstStyle/>
          <a:p>
            <a:pPr algn="r">
              <a:lnSpc>
                <a:spcPts val="2100"/>
              </a:lnSpc>
            </a:pPr>
            <a:r>
              <a:rPr lang="en-US" sz="1500" b="1">
                <a:solidFill>
                  <a:srgbClr val="343434"/>
                </a:solidFill>
                <a:latin typeface="DM Sans Bold"/>
                <a:ea typeface="DM Sans Bold"/>
                <a:cs typeface="DM Sans Bold"/>
                <a:sym typeface="DM Sans Bold"/>
              </a:rPr>
              <a:t>Page 04</a:t>
            </a:r>
          </a:p>
        </p:txBody>
      </p:sp>
      <p:sp>
        <p:nvSpPr>
          <p:cNvPr id="12" name="TextBox 12"/>
          <p:cNvSpPr txBox="1"/>
          <p:nvPr/>
        </p:nvSpPr>
        <p:spPr>
          <a:xfrm>
            <a:off x="1357304" y="2303462"/>
            <a:ext cx="8383256" cy="1694263"/>
          </a:xfrm>
          <a:prstGeom prst="rect">
            <a:avLst/>
          </a:prstGeom>
        </p:spPr>
        <p:txBody>
          <a:bodyPr lIns="0" tIns="0" rIns="0" bIns="0" rtlCol="0" anchor="t">
            <a:spAutoFit/>
          </a:bodyPr>
          <a:lstStyle/>
          <a:p>
            <a:pPr algn="l">
              <a:lnSpc>
                <a:spcPts val="6890"/>
              </a:lnSpc>
            </a:pPr>
            <a:r>
              <a:rPr lang="en-US" sz="4921" i="1">
                <a:solidFill>
                  <a:srgbClr val="343434"/>
                </a:solidFill>
                <a:latin typeface="Faustina Italics"/>
                <a:ea typeface="Faustina Italics"/>
                <a:cs typeface="Faustina Italics"/>
                <a:sym typeface="Faustina Italics"/>
              </a:rPr>
              <a:t>Một số phần mềm hỗ trợ giao tiếp trong không gian mạng:</a:t>
            </a:r>
          </a:p>
        </p:txBody>
      </p:sp>
      <p:sp>
        <p:nvSpPr>
          <p:cNvPr id="13" name="TextBox 13"/>
          <p:cNvSpPr txBox="1"/>
          <p:nvPr/>
        </p:nvSpPr>
        <p:spPr>
          <a:xfrm>
            <a:off x="1193509" y="4357251"/>
            <a:ext cx="11126351" cy="3981297"/>
          </a:xfrm>
          <a:prstGeom prst="rect">
            <a:avLst/>
          </a:prstGeom>
        </p:spPr>
        <p:txBody>
          <a:bodyPr lIns="0" tIns="0" rIns="0" bIns="0" rtlCol="0" anchor="t">
            <a:spAutoFit/>
          </a:bodyPr>
          <a:lstStyle/>
          <a:p>
            <a:pPr algn="just">
              <a:lnSpc>
                <a:spcPts val="6308"/>
              </a:lnSpc>
            </a:pPr>
            <a:r>
              <a:rPr lang="en-US" sz="4506">
                <a:solidFill>
                  <a:srgbClr val="343434"/>
                </a:solidFill>
                <a:latin typeface="Faustina"/>
                <a:ea typeface="Faustina"/>
                <a:cs typeface="Faustina"/>
                <a:sym typeface="Faustina"/>
              </a:rPr>
              <a:t>•  Mạng xã hội.</a:t>
            </a:r>
          </a:p>
          <a:p>
            <a:pPr algn="just">
              <a:lnSpc>
                <a:spcPts val="6308"/>
              </a:lnSpc>
            </a:pPr>
            <a:r>
              <a:rPr lang="en-US" sz="4506">
                <a:solidFill>
                  <a:srgbClr val="343434"/>
                </a:solidFill>
                <a:latin typeface="Faustina"/>
                <a:ea typeface="Faustina"/>
                <a:cs typeface="Faustina"/>
                <a:sym typeface="Faustina"/>
              </a:rPr>
              <a:t>•  Ứng dụng nhắn tin.</a:t>
            </a:r>
          </a:p>
          <a:p>
            <a:pPr algn="just">
              <a:lnSpc>
                <a:spcPts val="6308"/>
              </a:lnSpc>
            </a:pPr>
            <a:r>
              <a:rPr lang="en-US" sz="4506">
                <a:solidFill>
                  <a:srgbClr val="343434"/>
                </a:solidFill>
                <a:latin typeface="Faustina"/>
                <a:ea typeface="Faustina"/>
                <a:cs typeface="Faustina"/>
                <a:sym typeface="Faustina"/>
              </a:rPr>
              <a:t>•  Công cụ học tập &amp; hội họp trực tuyến.</a:t>
            </a:r>
          </a:p>
          <a:p>
            <a:pPr algn="just">
              <a:lnSpc>
                <a:spcPts val="6308"/>
              </a:lnSpc>
            </a:pPr>
            <a:r>
              <a:rPr lang="en-US" sz="4506">
                <a:solidFill>
                  <a:srgbClr val="343434"/>
                </a:solidFill>
                <a:latin typeface="Faustina"/>
                <a:ea typeface="Faustina"/>
                <a:cs typeface="Faustina"/>
                <a:sym typeface="Faustina"/>
              </a:rPr>
              <a:t>•  Diễn đàn &amp; cộng đồng trực tuyến.</a:t>
            </a:r>
          </a:p>
          <a:p>
            <a:pPr algn="just">
              <a:lnSpc>
                <a:spcPts val="6308"/>
              </a:lnSpc>
            </a:pPr>
            <a:r>
              <a:rPr lang="en-US" sz="4506">
                <a:solidFill>
                  <a:srgbClr val="343434"/>
                </a:solidFill>
                <a:latin typeface="Faustina"/>
                <a:ea typeface="Faustina"/>
                <a:cs typeface="Faustina"/>
                <a:sym typeface="Faustina"/>
              </a:rPr>
              <a:t>•  Email &amp; nền tảng chia sẻ nội dung.</a:t>
            </a:r>
          </a:p>
        </p:txBody>
      </p:sp>
    </p:spTree>
    <p:extLst>
      <p:ext uri="{BB962C8B-B14F-4D97-AF65-F5344CB8AC3E}">
        <p14:creationId xmlns:p14="http://schemas.microsoft.com/office/powerpoint/2010/main" val="111800050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85035" y="-4485535"/>
            <a:ext cx="19258069" cy="19258069"/>
          </a:xfrm>
          <a:custGeom>
            <a:avLst/>
            <a:gdLst/>
            <a:ahLst/>
            <a:cxnLst/>
            <a:rect l="l" t="t" r="r" b="b"/>
            <a:pathLst>
              <a:path w="19258069" h="19258069">
                <a:moveTo>
                  <a:pt x="0" y="0"/>
                </a:moveTo>
                <a:lnTo>
                  <a:pt x="19258070" y="0"/>
                </a:lnTo>
                <a:lnTo>
                  <a:pt x="19258070" y="19258070"/>
                </a:lnTo>
                <a:lnTo>
                  <a:pt x="0" y="19258070"/>
                </a:lnTo>
                <a:lnTo>
                  <a:pt x="0" y="0"/>
                </a:lnTo>
                <a:close/>
              </a:path>
            </a:pathLst>
          </a:custGeom>
          <a:blipFill>
            <a:blip r:embed="rId2">
              <a:alphaModFix amt="4000"/>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1055075" y="1028700"/>
            <a:ext cx="604457" cy="608886"/>
          </a:xfrm>
          <a:custGeom>
            <a:avLst/>
            <a:gdLst/>
            <a:ahLst/>
            <a:cxnLst/>
            <a:rect l="l" t="t" r="r" b="b"/>
            <a:pathLst>
              <a:path w="604457" h="608886">
                <a:moveTo>
                  <a:pt x="0" y="0"/>
                </a:moveTo>
                <a:lnTo>
                  <a:pt x="604457" y="0"/>
                </a:lnTo>
                <a:lnTo>
                  <a:pt x="604457" y="608886"/>
                </a:lnTo>
                <a:lnTo>
                  <a:pt x="0" y="608886"/>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grpSp>
        <p:nvGrpSpPr>
          <p:cNvPr id="4" name="Group 4"/>
          <p:cNvGrpSpPr/>
          <p:nvPr/>
        </p:nvGrpSpPr>
        <p:grpSpPr>
          <a:xfrm>
            <a:off x="12012930" y="2729377"/>
            <a:ext cx="5246370" cy="5246370"/>
            <a:chOff x="0" y="0"/>
            <a:chExt cx="812800" cy="812800"/>
          </a:xfrm>
        </p:grpSpPr>
        <p:sp>
          <p:nvSpPr>
            <p:cNvPr id="5" name="Freeform 5"/>
            <p:cNvSpPr/>
            <p:nvPr/>
          </p:nvSpPr>
          <p:spPr>
            <a:xfrm>
              <a:off x="0" y="0"/>
              <a:ext cx="812800" cy="812800"/>
            </a:xfrm>
            <a:custGeom>
              <a:avLst/>
              <a:gdLst/>
              <a:ahLst/>
              <a:cxnLst/>
              <a:rect l="l" t="t" r="r" b="b"/>
              <a:pathLst>
                <a:path w="812800" h="812800">
                  <a:moveTo>
                    <a:pt x="33940" y="0"/>
                  </a:moveTo>
                  <a:lnTo>
                    <a:pt x="778860" y="0"/>
                  </a:lnTo>
                  <a:cubicBezTo>
                    <a:pt x="797604" y="0"/>
                    <a:pt x="812800" y="15196"/>
                    <a:pt x="812800" y="33940"/>
                  </a:cubicBezTo>
                  <a:lnTo>
                    <a:pt x="812800" y="778860"/>
                  </a:lnTo>
                  <a:cubicBezTo>
                    <a:pt x="812800" y="797604"/>
                    <a:pt x="797604" y="812800"/>
                    <a:pt x="778860" y="812800"/>
                  </a:cubicBezTo>
                  <a:lnTo>
                    <a:pt x="33940" y="812800"/>
                  </a:lnTo>
                  <a:cubicBezTo>
                    <a:pt x="15196" y="812800"/>
                    <a:pt x="0" y="797604"/>
                    <a:pt x="0" y="778860"/>
                  </a:cubicBezTo>
                  <a:lnTo>
                    <a:pt x="0" y="33940"/>
                  </a:lnTo>
                  <a:cubicBezTo>
                    <a:pt x="0" y="15196"/>
                    <a:pt x="15196" y="0"/>
                    <a:pt x="33940" y="0"/>
                  </a:cubicBezTo>
                  <a:close/>
                </a:path>
              </a:pathLst>
            </a:custGeom>
            <a:blipFill>
              <a:blip r:embed="rId6"/>
              <a:stretch>
                <a:fillRect l="-3763" r="-3763"/>
              </a:stretch>
            </a:blipFill>
          </p:spPr>
        </p:sp>
      </p:grpSp>
      <p:sp>
        <p:nvSpPr>
          <p:cNvPr id="6" name="TextBox 6"/>
          <p:cNvSpPr txBox="1"/>
          <p:nvPr/>
        </p:nvSpPr>
        <p:spPr>
          <a:xfrm>
            <a:off x="825237" y="2164696"/>
            <a:ext cx="10403449" cy="6280481"/>
          </a:xfrm>
          <a:prstGeom prst="rect">
            <a:avLst/>
          </a:prstGeom>
        </p:spPr>
        <p:txBody>
          <a:bodyPr lIns="0" tIns="0" rIns="0" bIns="0" rtlCol="0" anchor="t">
            <a:spAutoFit/>
          </a:bodyPr>
          <a:lstStyle/>
          <a:p>
            <a:pPr algn="l">
              <a:lnSpc>
                <a:spcPts val="6442"/>
              </a:lnSpc>
            </a:pPr>
            <a:r>
              <a:rPr lang="en-US" sz="4601" i="1">
                <a:solidFill>
                  <a:srgbClr val="343434"/>
                </a:solidFill>
                <a:latin typeface="Faustina Italics"/>
                <a:ea typeface="Faustina Italics"/>
                <a:cs typeface="Faustina Italics"/>
                <a:sym typeface="Faustina Italics"/>
              </a:rPr>
              <a:t> Mạng xã hội:</a:t>
            </a:r>
          </a:p>
          <a:p>
            <a:pPr algn="l">
              <a:lnSpc>
                <a:spcPts val="6173"/>
              </a:lnSpc>
            </a:pPr>
            <a:r>
              <a:rPr lang="en-US" sz="4409" i="1">
                <a:solidFill>
                  <a:srgbClr val="343434"/>
                </a:solidFill>
                <a:latin typeface="Faustina Italics"/>
                <a:ea typeface="Faustina Italics"/>
                <a:cs typeface="Faustina Italics"/>
                <a:sym typeface="Faustina Italics"/>
              </a:rPr>
              <a:t>• Facebook – Nền tảng phổ biến để chia sẻ bài viết, hình ảnh, bình luận và kết nối bạn bè.</a:t>
            </a:r>
          </a:p>
          <a:p>
            <a:pPr algn="l">
              <a:lnSpc>
                <a:spcPts val="6173"/>
              </a:lnSpc>
            </a:pPr>
            <a:r>
              <a:rPr lang="en-US" sz="4409" i="1">
                <a:solidFill>
                  <a:srgbClr val="343434"/>
                </a:solidFill>
                <a:latin typeface="Faustina Italics"/>
                <a:ea typeface="Faustina Italics"/>
                <a:cs typeface="Faustina Italics"/>
                <a:sym typeface="Faustina Italics"/>
              </a:rPr>
              <a:t>• Instagram – Chuyên về hình ảnh, story, reel ngắn.</a:t>
            </a:r>
          </a:p>
          <a:p>
            <a:pPr algn="l">
              <a:lnSpc>
                <a:spcPts val="6173"/>
              </a:lnSpc>
            </a:pPr>
            <a:r>
              <a:rPr lang="en-US" sz="4409" i="1">
                <a:solidFill>
                  <a:srgbClr val="343434"/>
                </a:solidFill>
                <a:latin typeface="Faustina Italics"/>
                <a:ea typeface="Faustina Italics"/>
                <a:cs typeface="Faustina Italics"/>
                <a:sym typeface="Faustina Italics"/>
              </a:rPr>
              <a:t>• TikTok – Giao tiếp qua video ngắn, livestream.</a:t>
            </a:r>
          </a:p>
          <a:p>
            <a:pPr algn="l">
              <a:lnSpc>
                <a:spcPts val="6173"/>
              </a:lnSpc>
            </a:pPr>
            <a:r>
              <a:rPr lang="en-US" sz="4409" i="1">
                <a:solidFill>
                  <a:srgbClr val="343434"/>
                </a:solidFill>
                <a:latin typeface="Faustina Italics"/>
                <a:ea typeface="Faustina Italics"/>
                <a:cs typeface="Faustina Italics"/>
                <a:sym typeface="Faustina Italics"/>
              </a:rPr>
              <a:t>• Twitter (X) – Nơi chia sẻ nhanh thông tin, bình luận, quan điểm.</a:t>
            </a:r>
          </a:p>
        </p:txBody>
      </p:sp>
      <p:sp>
        <p:nvSpPr>
          <p:cNvPr id="7" name="TextBox 7"/>
          <p:cNvSpPr txBox="1"/>
          <p:nvPr/>
        </p:nvSpPr>
        <p:spPr>
          <a:xfrm>
            <a:off x="1806339" y="1111346"/>
            <a:ext cx="1160704" cy="472169"/>
          </a:xfrm>
          <a:prstGeom prst="rect">
            <a:avLst/>
          </a:prstGeom>
        </p:spPr>
        <p:txBody>
          <a:bodyPr lIns="0" tIns="0" rIns="0" bIns="0" rtlCol="0" anchor="t">
            <a:spAutoFit/>
          </a:bodyPr>
          <a:lstStyle/>
          <a:p>
            <a:pPr algn="l">
              <a:lnSpc>
                <a:spcPts val="1822"/>
              </a:lnSpc>
            </a:pPr>
            <a:r>
              <a:rPr lang="en-US" sz="1804" b="1" spc="-110">
                <a:solidFill>
                  <a:srgbClr val="343434"/>
                </a:solidFill>
                <a:latin typeface="DM Sans Bold"/>
                <a:ea typeface="DM Sans Bold"/>
                <a:cs typeface="DM Sans Bold"/>
                <a:sym typeface="DM Sans Bold"/>
              </a:rPr>
              <a:t>STUDIO SHODWE</a:t>
            </a:r>
          </a:p>
        </p:txBody>
      </p:sp>
      <p:sp>
        <p:nvSpPr>
          <p:cNvPr id="8" name="TextBox 8"/>
          <p:cNvSpPr txBox="1"/>
          <p:nvPr/>
        </p:nvSpPr>
        <p:spPr>
          <a:xfrm>
            <a:off x="12319860" y="1111629"/>
            <a:ext cx="847412" cy="221513"/>
          </a:xfrm>
          <a:prstGeom prst="rect">
            <a:avLst/>
          </a:prstGeom>
        </p:spPr>
        <p:txBody>
          <a:bodyPr lIns="0" tIns="0" rIns="0" bIns="0" rtlCol="0" anchor="t">
            <a:spAutoFit/>
          </a:bodyPr>
          <a:lstStyle/>
          <a:p>
            <a:pPr marL="0" lvl="1" indent="0" algn="ctr">
              <a:lnSpc>
                <a:spcPts val="1874"/>
              </a:lnSpc>
              <a:spcBef>
                <a:spcPct val="0"/>
              </a:spcBef>
            </a:pPr>
            <a:r>
              <a:rPr lang="en-US" sz="1453" u="none" strike="noStrike" spc="-79">
                <a:solidFill>
                  <a:srgbClr val="343434"/>
                </a:solidFill>
                <a:latin typeface="DM Sans"/>
                <a:ea typeface="DM Sans"/>
                <a:cs typeface="DM Sans"/>
                <a:sym typeface="DM Sans"/>
              </a:rPr>
              <a:t>HOME</a:t>
            </a:r>
          </a:p>
        </p:txBody>
      </p:sp>
      <p:sp>
        <p:nvSpPr>
          <p:cNvPr id="9" name="TextBox 9"/>
          <p:cNvSpPr txBox="1"/>
          <p:nvPr/>
        </p:nvSpPr>
        <p:spPr>
          <a:xfrm>
            <a:off x="13424041" y="1111629"/>
            <a:ext cx="847412" cy="221513"/>
          </a:xfrm>
          <a:prstGeom prst="rect">
            <a:avLst/>
          </a:prstGeom>
        </p:spPr>
        <p:txBody>
          <a:bodyPr lIns="0" tIns="0" rIns="0" bIns="0" rtlCol="0" anchor="t">
            <a:spAutoFit/>
          </a:bodyPr>
          <a:lstStyle/>
          <a:p>
            <a:pPr marL="0" lvl="1" indent="0" algn="ctr">
              <a:lnSpc>
                <a:spcPts val="1874"/>
              </a:lnSpc>
              <a:spcBef>
                <a:spcPct val="0"/>
              </a:spcBef>
            </a:pPr>
            <a:r>
              <a:rPr lang="en-US" sz="1453" u="none" strike="noStrike" spc="-79">
                <a:solidFill>
                  <a:srgbClr val="343434"/>
                </a:solidFill>
                <a:latin typeface="DM Sans"/>
                <a:ea typeface="DM Sans"/>
                <a:cs typeface="DM Sans"/>
                <a:sym typeface="DM Sans"/>
              </a:rPr>
              <a:t>SERVICE</a:t>
            </a:r>
          </a:p>
        </p:txBody>
      </p:sp>
      <p:sp>
        <p:nvSpPr>
          <p:cNvPr id="10" name="TextBox 10"/>
          <p:cNvSpPr txBox="1"/>
          <p:nvPr/>
        </p:nvSpPr>
        <p:spPr>
          <a:xfrm>
            <a:off x="14528628" y="1111629"/>
            <a:ext cx="1105735" cy="221513"/>
          </a:xfrm>
          <a:prstGeom prst="rect">
            <a:avLst/>
          </a:prstGeom>
        </p:spPr>
        <p:txBody>
          <a:bodyPr lIns="0" tIns="0" rIns="0" bIns="0" rtlCol="0" anchor="t">
            <a:spAutoFit/>
          </a:bodyPr>
          <a:lstStyle/>
          <a:p>
            <a:pPr marL="0" lvl="1" indent="0" algn="ctr">
              <a:lnSpc>
                <a:spcPts val="1874"/>
              </a:lnSpc>
              <a:spcBef>
                <a:spcPct val="0"/>
              </a:spcBef>
            </a:pPr>
            <a:r>
              <a:rPr lang="en-US" sz="1453" u="none" strike="noStrike" spc="-79">
                <a:solidFill>
                  <a:srgbClr val="343434"/>
                </a:solidFill>
                <a:latin typeface="DM Sans"/>
                <a:ea typeface="DM Sans"/>
                <a:cs typeface="DM Sans"/>
                <a:sym typeface="DM Sans"/>
              </a:rPr>
              <a:t>ABOUT US</a:t>
            </a:r>
          </a:p>
        </p:txBody>
      </p:sp>
      <p:sp>
        <p:nvSpPr>
          <p:cNvPr id="11" name="TextBox 11"/>
          <p:cNvSpPr txBox="1"/>
          <p:nvPr/>
        </p:nvSpPr>
        <p:spPr>
          <a:xfrm>
            <a:off x="15923945" y="1111629"/>
            <a:ext cx="1335355" cy="221513"/>
          </a:xfrm>
          <a:prstGeom prst="rect">
            <a:avLst/>
          </a:prstGeom>
        </p:spPr>
        <p:txBody>
          <a:bodyPr lIns="0" tIns="0" rIns="0" bIns="0" rtlCol="0" anchor="t">
            <a:spAutoFit/>
          </a:bodyPr>
          <a:lstStyle/>
          <a:p>
            <a:pPr marL="0" lvl="1" indent="0" algn="ctr">
              <a:lnSpc>
                <a:spcPts val="1874"/>
              </a:lnSpc>
              <a:spcBef>
                <a:spcPct val="0"/>
              </a:spcBef>
            </a:pPr>
            <a:r>
              <a:rPr lang="en-US" sz="1453" u="none" strike="noStrike" spc="-79">
                <a:solidFill>
                  <a:srgbClr val="343434"/>
                </a:solidFill>
                <a:latin typeface="DM Sans"/>
                <a:ea typeface="DM Sans"/>
                <a:cs typeface="DM Sans"/>
                <a:sym typeface="DM Sans"/>
              </a:rPr>
              <a:t>CONTACT US</a:t>
            </a:r>
          </a:p>
        </p:txBody>
      </p:sp>
      <p:sp>
        <p:nvSpPr>
          <p:cNvPr id="12" name="TextBox 12"/>
          <p:cNvSpPr txBox="1"/>
          <p:nvPr/>
        </p:nvSpPr>
        <p:spPr>
          <a:xfrm>
            <a:off x="16253563" y="8991600"/>
            <a:ext cx="1005737" cy="266700"/>
          </a:xfrm>
          <a:prstGeom prst="rect">
            <a:avLst/>
          </a:prstGeom>
        </p:spPr>
        <p:txBody>
          <a:bodyPr lIns="0" tIns="0" rIns="0" bIns="0" rtlCol="0" anchor="t">
            <a:spAutoFit/>
          </a:bodyPr>
          <a:lstStyle/>
          <a:p>
            <a:pPr algn="r">
              <a:lnSpc>
                <a:spcPts val="2100"/>
              </a:lnSpc>
            </a:pPr>
            <a:r>
              <a:rPr lang="en-US" sz="1500" b="1">
                <a:solidFill>
                  <a:srgbClr val="343434"/>
                </a:solidFill>
                <a:latin typeface="DM Sans Bold"/>
                <a:ea typeface="DM Sans Bold"/>
                <a:cs typeface="DM Sans Bold"/>
                <a:sym typeface="DM Sans Bold"/>
              </a:rPr>
              <a:t>Page 05</a:t>
            </a:r>
          </a:p>
        </p:txBody>
      </p:sp>
    </p:spTree>
    <p:extLst>
      <p:ext uri="{BB962C8B-B14F-4D97-AF65-F5344CB8AC3E}">
        <p14:creationId xmlns:p14="http://schemas.microsoft.com/office/powerpoint/2010/main" val="37071471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85035" y="-4485535"/>
            <a:ext cx="19258069" cy="19258069"/>
          </a:xfrm>
          <a:custGeom>
            <a:avLst/>
            <a:gdLst/>
            <a:ahLst/>
            <a:cxnLst/>
            <a:rect l="l" t="t" r="r" b="b"/>
            <a:pathLst>
              <a:path w="19258069" h="19258069">
                <a:moveTo>
                  <a:pt x="0" y="0"/>
                </a:moveTo>
                <a:lnTo>
                  <a:pt x="19258070" y="0"/>
                </a:lnTo>
                <a:lnTo>
                  <a:pt x="19258070" y="19258070"/>
                </a:lnTo>
                <a:lnTo>
                  <a:pt x="0" y="19258070"/>
                </a:lnTo>
                <a:lnTo>
                  <a:pt x="0" y="0"/>
                </a:lnTo>
                <a:close/>
              </a:path>
            </a:pathLst>
          </a:custGeom>
          <a:blipFill>
            <a:blip r:embed="rId2">
              <a:alphaModFix amt="4000"/>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1055075" y="1028700"/>
            <a:ext cx="604457" cy="608886"/>
          </a:xfrm>
          <a:custGeom>
            <a:avLst/>
            <a:gdLst/>
            <a:ahLst/>
            <a:cxnLst/>
            <a:rect l="l" t="t" r="r" b="b"/>
            <a:pathLst>
              <a:path w="604457" h="608886">
                <a:moveTo>
                  <a:pt x="0" y="0"/>
                </a:moveTo>
                <a:lnTo>
                  <a:pt x="604457" y="0"/>
                </a:lnTo>
                <a:lnTo>
                  <a:pt x="604457" y="608886"/>
                </a:lnTo>
                <a:lnTo>
                  <a:pt x="0" y="608886"/>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grpSp>
        <p:nvGrpSpPr>
          <p:cNvPr id="4" name="Group 4"/>
          <p:cNvGrpSpPr/>
          <p:nvPr/>
        </p:nvGrpSpPr>
        <p:grpSpPr>
          <a:xfrm>
            <a:off x="10462522" y="3285946"/>
            <a:ext cx="7028322" cy="3790951"/>
            <a:chOff x="0" y="0"/>
            <a:chExt cx="1088871" cy="587318"/>
          </a:xfrm>
        </p:grpSpPr>
        <p:sp>
          <p:nvSpPr>
            <p:cNvPr id="5" name="Freeform 5"/>
            <p:cNvSpPr/>
            <p:nvPr/>
          </p:nvSpPr>
          <p:spPr>
            <a:xfrm>
              <a:off x="0" y="0"/>
              <a:ext cx="1088871" cy="587318"/>
            </a:xfrm>
            <a:custGeom>
              <a:avLst/>
              <a:gdLst/>
              <a:ahLst/>
              <a:cxnLst/>
              <a:rect l="l" t="t" r="r" b="b"/>
              <a:pathLst>
                <a:path w="1088871" h="587318">
                  <a:moveTo>
                    <a:pt x="544436" y="0"/>
                  </a:moveTo>
                  <a:lnTo>
                    <a:pt x="1088871" y="203200"/>
                  </a:lnTo>
                  <a:lnTo>
                    <a:pt x="1088871" y="384118"/>
                  </a:lnTo>
                  <a:lnTo>
                    <a:pt x="544436" y="587318"/>
                  </a:lnTo>
                  <a:lnTo>
                    <a:pt x="0" y="384118"/>
                  </a:lnTo>
                  <a:lnTo>
                    <a:pt x="0" y="203200"/>
                  </a:lnTo>
                  <a:lnTo>
                    <a:pt x="544436" y="0"/>
                  </a:lnTo>
                  <a:close/>
                </a:path>
              </a:pathLst>
            </a:custGeom>
            <a:blipFill>
              <a:blip r:embed="rId6"/>
              <a:stretch>
                <a:fillRect t="-7357" b="-7357"/>
              </a:stretch>
            </a:blipFill>
          </p:spPr>
        </p:sp>
      </p:grpSp>
      <p:sp>
        <p:nvSpPr>
          <p:cNvPr id="6" name="TextBox 6"/>
          <p:cNvSpPr txBox="1"/>
          <p:nvPr/>
        </p:nvSpPr>
        <p:spPr>
          <a:xfrm>
            <a:off x="1055075" y="2171536"/>
            <a:ext cx="8675540" cy="6901550"/>
          </a:xfrm>
          <a:prstGeom prst="rect">
            <a:avLst/>
          </a:prstGeom>
        </p:spPr>
        <p:txBody>
          <a:bodyPr lIns="0" tIns="0" rIns="0" bIns="0" rtlCol="0" anchor="t">
            <a:spAutoFit/>
          </a:bodyPr>
          <a:lstStyle/>
          <a:p>
            <a:pPr algn="l">
              <a:lnSpc>
                <a:spcPts val="7329"/>
              </a:lnSpc>
            </a:pPr>
            <a:r>
              <a:rPr lang="en-US" sz="5235" i="1">
                <a:solidFill>
                  <a:srgbClr val="343434"/>
                </a:solidFill>
                <a:latin typeface="Faustina Italics"/>
                <a:ea typeface="Faustina Italics"/>
                <a:cs typeface="Faustina Italics"/>
                <a:sym typeface="Faustina Italics"/>
              </a:rPr>
              <a:t>ỨNG DỤNG NHẮN TIN: </a:t>
            </a:r>
          </a:p>
          <a:p>
            <a:pPr marL="1043971" lvl="1" indent="-521985" algn="l">
              <a:lnSpc>
                <a:spcPts val="6769"/>
              </a:lnSpc>
              <a:buFont typeface="Arial"/>
              <a:buChar char="•"/>
            </a:pPr>
            <a:r>
              <a:rPr lang="en-US" sz="4835" i="1">
                <a:solidFill>
                  <a:srgbClr val="343434"/>
                </a:solidFill>
                <a:latin typeface="Faustina Italics"/>
                <a:ea typeface="Faustina Italics"/>
                <a:cs typeface="Faustina Italics"/>
                <a:sym typeface="Faustina Italics"/>
              </a:rPr>
              <a:t>Messenger (kết nối với Facebook), Zalo (phổ biến ở Việt Nam), Telegram, Viber, WhatsApp… cho phép gửi tin nhắn văn bản, âm thanh, hình ảnh, biểu tượng cảm xúc, gọi thoại và video.</a:t>
            </a:r>
          </a:p>
        </p:txBody>
      </p:sp>
      <p:sp>
        <p:nvSpPr>
          <p:cNvPr id="7" name="TextBox 7"/>
          <p:cNvSpPr txBox="1"/>
          <p:nvPr/>
        </p:nvSpPr>
        <p:spPr>
          <a:xfrm>
            <a:off x="1806339" y="1111346"/>
            <a:ext cx="1160704" cy="472169"/>
          </a:xfrm>
          <a:prstGeom prst="rect">
            <a:avLst/>
          </a:prstGeom>
        </p:spPr>
        <p:txBody>
          <a:bodyPr lIns="0" tIns="0" rIns="0" bIns="0" rtlCol="0" anchor="t">
            <a:spAutoFit/>
          </a:bodyPr>
          <a:lstStyle/>
          <a:p>
            <a:pPr algn="l">
              <a:lnSpc>
                <a:spcPts val="1822"/>
              </a:lnSpc>
            </a:pPr>
            <a:r>
              <a:rPr lang="en-US" sz="1804" b="1" spc="-110">
                <a:solidFill>
                  <a:srgbClr val="343434"/>
                </a:solidFill>
                <a:latin typeface="DM Sans Bold"/>
                <a:ea typeface="DM Sans Bold"/>
                <a:cs typeface="DM Sans Bold"/>
                <a:sym typeface="DM Sans Bold"/>
              </a:rPr>
              <a:t>STUDIO SHODWE</a:t>
            </a:r>
          </a:p>
        </p:txBody>
      </p:sp>
      <p:sp>
        <p:nvSpPr>
          <p:cNvPr id="8" name="TextBox 8"/>
          <p:cNvSpPr txBox="1"/>
          <p:nvPr/>
        </p:nvSpPr>
        <p:spPr>
          <a:xfrm>
            <a:off x="12319860" y="1111629"/>
            <a:ext cx="847412" cy="221513"/>
          </a:xfrm>
          <a:prstGeom prst="rect">
            <a:avLst/>
          </a:prstGeom>
        </p:spPr>
        <p:txBody>
          <a:bodyPr lIns="0" tIns="0" rIns="0" bIns="0" rtlCol="0" anchor="t">
            <a:spAutoFit/>
          </a:bodyPr>
          <a:lstStyle/>
          <a:p>
            <a:pPr marL="0" lvl="1" indent="0" algn="ctr">
              <a:lnSpc>
                <a:spcPts val="1874"/>
              </a:lnSpc>
              <a:spcBef>
                <a:spcPct val="0"/>
              </a:spcBef>
            </a:pPr>
            <a:r>
              <a:rPr lang="en-US" sz="1453" u="none" strike="noStrike" spc="-79">
                <a:solidFill>
                  <a:srgbClr val="343434"/>
                </a:solidFill>
                <a:latin typeface="DM Sans"/>
                <a:ea typeface="DM Sans"/>
                <a:cs typeface="DM Sans"/>
                <a:sym typeface="DM Sans"/>
              </a:rPr>
              <a:t>HOME</a:t>
            </a:r>
          </a:p>
        </p:txBody>
      </p:sp>
      <p:sp>
        <p:nvSpPr>
          <p:cNvPr id="9" name="TextBox 9"/>
          <p:cNvSpPr txBox="1"/>
          <p:nvPr/>
        </p:nvSpPr>
        <p:spPr>
          <a:xfrm>
            <a:off x="13424041" y="1111629"/>
            <a:ext cx="847412" cy="221513"/>
          </a:xfrm>
          <a:prstGeom prst="rect">
            <a:avLst/>
          </a:prstGeom>
        </p:spPr>
        <p:txBody>
          <a:bodyPr lIns="0" tIns="0" rIns="0" bIns="0" rtlCol="0" anchor="t">
            <a:spAutoFit/>
          </a:bodyPr>
          <a:lstStyle/>
          <a:p>
            <a:pPr marL="0" lvl="1" indent="0" algn="ctr">
              <a:lnSpc>
                <a:spcPts val="1874"/>
              </a:lnSpc>
              <a:spcBef>
                <a:spcPct val="0"/>
              </a:spcBef>
            </a:pPr>
            <a:r>
              <a:rPr lang="en-US" sz="1453" u="none" strike="noStrike" spc="-79">
                <a:solidFill>
                  <a:srgbClr val="343434"/>
                </a:solidFill>
                <a:latin typeface="DM Sans"/>
                <a:ea typeface="DM Sans"/>
                <a:cs typeface="DM Sans"/>
                <a:sym typeface="DM Sans"/>
              </a:rPr>
              <a:t>SERVICE</a:t>
            </a:r>
          </a:p>
        </p:txBody>
      </p:sp>
      <p:sp>
        <p:nvSpPr>
          <p:cNvPr id="10" name="TextBox 10"/>
          <p:cNvSpPr txBox="1"/>
          <p:nvPr/>
        </p:nvSpPr>
        <p:spPr>
          <a:xfrm>
            <a:off x="14528628" y="1111629"/>
            <a:ext cx="1105735" cy="221513"/>
          </a:xfrm>
          <a:prstGeom prst="rect">
            <a:avLst/>
          </a:prstGeom>
        </p:spPr>
        <p:txBody>
          <a:bodyPr lIns="0" tIns="0" rIns="0" bIns="0" rtlCol="0" anchor="t">
            <a:spAutoFit/>
          </a:bodyPr>
          <a:lstStyle/>
          <a:p>
            <a:pPr marL="0" lvl="1" indent="0" algn="ctr">
              <a:lnSpc>
                <a:spcPts val="1874"/>
              </a:lnSpc>
              <a:spcBef>
                <a:spcPct val="0"/>
              </a:spcBef>
            </a:pPr>
            <a:r>
              <a:rPr lang="en-US" sz="1453" u="none" strike="noStrike" spc="-79">
                <a:solidFill>
                  <a:srgbClr val="343434"/>
                </a:solidFill>
                <a:latin typeface="DM Sans"/>
                <a:ea typeface="DM Sans"/>
                <a:cs typeface="DM Sans"/>
                <a:sym typeface="DM Sans"/>
              </a:rPr>
              <a:t>ABOUT US</a:t>
            </a:r>
          </a:p>
        </p:txBody>
      </p:sp>
      <p:sp>
        <p:nvSpPr>
          <p:cNvPr id="11" name="TextBox 11"/>
          <p:cNvSpPr txBox="1"/>
          <p:nvPr/>
        </p:nvSpPr>
        <p:spPr>
          <a:xfrm>
            <a:off x="15923945" y="1111629"/>
            <a:ext cx="1335355" cy="221513"/>
          </a:xfrm>
          <a:prstGeom prst="rect">
            <a:avLst/>
          </a:prstGeom>
        </p:spPr>
        <p:txBody>
          <a:bodyPr lIns="0" tIns="0" rIns="0" bIns="0" rtlCol="0" anchor="t">
            <a:spAutoFit/>
          </a:bodyPr>
          <a:lstStyle/>
          <a:p>
            <a:pPr marL="0" lvl="1" indent="0" algn="ctr">
              <a:lnSpc>
                <a:spcPts val="1874"/>
              </a:lnSpc>
              <a:spcBef>
                <a:spcPct val="0"/>
              </a:spcBef>
            </a:pPr>
            <a:r>
              <a:rPr lang="en-US" sz="1453" u="none" strike="noStrike" spc="-79">
                <a:solidFill>
                  <a:srgbClr val="343434"/>
                </a:solidFill>
                <a:latin typeface="DM Sans"/>
                <a:ea typeface="DM Sans"/>
                <a:cs typeface="DM Sans"/>
                <a:sym typeface="DM Sans"/>
              </a:rPr>
              <a:t>CONTACT US</a:t>
            </a:r>
          </a:p>
        </p:txBody>
      </p:sp>
      <p:sp>
        <p:nvSpPr>
          <p:cNvPr id="12" name="TextBox 12"/>
          <p:cNvSpPr txBox="1"/>
          <p:nvPr/>
        </p:nvSpPr>
        <p:spPr>
          <a:xfrm>
            <a:off x="16253563" y="8991600"/>
            <a:ext cx="1005737" cy="266700"/>
          </a:xfrm>
          <a:prstGeom prst="rect">
            <a:avLst/>
          </a:prstGeom>
        </p:spPr>
        <p:txBody>
          <a:bodyPr lIns="0" tIns="0" rIns="0" bIns="0" rtlCol="0" anchor="t">
            <a:spAutoFit/>
          </a:bodyPr>
          <a:lstStyle/>
          <a:p>
            <a:pPr algn="r">
              <a:lnSpc>
                <a:spcPts val="2100"/>
              </a:lnSpc>
            </a:pPr>
            <a:r>
              <a:rPr lang="en-US" sz="1500" b="1">
                <a:solidFill>
                  <a:srgbClr val="343434"/>
                </a:solidFill>
                <a:latin typeface="DM Sans Bold"/>
                <a:ea typeface="DM Sans Bold"/>
                <a:cs typeface="DM Sans Bold"/>
                <a:sym typeface="DM Sans Bold"/>
              </a:rPr>
              <a:t>Page 06</a:t>
            </a:r>
          </a:p>
        </p:txBody>
      </p:sp>
    </p:spTree>
    <p:extLst>
      <p:ext uri="{BB962C8B-B14F-4D97-AF65-F5344CB8AC3E}">
        <p14:creationId xmlns:p14="http://schemas.microsoft.com/office/powerpoint/2010/main" val="15984407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85035" y="-4485535"/>
            <a:ext cx="19258069" cy="19258069"/>
          </a:xfrm>
          <a:custGeom>
            <a:avLst/>
            <a:gdLst/>
            <a:ahLst/>
            <a:cxnLst/>
            <a:rect l="l" t="t" r="r" b="b"/>
            <a:pathLst>
              <a:path w="19258069" h="19258069">
                <a:moveTo>
                  <a:pt x="0" y="0"/>
                </a:moveTo>
                <a:lnTo>
                  <a:pt x="19258070" y="0"/>
                </a:lnTo>
                <a:lnTo>
                  <a:pt x="19258070" y="19258070"/>
                </a:lnTo>
                <a:lnTo>
                  <a:pt x="0" y="19258070"/>
                </a:lnTo>
                <a:lnTo>
                  <a:pt x="0" y="0"/>
                </a:lnTo>
                <a:close/>
              </a:path>
            </a:pathLst>
          </a:custGeom>
          <a:blipFill>
            <a:blip r:embed="rId2">
              <a:alphaModFix amt="4000"/>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1055075" y="1028700"/>
            <a:ext cx="604457" cy="608886"/>
          </a:xfrm>
          <a:custGeom>
            <a:avLst/>
            <a:gdLst/>
            <a:ahLst/>
            <a:cxnLst/>
            <a:rect l="l" t="t" r="r" b="b"/>
            <a:pathLst>
              <a:path w="604457" h="608886">
                <a:moveTo>
                  <a:pt x="0" y="0"/>
                </a:moveTo>
                <a:lnTo>
                  <a:pt x="604457" y="0"/>
                </a:lnTo>
                <a:lnTo>
                  <a:pt x="604457" y="608886"/>
                </a:lnTo>
                <a:lnTo>
                  <a:pt x="0" y="608886"/>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grpSp>
        <p:nvGrpSpPr>
          <p:cNvPr id="4" name="Group 4"/>
          <p:cNvGrpSpPr/>
          <p:nvPr/>
        </p:nvGrpSpPr>
        <p:grpSpPr>
          <a:xfrm>
            <a:off x="11711592" y="2513204"/>
            <a:ext cx="5634071" cy="5260592"/>
            <a:chOff x="0" y="0"/>
            <a:chExt cx="812800" cy="758920"/>
          </a:xfrm>
        </p:grpSpPr>
        <p:sp>
          <p:nvSpPr>
            <p:cNvPr id="5" name="Freeform 5"/>
            <p:cNvSpPr/>
            <p:nvPr/>
          </p:nvSpPr>
          <p:spPr>
            <a:xfrm>
              <a:off x="0" y="0"/>
              <a:ext cx="812800" cy="758920"/>
            </a:xfrm>
            <a:custGeom>
              <a:avLst/>
              <a:gdLst/>
              <a:ahLst/>
              <a:cxnLst/>
              <a:rect l="l" t="t" r="r" b="b"/>
              <a:pathLst>
                <a:path w="812800" h="758920">
                  <a:moveTo>
                    <a:pt x="406400" y="0"/>
                  </a:moveTo>
                  <a:lnTo>
                    <a:pt x="812800" y="289881"/>
                  </a:lnTo>
                  <a:lnTo>
                    <a:pt x="657569" y="758920"/>
                  </a:lnTo>
                  <a:lnTo>
                    <a:pt x="155231" y="758920"/>
                  </a:lnTo>
                  <a:lnTo>
                    <a:pt x="0" y="289881"/>
                  </a:lnTo>
                  <a:lnTo>
                    <a:pt x="406400" y="0"/>
                  </a:lnTo>
                  <a:close/>
                </a:path>
              </a:pathLst>
            </a:custGeom>
            <a:blipFill>
              <a:blip r:embed="rId6"/>
              <a:stretch>
                <a:fillRect l="-32943" r="-32943"/>
              </a:stretch>
            </a:blipFill>
          </p:spPr>
        </p:sp>
      </p:grpSp>
      <p:sp>
        <p:nvSpPr>
          <p:cNvPr id="6" name="TextBox 6"/>
          <p:cNvSpPr txBox="1"/>
          <p:nvPr/>
        </p:nvSpPr>
        <p:spPr>
          <a:xfrm>
            <a:off x="598690" y="2820290"/>
            <a:ext cx="10611423" cy="6438010"/>
          </a:xfrm>
          <a:prstGeom prst="rect">
            <a:avLst/>
          </a:prstGeom>
        </p:spPr>
        <p:txBody>
          <a:bodyPr lIns="0" tIns="0" rIns="0" bIns="0" rtlCol="0" anchor="t">
            <a:spAutoFit/>
          </a:bodyPr>
          <a:lstStyle/>
          <a:p>
            <a:pPr algn="l">
              <a:lnSpc>
                <a:spcPts val="6629"/>
              </a:lnSpc>
            </a:pPr>
            <a:r>
              <a:rPr lang="en-US" sz="4735" i="1">
                <a:solidFill>
                  <a:srgbClr val="343434"/>
                </a:solidFill>
                <a:latin typeface="Faustina Italics"/>
                <a:ea typeface="Faustina Italics"/>
                <a:cs typeface="Faustina Italics"/>
                <a:sym typeface="Faustina Italics"/>
              </a:rPr>
              <a:t>CÔNG CỤ HỌC TẬP &amp; HỘI HỌP TRỰC TUYẾN: </a:t>
            </a:r>
          </a:p>
          <a:p>
            <a:pPr marL="1130243" lvl="1" indent="-565121" algn="l">
              <a:lnSpc>
                <a:spcPts val="7329"/>
              </a:lnSpc>
              <a:buFont typeface="Arial"/>
              <a:buChar char="•"/>
            </a:pPr>
            <a:r>
              <a:rPr lang="en-US" sz="5235" i="1">
                <a:solidFill>
                  <a:srgbClr val="343434"/>
                </a:solidFill>
                <a:latin typeface="Faustina Italics"/>
                <a:ea typeface="Faustina Italics"/>
                <a:cs typeface="Faustina Italics"/>
                <a:sym typeface="Faustina Italics"/>
              </a:rPr>
              <a:t>Zoom, Google Meet, Microsoft Teams, Skype… đặc biệt quan trọng trong thời kỳ dịch bệnh, hỗ trợ giao tiếp nhóm, học trực tuyến, hội thảo online.</a:t>
            </a:r>
          </a:p>
          <a:p>
            <a:pPr algn="l">
              <a:lnSpc>
                <a:spcPts val="8169"/>
              </a:lnSpc>
            </a:pPr>
            <a:endParaRPr lang="en-US" sz="5235" i="1">
              <a:solidFill>
                <a:srgbClr val="343434"/>
              </a:solidFill>
              <a:latin typeface="Faustina Italics"/>
              <a:ea typeface="Faustina Italics"/>
              <a:cs typeface="Faustina Italics"/>
              <a:sym typeface="Faustina Italics"/>
            </a:endParaRPr>
          </a:p>
        </p:txBody>
      </p:sp>
      <p:sp>
        <p:nvSpPr>
          <p:cNvPr id="7" name="TextBox 7"/>
          <p:cNvSpPr txBox="1"/>
          <p:nvPr/>
        </p:nvSpPr>
        <p:spPr>
          <a:xfrm>
            <a:off x="1806339" y="1111346"/>
            <a:ext cx="1160704" cy="472169"/>
          </a:xfrm>
          <a:prstGeom prst="rect">
            <a:avLst/>
          </a:prstGeom>
        </p:spPr>
        <p:txBody>
          <a:bodyPr lIns="0" tIns="0" rIns="0" bIns="0" rtlCol="0" anchor="t">
            <a:spAutoFit/>
          </a:bodyPr>
          <a:lstStyle/>
          <a:p>
            <a:pPr algn="l">
              <a:lnSpc>
                <a:spcPts val="1822"/>
              </a:lnSpc>
            </a:pPr>
            <a:r>
              <a:rPr lang="en-US" sz="1804" b="1" spc="-110">
                <a:solidFill>
                  <a:srgbClr val="343434"/>
                </a:solidFill>
                <a:latin typeface="DM Sans Bold"/>
                <a:ea typeface="DM Sans Bold"/>
                <a:cs typeface="DM Sans Bold"/>
                <a:sym typeface="DM Sans Bold"/>
              </a:rPr>
              <a:t>STUDIO SHODWE</a:t>
            </a:r>
          </a:p>
        </p:txBody>
      </p:sp>
      <p:sp>
        <p:nvSpPr>
          <p:cNvPr id="8" name="TextBox 8"/>
          <p:cNvSpPr txBox="1"/>
          <p:nvPr/>
        </p:nvSpPr>
        <p:spPr>
          <a:xfrm>
            <a:off x="12319860" y="1111629"/>
            <a:ext cx="847412" cy="221513"/>
          </a:xfrm>
          <a:prstGeom prst="rect">
            <a:avLst/>
          </a:prstGeom>
        </p:spPr>
        <p:txBody>
          <a:bodyPr lIns="0" tIns="0" rIns="0" bIns="0" rtlCol="0" anchor="t">
            <a:spAutoFit/>
          </a:bodyPr>
          <a:lstStyle/>
          <a:p>
            <a:pPr marL="0" lvl="1" indent="0" algn="ctr">
              <a:lnSpc>
                <a:spcPts val="1874"/>
              </a:lnSpc>
              <a:spcBef>
                <a:spcPct val="0"/>
              </a:spcBef>
            </a:pPr>
            <a:r>
              <a:rPr lang="en-US" sz="1453" u="none" strike="noStrike" spc="-79">
                <a:solidFill>
                  <a:srgbClr val="343434"/>
                </a:solidFill>
                <a:latin typeface="DM Sans"/>
                <a:ea typeface="DM Sans"/>
                <a:cs typeface="DM Sans"/>
                <a:sym typeface="DM Sans"/>
              </a:rPr>
              <a:t>HOME</a:t>
            </a:r>
          </a:p>
        </p:txBody>
      </p:sp>
      <p:sp>
        <p:nvSpPr>
          <p:cNvPr id="9" name="TextBox 9"/>
          <p:cNvSpPr txBox="1"/>
          <p:nvPr/>
        </p:nvSpPr>
        <p:spPr>
          <a:xfrm>
            <a:off x="13424041" y="1111629"/>
            <a:ext cx="847412" cy="221513"/>
          </a:xfrm>
          <a:prstGeom prst="rect">
            <a:avLst/>
          </a:prstGeom>
        </p:spPr>
        <p:txBody>
          <a:bodyPr lIns="0" tIns="0" rIns="0" bIns="0" rtlCol="0" anchor="t">
            <a:spAutoFit/>
          </a:bodyPr>
          <a:lstStyle/>
          <a:p>
            <a:pPr marL="0" lvl="1" indent="0" algn="ctr">
              <a:lnSpc>
                <a:spcPts val="1874"/>
              </a:lnSpc>
              <a:spcBef>
                <a:spcPct val="0"/>
              </a:spcBef>
            </a:pPr>
            <a:r>
              <a:rPr lang="en-US" sz="1453" u="none" strike="noStrike" spc="-79">
                <a:solidFill>
                  <a:srgbClr val="343434"/>
                </a:solidFill>
                <a:latin typeface="DM Sans"/>
                <a:ea typeface="DM Sans"/>
                <a:cs typeface="DM Sans"/>
                <a:sym typeface="DM Sans"/>
              </a:rPr>
              <a:t>SERVICE</a:t>
            </a:r>
          </a:p>
        </p:txBody>
      </p:sp>
      <p:sp>
        <p:nvSpPr>
          <p:cNvPr id="10" name="TextBox 10"/>
          <p:cNvSpPr txBox="1"/>
          <p:nvPr/>
        </p:nvSpPr>
        <p:spPr>
          <a:xfrm>
            <a:off x="14528628" y="1111629"/>
            <a:ext cx="1105735" cy="221513"/>
          </a:xfrm>
          <a:prstGeom prst="rect">
            <a:avLst/>
          </a:prstGeom>
        </p:spPr>
        <p:txBody>
          <a:bodyPr lIns="0" tIns="0" rIns="0" bIns="0" rtlCol="0" anchor="t">
            <a:spAutoFit/>
          </a:bodyPr>
          <a:lstStyle/>
          <a:p>
            <a:pPr marL="0" lvl="1" indent="0" algn="ctr">
              <a:lnSpc>
                <a:spcPts val="1874"/>
              </a:lnSpc>
              <a:spcBef>
                <a:spcPct val="0"/>
              </a:spcBef>
            </a:pPr>
            <a:r>
              <a:rPr lang="en-US" sz="1453" u="none" strike="noStrike" spc="-79">
                <a:solidFill>
                  <a:srgbClr val="343434"/>
                </a:solidFill>
                <a:latin typeface="DM Sans"/>
                <a:ea typeface="DM Sans"/>
                <a:cs typeface="DM Sans"/>
                <a:sym typeface="DM Sans"/>
              </a:rPr>
              <a:t>ABOUT US</a:t>
            </a:r>
          </a:p>
        </p:txBody>
      </p:sp>
      <p:sp>
        <p:nvSpPr>
          <p:cNvPr id="11" name="TextBox 11"/>
          <p:cNvSpPr txBox="1"/>
          <p:nvPr/>
        </p:nvSpPr>
        <p:spPr>
          <a:xfrm>
            <a:off x="15923945" y="1111629"/>
            <a:ext cx="1335355" cy="221513"/>
          </a:xfrm>
          <a:prstGeom prst="rect">
            <a:avLst/>
          </a:prstGeom>
        </p:spPr>
        <p:txBody>
          <a:bodyPr lIns="0" tIns="0" rIns="0" bIns="0" rtlCol="0" anchor="t">
            <a:spAutoFit/>
          </a:bodyPr>
          <a:lstStyle/>
          <a:p>
            <a:pPr marL="0" lvl="1" indent="0" algn="ctr">
              <a:lnSpc>
                <a:spcPts val="1874"/>
              </a:lnSpc>
              <a:spcBef>
                <a:spcPct val="0"/>
              </a:spcBef>
            </a:pPr>
            <a:r>
              <a:rPr lang="en-US" sz="1453" u="none" strike="noStrike" spc="-79">
                <a:solidFill>
                  <a:srgbClr val="343434"/>
                </a:solidFill>
                <a:latin typeface="DM Sans"/>
                <a:ea typeface="DM Sans"/>
                <a:cs typeface="DM Sans"/>
                <a:sym typeface="DM Sans"/>
              </a:rPr>
              <a:t>CONTACT US</a:t>
            </a:r>
          </a:p>
        </p:txBody>
      </p:sp>
      <p:sp>
        <p:nvSpPr>
          <p:cNvPr id="12" name="TextBox 12"/>
          <p:cNvSpPr txBox="1"/>
          <p:nvPr/>
        </p:nvSpPr>
        <p:spPr>
          <a:xfrm>
            <a:off x="16253563" y="8991600"/>
            <a:ext cx="1005737" cy="266700"/>
          </a:xfrm>
          <a:prstGeom prst="rect">
            <a:avLst/>
          </a:prstGeom>
        </p:spPr>
        <p:txBody>
          <a:bodyPr lIns="0" tIns="0" rIns="0" bIns="0" rtlCol="0" anchor="t">
            <a:spAutoFit/>
          </a:bodyPr>
          <a:lstStyle/>
          <a:p>
            <a:pPr algn="r">
              <a:lnSpc>
                <a:spcPts val="2100"/>
              </a:lnSpc>
            </a:pPr>
            <a:r>
              <a:rPr lang="en-US" sz="1500" b="1">
                <a:solidFill>
                  <a:srgbClr val="343434"/>
                </a:solidFill>
                <a:latin typeface="DM Sans Bold"/>
                <a:ea typeface="DM Sans Bold"/>
                <a:cs typeface="DM Sans Bold"/>
                <a:sym typeface="DM Sans Bold"/>
              </a:rPr>
              <a:t>Page 07</a:t>
            </a:r>
          </a:p>
        </p:txBody>
      </p:sp>
    </p:spTree>
    <p:extLst>
      <p:ext uri="{BB962C8B-B14F-4D97-AF65-F5344CB8AC3E}">
        <p14:creationId xmlns:p14="http://schemas.microsoft.com/office/powerpoint/2010/main" val="38168128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85035" y="-4485535"/>
            <a:ext cx="19258069" cy="19258069"/>
          </a:xfrm>
          <a:custGeom>
            <a:avLst/>
            <a:gdLst/>
            <a:ahLst/>
            <a:cxnLst/>
            <a:rect l="l" t="t" r="r" b="b"/>
            <a:pathLst>
              <a:path w="19258069" h="19258069">
                <a:moveTo>
                  <a:pt x="0" y="0"/>
                </a:moveTo>
                <a:lnTo>
                  <a:pt x="19258070" y="0"/>
                </a:lnTo>
                <a:lnTo>
                  <a:pt x="19258070" y="19258070"/>
                </a:lnTo>
                <a:lnTo>
                  <a:pt x="0" y="19258070"/>
                </a:lnTo>
                <a:lnTo>
                  <a:pt x="0" y="0"/>
                </a:lnTo>
                <a:close/>
              </a:path>
            </a:pathLst>
          </a:custGeom>
          <a:blipFill>
            <a:blip r:embed="rId2">
              <a:alphaModFix amt="4000"/>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1055075" y="1028700"/>
            <a:ext cx="604457" cy="608886"/>
          </a:xfrm>
          <a:custGeom>
            <a:avLst/>
            <a:gdLst/>
            <a:ahLst/>
            <a:cxnLst/>
            <a:rect l="l" t="t" r="r" b="b"/>
            <a:pathLst>
              <a:path w="604457" h="608886">
                <a:moveTo>
                  <a:pt x="0" y="0"/>
                </a:moveTo>
                <a:lnTo>
                  <a:pt x="604457" y="0"/>
                </a:lnTo>
                <a:lnTo>
                  <a:pt x="604457" y="608886"/>
                </a:lnTo>
                <a:lnTo>
                  <a:pt x="0" y="608886"/>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grpSp>
        <p:nvGrpSpPr>
          <p:cNvPr id="4" name="Group 4"/>
          <p:cNvGrpSpPr/>
          <p:nvPr/>
        </p:nvGrpSpPr>
        <p:grpSpPr>
          <a:xfrm>
            <a:off x="1806339" y="6359754"/>
            <a:ext cx="4220961" cy="3592485"/>
            <a:chOff x="0" y="0"/>
            <a:chExt cx="653937" cy="556570"/>
          </a:xfrm>
        </p:grpSpPr>
        <p:sp>
          <p:nvSpPr>
            <p:cNvPr id="5" name="Freeform 5"/>
            <p:cNvSpPr/>
            <p:nvPr/>
          </p:nvSpPr>
          <p:spPr>
            <a:xfrm>
              <a:off x="0" y="0"/>
              <a:ext cx="653937" cy="556570"/>
            </a:xfrm>
            <a:custGeom>
              <a:avLst/>
              <a:gdLst/>
              <a:ahLst/>
              <a:cxnLst/>
              <a:rect l="l" t="t" r="r" b="b"/>
              <a:pathLst>
                <a:path w="653937" h="556570">
                  <a:moveTo>
                    <a:pt x="0" y="0"/>
                  </a:moveTo>
                  <a:lnTo>
                    <a:pt x="653937" y="0"/>
                  </a:lnTo>
                  <a:lnTo>
                    <a:pt x="653937" y="556570"/>
                  </a:lnTo>
                  <a:lnTo>
                    <a:pt x="0" y="556570"/>
                  </a:lnTo>
                  <a:close/>
                </a:path>
              </a:pathLst>
            </a:custGeom>
            <a:blipFill>
              <a:blip r:embed="rId6"/>
              <a:stretch>
                <a:fillRect l="-21073" r="-21073"/>
              </a:stretch>
            </a:blipFill>
          </p:spPr>
        </p:sp>
      </p:grpSp>
      <p:grpSp>
        <p:nvGrpSpPr>
          <p:cNvPr id="6" name="Group 6"/>
          <p:cNvGrpSpPr/>
          <p:nvPr/>
        </p:nvGrpSpPr>
        <p:grpSpPr>
          <a:xfrm>
            <a:off x="7346461" y="6248302"/>
            <a:ext cx="4485583" cy="3815390"/>
            <a:chOff x="0" y="0"/>
            <a:chExt cx="694934" cy="591104"/>
          </a:xfrm>
        </p:grpSpPr>
        <p:sp>
          <p:nvSpPr>
            <p:cNvPr id="7" name="Freeform 7"/>
            <p:cNvSpPr/>
            <p:nvPr/>
          </p:nvSpPr>
          <p:spPr>
            <a:xfrm>
              <a:off x="0" y="0"/>
              <a:ext cx="694934" cy="591104"/>
            </a:xfrm>
            <a:custGeom>
              <a:avLst/>
              <a:gdLst/>
              <a:ahLst/>
              <a:cxnLst/>
              <a:rect l="l" t="t" r="r" b="b"/>
              <a:pathLst>
                <a:path w="694934" h="591104">
                  <a:moveTo>
                    <a:pt x="347467" y="0"/>
                  </a:moveTo>
                  <a:cubicBezTo>
                    <a:pt x="155566" y="0"/>
                    <a:pt x="0" y="132323"/>
                    <a:pt x="0" y="295552"/>
                  </a:cubicBezTo>
                  <a:cubicBezTo>
                    <a:pt x="0" y="458781"/>
                    <a:pt x="155566" y="591104"/>
                    <a:pt x="347467" y="591104"/>
                  </a:cubicBezTo>
                  <a:cubicBezTo>
                    <a:pt x="539368" y="591104"/>
                    <a:pt x="694934" y="458781"/>
                    <a:pt x="694934" y="295552"/>
                  </a:cubicBezTo>
                  <a:cubicBezTo>
                    <a:pt x="694934" y="132323"/>
                    <a:pt x="539368" y="0"/>
                    <a:pt x="347467" y="0"/>
                  </a:cubicBezTo>
                  <a:close/>
                </a:path>
              </a:pathLst>
            </a:custGeom>
            <a:blipFill>
              <a:blip r:embed="rId7"/>
              <a:stretch>
                <a:fillRect l="-25607" r="-25607"/>
              </a:stretch>
            </a:blipFill>
          </p:spPr>
        </p:sp>
      </p:grpSp>
      <p:grpSp>
        <p:nvGrpSpPr>
          <p:cNvPr id="8" name="Group 8"/>
          <p:cNvGrpSpPr/>
          <p:nvPr/>
        </p:nvGrpSpPr>
        <p:grpSpPr>
          <a:xfrm>
            <a:off x="12521131" y="6066039"/>
            <a:ext cx="5120728" cy="3886200"/>
            <a:chOff x="0" y="0"/>
            <a:chExt cx="793335" cy="602074"/>
          </a:xfrm>
        </p:grpSpPr>
        <p:sp>
          <p:nvSpPr>
            <p:cNvPr id="9" name="Freeform 9"/>
            <p:cNvSpPr/>
            <p:nvPr/>
          </p:nvSpPr>
          <p:spPr>
            <a:xfrm>
              <a:off x="0" y="0"/>
              <a:ext cx="793335" cy="602074"/>
            </a:xfrm>
            <a:custGeom>
              <a:avLst/>
              <a:gdLst/>
              <a:ahLst/>
              <a:cxnLst/>
              <a:rect l="l" t="t" r="r" b="b"/>
              <a:pathLst>
                <a:path w="793335" h="602074">
                  <a:moveTo>
                    <a:pt x="396667" y="0"/>
                  </a:moveTo>
                  <a:lnTo>
                    <a:pt x="793335" y="301037"/>
                  </a:lnTo>
                  <a:lnTo>
                    <a:pt x="396667" y="602074"/>
                  </a:lnTo>
                  <a:lnTo>
                    <a:pt x="0" y="301037"/>
                  </a:lnTo>
                  <a:lnTo>
                    <a:pt x="396667" y="0"/>
                  </a:lnTo>
                  <a:close/>
                </a:path>
              </a:pathLst>
            </a:custGeom>
            <a:blipFill>
              <a:blip r:embed="rId8"/>
              <a:stretch>
                <a:fillRect l="-17541" r="-17541"/>
              </a:stretch>
            </a:blipFill>
          </p:spPr>
        </p:sp>
      </p:grpSp>
      <p:sp>
        <p:nvSpPr>
          <p:cNvPr id="10" name="TextBox 10"/>
          <p:cNvSpPr txBox="1"/>
          <p:nvPr/>
        </p:nvSpPr>
        <p:spPr>
          <a:xfrm>
            <a:off x="1357304" y="2120071"/>
            <a:ext cx="16463898" cy="3754754"/>
          </a:xfrm>
          <a:prstGeom prst="rect">
            <a:avLst/>
          </a:prstGeom>
        </p:spPr>
        <p:txBody>
          <a:bodyPr lIns="0" tIns="0" rIns="0" bIns="0" rtlCol="0" anchor="t">
            <a:spAutoFit/>
          </a:bodyPr>
          <a:lstStyle/>
          <a:p>
            <a:pPr algn="l">
              <a:lnSpc>
                <a:spcPts val="8400"/>
              </a:lnSpc>
            </a:pPr>
            <a:r>
              <a:rPr lang="en-US" sz="6000" i="1">
                <a:solidFill>
                  <a:srgbClr val="343434"/>
                </a:solidFill>
                <a:latin typeface="Faustina Italics"/>
                <a:ea typeface="Faustina Italics"/>
                <a:cs typeface="Faustina Italics"/>
                <a:sym typeface="Faustina Italics"/>
              </a:rPr>
              <a:t>DIỄN ĐÀN &amp; CỘNG ĐỒNG TRỰC TUYẾN:</a:t>
            </a:r>
          </a:p>
          <a:p>
            <a:pPr algn="l">
              <a:lnSpc>
                <a:spcPts val="7140"/>
              </a:lnSpc>
            </a:pPr>
            <a:r>
              <a:rPr lang="en-US" sz="5100" i="1">
                <a:solidFill>
                  <a:srgbClr val="343434"/>
                </a:solidFill>
                <a:latin typeface="Faustina Italics"/>
                <a:ea typeface="Faustina Italics"/>
                <a:cs typeface="Faustina Italics"/>
                <a:sym typeface="Faustina Italics"/>
              </a:rPr>
              <a:t>• Reddit, các group Facebook, diễn đàn học tập, fanpage, website cộng đồng… • Là nơi trao đổi kiến thức, thảo luận chủ đề chung, tìm kiếm lời khuyên.</a:t>
            </a:r>
          </a:p>
        </p:txBody>
      </p:sp>
      <p:sp>
        <p:nvSpPr>
          <p:cNvPr id="11" name="TextBox 11"/>
          <p:cNvSpPr txBox="1"/>
          <p:nvPr/>
        </p:nvSpPr>
        <p:spPr>
          <a:xfrm>
            <a:off x="1806339" y="1111346"/>
            <a:ext cx="1160704" cy="472169"/>
          </a:xfrm>
          <a:prstGeom prst="rect">
            <a:avLst/>
          </a:prstGeom>
        </p:spPr>
        <p:txBody>
          <a:bodyPr lIns="0" tIns="0" rIns="0" bIns="0" rtlCol="0" anchor="t">
            <a:spAutoFit/>
          </a:bodyPr>
          <a:lstStyle/>
          <a:p>
            <a:pPr algn="l">
              <a:lnSpc>
                <a:spcPts val="1822"/>
              </a:lnSpc>
            </a:pPr>
            <a:r>
              <a:rPr lang="en-US" sz="1804" b="1" spc="-110">
                <a:solidFill>
                  <a:srgbClr val="343434"/>
                </a:solidFill>
                <a:latin typeface="DM Sans Bold"/>
                <a:ea typeface="DM Sans Bold"/>
                <a:cs typeface="DM Sans Bold"/>
                <a:sym typeface="DM Sans Bold"/>
              </a:rPr>
              <a:t>STUDIO SHODWE</a:t>
            </a:r>
          </a:p>
        </p:txBody>
      </p:sp>
      <p:sp>
        <p:nvSpPr>
          <p:cNvPr id="12" name="TextBox 12"/>
          <p:cNvSpPr txBox="1"/>
          <p:nvPr/>
        </p:nvSpPr>
        <p:spPr>
          <a:xfrm>
            <a:off x="12319860" y="1111629"/>
            <a:ext cx="847412" cy="221513"/>
          </a:xfrm>
          <a:prstGeom prst="rect">
            <a:avLst/>
          </a:prstGeom>
        </p:spPr>
        <p:txBody>
          <a:bodyPr lIns="0" tIns="0" rIns="0" bIns="0" rtlCol="0" anchor="t">
            <a:spAutoFit/>
          </a:bodyPr>
          <a:lstStyle/>
          <a:p>
            <a:pPr marL="0" lvl="1" indent="0" algn="ctr">
              <a:lnSpc>
                <a:spcPts val="1874"/>
              </a:lnSpc>
              <a:spcBef>
                <a:spcPct val="0"/>
              </a:spcBef>
            </a:pPr>
            <a:r>
              <a:rPr lang="en-US" sz="1453" u="none" strike="noStrike" spc="-79">
                <a:solidFill>
                  <a:srgbClr val="343434"/>
                </a:solidFill>
                <a:latin typeface="DM Sans"/>
                <a:ea typeface="DM Sans"/>
                <a:cs typeface="DM Sans"/>
                <a:sym typeface="DM Sans"/>
              </a:rPr>
              <a:t>HOME</a:t>
            </a:r>
          </a:p>
        </p:txBody>
      </p:sp>
      <p:sp>
        <p:nvSpPr>
          <p:cNvPr id="13" name="TextBox 13"/>
          <p:cNvSpPr txBox="1"/>
          <p:nvPr/>
        </p:nvSpPr>
        <p:spPr>
          <a:xfrm>
            <a:off x="13424041" y="1111629"/>
            <a:ext cx="847412" cy="221513"/>
          </a:xfrm>
          <a:prstGeom prst="rect">
            <a:avLst/>
          </a:prstGeom>
        </p:spPr>
        <p:txBody>
          <a:bodyPr lIns="0" tIns="0" rIns="0" bIns="0" rtlCol="0" anchor="t">
            <a:spAutoFit/>
          </a:bodyPr>
          <a:lstStyle/>
          <a:p>
            <a:pPr marL="0" lvl="1" indent="0" algn="ctr">
              <a:lnSpc>
                <a:spcPts val="1874"/>
              </a:lnSpc>
              <a:spcBef>
                <a:spcPct val="0"/>
              </a:spcBef>
            </a:pPr>
            <a:r>
              <a:rPr lang="en-US" sz="1453" u="none" strike="noStrike" spc="-79">
                <a:solidFill>
                  <a:srgbClr val="343434"/>
                </a:solidFill>
                <a:latin typeface="DM Sans"/>
                <a:ea typeface="DM Sans"/>
                <a:cs typeface="DM Sans"/>
                <a:sym typeface="DM Sans"/>
              </a:rPr>
              <a:t>SERVICE</a:t>
            </a:r>
          </a:p>
        </p:txBody>
      </p:sp>
      <p:sp>
        <p:nvSpPr>
          <p:cNvPr id="14" name="TextBox 14"/>
          <p:cNvSpPr txBox="1"/>
          <p:nvPr/>
        </p:nvSpPr>
        <p:spPr>
          <a:xfrm>
            <a:off x="14528628" y="1111629"/>
            <a:ext cx="1105735" cy="221513"/>
          </a:xfrm>
          <a:prstGeom prst="rect">
            <a:avLst/>
          </a:prstGeom>
        </p:spPr>
        <p:txBody>
          <a:bodyPr lIns="0" tIns="0" rIns="0" bIns="0" rtlCol="0" anchor="t">
            <a:spAutoFit/>
          </a:bodyPr>
          <a:lstStyle/>
          <a:p>
            <a:pPr marL="0" lvl="1" indent="0" algn="ctr">
              <a:lnSpc>
                <a:spcPts val="1874"/>
              </a:lnSpc>
              <a:spcBef>
                <a:spcPct val="0"/>
              </a:spcBef>
            </a:pPr>
            <a:r>
              <a:rPr lang="en-US" sz="1453" u="none" strike="noStrike" spc="-79">
                <a:solidFill>
                  <a:srgbClr val="343434"/>
                </a:solidFill>
                <a:latin typeface="DM Sans"/>
                <a:ea typeface="DM Sans"/>
                <a:cs typeface="DM Sans"/>
                <a:sym typeface="DM Sans"/>
              </a:rPr>
              <a:t>ABOUT US</a:t>
            </a:r>
          </a:p>
        </p:txBody>
      </p:sp>
      <p:sp>
        <p:nvSpPr>
          <p:cNvPr id="15" name="TextBox 15"/>
          <p:cNvSpPr txBox="1"/>
          <p:nvPr/>
        </p:nvSpPr>
        <p:spPr>
          <a:xfrm>
            <a:off x="15923945" y="1111629"/>
            <a:ext cx="1335355" cy="221513"/>
          </a:xfrm>
          <a:prstGeom prst="rect">
            <a:avLst/>
          </a:prstGeom>
        </p:spPr>
        <p:txBody>
          <a:bodyPr lIns="0" tIns="0" rIns="0" bIns="0" rtlCol="0" anchor="t">
            <a:spAutoFit/>
          </a:bodyPr>
          <a:lstStyle/>
          <a:p>
            <a:pPr marL="0" lvl="1" indent="0" algn="ctr">
              <a:lnSpc>
                <a:spcPts val="1874"/>
              </a:lnSpc>
              <a:spcBef>
                <a:spcPct val="0"/>
              </a:spcBef>
            </a:pPr>
            <a:r>
              <a:rPr lang="en-US" sz="1453" u="none" strike="noStrike" spc="-79">
                <a:solidFill>
                  <a:srgbClr val="343434"/>
                </a:solidFill>
                <a:latin typeface="DM Sans"/>
                <a:ea typeface="DM Sans"/>
                <a:cs typeface="DM Sans"/>
                <a:sym typeface="DM Sans"/>
              </a:rPr>
              <a:t>CONTACT US</a:t>
            </a:r>
          </a:p>
        </p:txBody>
      </p:sp>
      <p:sp>
        <p:nvSpPr>
          <p:cNvPr id="16" name="TextBox 16"/>
          <p:cNvSpPr txBox="1"/>
          <p:nvPr/>
        </p:nvSpPr>
        <p:spPr>
          <a:xfrm>
            <a:off x="16253563" y="8991600"/>
            <a:ext cx="1005737" cy="266700"/>
          </a:xfrm>
          <a:prstGeom prst="rect">
            <a:avLst/>
          </a:prstGeom>
        </p:spPr>
        <p:txBody>
          <a:bodyPr lIns="0" tIns="0" rIns="0" bIns="0" rtlCol="0" anchor="t">
            <a:spAutoFit/>
          </a:bodyPr>
          <a:lstStyle/>
          <a:p>
            <a:pPr algn="r">
              <a:lnSpc>
                <a:spcPts val="2100"/>
              </a:lnSpc>
            </a:pPr>
            <a:r>
              <a:rPr lang="en-US" sz="1500" b="1">
                <a:solidFill>
                  <a:srgbClr val="343434"/>
                </a:solidFill>
                <a:latin typeface="DM Sans Bold"/>
                <a:ea typeface="DM Sans Bold"/>
                <a:cs typeface="DM Sans Bold"/>
                <a:sym typeface="DM Sans Bold"/>
              </a:rPr>
              <a:t>Page 08</a:t>
            </a:r>
          </a:p>
        </p:txBody>
      </p:sp>
    </p:spTree>
    <p:extLst>
      <p:ext uri="{BB962C8B-B14F-4D97-AF65-F5344CB8AC3E}">
        <p14:creationId xmlns:p14="http://schemas.microsoft.com/office/powerpoint/2010/main" val="19976632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85035" y="-4485535"/>
            <a:ext cx="19258069" cy="19258069"/>
          </a:xfrm>
          <a:custGeom>
            <a:avLst/>
            <a:gdLst/>
            <a:ahLst/>
            <a:cxnLst/>
            <a:rect l="l" t="t" r="r" b="b"/>
            <a:pathLst>
              <a:path w="19258069" h="19258069">
                <a:moveTo>
                  <a:pt x="0" y="0"/>
                </a:moveTo>
                <a:lnTo>
                  <a:pt x="19258070" y="0"/>
                </a:lnTo>
                <a:lnTo>
                  <a:pt x="19258070" y="19258070"/>
                </a:lnTo>
                <a:lnTo>
                  <a:pt x="0" y="19258070"/>
                </a:lnTo>
                <a:lnTo>
                  <a:pt x="0" y="0"/>
                </a:lnTo>
                <a:close/>
              </a:path>
            </a:pathLst>
          </a:custGeom>
          <a:blipFill>
            <a:blip r:embed="rId2">
              <a:alphaModFix amt="4000"/>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1055075" y="1028700"/>
            <a:ext cx="604457" cy="608886"/>
          </a:xfrm>
          <a:custGeom>
            <a:avLst/>
            <a:gdLst/>
            <a:ahLst/>
            <a:cxnLst/>
            <a:rect l="l" t="t" r="r" b="b"/>
            <a:pathLst>
              <a:path w="604457" h="608886">
                <a:moveTo>
                  <a:pt x="0" y="0"/>
                </a:moveTo>
                <a:lnTo>
                  <a:pt x="604457" y="0"/>
                </a:lnTo>
                <a:lnTo>
                  <a:pt x="604457" y="608886"/>
                </a:lnTo>
                <a:lnTo>
                  <a:pt x="0" y="608886"/>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grpSp>
        <p:nvGrpSpPr>
          <p:cNvPr id="4" name="Group 4"/>
          <p:cNvGrpSpPr/>
          <p:nvPr/>
        </p:nvGrpSpPr>
        <p:grpSpPr>
          <a:xfrm>
            <a:off x="2386691" y="6443383"/>
            <a:ext cx="4493142" cy="3630430"/>
            <a:chOff x="0" y="0"/>
            <a:chExt cx="5449200" cy="4402918"/>
          </a:xfrm>
        </p:grpSpPr>
        <p:sp>
          <p:nvSpPr>
            <p:cNvPr id="5" name="Freeform 5"/>
            <p:cNvSpPr/>
            <p:nvPr/>
          </p:nvSpPr>
          <p:spPr>
            <a:xfrm>
              <a:off x="-48044" y="-37490"/>
              <a:ext cx="5545275" cy="4486294"/>
            </a:xfrm>
            <a:custGeom>
              <a:avLst/>
              <a:gdLst/>
              <a:ahLst/>
              <a:cxnLst/>
              <a:rect l="l" t="t" r="r" b="b"/>
              <a:pathLst>
                <a:path w="5545275" h="4486294">
                  <a:moveTo>
                    <a:pt x="1808953" y="182593"/>
                  </a:moveTo>
                  <a:cubicBezTo>
                    <a:pt x="1933543" y="57184"/>
                    <a:pt x="2144711" y="0"/>
                    <a:pt x="2330376" y="69927"/>
                  </a:cubicBezTo>
                  <a:lnTo>
                    <a:pt x="2607021" y="156922"/>
                  </a:lnTo>
                  <a:cubicBezTo>
                    <a:pt x="2713530" y="190414"/>
                    <a:pt x="2831757" y="190414"/>
                    <a:pt x="2938267" y="156922"/>
                  </a:cubicBezTo>
                  <a:lnTo>
                    <a:pt x="3214912" y="69927"/>
                  </a:lnTo>
                  <a:cubicBezTo>
                    <a:pt x="3400577" y="0"/>
                    <a:pt x="3611744" y="57184"/>
                    <a:pt x="3736334" y="182593"/>
                  </a:cubicBezTo>
                  <a:lnTo>
                    <a:pt x="3921978" y="369467"/>
                  </a:lnTo>
                  <a:cubicBezTo>
                    <a:pt x="3993456" y="441415"/>
                    <a:pt x="4095847" y="489082"/>
                    <a:pt x="4208857" y="503022"/>
                  </a:cubicBezTo>
                  <a:lnTo>
                    <a:pt x="4502372" y="539229"/>
                  </a:lnTo>
                  <a:cubicBezTo>
                    <a:pt x="4699361" y="563529"/>
                    <a:pt x="4853955" y="688190"/>
                    <a:pt x="4884078" y="847038"/>
                  </a:cubicBezTo>
                  <a:lnTo>
                    <a:pt x="4928979" y="1083724"/>
                  </a:lnTo>
                  <a:cubicBezTo>
                    <a:pt x="4946264" y="1174850"/>
                    <a:pt x="5005378" y="1257414"/>
                    <a:pt x="5094602" y="1315048"/>
                  </a:cubicBezTo>
                  <a:lnTo>
                    <a:pt x="5326346" y="1464747"/>
                  </a:lnTo>
                  <a:cubicBezTo>
                    <a:pt x="5481877" y="1565215"/>
                    <a:pt x="5545275" y="1735505"/>
                    <a:pt x="5466063" y="1885213"/>
                  </a:cubicBezTo>
                  <a:lnTo>
                    <a:pt x="5358191" y="2108294"/>
                  </a:lnTo>
                  <a:cubicBezTo>
                    <a:pt x="5316657" y="2194184"/>
                    <a:pt x="5316657" y="2289523"/>
                    <a:pt x="5358191" y="2375413"/>
                  </a:cubicBezTo>
                  <a:lnTo>
                    <a:pt x="5466063" y="2598495"/>
                  </a:lnTo>
                  <a:cubicBezTo>
                    <a:pt x="5545275" y="2748211"/>
                    <a:pt x="5481877" y="2918492"/>
                    <a:pt x="5326346" y="3018960"/>
                  </a:cubicBezTo>
                  <a:lnTo>
                    <a:pt x="5094602" y="3168659"/>
                  </a:lnTo>
                  <a:cubicBezTo>
                    <a:pt x="5005378" y="3226293"/>
                    <a:pt x="4946264" y="3308857"/>
                    <a:pt x="4928979" y="3399984"/>
                  </a:cubicBezTo>
                  <a:lnTo>
                    <a:pt x="4884078" y="3636669"/>
                  </a:lnTo>
                  <a:cubicBezTo>
                    <a:pt x="4853944" y="3795517"/>
                    <a:pt x="4699361" y="3920179"/>
                    <a:pt x="4502372" y="3944478"/>
                  </a:cubicBezTo>
                  <a:lnTo>
                    <a:pt x="4208846" y="3980685"/>
                  </a:lnTo>
                  <a:cubicBezTo>
                    <a:pt x="4095840" y="3994626"/>
                    <a:pt x="3993452" y="4042293"/>
                    <a:pt x="3921978" y="4114241"/>
                  </a:cubicBezTo>
                  <a:lnTo>
                    <a:pt x="3736334" y="4301114"/>
                  </a:lnTo>
                  <a:cubicBezTo>
                    <a:pt x="3611744" y="4426532"/>
                    <a:pt x="3400577" y="4486293"/>
                    <a:pt x="3214912" y="4413780"/>
                  </a:cubicBezTo>
                  <a:lnTo>
                    <a:pt x="2938267" y="4326785"/>
                  </a:lnTo>
                  <a:cubicBezTo>
                    <a:pt x="2831757" y="4293293"/>
                    <a:pt x="2713530" y="4293293"/>
                    <a:pt x="2607021" y="4326785"/>
                  </a:cubicBezTo>
                  <a:lnTo>
                    <a:pt x="2330376" y="4413780"/>
                  </a:lnTo>
                  <a:cubicBezTo>
                    <a:pt x="2144711" y="4486293"/>
                    <a:pt x="1933543" y="4426532"/>
                    <a:pt x="1808953" y="4301114"/>
                  </a:cubicBezTo>
                  <a:lnTo>
                    <a:pt x="1623309" y="4114241"/>
                  </a:lnTo>
                  <a:cubicBezTo>
                    <a:pt x="1551835" y="4042293"/>
                    <a:pt x="1449448" y="3994626"/>
                    <a:pt x="1336442" y="3980685"/>
                  </a:cubicBezTo>
                  <a:lnTo>
                    <a:pt x="1042915" y="3944478"/>
                  </a:lnTo>
                  <a:cubicBezTo>
                    <a:pt x="845927" y="3920179"/>
                    <a:pt x="691333" y="3795517"/>
                    <a:pt x="661210" y="3636669"/>
                  </a:cubicBezTo>
                  <a:lnTo>
                    <a:pt x="616308" y="3399984"/>
                  </a:lnTo>
                  <a:cubicBezTo>
                    <a:pt x="599022" y="3308857"/>
                    <a:pt x="539909" y="3226294"/>
                    <a:pt x="450685" y="3168659"/>
                  </a:cubicBezTo>
                  <a:lnTo>
                    <a:pt x="218931" y="3018960"/>
                  </a:lnTo>
                  <a:cubicBezTo>
                    <a:pt x="63411" y="2918492"/>
                    <a:pt x="13" y="2748211"/>
                    <a:pt x="79213" y="2598494"/>
                  </a:cubicBezTo>
                  <a:lnTo>
                    <a:pt x="187086" y="2375413"/>
                  </a:lnTo>
                  <a:cubicBezTo>
                    <a:pt x="228619" y="2289522"/>
                    <a:pt x="228619" y="2194184"/>
                    <a:pt x="187086" y="2108294"/>
                  </a:cubicBezTo>
                  <a:lnTo>
                    <a:pt x="79213" y="1885213"/>
                  </a:lnTo>
                  <a:cubicBezTo>
                    <a:pt x="0" y="1735505"/>
                    <a:pt x="63400" y="1565215"/>
                    <a:pt x="218931" y="1464747"/>
                  </a:cubicBezTo>
                  <a:lnTo>
                    <a:pt x="450674" y="1315048"/>
                  </a:lnTo>
                  <a:cubicBezTo>
                    <a:pt x="539898" y="1257413"/>
                    <a:pt x="599012" y="1174850"/>
                    <a:pt x="616297" y="1083723"/>
                  </a:cubicBezTo>
                  <a:lnTo>
                    <a:pt x="661199" y="847038"/>
                  </a:lnTo>
                  <a:cubicBezTo>
                    <a:pt x="691322" y="688190"/>
                    <a:pt x="845916" y="563529"/>
                    <a:pt x="1042904" y="539229"/>
                  </a:cubicBezTo>
                  <a:lnTo>
                    <a:pt x="1336431" y="503022"/>
                  </a:lnTo>
                  <a:cubicBezTo>
                    <a:pt x="1449437" y="489081"/>
                    <a:pt x="1551824" y="441413"/>
                    <a:pt x="1623299" y="369466"/>
                  </a:cubicBezTo>
                  <a:close/>
                </a:path>
              </a:pathLst>
            </a:custGeom>
            <a:blipFill>
              <a:blip r:embed="rId6"/>
              <a:stretch>
                <a:fillRect l="-26910" r="-26910"/>
              </a:stretch>
            </a:blipFill>
          </p:spPr>
        </p:sp>
      </p:grpSp>
      <p:sp>
        <p:nvSpPr>
          <p:cNvPr id="6" name="TextBox 6"/>
          <p:cNvSpPr txBox="1"/>
          <p:nvPr/>
        </p:nvSpPr>
        <p:spPr>
          <a:xfrm>
            <a:off x="1055075" y="1889914"/>
            <a:ext cx="17020305" cy="4659629"/>
          </a:xfrm>
          <a:prstGeom prst="rect">
            <a:avLst/>
          </a:prstGeom>
        </p:spPr>
        <p:txBody>
          <a:bodyPr lIns="0" tIns="0" rIns="0" bIns="0" rtlCol="0" anchor="t">
            <a:spAutoFit/>
          </a:bodyPr>
          <a:lstStyle/>
          <a:p>
            <a:pPr algn="l">
              <a:lnSpc>
                <a:spcPts val="8400"/>
              </a:lnSpc>
            </a:pPr>
            <a:r>
              <a:rPr lang="en-US" sz="6000" i="1">
                <a:solidFill>
                  <a:srgbClr val="343434"/>
                </a:solidFill>
                <a:latin typeface="Faustina Italics"/>
                <a:ea typeface="Faustina Italics"/>
                <a:cs typeface="Faustina Italics"/>
                <a:sym typeface="Faustina Italics"/>
              </a:rPr>
              <a:t>EMAIL &amp; NỀN TẢNG CHIA SẺ NỘI DUNG:</a:t>
            </a:r>
          </a:p>
          <a:p>
            <a:pPr algn="l">
              <a:lnSpc>
                <a:spcPts val="7140"/>
              </a:lnSpc>
            </a:pPr>
            <a:r>
              <a:rPr lang="en-US" sz="5100" i="1">
                <a:solidFill>
                  <a:srgbClr val="343434"/>
                </a:solidFill>
                <a:latin typeface="Faustina Italics"/>
                <a:ea typeface="Faustina Italics"/>
                <a:cs typeface="Faustina Italics"/>
                <a:sym typeface="Faustina Italics"/>
              </a:rPr>
              <a:t>• Gmail, Outlook để giao tiếp công việc, học tập một cách chính thống. </a:t>
            </a:r>
          </a:p>
          <a:p>
            <a:pPr algn="l">
              <a:lnSpc>
                <a:spcPts val="7140"/>
              </a:lnSpc>
            </a:pPr>
            <a:r>
              <a:rPr lang="en-US" sz="5100" i="1">
                <a:solidFill>
                  <a:srgbClr val="343434"/>
                </a:solidFill>
                <a:latin typeface="Faustina Italics"/>
                <a:ea typeface="Faustina Italics"/>
                <a:cs typeface="Faustina Italics"/>
                <a:sym typeface="Faustina Italics"/>
              </a:rPr>
              <a:t>• YouTube, Blog, Medium… để truyền tải thông điệp, nội dung đến nhiều người</a:t>
            </a:r>
          </a:p>
        </p:txBody>
      </p:sp>
      <p:grpSp>
        <p:nvGrpSpPr>
          <p:cNvPr id="7" name="Group 7"/>
          <p:cNvGrpSpPr/>
          <p:nvPr/>
        </p:nvGrpSpPr>
        <p:grpSpPr>
          <a:xfrm>
            <a:off x="10871573" y="6230197"/>
            <a:ext cx="4591399" cy="3843617"/>
            <a:chOff x="0" y="0"/>
            <a:chExt cx="5557249" cy="4652163"/>
          </a:xfrm>
        </p:grpSpPr>
        <p:sp>
          <p:nvSpPr>
            <p:cNvPr id="8" name="Freeform 8"/>
            <p:cNvSpPr/>
            <p:nvPr/>
          </p:nvSpPr>
          <p:spPr>
            <a:xfrm>
              <a:off x="0" y="0"/>
              <a:ext cx="5559789" cy="4653433"/>
            </a:xfrm>
            <a:custGeom>
              <a:avLst/>
              <a:gdLst/>
              <a:ahLst/>
              <a:cxnLst/>
              <a:rect l="l" t="t" r="r" b="b"/>
              <a:pathLst>
                <a:path w="5559789" h="4653433">
                  <a:moveTo>
                    <a:pt x="4789237" y="1629187"/>
                  </a:moveTo>
                  <a:cubicBezTo>
                    <a:pt x="5071545" y="1351918"/>
                    <a:pt x="5051539" y="938806"/>
                    <a:pt x="4743667" y="681077"/>
                  </a:cubicBezTo>
                  <a:cubicBezTo>
                    <a:pt x="4435796" y="423347"/>
                    <a:pt x="3943423" y="406599"/>
                    <a:pt x="3611100" y="642929"/>
                  </a:cubicBezTo>
                  <a:cubicBezTo>
                    <a:pt x="3576645" y="280060"/>
                    <a:pt x="3214313" y="0"/>
                    <a:pt x="2778624" y="0"/>
                  </a:cubicBezTo>
                  <a:cubicBezTo>
                    <a:pt x="2342936" y="0"/>
                    <a:pt x="1980603" y="280060"/>
                    <a:pt x="1946148" y="643859"/>
                  </a:cubicBezTo>
                  <a:cubicBezTo>
                    <a:pt x="1614937" y="407529"/>
                    <a:pt x="1121453" y="424277"/>
                    <a:pt x="813581" y="682007"/>
                  </a:cubicBezTo>
                  <a:cubicBezTo>
                    <a:pt x="505710" y="939737"/>
                    <a:pt x="485703" y="1351918"/>
                    <a:pt x="768012" y="1630118"/>
                  </a:cubicBezTo>
                  <a:cubicBezTo>
                    <a:pt x="334546" y="1658031"/>
                    <a:pt x="0" y="1961352"/>
                    <a:pt x="0" y="2326081"/>
                  </a:cubicBezTo>
                  <a:cubicBezTo>
                    <a:pt x="0" y="2690811"/>
                    <a:pt x="334546" y="2994132"/>
                    <a:pt x="769123" y="3022975"/>
                  </a:cubicBezTo>
                  <a:cubicBezTo>
                    <a:pt x="486815" y="3300244"/>
                    <a:pt x="506821" y="3713356"/>
                    <a:pt x="814693" y="3971086"/>
                  </a:cubicBezTo>
                  <a:cubicBezTo>
                    <a:pt x="1122564" y="4228816"/>
                    <a:pt x="1614937" y="4245564"/>
                    <a:pt x="1947260" y="4009234"/>
                  </a:cubicBezTo>
                  <a:cubicBezTo>
                    <a:pt x="1981715" y="4373033"/>
                    <a:pt x="2344047" y="4653433"/>
                    <a:pt x="2779736" y="4653433"/>
                  </a:cubicBezTo>
                  <a:cubicBezTo>
                    <a:pt x="3215424" y="4653433"/>
                    <a:pt x="3577756" y="4373033"/>
                    <a:pt x="3612212" y="4010164"/>
                  </a:cubicBezTo>
                  <a:cubicBezTo>
                    <a:pt x="3943423" y="4246494"/>
                    <a:pt x="4436907" y="4229746"/>
                    <a:pt x="4744779" y="3972016"/>
                  </a:cubicBezTo>
                  <a:cubicBezTo>
                    <a:pt x="5052651" y="3714287"/>
                    <a:pt x="5072656" y="3302105"/>
                    <a:pt x="4790348" y="3023906"/>
                  </a:cubicBezTo>
                  <a:cubicBezTo>
                    <a:pt x="5224925" y="2995062"/>
                    <a:pt x="5559789" y="2691741"/>
                    <a:pt x="5559789" y="2327012"/>
                  </a:cubicBezTo>
                  <a:cubicBezTo>
                    <a:pt x="5557248" y="1961352"/>
                    <a:pt x="5222702" y="1658031"/>
                    <a:pt x="4789237" y="1629187"/>
                  </a:cubicBezTo>
                  <a:close/>
                </a:path>
              </a:pathLst>
            </a:custGeom>
            <a:blipFill>
              <a:blip r:embed="rId7"/>
              <a:stretch>
                <a:fillRect t="-9738" b="-9738"/>
              </a:stretch>
            </a:blipFill>
          </p:spPr>
        </p:sp>
      </p:grpSp>
      <p:sp>
        <p:nvSpPr>
          <p:cNvPr id="9" name="TextBox 9"/>
          <p:cNvSpPr txBox="1"/>
          <p:nvPr/>
        </p:nvSpPr>
        <p:spPr>
          <a:xfrm>
            <a:off x="1806339" y="1111346"/>
            <a:ext cx="1160704" cy="472169"/>
          </a:xfrm>
          <a:prstGeom prst="rect">
            <a:avLst/>
          </a:prstGeom>
        </p:spPr>
        <p:txBody>
          <a:bodyPr lIns="0" tIns="0" rIns="0" bIns="0" rtlCol="0" anchor="t">
            <a:spAutoFit/>
          </a:bodyPr>
          <a:lstStyle/>
          <a:p>
            <a:pPr algn="l">
              <a:lnSpc>
                <a:spcPts val="1822"/>
              </a:lnSpc>
            </a:pPr>
            <a:r>
              <a:rPr lang="en-US" sz="1804" b="1" spc="-110">
                <a:solidFill>
                  <a:srgbClr val="343434"/>
                </a:solidFill>
                <a:latin typeface="DM Sans Bold"/>
                <a:ea typeface="DM Sans Bold"/>
                <a:cs typeface="DM Sans Bold"/>
                <a:sym typeface="DM Sans Bold"/>
              </a:rPr>
              <a:t>STUDIO SHODWE</a:t>
            </a:r>
          </a:p>
        </p:txBody>
      </p:sp>
      <p:sp>
        <p:nvSpPr>
          <p:cNvPr id="10" name="TextBox 10"/>
          <p:cNvSpPr txBox="1"/>
          <p:nvPr/>
        </p:nvSpPr>
        <p:spPr>
          <a:xfrm>
            <a:off x="12319860" y="1111629"/>
            <a:ext cx="847412" cy="221513"/>
          </a:xfrm>
          <a:prstGeom prst="rect">
            <a:avLst/>
          </a:prstGeom>
        </p:spPr>
        <p:txBody>
          <a:bodyPr lIns="0" tIns="0" rIns="0" bIns="0" rtlCol="0" anchor="t">
            <a:spAutoFit/>
          </a:bodyPr>
          <a:lstStyle/>
          <a:p>
            <a:pPr marL="0" lvl="1" indent="0" algn="ctr">
              <a:lnSpc>
                <a:spcPts val="1874"/>
              </a:lnSpc>
              <a:spcBef>
                <a:spcPct val="0"/>
              </a:spcBef>
            </a:pPr>
            <a:r>
              <a:rPr lang="en-US" sz="1453" u="none" strike="noStrike" spc="-79">
                <a:solidFill>
                  <a:srgbClr val="343434"/>
                </a:solidFill>
                <a:latin typeface="DM Sans"/>
                <a:ea typeface="DM Sans"/>
                <a:cs typeface="DM Sans"/>
                <a:sym typeface="DM Sans"/>
              </a:rPr>
              <a:t>HOME</a:t>
            </a:r>
          </a:p>
        </p:txBody>
      </p:sp>
      <p:sp>
        <p:nvSpPr>
          <p:cNvPr id="11" name="TextBox 11"/>
          <p:cNvSpPr txBox="1"/>
          <p:nvPr/>
        </p:nvSpPr>
        <p:spPr>
          <a:xfrm>
            <a:off x="13424041" y="1111629"/>
            <a:ext cx="847412" cy="221513"/>
          </a:xfrm>
          <a:prstGeom prst="rect">
            <a:avLst/>
          </a:prstGeom>
        </p:spPr>
        <p:txBody>
          <a:bodyPr lIns="0" tIns="0" rIns="0" bIns="0" rtlCol="0" anchor="t">
            <a:spAutoFit/>
          </a:bodyPr>
          <a:lstStyle/>
          <a:p>
            <a:pPr marL="0" lvl="1" indent="0" algn="ctr">
              <a:lnSpc>
                <a:spcPts val="1874"/>
              </a:lnSpc>
              <a:spcBef>
                <a:spcPct val="0"/>
              </a:spcBef>
            </a:pPr>
            <a:r>
              <a:rPr lang="en-US" sz="1453" u="none" strike="noStrike" spc="-79">
                <a:solidFill>
                  <a:srgbClr val="343434"/>
                </a:solidFill>
                <a:latin typeface="DM Sans"/>
                <a:ea typeface="DM Sans"/>
                <a:cs typeface="DM Sans"/>
                <a:sym typeface="DM Sans"/>
              </a:rPr>
              <a:t>SERVICE</a:t>
            </a:r>
          </a:p>
        </p:txBody>
      </p:sp>
      <p:sp>
        <p:nvSpPr>
          <p:cNvPr id="12" name="TextBox 12"/>
          <p:cNvSpPr txBox="1"/>
          <p:nvPr/>
        </p:nvSpPr>
        <p:spPr>
          <a:xfrm>
            <a:off x="14528628" y="1111629"/>
            <a:ext cx="1105735" cy="221513"/>
          </a:xfrm>
          <a:prstGeom prst="rect">
            <a:avLst/>
          </a:prstGeom>
        </p:spPr>
        <p:txBody>
          <a:bodyPr lIns="0" tIns="0" rIns="0" bIns="0" rtlCol="0" anchor="t">
            <a:spAutoFit/>
          </a:bodyPr>
          <a:lstStyle/>
          <a:p>
            <a:pPr marL="0" lvl="1" indent="0" algn="ctr">
              <a:lnSpc>
                <a:spcPts val="1874"/>
              </a:lnSpc>
              <a:spcBef>
                <a:spcPct val="0"/>
              </a:spcBef>
            </a:pPr>
            <a:r>
              <a:rPr lang="en-US" sz="1453" u="none" strike="noStrike" spc="-79">
                <a:solidFill>
                  <a:srgbClr val="343434"/>
                </a:solidFill>
                <a:latin typeface="DM Sans"/>
                <a:ea typeface="DM Sans"/>
                <a:cs typeface="DM Sans"/>
                <a:sym typeface="DM Sans"/>
              </a:rPr>
              <a:t>ABOUT US</a:t>
            </a:r>
          </a:p>
        </p:txBody>
      </p:sp>
      <p:sp>
        <p:nvSpPr>
          <p:cNvPr id="13" name="TextBox 13"/>
          <p:cNvSpPr txBox="1"/>
          <p:nvPr/>
        </p:nvSpPr>
        <p:spPr>
          <a:xfrm>
            <a:off x="15923945" y="1111629"/>
            <a:ext cx="1335355" cy="221513"/>
          </a:xfrm>
          <a:prstGeom prst="rect">
            <a:avLst/>
          </a:prstGeom>
        </p:spPr>
        <p:txBody>
          <a:bodyPr lIns="0" tIns="0" rIns="0" bIns="0" rtlCol="0" anchor="t">
            <a:spAutoFit/>
          </a:bodyPr>
          <a:lstStyle/>
          <a:p>
            <a:pPr marL="0" lvl="1" indent="0" algn="ctr">
              <a:lnSpc>
                <a:spcPts val="1874"/>
              </a:lnSpc>
              <a:spcBef>
                <a:spcPct val="0"/>
              </a:spcBef>
            </a:pPr>
            <a:r>
              <a:rPr lang="en-US" sz="1453" u="none" strike="noStrike" spc="-79">
                <a:solidFill>
                  <a:srgbClr val="343434"/>
                </a:solidFill>
                <a:latin typeface="DM Sans"/>
                <a:ea typeface="DM Sans"/>
                <a:cs typeface="DM Sans"/>
                <a:sym typeface="DM Sans"/>
              </a:rPr>
              <a:t>CONTACT US</a:t>
            </a:r>
          </a:p>
        </p:txBody>
      </p:sp>
      <p:sp>
        <p:nvSpPr>
          <p:cNvPr id="14" name="TextBox 14"/>
          <p:cNvSpPr txBox="1"/>
          <p:nvPr/>
        </p:nvSpPr>
        <p:spPr>
          <a:xfrm>
            <a:off x="16253563" y="8991600"/>
            <a:ext cx="1005737" cy="266700"/>
          </a:xfrm>
          <a:prstGeom prst="rect">
            <a:avLst/>
          </a:prstGeom>
        </p:spPr>
        <p:txBody>
          <a:bodyPr lIns="0" tIns="0" rIns="0" bIns="0" rtlCol="0" anchor="t">
            <a:spAutoFit/>
          </a:bodyPr>
          <a:lstStyle/>
          <a:p>
            <a:pPr algn="r">
              <a:lnSpc>
                <a:spcPts val="2100"/>
              </a:lnSpc>
            </a:pPr>
            <a:r>
              <a:rPr lang="en-US" sz="1500" b="1">
                <a:solidFill>
                  <a:srgbClr val="343434"/>
                </a:solidFill>
                <a:latin typeface="DM Sans Bold"/>
                <a:ea typeface="DM Sans Bold"/>
                <a:cs typeface="DM Sans Bold"/>
                <a:sym typeface="DM Sans Bold"/>
              </a:rPr>
              <a:t>Page 09</a:t>
            </a:r>
          </a:p>
        </p:txBody>
      </p:sp>
    </p:spTree>
    <p:extLst>
      <p:ext uri="{BB962C8B-B14F-4D97-AF65-F5344CB8AC3E}">
        <p14:creationId xmlns:p14="http://schemas.microsoft.com/office/powerpoint/2010/main" val="15563795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grpSp>
        <p:nvGrpSpPr>
          <p:cNvPr id="3" name="Group 3"/>
          <p:cNvGrpSpPr/>
          <p:nvPr/>
        </p:nvGrpSpPr>
        <p:grpSpPr>
          <a:xfrm>
            <a:off x="1028700" y="1028700"/>
            <a:ext cx="16230600" cy="8229600"/>
            <a:chOff x="0" y="0"/>
            <a:chExt cx="4274726" cy="2167467"/>
          </a:xfrm>
        </p:grpSpPr>
        <p:sp>
          <p:nvSpPr>
            <p:cNvPr id="4" name="Freeform 4"/>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38100" cap="sq">
              <a:solidFill>
                <a:srgbClr val="644F3D"/>
              </a:solidFill>
              <a:prstDash val="solid"/>
              <a:miter/>
            </a:ln>
          </p:spPr>
        </p:sp>
        <p:sp>
          <p:nvSpPr>
            <p:cNvPr id="5" name="TextBox 5"/>
            <p:cNvSpPr txBox="1"/>
            <p:nvPr/>
          </p:nvSpPr>
          <p:spPr>
            <a:xfrm>
              <a:off x="0" y="-38100"/>
              <a:ext cx="4274726" cy="2205567"/>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1205720" y="1170762"/>
            <a:ext cx="15876560" cy="7945476"/>
            <a:chOff x="0" y="0"/>
            <a:chExt cx="4181481" cy="2092636"/>
          </a:xfrm>
        </p:grpSpPr>
        <p:sp>
          <p:nvSpPr>
            <p:cNvPr id="7" name="Freeform 7"/>
            <p:cNvSpPr/>
            <p:nvPr/>
          </p:nvSpPr>
          <p:spPr>
            <a:xfrm>
              <a:off x="0" y="0"/>
              <a:ext cx="4181481" cy="2092636"/>
            </a:xfrm>
            <a:custGeom>
              <a:avLst/>
              <a:gdLst/>
              <a:ahLst/>
              <a:cxnLst/>
              <a:rect l="l" t="t" r="r" b="b"/>
              <a:pathLst>
                <a:path w="4181481" h="2092636">
                  <a:moveTo>
                    <a:pt x="0" y="0"/>
                  </a:moveTo>
                  <a:lnTo>
                    <a:pt x="4181481" y="0"/>
                  </a:lnTo>
                  <a:lnTo>
                    <a:pt x="4181481" y="2092636"/>
                  </a:lnTo>
                  <a:lnTo>
                    <a:pt x="0" y="2092636"/>
                  </a:lnTo>
                  <a:close/>
                </a:path>
              </a:pathLst>
            </a:custGeom>
            <a:solidFill>
              <a:srgbClr val="FFFFFF"/>
            </a:solidFill>
            <a:ln w="38100" cap="sq">
              <a:solidFill>
                <a:srgbClr val="C1CE9A"/>
              </a:solidFill>
              <a:prstDash val="lgDash"/>
              <a:miter/>
            </a:ln>
          </p:spPr>
        </p:sp>
        <p:sp>
          <p:nvSpPr>
            <p:cNvPr id="8" name="TextBox 8"/>
            <p:cNvSpPr txBox="1"/>
            <p:nvPr/>
          </p:nvSpPr>
          <p:spPr>
            <a:xfrm>
              <a:off x="0" y="-38100"/>
              <a:ext cx="4181481" cy="2130736"/>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flipH="1">
            <a:off x="16143268" y="-3984217"/>
            <a:ext cx="10801253" cy="5756168"/>
          </a:xfrm>
          <a:custGeom>
            <a:avLst/>
            <a:gdLst/>
            <a:ahLst/>
            <a:cxnLst/>
            <a:rect l="l" t="t" r="r" b="b"/>
            <a:pathLst>
              <a:path w="10801253" h="5756168">
                <a:moveTo>
                  <a:pt x="10801252" y="0"/>
                </a:moveTo>
                <a:lnTo>
                  <a:pt x="0" y="0"/>
                </a:lnTo>
                <a:lnTo>
                  <a:pt x="0" y="5756167"/>
                </a:lnTo>
                <a:lnTo>
                  <a:pt x="10801252" y="5756167"/>
                </a:lnTo>
                <a:lnTo>
                  <a:pt x="10801252"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10" name="Freeform 10"/>
          <p:cNvSpPr/>
          <p:nvPr/>
        </p:nvSpPr>
        <p:spPr>
          <a:xfrm flipH="1">
            <a:off x="292166" y="1438055"/>
            <a:ext cx="1312631" cy="837697"/>
          </a:xfrm>
          <a:custGeom>
            <a:avLst/>
            <a:gdLst/>
            <a:ahLst/>
            <a:cxnLst/>
            <a:rect l="l" t="t" r="r" b="b"/>
            <a:pathLst>
              <a:path w="1312631" h="837697">
                <a:moveTo>
                  <a:pt x="1312631" y="0"/>
                </a:moveTo>
                <a:lnTo>
                  <a:pt x="0" y="0"/>
                </a:lnTo>
                <a:lnTo>
                  <a:pt x="0" y="837697"/>
                </a:lnTo>
                <a:lnTo>
                  <a:pt x="1312631" y="837697"/>
                </a:lnTo>
                <a:lnTo>
                  <a:pt x="1312631" y="0"/>
                </a:lnTo>
                <a:close/>
              </a:path>
            </a:pathLst>
          </a:custGeom>
          <a:blipFill>
            <a:blip r:embed="rId5">
              <a:extLst>
                <a:ext uri="{96DAC541-7B7A-43D3-8B79-37D633B846F1}">
                  <asvg:svgBlip xmlns="" xmlns:asvg="http://schemas.microsoft.com/office/drawing/2016/SVG/main" r:embed="rId6"/>
                </a:ext>
              </a:extLst>
            </a:blip>
            <a:stretch>
              <a:fillRect/>
            </a:stretch>
          </a:blipFill>
          <a:ln cap="sq">
            <a:noFill/>
            <a:prstDash val="solid"/>
            <a:miter/>
          </a:ln>
        </p:spPr>
      </p:sp>
      <p:sp>
        <p:nvSpPr>
          <p:cNvPr id="11" name="Freeform 11"/>
          <p:cNvSpPr/>
          <p:nvPr/>
        </p:nvSpPr>
        <p:spPr>
          <a:xfrm>
            <a:off x="1604797" y="308481"/>
            <a:ext cx="1581824" cy="1009491"/>
          </a:xfrm>
          <a:custGeom>
            <a:avLst/>
            <a:gdLst/>
            <a:ahLst/>
            <a:cxnLst/>
            <a:rect l="l" t="t" r="r" b="b"/>
            <a:pathLst>
              <a:path w="1581824" h="1009491">
                <a:moveTo>
                  <a:pt x="0" y="0"/>
                </a:moveTo>
                <a:lnTo>
                  <a:pt x="1581824" y="0"/>
                </a:lnTo>
                <a:lnTo>
                  <a:pt x="1581824" y="1009491"/>
                </a:lnTo>
                <a:lnTo>
                  <a:pt x="0" y="1009491"/>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a:ln cap="sq">
            <a:noFill/>
            <a:prstDash val="solid"/>
            <a:miter/>
          </a:ln>
        </p:spPr>
      </p:sp>
      <p:sp>
        <p:nvSpPr>
          <p:cNvPr id="12" name="Freeform 12"/>
          <p:cNvSpPr/>
          <p:nvPr/>
        </p:nvSpPr>
        <p:spPr>
          <a:xfrm>
            <a:off x="16143268" y="7552514"/>
            <a:ext cx="1793964" cy="1144875"/>
          </a:xfrm>
          <a:custGeom>
            <a:avLst/>
            <a:gdLst/>
            <a:ahLst/>
            <a:cxnLst/>
            <a:rect l="l" t="t" r="r" b="b"/>
            <a:pathLst>
              <a:path w="1793964" h="1144875">
                <a:moveTo>
                  <a:pt x="0" y="0"/>
                </a:moveTo>
                <a:lnTo>
                  <a:pt x="1793964" y="0"/>
                </a:lnTo>
                <a:lnTo>
                  <a:pt x="1793964" y="1144875"/>
                </a:lnTo>
                <a:lnTo>
                  <a:pt x="0" y="1144875"/>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a:ln cap="sq">
            <a:noFill/>
            <a:prstDash val="solid"/>
            <a:miter/>
          </a:ln>
        </p:spPr>
      </p:sp>
      <p:sp>
        <p:nvSpPr>
          <p:cNvPr id="13" name="Freeform 13"/>
          <p:cNvSpPr/>
          <p:nvPr/>
        </p:nvSpPr>
        <p:spPr>
          <a:xfrm>
            <a:off x="-8656520" y="-3984217"/>
            <a:ext cx="10801253" cy="5756168"/>
          </a:xfrm>
          <a:custGeom>
            <a:avLst/>
            <a:gdLst/>
            <a:ahLst/>
            <a:cxnLst/>
            <a:rect l="l" t="t" r="r" b="b"/>
            <a:pathLst>
              <a:path w="10801253" h="5756168">
                <a:moveTo>
                  <a:pt x="0" y="0"/>
                </a:moveTo>
                <a:lnTo>
                  <a:pt x="10801252" y="0"/>
                </a:lnTo>
                <a:lnTo>
                  <a:pt x="10801252" y="5756167"/>
                </a:lnTo>
                <a:lnTo>
                  <a:pt x="0" y="5756167"/>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grpSp>
        <p:nvGrpSpPr>
          <p:cNvPr id="14" name="Group 14"/>
          <p:cNvGrpSpPr>
            <a:grpSpLocks noChangeAspect="1"/>
          </p:cNvGrpSpPr>
          <p:nvPr/>
        </p:nvGrpSpPr>
        <p:grpSpPr>
          <a:xfrm>
            <a:off x="1205720" y="3394394"/>
            <a:ext cx="4157463" cy="4157463"/>
            <a:chOff x="0" y="0"/>
            <a:chExt cx="6350000" cy="6350000"/>
          </a:xfrm>
        </p:grpSpPr>
        <p:sp>
          <p:nvSpPr>
            <p:cNvPr id="15" name="Freeform 15"/>
            <p:cNvSpPr/>
            <p:nvPr/>
          </p:nvSpPr>
          <p:spPr>
            <a:xfrm>
              <a:off x="2540" y="-1270"/>
              <a:ext cx="6352540" cy="6351270"/>
            </a:xfrm>
            <a:custGeom>
              <a:avLst/>
              <a:gdLst/>
              <a:ahLst/>
              <a:cxnLst/>
              <a:rect l="l" t="t" r="r" b="b"/>
              <a:pathLst>
                <a:path w="6352540" h="6351270">
                  <a:moveTo>
                    <a:pt x="6023610" y="2627630"/>
                  </a:moveTo>
                  <a:cubicBezTo>
                    <a:pt x="6181090" y="2508250"/>
                    <a:pt x="6245860" y="2294890"/>
                    <a:pt x="6167120" y="2103120"/>
                  </a:cubicBezTo>
                  <a:lnTo>
                    <a:pt x="6061710" y="1844040"/>
                  </a:lnTo>
                  <a:cubicBezTo>
                    <a:pt x="5985510" y="1658620"/>
                    <a:pt x="5800090" y="1551940"/>
                    <a:pt x="5610860" y="1567180"/>
                  </a:cubicBezTo>
                  <a:cubicBezTo>
                    <a:pt x="5699760" y="1399540"/>
                    <a:pt x="5674360" y="1186180"/>
                    <a:pt x="5534660" y="1043940"/>
                  </a:cubicBezTo>
                  <a:lnTo>
                    <a:pt x="5339080" y="844550"/>
                  </a:lnTo>
                  <a:cubicBezTo>
                    <a:pt x="5189220" y="693420"/>
                    <a:pt x="4958080" y="670560"/>
                    <a:pt x="4785360" y="779780"/>
                  </a:cubicBezTo>
                  <a:cubicBezTo>
                    <a:pt x="4819650" y="577850"/>
                    <a:pt x="4711700" y="372110"/>
                    <a:pt x="4514850" y="292100"/>
                  </a:cubicBezTo>
                  <a:lnTo>
                    <a:pt x="4257040" y="185420"/>
                  </a:lnTo>
                  <a:cubicBezTo>
                    <a:pt x="4071620" y="109220"/>
                    <a:pt x="3865880" y="166370"/>
                    <a:pt x="3743960" y="312420"/>
                  </a:cubicBezTo>
                  <a:cubicBezTo>
                    <a:pt x="3685540" y="132080"/>
                    <a:pt x="3515360" y="0"/>
                    <a:pt x="3315970" y="0"/>
                  </a:cubicBezTo>
                  <a:lnTo>
                    <a:pt x="3036570" y="0"/>
                  </a:lnTo>
                  <a:cubicBezTo>
                    <a:pt x="2829560" y="0"/>
                    <a:pt x="2655570" y="140970"/>
                    <a:pt x="2604770" y="332740"/>
                  </a:cubicBezTo>
                  <a:cubicBezTo>
                    <a:pt x="2484120" y="175260"/>
                    <a:pt x="2269490" y="111760"/>
                    <a:pt x="2077720" y="193040"/>
                  </a:cubicBezTo>
                  <a:lnTo>
                    <a:pt x="1819910" y="300990"/>
                  </a:lnTo>
                  <a:cubicBezTo>
                    <a:pt x="1635760" y="378460"/>
                    <a:pt x="1530350" y="565150"/>
                    <a:pt x="1548130" y="754380"/>
                  </a:cubicBezTo>
                  <a:cubicBezTo>
                    <a:pt x="1379220" y="666750"/>
                    <a:pt x="1167130" y="693420"/>
                    <a:pt x="1026160" y="835660"/>
                  </a:cubicBezTo>
                  <a:lnTo>
                    <a:pt x="829310" y="1033780"/>
                  </a:lnTo>
                  <a:cubicBezTo>
                    <a:pt x="692150" y="1170940"/>
                    <a:pt x="664210" y="1375410"/>
                    <a:pt x="742950" y="1541780"/>
                  </a:cubicBezTo>
                  <a:cubicBezTo>
                    <a:pt x="560070" y="1531620"/>
                    <a:pt x="381000" y="1634490"/>
                    <a:pt x="306070" y="1813560"/>
                  </a:cubicBezTo>
                  <a:lnTo>
                    <a:pt x="196850" y="2071370"/>
                  </a:lnTo>
                  <a:cubicBezTo>
                    <a:pt x="119380" y="2255520"/>
                    <a:pt x="175260" y="2462530"/>
                    <a:pt x="320040" y="2585720"/>
                  </a:cubicBezTo>
                  <a:cubicBezTo>
                    <a:pt x="138430" y="2641600"/>
                    <a:pt x="5080" y="2809240"/>
                    <a:pt x="3810" y="3009900"/>
                  </a:cubicBezTo>
                  <a:lnTo>
                    <a:pt x="1270" y="3289300"/>
                  </a:lnTo>
                  <a:cubicBezTo>
                    <a:pt x="0" y="3496310"/>
                    <a:pt x="138430" y="3670300"/>
                    <a:pt x="328930" y="3723640"/>
                  </a:cubicBezTo>
                  <a:cubicBezTo>
                    <a:pt x="171450" y="3843020"/>
                    <a:pt x="106680" y="4056380"/>
                    <a:pt x="185420" y="4248150"/>
                  </a:cubicBezTo>
                  <a:lnTo>
                    <a:pt x="290830" y="4507230"/>
                  </a:lnTo>
                  <a:cubicBezTo>
                    <a:pt x="367030" y="4692650"/>
                    <a:pt x="552450" y="4799330"/>
                    <a:pt x="741680" y="4784090"/>
                  </a:cubicBezTo>
                  <a:cubicBezTo>
                    <a:pt x="652780" y="4951730"/>
                    <a:pt x="678180" y="5165090"/>
                    <a:pt x="817880" y="5307330"/>
                  </a:cubicBezTo>
                  <a:lnTo>
                    <a:pt x="1013460" y="5506720"/>
                  </a:lnTo>
                  <a:cubicBezTo>
                    <a:pt x="1163320" y="5657850"/>
                    <a:pt x="1394460" y="5680710"/>
                    <a:pt x="1567180" y="5571490"/>
                  </a:cubicBezTo>
                  <a:cubicBezTo>
                    <a:pt x="1532890" y="5773420"/>
                    <a:pt x="1640840" y="5979160"/>
                    <a:pt x="1837690" y="6059170"/>
                  </a:cubicBezTo>
                  <a:lnTo>
                    <a:pt x="2095500" y="6165850"/>
                  </a:lnTo>
                  <a:cubicBezTo>
                    <a:pt x="2280920" y="6242050"/>
                    <a:pt x="2486660" y="6184900"/>
                    <a:pt x="2608580" y="6038850"/>
                  </a:cubicBezTo>
                  <a:cubicBezTo>
                    <a:pt x="2665730" y="6220460"/>
                    <a:pt x="2834640" y="6351270"/>
                    <a:pt x="3035300" y="6351270"/>
                  </a:cubicBezTo>
                  <a:lnTo>
                    <a:pt x="3314700" y="6351270"/>
                  </a:lnTo>
                  <a:cubicBezTo>
                    <a:pt x="3521710" y="6351270"/>
                    <a:pt x="3695700" y="6210300"/>
                    <a:pt x="3746500" y="6018530"/>
                  </a:cubicBezTo>
                  <a:cubicBezTo>
                    <a:pt x="3867150" y="6176010"/>
                    <a:pt x="4081780" y="6239510"/>
                    <a:pt x="4273550" y="6158230"/>
                  </a:cubicBezTo>
                  <a:lnTo>
                    <a:pt x="4531360" y="6050280"/>
                  </a:lnTo>
                  <a:cubicBezTo>
                    <a:pt x="4715510" y="5972810"/>
                    <a:pt x="4820920" y="5786120"/>
                    <a:pt x="4803140" y="5596890"/>
                  </a:cubicBezTo>
                  <a:cubicBezTo>
                    <a:pt x="4972050" y="5684520"/>
                    <a:pt x="5184140" y="5657850"/>
                    <a:pt x="5325110" y="5515610"/>
                  </a:cubicBezTo>
                  <a:lnTo>
                    <a:pt x="5521960" y="5317490"/>
                  </a:lnTo>
                  <a:cubicBezTo>
                    <a:pt x="5659120" y="5180330"/>
                    <a:pt x="5687060" y="4975860"/>
                    <a:pt x="5608320" y="4809490"/>
                  </a:cubicBezTo>
                  <a:cubicBezTo>
                    <a:pt x="5791200" y="4819650"/>
                    <a:pt x="5970270" y="4716780"/>
                    <a:pt x="6045200" y="4537710"/>
                  </a:cubicBezTo>
                  <a:lnTo>
                    <a:pt x="6153150" y="4279900"/>
                  </a:lnTo>
                  <a:cubicBezTo>
                    <a:pt x="6230620" y="4095750"/>
                    <a:pt x="6174740" y="3888740"/>
                    <a:pt x="6029960" y="3765550"/>
                  </a:cubicBezTo>
                  <a:cubicBezTo>
                    <a:pt x="6211569" y="3709670"/>
                    <a:pt x="6344919" y="3542030"/>
                    <a:pt x="6346190" y="3341370"/>
                  </a:cubicBezTo>
                  <a:lnTo>
                    <a:pt x="6348730" y="3061970"/>
                  </a:lnTo>
                  <a:cubicBezTo>
                    <a:pt x="6352540" y="2854960"/>
                    <a:pt x="6212840" y="2680970"/>
                    <a:pt x="6023610" y="2627630"/>
                  </a:cubicBezTo>
                  <a:close/>
                </a:path>
              </a:pathLst>
            </a:custGeom>
            <a:solidFill>
              <a:srgbClr val="FFD88D"/>
            </a:solidFill>
          </p:spPr>
        </p:sp>
        <p:sp>
          <p:nvSpPr>
            <p:cNvPr id="16" name="Freeform 16"/>
            <p:cNvSpPr/>
            <p:nvPr/>
          </p:nvSpPr>
          <p:spPr>
            <a:xfrm>
              <a:off x="146050" y="143510"/>
              <a:ext cx="6062980" cy="6062980"/>
            </a:xfrm>
            <a:custGeom>
              <a:avLst/>
              <a:gdLst/>
              <a:ahLst/>
              <a:cxnLst/>
              <a:rect l="l" t="t" r="r" b="b"/>
              <a:pathLst>
                <a:path w="6062980" h="6062980">
                  <a:moveTo>
                    <a:pt x="3164840" y="6062980"/>
                  </a:moveTo>
                  <a:lnTo>
                    <a:pt x="2899410" y="6062980"/>
                  </a:lnTo>
                  <a:cubicBezTo>
                    <a:pt x="2713990" y="6062980"/>
                    <a:pt x="2550160" y="5946140"/>
                    <a:pt x="2490470" y="5770880"/>
                  </a:cubicBezTo>
                  <a:cubicBezTo>
                    <a:pt x="2407920" y="5864860"/>
                    <a:pt x="2291080" y="5918200"/>
                    <a:pt x="2165350" y="5918200"/>
                  </a:cubicBezTo>
                  <a:cubicBezTo>
                    <a:pt x="2109470" y="5918200"/>
                    <a:pt x="2053590" y="5906770"/>
                    <a:pt x="2001520" y="5885180"/>
                  </a:cubicBezTo>
                  <a:lnTo>
                    <a:pt x="1755140" y="5783580"/>
                  </a:lnTo>
                  <a:cubicBezTo>
                    <a:pt x="1570990" y="5707380"/>
                    <a:pt x="1464310" y="5520690"/>
                    <a:pt x="1492250" y="5325110"/>
                  </a:cubicBezTo>
                  <a:cubicBezTo>
                    <a:pt x="1426210" y="5363210"/>
                    <a:pt x="1351280" y="5383530"/>
                    <a:pt x="1275080" y="5383530"/>
                  </a:cubicBezTo>
                  <a:cubicBezTo>
                    <a:pt x="1158240" y="5383530"/>
                    <a:pt x="1049020" y="5337810"/>
                    <a:pt x="967740" y="5255260"/>
                  </a:cubicBezTo>
                  <a:lnTo>
                    <a:pt x="781050" y="5066030"/>
                  </a:lnTo>
                  <a:cubicBezTo>
                    <a:pt x="650240" y="4933950"/>
                    <a:pt x="619760" y="4735830"/>
                    <a:pt x="702310" y="4569460"/>
                  </a:cubicBezTo>
                  <a:cubicBezTo>
                    <a:pt x="694690" y="4569460"/>
                    <a:pt x="685800" y="4570730"/>
                    <a:pt x="678180" y="4570730"/>
                  </a:cubicBezTo>
                  <a:cubicBezTo>
                    <a:pt x="501650" y="4570730"/>
                    <a:pt x="344170" y="4465320"/>
                    <a:pt x="278130" y="4301490"/>
                  </a:cubicBezTo>
                  <a:lnTo>
                    <a:pt x="177800" y="4055110"/>
                  </a:lnTo>
                  <a:cubicBezTo>
                    <a:pt x="105410" y="3878580"/>
                    <a:pt x="158750" y="3675380"/>
                    <a:pt x="306070" y="3556000"/>
                  </a:cubicBezTo>
                  <a:cubicBezTo>
                    <a:pt x="124460" y="3500120"/>
                    <a:pt x="0" y="3331210"/>
                    <a:pt x="1270" y="3139440"/>
                  </a:cubicBezTo>
                  <a:lnTo>
                    <a:pt x="3810" y="2872740"/>
                  </a:lnTo>
                  <a:cubicBezTo>
                    <a:pt x="5080" y="2687320"/>
                    <a:pt x="123190" y="2524760"/>
                    <a:pt x="298450" y="2466340"/>
                  </a:cubicBezTo>
                  <a:cubicBezTo>
                    <a:pt x="160020" y="2343150"/>
                    <a:pt x="115570" y="2147570"/>
                    <a:pt x="187960" y="1976120"/>
                  </a:cubicBezTo>
                  <a:lnTo>
                    <a:pt x="290830" y="1731010"/>
                  </a:lnTo>
                  <a:cubicBezTo>
                    <a:pt x="360680" y="1565910"/>
                    <a:pt x="523240" y="1461770"/>
                    <a:pt x="703580" y="1466850"/>
                  </a:cubicBezTo>
                  <a:cubicBezTo>
                    <a:pt x="631190" y="1304290"/>
                    <a:pt x="665480" y="1111250"/>
                    <a:pt x="791210" y="985520"/>
                  </a:cubicBezTo>
                  <a:lnTo>
                    <a:pt x="979170" y="796290"/>
                  </a:lnTo>
                  <a:cubicBezTo>
                    <a:pt x="1060450" y="713740"/>
                    <a:pt x="1169670" y="669290"/>
                    <a:pt x="1285240" y="669290"/>
                  </a:cubicBezTo>
                  <a:cubicBezTo>
                    <a:pt x="1351280" y="669290"/>
                    <a:pt x="1416050" y="684530"/>
                    <a:pt x="1474470" y="712470"/>
                  </a:cubicBezTo>
                  <a:cubicBezTo>
                    <a:pt x="1461770" y="528320"/>
                    <a:pt x="1567180" y="356870"/>
                    <a:pt x="1738630" y="285750"/>
                  </a:cubicBezTo>
                  <a:lnTo>
                    <a:pt x="1983740" y="182880"/>
                  </a:lnTo>
                  <a:cubicBezTo>
                    <a:pt x="2037080" y="160020"/>
                    <a:pt x="2092960" y="149860"/>
                    <a:pt x="2150110" y="149860"/>
                  </a:cubicBezTo>
                  <a:cubicBezTo>
                    <a:pt x="2279650" y="149860"/>
                    <a:pt x="2404110" y="209550"/>
                    <a:pt x="2485390" y="309880"/>
                  </a:cubicBezTo>
                  <a:cubicBezTo>
                    <a:pt x="2538730" y="127000"/>
                    <a:pt x="2707640" y="0"/>
                    <a:pt x="2899410" y="0"/>
                  </a:cubicBezTo>
                  <a:lnTo>
                    <a:pt x="3164840" y="0"/>
                  </a:lnTo>
                  <a:cubicBezTo>
                    <a:pt x="3350260" y="0"/>
                    <a:pt x="3514090" y="116840"/>
                    <a:pt x="3573780" y="292100"/>
                  </a:cubicBezTo>
                  <a:cubicBezTo>
                    <a:pt x="3656330" y="198120"/>
                    <a:pt x="3773170" y="144780"/>
                    <a:pt x="3898900" y="144780"/>
                  </a:cubicBezTo>
                  <a:cubicBezTo>
                    <a:pt x="3954780" y="144780"/>
                    <a:pt x="4010660" y="156210"/>
                    <a:pt x="4062730" y="177800"/>
                  </a:cubicBezTo>
                  <a:lnTo>
                    <a:pt x="4309110" y="279400"/>
                  </a:lnTo>
                  <a:cubicBezTo>
                    <a:pt x="4493260" y="355600"/>
                    <a:pt x="4599940" y="542290"/>
                    <a:pt x="4572000" y="737870"/>
                  </a:cubicBezTo>
                  <a:cubicBezTo>
                    <a:pt x="4638040" y="699770"/>
                    <a:pt x="4712970" y="679450"/>
                    <a:pt x="4789170" y="679450"/>
                  </a:cubicBezTo>
                  <a:cubicBezTo>
                    <a:pt x="4906010" y="679450"/>
                    <a:pt x="5015230" y="725170"/>
                    <a:pt x="5096510" y="807720"/>
                  </a:cubicBezTo>
                  <a:lnTo>
                    <a:pt x="5283200" y="996950"/>
                  </a:lnTo>
                  <a:cubicBezTo>
                    <a:pt x="5414010" y="1129030"/>
                    <a:pt x="5444491" y="1327150"/>
                    <a:pt x="5361941" y="1493520"/>
                  </a:cubicBezTo>
                  <a:cubicBezTo>
                    <a:pt x="5369561" y="1493520"/>
                    <a:pt x="5378450" y="1492250"/>
                    <a:pt x="5386070" y="1492250"/>
                  </a:cubicBezTo>
                  <a:cubicBezTo>
                    <a:pt x="5562600" y="1492250"/>
                    <a:pt x="5720080" y="1597660"/>
                    <a:pt x="5786120" y="1761490"/>
                  </a:cubicBezTo>
                  <a:lnTo>
                    <a:pt x="5886450" y="2007870"/>
                  </a:lnTo>
                  <a:cubicBezTo>
                    <a:pt x="5958841" y="2184400"/>
                    <a:pt x="5905500" y="2387600"/>
                    <a:pt x="5756910" y="2506980"/>
                  </a:cubicBezTo>
                  <a:cubicBezTo>
                    <a:pt x="5938520" y="2562860"/>
                    <a:pt x="6062980" y="2731770"/>
                    <a:pt x="6061710" y="2923540"/>
                  </a:cubicBezTo>
                  <a:lnTo>
                    <a:pt x="6059170" y="3190240"/>
                  </a:lnTo>
                  <a:cubicBezTo>
                    <a:pt x="6057900" y="3376930"/>
                    <a:pt x="5939790" y="3538220"/>
                    <a:pt x="5764530" y="3596640"/>
                  </a:cubicBezTo>
                  <a:cubicBezTo>
                    <a:pt x="5902960" y="3719830"/>
                    <a:pt x="5947410" y="3915410"/>
                    <a:pt x="5875020" y="4086860"/>
                  </a:cubicBezTo>
                  <a:lnTo>
                    <a:pt x="5772150" y="4331970"/>
                  </a:lnTo>
                  <a:cubicBezTo>
                    <a:pt x="5704840" y="4491990"/>
                    <a:pt x="5548630" y="4596130"/>
                    <a:pt x="5373370" y="4596130"/>
                  </a:cubicBezTo>
                  <a:lnTo>
                    <a:pt x="5359400" y="4596130"/>
                  </a:lnTo>
                  <a:cubicBezTo>
                    <a:pt x="5431790" y="4758690"/>
                    <a:pt x="5397500" y="4951730"/>
                    <a:pt x="5271770" y="5077460"/>
                  </a:cubicBezTo>
                  <a:lnTo>
                    <a:pt x="5086350" y="5265420"/>
                  </a:lnTo>
                  <a:cubicBezTo>
                    <a:pt x="5005070" y="5347970"/>
                    <a:pt x="4895850" y="5392420"/>
                    <a:pt x="4780280" y="5392420"/>
                  </a:cubicBezTo>
                  <a:cubicBezTo>
                    <a:pt x="4714240" y="5392420"/>
                    <a:pt x="4649470" y="5377180"/>
                    <a:pt x="4591050" y="5349240"/>
                  </a:cubicBezTo>
                  <a:cubicBezTo>
                    <a:pt x="4603750" y="5533390"/>
                    <a:pt x="4498340" y="5704840"/>
                    <a:pt x="4326890" y="5775960"/>
                  </a:cubicBezTo>
                  <a:lnTo>
                    <a:pt x="4081780" y="5878830"/>
                  </a:lnTo>
                  <a:cubicBezTo>
                    <a:pt x="4028440" y="5901690"/>
                    <a:pt x="3972560" y="5911850"/>
                    <a:pt x="3915410" y="5911850"/>
                  </a:cubicBezTo>
                  <a:cubicBezTo>
                    <a:pt x="3785870" y="5911850"/>
                    <a:pt x="3661410" y="5852160"/>
                    <a:pt x="3580130" y="5751830"/>
                  </a:cubicBezTo>
                  <a:cubicBezTo>
                    <a:pt x="3525520" y="5935980"/>
                    <a:pt x="3356610" y="6062980"/>
                    <a:pt x="3164840" y="6062980"/>
                  </a:cubicBezTo>
                  <a:close/>
                  <a:moveTo>
                    <a:pt x="2495550" y="5745480"/>
                  </a:moveTo>
                  <a:lnTo>
                    <a:pt x="2499360" y="5756910"/>
                  </a:lnTo>
                  <a:cubicBezTo>
                    <a:pt x="2553970" y="5932170"/>
                    <a:pt x="2715260" y="6050280"/>
                    <a:pt x="2899410" y="6050280"/>
                  </a:cubicBezTo>
                  <a:lnTo>
                    <a:pt x="3166110" y="6050280"/>
                  </a:lnTo>
                  <a:cubicBezTo>
                    <a:pt x="3356610" y="6050280"/>
                    <a:pt x="3522980" y="5922010"/>
                    <a:pt x="3571240" y="5737860"/>
                  </a:cubicBezTo>
                  <a:lnTo>
                    <a:pt x="3575050" y="5725160"/>
                  </a:lnTo>
                  <a:lnTo>
                    <a:pt x="3582670" y="5735320"/>
                  </a:lnTo>
                  <a:cubicBezTo>
                    <a:pt x="3661410" y="5838190"/>
                    <a:pt x="3785870" y="5899150"/>
                    <a:pt x="3915410" y="5899150"/>
                  </a:cubicBezTo>
                  <a:cubicBezTo>
                    <a:pt x="3971290" y="5899150"/>
                    <a:pt x="4024630" y="5887720"/>
                    <a:pt x="4076700" y="5866130"/>
                  </a:cubicBezTo>
                  <a:lnTo>
                    <a:pt x="4321810" y="5763260"/>
                  </a:lnTo>
                  <a:cubicBezTo>
                    <a:pt x="4491990" y="5692140"/>
                    <a:pt x="4594860" y="5520690"/>
                    <a:pt x="4577080" y="5337810"/>
                  </a:cubicBezTo>
                  <a:lnTo>
                    <a:pt x="4575810" y="5326380"/>
                  </a:lnTo>
                  <a:lnTo>
                    <a:pt x="4585970" y="5331460"/>
                  </a:lnTo>
                  <a:cubicBezTo>
                    <a:pt x="4645660" y="5361940"/>
                    <a:pt x="4711700" y="5378450"/>
                    <a:pt x="4779010" y="5378450"/>
                  </a:cubicBezTo>
                  <a:cubicBezTo>
                    <a:pt x="4890770" y="5378450"/>
                    <a:pt x="4996180" y="5335270"/>
                    <a:pt x="5076190" y="5255260"/>
                  </a:cubicBezTo>
                  <a:lnTo>
                    <a:pt x="5264150" y="5066030"/>
                  </a:lnTo>
                  <a:cubicBezTo>
                    <a:pt x="5388610" y="4940300"/>
                    <a:pt x="5421630" y="4748530"/>
                    <a:pt x="5345430" y="4588510"/>
                  </a:cubicBezTo>
                  <a:lnTo>
                    <a:pt x="5340350" y="4578350"/>
                  </a:lnTo>
                  <a:lnTo>
                    <a:pt x="5350510" y="4578350"/>
                  </a:lnTo>
                  <a:cubicBezTo>
                    <a:pt x="5358130" y="4578350"/>
                    <a:pt x="5367020" y="4579620"/>
                    <a:pt x="5374640" y="4579620"/>
                  </a:cubicBezTo>
                  <a:cubicBezTo>
                    <a:pt x="5543550" y="4579620"/>
                    <a:pt x="5695950" y="4479290"/>
                    <a:pt x="5761990" y="4323080"/>
                  </a:cubicBezTo>
                  <a:lnTo>
                    <a:pt x="5864860" y="4077970"/>
                  </a:lnTo>
                  <a:cubicBezTo>
                    <a:pt x="5935980" y="3907790"/>
                    <a:pt x="5890260" y="3713480"/>
                    <a:pt x="5749290" y="3595370"/>
                  </a:cubicBezTo>
                  <a:lnTo>
                    <a:pt x="5740400" y="3587750"/>
                  </a:lnTo>
                  <a:lnTo>
                    <a:pt x="5751830" y="3583940"/>
                  </a:lnTo>
                  <a:cubicBezTo>
                    <a:pt x="5928359" y="3530600"/>
                    <a:pt x="6047739" y="3370580"/>
                    <a:pt x="6049009" y="3186430"/>
                  </a:cubicBezTo>
                  <a:lnTo>
                    <a:pt x="6051550" y="2919730"/>
                  </a:lnTo>
                  <a:cubicBezTo>
                    <a:pt x="6052820" y="2730500"/>
                    <a:pt x="5927090" y="2562860"/>
                    <a:pt x="5744209" y="2512060"/>
                  </a:cubicBezTo>
                  <a:lnTo>
                    <a:pt x="5731509" y="2508250"/>
                  </a:lnTo>
                  <a:lnTo>
                    <a:pt x="5741669" y="2500630"/>
                  </a:lnTo>
                  <a:cubicBezTo>
                    <a:pt x="5892799" y="2386330"/>
                    <a:pt x="5947409" y="2183130"/>
                    <a:pt x="5876289" y="2007870"/>
                  </a:cubicBezTo>
                  <a:lnTo>
                    <a:pt x="5775959" y="1761490"/>
                  </a:lnTo>
                  <a:cubicBezTo>
                    <a:pt x="5711189" y="1602740"/>
                    <a:pt x="5558789" y="1501140"/>
                    <a:pt x="5387339" y="1501140"/>
                  </a:cubicBezTo>
                  <a:cubicBezTo>
                    <a:pt x="5375909" y="1501140"/>
                    <a:pt x="5364480" y="1501140"/>
                    <a:pt x="5353049" y="1502410"/>
                  </a:cubicBezTo>
                  <a:lnTo>
                    <a:pt x="5341619" y="1503680"/>
                  </a:lnTo>
                  <a:lnTo>
                    <a:pt x="5346699" y="1493520"/>
                  </a:lnTo>
                  <a:cubicBezTo>
                    <a:pt x="5433059" y="1330960"/>
                    <a:pt x="5403849" y="1132840"/>
                    <a:pt x="5274309" y="1002030"/>
                  </a:cubicBezTo>
                  <a:lnTo>
                    <a:pt x="5087619" y="812800"/>
                  </a:lnTo>
                  <a:cubicBezTo>
                    <a:pt x="5008879" y="732790"/>
                    <a:pt x="4902199" y="688340"/>
                    <a:pt x="4789169" y="688340"/>
                  </a:cubicBezTo>
                  <a:cubicBezTo>
                    <a:pt x="4710429" y="688340"/>
                    <a:pt x="4634229" y="709930"/>
                    <a:pt x="4566919" y="751840"/>
                  </a:cubicBezTo>
                  <a:lnTo>
                    <a:pt x="4555489" y="759460"/>
                  </a:lnTo>
                  <a:lnTo>
                    <a:pt x="4558029" y="745490"/>
                  </a:lnTo>
                  <a:cubicBezTo>
                    <a:pt x="4591049" y="551180"/>
                    <a:pt x="4486909" y="361950"/>
                    <a:pt x="4304029" y="287020"/>
                  </a:cubicBezTo>
                  <a:lnTo>
                    <a:pt x="4057649" y="185420"/>
                  </a:lnTo>
                  <a:cubicBezTo>
                    <a:pt x="4006849" y="163830"/>
                    <a:pt x="3953509" y="153670"/>
                    <a:pt x="3897629" y="153670"/>
                  </a:cubicBezTo>
                  <a:cubicBezTo>
                    <a:pt x="3773169" y="153670"/>
                    <a:pt x="3655059" y="208280"/>
                    <a:pt x="3575049" y="304800"/>
                  </a:cubicBezTo>
                  <a:lnTo>
                    <a:pt x="3567429" y="313690"/>
                  </a:lnTo>
                  <a:lnTo>
                    <a:pt x="3563619" y="302260"/>
                  </a:lnTo>
                  <a:cubicBezTo>
                    <a:pt x="3509009" y="127000"/>
                    <a:pt x="3347719" y="8890"/>
                    <a:pt x="3163569" y="8890"/>
                  </a:cubicBezTo>
                  <a:lnTo>
                    <a:pt x="2898139" y="8890"/>
                  </a:lnTo>
                  <a:cubicBezTo>
                    <a:pt x="2707639" y="8890"/>
                    <a:pt x="2541269" y="137160"/>
                    <a:pt x="2493009" y="321310"/>
                  </a:cubicBezTo>
                  <a:lnTo>
                    <a:pt x="2489199" y="334010"/>
                  </a:lnTo>
                  <a:lnTo>
                    <a:pt x="2482849" y="326390"/>
                  </a:lnTo>
                  <a:cubicBezTo>
                    <a:pt x="2404109" y="223520"/>
                    <a:pt x="2279649" y="162560"/>
                    <a:pt x="2150109" y="162560"/>
                  </a:cubicBezTo>
                  <a:cubicBezTo>
                    <a:pt x="2094230" y="162560"/>
                    <a:pt x="2040889" y="173990"/>
                    <a:pt x="1988819" y="195580"/>
                  </a:cubicBezTo>
                  <a:lnTo>
                    <a:pt x="1743709" y="298450"/>
                  </a:lnTo>
                  <a:cubicBezTo>
                    <a:pt x="1573530" y="369570"/>
                    <a:pt x="1470659" y="541020"/>
                    <a:pt x="1488439" y="723900"/>
                  </a:cubicBezTo>
                  <a:lnTo>
                    <a:pt x="1489709" y="735330"/>
                  </a:lnTo>
                  <a:lnTo>
                    <a:pt x="1479549" y="730250"/>
                  </a:lnTo>
                  <a:cubicBezTo>
                    <a:pt x="1419859" y="699770"/>
                    <a:pt x="1353819" y="683260"/>
                    <a:pt x="1286509" y="683260"/>
                  </a:cubicBezTo>
                  <a:cubicBezTo>
                    <a:pt x="1174749" y="683260"/>
                    <a:pt x="1068069" y="727710"/>
                    <a:pt x="989329" y="806450"/>
                  </a:cubicBezTo>
                  <a:lnTo>
                    <a:pt x="800100" y="994410"/>
                  </a:lnTo>
                  <a:cubicBezTo>
                    <a:pt x="675640" y="1120140"/>
                    <a:pt x="642620" y="1311910"/>
                    <a:pt x="718820" y="1471930"/>
                  </a:cubicBezTo>
                  <a:lnTo>
                    <a:pt x="723900" y="1482090"/>
                  </a:lnTo>
                  <a:lnTo>
                    <a:pt x="713740" y="1482090"/>
                  </a:lnTo>
                  <a:cubicBezTo>
                    <a:pt x="706120" y="1482090"/>
                    <a:pt x="697230" y="1480820"/>
                    <a:pt x="689610" y="1480820"/>
                  </a:cubicBezTo>
                  <a:cubicBezTo>
                    <a:pt x="520700" y="1480820"/>
                    <a:pt x="368300" y="1581150"/>
                    <a:pt x="302260" y="1737360"/>
                  </a:cubicBezTo>
                  <a:lnTo>
                    <a:pt x="199390" y="1982470"/>
                  </a:lnTo>
                  <a:cubicBezTo>
                    <a:pt x="128270" y="2152650"/>
                    <a:pt x="173990" y="2346960"/>
                    <a:pt x="314960" y="2465070"/>
                  </a:cubicBezTo>
                  <a:lnTo>
                    <a:pt x="323850" y="2472690"/>
                  </a:lnTo>
                  <a:lnTo>
                    <a:pt x="312420" y="2476500"/>
                  </a:lnTo>
                  <a:cubicBezTo>
                    <a:pt x="135890" y="2529840"/>
                    <a:pt x="16510" y="2689860"/>
                    <a:pt x="15240" y="2874010"/>
                  </a:cubicBezTo>
                  <a:lnTo>
                    <a:pt x="12700" y="3140710"/>
                  </a:lnTo>
                  <a:cubicBezTo>
                    <a:pt x="11430" y="3329940"/>
                    <a:pt x="137160" y="3497581"/>
                    <a:pt x="320040" y="3548381"/>
                  </a:cubicBezTo>
                  <a:lnTo>
                    <a:pt x="332740" y="3552190"/>
                  </a:lnTo>
                  <a:lnTo>
                    <a:pt x="322580" y="3559810"/>
                  </a:lnTo>
                  <a:cubicBezTo>
                    <a:pt x="171450" y="3674110"/>
                    <a:pt x="116840" y="3877310"/>
                    <a:pt x="187960" y="4052570"/>
                  </a:cubicBezTo>
                  <a:lnTo>
                    <a:pt x="288290" y="4298950"/>
                  </a:lnTo>
                  <a:cubicBezTo>
                    <a:pt x="353060" y="4457700"/>
                    <a:pt x="505460" y="4559300"/>
                    <a:pt x="676910" y="4559300"/>
                  </a:cubicBezTo>
                  <a:cubicBezTo>
                    <a:pt x="688340" y="4559300"/>
                    <a:pt x="699770" y="4559300"/>
                    <a:pt x="712470" y="4558030"/>
                  </a:cubicBezTo>
                  <a:lnTo>
                    <a:pt x="723900" y="4556760"/>
                  </a:lnTo>
                  <a:lnTo>
                    <a:pt x="718820" y="4566920"/>
                  </a:lnTo>
                  <a:cubicBezTo>
                    <a:pt x="632460" y="4729480"/>
                    <a:pt x="661670" y="4927600"/>
                    <a:pt x="791210" y="5058410"/>
                  </a:cubicBezTo>
                  <a:lnTo>
                    <a:pt x="977900" y="5247640"/>
                  </a:lnTo>
                  <a:cubicBezTo>
                    <a:pt x="1056640" y="5327650"/>
                    <a:pt x="1163320" y="5372100"/>
                    <a:pt x="1276350" y="5372100"/>
                  </a:cubicBezTo>
                  <a:cubicBezTo>
                    <a:pt x="1355090" y="5372100"/>
                    <a:pt x="1431290" y="5350510"/>
                    <a:pt x="1498600" y="5308600"/>
                  </a:cubicBezTo>
                  <a:lnTo>
                    <a:pt x="1510030" y="5300980"/>
                  </a:lnTo>
                  <a:lnTo>
                    <a:pt x="1507490" y="5314950"/>
                  </a:lnTo>
                  <a:cubicBezTo>
                    <a:pt x="1474470" y="5509260"/>
                    <a:pt x="1578610" y="5698490"/>
                    <a:pt x="1761490" y="5773420"/>
                  </a:cubicBezTo>
                  <a:lnTo>
                    <a:pt x="2007870" y="5875020"/>
                  </a:lnTo>
                  <a:cubicBezTo>
                    <a:pt x="2058670" y="5896610"/>
                    <a:pt x="2112010" y="5906770"/>
                    <a:pt x="2167890" y="5906770"/>
                  </a:cubicBezTo>
                  <a:cubicBezTo>
                    <a:pt x="2292350" y="5906770"/>
                    <a:pt x="2410460" y="5852160"/>
                    <a:pt x="2490470" y="5755640"/>
                  </a:cubicBezTo>
                  <a:lnTo>
                    <a:pt x="2495550" y="5745480"/>
                  </a:lnTo>
                  <a:close/>
                  <a:moveTo>
                    <a:pt x="3032760" y="5461000"/>
                  </a:moveTo>
                  <a:cubicBezTo>
                    <a:pt x="1692910" y="5461000"/>
                    <a:pt x="603250" y="4371340"/>
                    <a:pt x="603250" y="3030220"/>
                  </a:cubicBezTo>
                  <a:cubicBezTo>
                    <a:pt x="603250" y="1690370"/>
                    <a:pt x="1692910" y="600710"/>
                    <a:pt x="3032760" y="600710"/>
                  </a:cubicBezTo>
                  <a:cubicBezTo>
                    <a:pt x="4372610" y="600710"/>
                    <a:pt x="5462270" y="1690370"/>
                    <a:pt x="5462270" y="3030220"/>
                  </a:cubicBezTo>
                  <a:cubicBezTo>
                    <a:pt x="5462270" y="4371340"/>
                    <a:pt x="4371340" y="5461000"/>
                    <a:pt x="3032760" y="5461000"/>
                  </a:cubicBezTo>
                  <a:close/>
                  <a:moveTo>
                    <a:pt x="3032760" y="638810"/>
                  </a:moveTo>
                  <a:cubicBezTo>
                    <a:pt x="1714500" y="638810"/>
                    <a:pt x="641350" y="1711960"/>
                    <a:pt x="641350" y="3030220"/>
                  </a:cubicBezTo>
                  <a:cubicBezTo>
                    <a:pt x="641350" y="4348480"/>
                    <a:pt x="1714500" y="5421630"/>
                    <a:pt x="3032760" y="5421630"/>
                  </a:cubicBezTo>
                  <a:cubicBezTo>
                    <a:pt x="4351020" y="5421630"/>
                    <a:pt x="5424170" y="4348480"/>
                    <a:pt x="5424170" y="3030220"/>
                  </a:cubicBezTo>
                  <a:cubicBezTo>
                    <a:pt x="5424170" y="1711960"/>
                    <a:pt x="4351020" y="638810"/>
                    <a:pt x="3032760" y="638810"/>
                  </a:cubicBezTo>
                  <a:close/>
                  <a:moveTo>
                    <a:pt x="3032760" y="5336540"/>
                  </a:moveTo>
                  <a:cubicBezTo>
                    <a:pt x="1761490" y="5336540"/>
                    <a:pt x="727710" y="4302760"/>
                    <a:pt x="727710" y="3031490"/>
                  </a:cubicBezTo>
                  <a:cubicBezTo>
                    <a:pt x="727710" y="1760220"/>
                    <a:pt x="1761490" y="725170"/>
                    <a:pt x="3032760" y="725170"/>
                  </a:cubicBezTo>
                  <a:cubicBezTo>
                    <a:pt x="4304030" y="725170"/>
                    <a:pt x="5337810" y="1758950"/>
                    <a:pt x="5337810" y="3030220"/>
                  </a:cubicBezTo>
                  <a:cubicBezTo>
                    <a:pt x="5337810" y="4301490"/>
                    <a:pt x="4302760" y="5336540"/>
                    <a:pt x="3032760" y="5336540"/>
                  </a:cubicBezTo>
                  <a:close/>
                  <a:moveTo>
                    <a:pt x="3032760" y="737870"/>
                  </a:moveTo>
                  <a:cubicBezTo>
                    <a:pt x="1769110" y="737870"/>
                    <a:pt x="740410" y="1766570"/>
                    <a:pt x="740410" y="3030220"/>
                  </a:cubicBezTo>
                  <a:cubicBezTo>
                    <a:pt x="740410" y="4295140"/>
                    <a:pt x="1769110" y="5322570"/>
                    <a:pt x="3032760" y="5322570"/>
                  </a:cubicBezTo>
                  <a:cubicBezTo>
                    <a:pt x="4296410" y="5322570"/>
                    <a:pt x="5325110" y="4293870"/>
                    <a:pt x="5325110" y="3030220"/>
                  </a:cubicBezTo>
                  <a:cubicBezTo>
                    <a:pt x="5325110" y="1766570"/>
                    <a:pt x="4296410" y="737870"/>
                    <a:pt x="3032760" y="737870"/>
                  </a:cubicBezTo>
                  <a:close/>
                </a:path>
              </a:pathLst>
            </a:custGeom>
            <a:solidFill>
              <a:srgbClr val="FFFFFF"/>
            </a:solidFill>
          </p:spPr>
        </p:sp>
        <p:sp>
          <p:nvSpPr>
            <p:cNvPr id="17" name="Freeform 17"/>
            <p:cNvSpPr/>
            <p:nvPr/>
          </p:nvSpPr>
          <p:spPr>
            <a:xfrm>
              <a:off x="971550" y="969010"/>
              <a:ext cx="4411980" cy="4411980"/>
            </a:xfrm>
            <a:custGeom>
              <a:avLst/>
              <a:gdLst/>
              <a:ahLst/>
              <a:cxnLst/>
              <a:rect l="l" t="t" r="r" b="b"/>
              <a:pathLst>
                <a:path w="4411980" h="4411980">
                  <a:moveTo>
                    <a:pt x="4411980" y="2205990"/>
                  </a:moveTo>
                  <a:cubicBezTo>
                    <a:pt x="4411980" y="3423920"/>
                    <a:pt x="3425190" y="4411980"/>
                    <a:pt x="2205990" y="4411980"/>
                  </a:cubicBezTo>
                  <a:cubicBezTo>
                    <a:pt x="988060" y="4411980"/>
                    <a:pt x="0" y="3423920"/>
                    <a:pt x="0" y="2205990"/>
                  </a:cubicBezTo>
                  <a:cubicBezTo>
                    <a:pt x="0" y="988060"/>
                    <a:pt x="989330" y="0"/>
                    <a:pt x="2207260" y="0"/>
                  </a:cubicBezTo>
                  <a:cubicBezTo>
                    <a:pt x="3425190" y="0"/>
                    <a:pt x="4411980" y="988060"/>
                    <a:pt x="4411980" y="2205990"/>
                  </a:cubicBezTo>
                  <a:close/>
                </a:path>
              </a:pathLst>
            </a:custGeom>
            <a:blipFill>
              <a:blip r:embed="rId7"/>
              <a:stretch>
                <a:fillRect l="-33333" r="-33333"/>
              </a:stretch>
            </a:blipFill>
          </p:spPr>
        </p:sp>
      </p:grpSp>
      <p:sp>
        <p:nvSpPr>
          <p:cNvPr id="18" name="Freeform 18"/>
          <p:cNvSpPr/>
          <p:nvPr/>
        </p:nvSpPr>
        <p:spPr>
          <a:xfrm>
            <a:off x="-2469220" y="7641371"/>
            <a:ext cx="5496517" cy="2970409"/>
          </a:xfrm>
          <a:custGeom>
            <a:avLst/>
            <a:gdLst/>
            <a:ahLst/>
            <a:cxnLst/>
            <a:rect l="l" t="t" r="r" b="b"/>
            <a:pathLst>
              <a:path w="5496517" h="2970409">
                <a:moveTo>
                  <a:pt x="0" y="0"/>
                </a:moveTo>
                <a:lnTo>
                  <a:pt x="5496517" y="0"/>
                </a:lnTo>
                <a:lnTo>
                  <a:pt x="5496517" y="2970409"/>
                </a:lnTo>
                <a:lnTo>
                  <a:pt x="0" y="2970409"/>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9" name="Freeform 19"/>
          <p:cNvSpPr/>
          <p:nvPr/>
        </p:nvSpPr>
        <p:spPr>
          <a:xfrm flipH="1">
            <a:off x="15260703" y="7641371"/>
            <a:ext cx="5496517" cy="2970409"/>
          </a:xfrm>
          <a:custGeom>
            <a:avLst/>
            <a:gdLst/>
            <a:ahLst/>
            <a:cxnLst/>
            <a:rect l="l" t="t" r="r" b="b"/>
            <a:pathLst>
              <a:path w="5496517" h="2970409">
                <a:moveTo>
                  <a:pt x="5496517" y="0"/>
                </a:moveTo>
                <a:lnTo>
                  <a:pt x="0" y="0"/>
                </a:lnTo>
                <a:lnTo>
                  <a:pt x="0" y="2970409"/>
                </a:lnTo>
                <a:lnTo>
                  <a:pt x="5496517" y="2970409"/>
                </a:lnTo>
                <a:lnTo>
                  <a:pt x="5496517" y="0"/>
                </a:lnTo>
                <a:close/>
              </a:path>
            </a:pathLst>
          </a:custGeom>
          <a:blipFill>
            <a:blip r:embed="rId8">
              <a:extLst>
                <a:ext uri="{96DAC541-7B7A-43D3-8B79-37D633B846F1}">
                  <asvg:svgBlip xmlns="" xmlns:asvg="http://schemas.microsoft.com/office/drawing/2016/SVG/main" r:embed="rId9"/>
                </a:ext>
              </a:extLst>
            </a:blip>
            <a:stretch>
              <a:fillRect/>
            </a:stretch>
          </a:blipFill>
          <a:ln cap="sq">
            <a:noFill/>
            <a:prstDash val="solid"/>
            <a:miter/>
          </a:ln>
        </p:spPr>
      </p:sp>
      <p:sp>
        <p:nvSpPr>
          <p:cNvPr id="23" name="Title 1">
            <a:extLst>
              <a:ext uri="{FF2B5EF4-FFF2-40B4-BE49-F238E27FC236}">
                <a16:creationId xmlns:a16="http://schemas.microsoft.com/office/drawing/2014/main" id="{B43D003E-99AA-D9EE-0E4F-891D1F985EA1}"/>
              </a:ext>
            </a:extLst>
          </p:cNvPr>
          <p:cNvSpPr txBox="1">
            <a:spLocks/>
          </p:cNvSpPr>
          <p:nvPr/>
        </p:nvSpPr>
        <p:spPr>
          <a:xfrm>
            <a:off x="1154833" y="1856903"/>
            <a:ext cx="15228167" cy="1353103"/>
          </a:xfrm>
          <a:prstGeom prst="rect">
            <a:avLst/>
          </a:prstGeom>
          <a:solidFill>
            <a:schemeClr val="accent4"/>
          </a:solidFill>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err="1" smtClean="0">
                <a:solidFill>
                  <a:schemeClr val="bg1"/>
                </a:solidFill>
                <a:latin typeface="Times New Roman" panose="02020603050405020304" pitchFamily="18" charset="0"/>
                <a:cs typeface="Times New Roman" panose="02020603050405020304" pitchFamily="18" charset="0"/>
              </a:rPr>
              <a:t>Hoạt</a:t>
            </a:r>
            <a:r>
              <a:rPr lang="en-US" dirty="0" smtClean="0">
                <a:solidFill>
                  <a:schemeClr val="bg1"/>
                </a:solidFill>
                <a:latin typeface="Times New Roman" panose="02020603050405020304" pitchFamily="18" charset="0"/>
                <a:cs typeface="Times New Roman" panose="02020603050405020304" pitchFamily="18" charset="0"/>
              </a:rPr>
              <a:t> </a:t>
            </a:r>
            <a:r>
              <a:rPr lang="en-US" dirty="0" err="1" smtClean="0">
                <a:solidFill>
                  <a:schemeClr val="bg1"/>
                </a:solidFill>
                <a:latin typeface="Times New Roman" panose="02020603050405020304" pitchFamily="18" charset="0"/>
                <a:cs typeface="Times New Roman" panose="02020603050405020304" pitchFamily="18" charset="0"/>
              </a:rPr>
              <a:t>động</a:t>
            </a:r>
            <a:r>
              <a:rPr lang="en-US" dirty="0" smtClean="0">
                <a:solidFill>
                  <a:schemeClr val="bg1"/>
                </a:solidFill>
                <a:latin typeface="Times New Roman" panose="02020603050405020304" pitchFamily="18" charset="0"/>
                <a:cs typeface="Times New Roman" panose="02020603050405020304" pitchFamily="18" charset="0"/>
              </a:rPr>
              <a:t> 2:Tìm </a:t>
            </a:r>
            <a:r>
              <a:rPr lang="en-US" dirty="0" err="1" smtClean="0">
                <a:solidFill>
                  <a:schemeClr val="bg1"/>
                </a:solidFill>
                <a:latin typeface="Times New Roman" panose="02020603050405020304" pitchFamily="18" charset="0"/>
                <a:cs typeface="Times New Roman" panose="02020603050405020304" pitchFamily="18" charset="0"/>
              </a:rPr>
              <a:t>hiểu</a:t>
            </a:r>
            <a:r>
              <a:rPr lang="en-US" dirty="0" smtClean="0">
                <a:solidFill>
                  <a:schemeClr val="bg1"/>
                </a:solidFill>
                <a:latin typeface="Times New Roman" panose="02020603050405020304" pitchFamily="18" charset="0"/>
                <a:cs typeface="Times New Roman" panose="02020603050405020304" pitchFamily="18" charset="0"/>
              </a:rPr>
              <a:t> </a:t>
            </a:r>
            <a:r>
              <a:rPr lang="en-US" dirty="0" err="1" smtClean="0">
                <a:solidFill>
                  <a:schemeClr val="bg1"/>
                </a:solidFill>
                <a:latin typeface="Times New Roman" panose="02020603050405020304" pitchFamily="18" charset="0"/>
                <a:cs typeface="Times New Roman" panose="02020603050405020304" pitchFamily="18" charset="0"/>
              </a:rPr>
              <a:t>về</a:t>
            </a:r>
            <a:r>
              <a:rPr lang="en-US" dirty="0" smtClean="0">
                <a:solidFill>
                  <a:schemeClr val="bg1"/>
                </a:solidFill>
                <a:latin typeface="Times New Roman" panose="02020603050405020304" pitchFamily="18" charset="0"/>
                <a:cs typeface="Times New Roman" panose="02020603050405020304" pitchFamily="18" charset="0"/>
              </a:rPr>
              <a:t> </a:t>
            </a:r>
            <a:r>
              <a:rPr lang="en-US" dirty="0" err="1" smtClean="0">
                <a:solidFill>
                  <a:schemeClr val="bg1"/>
                </a:solidFill>
                <a:latin typeface="Times New Roman" panose="02020603050405020304" pitchFamily="18" charset="0"/>
                <a:cs typeface="Times New Roman" panose="02020603050405020304" pitchFamily="18" charset="0"/>
              </a:rPr>
              <a:t>ứng</a:t>
            </a:r>
            <a:r>
              <a:rPr lang="en-US" dirty="0" smtClean="0">
                <a:solidFill>
                  <a:schemeClr val="bg1"/>
                </a:solidFill>
                <a:latin typeface="Times New Roman" panose="02020603050405020304" pitchFamily="18" charset="0"/>
                <a:cs typeface="Times New Roman" panose="02020603050405020304" pitchFamily="18" charset="0"/>
              </a:rPr>
              <a:t> </a:t>
            </a:r>
            <a:r>
              <a:rPr lang="en-US" dirty="0" err="1" smtClean="0">
                <a:solidFill>
                  <a:schemeClr val="bg1"/>
                </a:solidFill>
                <a:latin typeface="Times New Roman" panose="02020603050405020304" pitchFamily="18" charset="0"/>
                <a:cs typeface="Times New Roman" panose="02020603050405020304" pitchFamily="18" charset="0"/>
              </a:rPr>
              <a:t>xử</a:t>
            </a:r>
            <a:r>
              <a:rPr lang="en-US" dirty="0" smtClean="0">
                <a:solidFill>
                  <a:schemeClr val="bg1"/>
                </a:solidFill>
                <a:latin typeface="Times New Roman" panose="02020603050405020304" pitchFamily="18" charset="0"/>
                <a:cs typeface="Times New Roman" panose="02020603050405020304" pitchFamily="18" charset="0"/>
              </a:rPr>
              <a:t> </a:t>
            </a:r>
            <a:r>
              <a:rPr lang="en-US" dirty="0" err="1" smtClean="0">
                <a:solidFill>
                  <a:schemeClr val="bg1"/>
                </a:solidFill>
                <a:latin typeface="Times New Roman" panose="02020603050405020304" pitchFamily="18" charset="0"/>
                <a:cs typeface="Times New Roman" panose="02020603050405020304" pitchFamily="18" charset="0"/>
              </a:rPr>
              <a:t>nhân</a:t>
            </a:r>
            <a:r>
              <a:rPr lang="en-US" dirty="0" smtClean="0">
                <a:solidFill>
                  <a:schemeClr val="bg1"/>
                </a:solidFill>
                <a:latin typeface="Times New Roman" panose="02020603050405020304" pitchFamily="18" charset="0"/>
                <a:cs typeface="Times New Roman" panose="02020603050405020304" pitchFamily="18" charset="0"/>
              </a:rPr>
              <a:t> </a:t>
            </a:r>
            <a:r>
              <a:rPr lang="en-US" dirty="0" err="1" smtClean="0">
                <a:solidFill>
                  <a:schemeClr val="bg1"/>
                </a:solidFill>
                <a:latin typeface="Times New Roman" panose="02020603050405020304" pitchFamily="18" charset="0"/>
                <a:cs typeface="Times New Roman" panose="02020603050405020304" pitchFamily="18" charset="0"/>
              </a:rPr>
              <a:t>văn</a:t>
            </a:r>
            <a:r>
              <a:rPr lang="en-US" dirty="0" smtClean="0">
                <a:solidFill>
                  <a:schemeClr val="bg1"/>
                </a:solidFill>
                <a:latin typeface="Times New Roman" panose="02020603050405020304" pitchFamily="18" charset="0"/>
                <a:cs typeface="Times New Roman" panose="02020603050405020304" pitchFamily="18" charset="0"/>
              </a:rPr>
              <a:t> </a:t>
            </a:r>
            <a:r>
              <a:rPr lang="en-US" dirty="0" err="1" smtClean="0">
                <a:solidFill>
                  <a:schemeClr val="bg1"/>
                </a:solidFill>
                <a:latin typeface="Times New Roman" panose="02020603050405020304" pitchFamily="18" charset="0"/>
                <a:cs typeface="Times New Roman" panose="02020603050405020304" pitchFamily="18" charset="0"/>
              </a:rPr>
              <a:t>trong</a:t>
            </a:r>
            <a:r>
              <a:rPr lang="en-US" dirty="0" smtClean="0">
                <a:solidFill>
                  <a:schemeClr val="bg1"/>
                </a:solidFill>
                <a:latin typeface="Times New Roman" panose="02020603050405020304" pitchFamily="18" charset="0"/>
                <a:cs typeface="Times New Roman" panose="02020603050405020304" pitchFamily="18" charset="0"/>
              </a:rPr>
              <a:t> </a:t>
            </a:r>
            <a:r>
              <a:rPr lang="en-US" dirty="0" err="1" smtClean="0">
                <a:solidFill>
                  <a:schemeClr val="bg1"/>
                </a:solidFill>
                <a:latin typeface="Times New Roman" panose="02020603050405020304" pitchFamily="18" charset="0"/>
                <a:cs typeface="Times New Roman" panose="02020603050405020304" pitchFamily="18" charset="0"/>
              </a:rPr>
              <a:t>không</a:t>
            </a:r>
            <a:r>
              <a:rPr lang="en-US" dirty="0" smtClean="0">
                <a:solidFill>
                  <a:schemeClr val="bg1"/>
                </a:solidFill>
                <a:latin typeface="Times New Roman" panose="02020603050405020304" pitchFamily="18" charset="0"/>
                <a:cs typeface="Times New Roman" panose="02020603050405020304" pitchFamily="18" charset="0"/>
              </a:rPr>
              <a:t> </a:t>
            </a:r>
            <a:r>
              <a:rPr lang="en-US" dirty="0" err="1" smtClean="0">
                <a:solidFill>
                  <a:schemeClr val="bg1"/>
                </a:solidFill>
                <a:latin typeface="Times New Roman" panose="02020603050405020304" pitchFamily="18" charset="0"/>
                <a:cs typeface="Times New Roman" panose="02020603050405020304" pitchFamily="18" charset="0"/>
              </a:rPr>
              <a:t>gian</a:t>
            </a:r>
            <a:r>
              <a:rPr lang="en-US" dirty="0" smtClean="0">
                <a:solidFill>
                  <a:schemeClr val="bg1"/>
                </a:solidFill>
                <a:latin typeface="Times New Roman" panose="02020603050405020304" pitchFamily="18" charset="0"/>
                <a:cs typeface="Times New Roman" panose="02020603050405020304" pitchFamily="18" charset="0"/>
              </a:rPr>
              <a:t> </a:t>
            </a:r>
            <a:r>
              <a:rPr lang="en-US" dirty="0" err="1" smtClean="0">
                <a:solidFill>
                  <a:schemeClr val="bg1"/>
                </a:solidFill>
                <a:latin typeface="Times New Roman" panose="02020603050405020304" pitchFamily="18" charset="0"/>
                <a:cs typeface="Times New Roman" panose="02020603050405020304" pitchFamily="18" charset="0"/>
              </a:rPr>
              <a:t>mạng</a:t>
            </a:r>
            <a:endParaRPr lang="en-US" dirty="0">
              <a:solidFill>
                <a:schemeClr val="bg1"/>
              </a:solidFill>
              <a:latin typeface="Times New Roman" panose="02020603050405020304" pitchFamily="18" charset="0"/>
              <a:cs typeface="Times New Roman" panose="02020603050405020304" pitchFamily="18" charset="0"/>
            </a:endParaRPr>
          </a:p>
        </p:txBody>
      </p:sp>
      <p:sp>
        <p:nvSpPr>
          <p:cNvPr id="24" name="Rectangle 23"/>
          <p:cNvSpPr/>
          <p:nvPr/>
        </p:nvSpPr>
        <p:spPr>
          <a:xfrm>
            <a:off x="5417396" y="3485695"/>
            <a:ext cx="10548852" cy="4524315"/>
          </a:xfrm>
          <a:prstGeom prst="rect">
            <a:avLst/>
          </a:prstGeom>
        </p:spPr>
        <p:txBody>
          <a:bodyPr wrap="square">
            <a:spAutoFit/>
          </a:bodyPr>
          <a:lstStyle/>
          <a:p>
            <a:r>
              <a:rPr lang="en-US" sz="3200" dirty="0" err="1">
                <a:latin typeface="Times New Roman" panose="02020603050405020304" pitchFamily="18" charset="0"/>
                <a:cs typeface="Times New Roman" panose="02020603050405020304" pitchFamily="18" charset="0"/>
              </a:rPr>
              <a:t>Trong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trường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hợp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sau,những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trường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hợp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nào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phải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sự</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hiện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việc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ứng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văn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gian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mạng</a:t>
            </a:r>
            <a:r>
              <a:rPr lang="en-US" sz="3200" dirty="0">
                <a:latin typeface="Times New Roman" panose="02020603050405020304" pitchFamily="18" charset="0"/>
                <a:cs typeface="Times New Roman" panose="02020603050405020304" pitchFamily="18" charset="0"/>
              </a:rPr>
              <a:t>?</a:t>
            </a:r>
          </a:p>
          <a:p>
            <a:r>
              <a:rPr lang="en-US" sz="3200" dirty="0" err="1">
                <a:latin typeface="Times New Roman" panose="02020603050405020304" pitchFamily="18" charset="0"/>
                <a:cs typeface="Times New Roman" panose="02020603050405020304" pitchFamily="18" charset="0"/>
              </a:rPr>
              <a:t>A.Đưa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ảnh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chụp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một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tư</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thế</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đẹp</a:t>
            </a:r>
            <a:endParaRPr lang="en-US" sz="3200" dirty="0">
              <a:latin typeface="Times New Roman" panose="02020603050405020304" pitchFamily="18" charset="0"/>
              <a:cs typeface="Times New Roman" panose="02020603050405020304" pitchFamily="18" charset="0"/>
            </a:endParaRPr>
          </a:p>
          <a:p>
            <a:r>
              <a:rPr lang="en-US" sz="3200" dirty="0" err="1">
                <a:latin typeface="Times New Roman" panose="02020603050405020304" pitchFamily="18" charset="0"/>
                <a:cs typeface="Times New Roman" panose="02020603050405020304" pitchFamily="18" charset="0"/>
              </a:rPr>
              <a:t>B.Sử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dụng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những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ngôn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từ</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khiếm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phê</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hội</a:t>
            </a:r>
            <a:endParaRPr lang="en-US" sz="3200" dirty="0">
              <a:latin typeface="Times New Roman" panose="02020603050405020304" pitchFamily="18" charset="0"/>
              <a:cs typeface="Times New Roman" panose="02020603050405020304" pitchFamily="18" charset="0"/>
            </a:endParaRPr>
          </a:p>
          <a:p>
            <a:r>
              <a:rPr lang="en-US" sz="3200" dirty="0" err="1">
                <a:latin typeface="Times New Roman" panose="02020603050405020304" pitchFamily="18" charset="0"/>
                <a:cs typeface="Times New Roman" panose="02020603050405020304" pitchFamily="18" charset="0"/>
              </a:rPr>
              <a:t>C.Ngăn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gửi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mạng</a:t>
            </a:r>
            <a:r>
              <a:rPr lang="en-US" sz="3200" dirty="0">
                <a:latin typeface="Times New Roman" panose="02020603050405020304" pitchFamily="18" charset="0"/>
                <a:cs typeface="Times New Roman" panose="02020603050405020304" pitchFamily="18" charset="0"/>
              </a:rPr>
              <a:t> video quay </a:t>
            </a:r>
            <a:r>
              <a:rPr lang="en-US" sz="3200" dirty="0" err="1">
                <a:latin typeface="Times New Roman" panose="02020603050405020304" pitchFamily="18" charset="0"/>
                <a:cs typeface="Times New Roman" panose="02020603050405020304" pitchFamily="18" charset="0"/>
              </a:rPr>
              <a:t>cảnh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hai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lớp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đánh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nhau</a:t>
            </a:r>
            <a:endParaRPr lang="en-US" sz="3200" dirty="0">
              <a:latin typeface="Times New Roman" panose="02020603050405020304" pitchFamily="18" charset="0"/>
              <a:cs typeface="Times New Roman" panose="02020603050405020304" pitchFamily="18" charset="0"/>
            </a:endParaRPr>
          </a:p>
          <a:p>
            <a:r>
              <a:rPr lang="en-US" sz="3200" dirty="0" err="1">
                <a:latin typeface="Times New Roman" panose="02020603050405020304" pitchFamily="18" charset="0"/>
                <a:cs typeface="Times New Roman" panose="02020603050405020304" pitchFamily="18" charset="0"/>
              </a:rPr>
              <a:t>D.Chụp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đoạn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nhật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bạn</a:t>
            </a:r>
            <a:r>
              <a:rPr lang="en-US" sz="3200" dirty="0">
                <a:latin typeface="Times New Roman" panose="02020603050405020304" pitchFamily="18" charset="0"/>
                <a:cs typeface="Times New Roman" panose="02020603050405020304" pitchFamily="18" charset="0"/>
              </a:rPr>
              <a:t>(</a:t>
            </a:r>
            <a:r>
              <a:rPr lang="en-US" sz="3200" dirty="0" err="1">
                <a:latin typeface="Times New Roman" panose="02020603050405020304" pitchFamily="18" charset="0"/>
                <a:cs typeface="Times New Roman" panose="02020603050405020304" pitchFamily="18" charset="0"/>
              </a:rPr>
              <a:t>viết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về</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những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điều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hài</a:t>
            </a:r>
            <a:r>
              <a:rPr lang="en-US" sz="3200" dirty="0">
                <a:latin typeface="Times New Roman" panose="02020603050405020304" pitchFamily="18" charset="0"/>
                <a:cs typeface="Times New Roman" panose="02020603050405020304" pitchFamily="18" charset="0"/>
              </a:rPr>
              <a:t> long </a:t>
            </a:r>
            <a:r>
              <a:rPr lang="en-US" sz="3200" dirty="0" err="1">
                <a:latin typeface="Times New Roman" panose="02020603050405020304" pitchFamily="18" charset="0"/>
                <a:cs typeface="Times New Roman" panose="02020603050405020304" pitchFamily="18" charset="0"/>
              </a:rPr>
              <a:t>về</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một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cùng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lớp</a:t>
            </a:r>
            <a:r>
              <a:rPr lang="en-US" sz="3200" dirty="0">
                <a:latin typeface="Times New Roman" panose="02020603050405020304" pitchFamily="18" charset="0"/>
                <a:cs typeface="Times New Roman" panose="02020603050405020304" pitchFamily="18" charset="0"/>
              </a:rPr>
              <a:t>)</a:t>
            </a:r>
            <a:r>
              <a:rPr lang="en-US" sz="3200" dirty="0" err="1">
                <a:latin typeface="Times New Roman" panose="02020603050405020304" pitchFamily="18" charset="0"/>
                <a:cs typeface="Times New Roman" panose="02020603050405020304" pitchFamily="18" charset="0"/>
              </a:rPr>
              <a:t>rồi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gửi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khác</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1257327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grpSp>
        <p:nvGrpSpPr>
          <p:cNvPr id="3" name="Group 3"/>
          <p:cNvGrpSpPr/>
          <p:nvPr/>
        </p:nvGrpSpPr>
        <p:grpSpPr>
          <a:xfrm>
            <a:off x="1028700" y="1028700"/>
            <a:ext cx="16230600" cy="8229600"/>
            <a:chOff x="0" y="0"/>
            <a:chExt cx="4274726" cy="2167467"/>
          </a:xfrm>
        </p:grpSpPr>
        <p:sp>
          <p:nvSpPr>
            <p:cNvPr id="4" name="Freeform 4"/>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38100" cap="sq">
              <a:solidFill>
                <a:srgbClr val="644F3D"/>
              </a:solidFill>
              <a:prstDash val="solid"/>
              <a:miter/>
            </a:ln>
          </p:spPr>
        </p:sp>
        <p:sp>
          <p:nvSpPr>
            <p:cNvPr id="5" name="TextBox 5"/>
            <p:cNvSpPr txBox="1"/>
            <p:nvPr/>
          </p:nvSpPr>
          <p:spPr>
            <a:xfrm>
              <a:off x="0" y="-38100"/>
              <a:ext cx="4274726" cy="2205567"/>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1205720" y="1170762"/>
            <a:ext cx="15876560" cy="7945476"/>
            <a:chOff x="0" y="0"/>
            <a:chExt cx="4181481" cy="2092636"/>
          </a:xfrm>
        </p:grpSpPr>
        <p:sp>
          <p:nvSpPr>
            <p:cNvPr id="7" name="Freeform 7"/>
            <p:cNvSpPr/>
            <p:nvPr/>
          </p:nvSpPr>
          <p:spPr>
            <a:xfrm>
              <a:off x="0" y="0"/>
              <a:ext cx="4181481" cy="2092636"/>
            </a:xfrm>
            <a:custGeom>
              <a:avLst/>
              <a:gdLst/>
              <a:ahLst/>
              <a:cxnLst/>
              <a:rect l="l" t="t" r="r" b="b"/>
              <a:pathLst>
                <a:path w="4181481" h="2092636">
                  <a:moveTo>
                    <a:pt x="0" y="0"/>
                  </a:moveTo>
                  <a:lnTo>
                    <a:pt x="4181481" y="0"/>
                  </a:lnTo>
                  <a:lnTo>
                    <a:pt x="4181481" y="2092636"/>
                  </a:lnTo>
                  <a:lnTo>
                    <a:pt x="0" y="2092636"/>
                  </a:lnTo>
                  <a:close/>
                </a:path>
              </a:pathLst>
            </a:custGeom>
            <a:solidFill>
              <a:srgbClr val="FFFFFF"/>
            </a:solidFill>
            <a:ln w="38100" cap="sq">
              <a:solidFill>
                <a:srgbClr val="C1CE9A"/>
              </a:solidFill>
              <a:prstDash val="lgDash"/>
              <a:miter/>
            </a:ln>
          </p:spPr>
        </p:sp>
        <p:sp>
          <p:nvSpPr>
            <p:cNvPr id="8" name="TextBox 8"/>
            <p:cNvSpPr txBox="1"/>
            <p:nvPr/>
          </p:nvSpPr>
          <p:spPr>
            <a:xfrm>
              <a:off x="0" y="-38100"/>
              <a:ext cx="4181481" cy="2130736"/>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flipH="1">
            <a:off x="16143268" y="-3984217"/>
            <a:ext cx="10801253" cy="5756168"/>
          </a:xfrm>
          <a:custGeom>
            <a:avLst/>
            <a:gdLst/>
            <a:ahLst/>
            <a:cxnLst/>
            <a:rect l="l" t="t" r="r" b="b"/>
            <a:pathLst>
              <a:path w="10801253" h="5756168">
                <a:moveTo>
                  <a:pt x="10801252" y="0"/>
                </a:moveTo>
                <a:lnTo>
                  <a:pt x="0" y="0"/>
                </a:lnTo>
                <a:lnTo>
                  <a:pt x="0" y="5756167"/>
                </a:lnTo>
                <a:lnTo>
                  <a:pt x="10801252" y="5756167"/>
                </a:lnTo>
                <a:lnTo>
                  <a:pt x="10801252"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10" name="Freeform 10"/>
          <p:cNvSpPr/>
          <p:nvPr/>
        </p:nvSpPr>
        <p:spPr>
          <a:xfrm flipH="1">
            <a:off x="292166" y="1438055"/>
            <a:ext cx="1312631" cy="837697"/>
          </a:xfrm>
          <a:custGeom>
            <a:avLst/>
            <a:gdLst/>
            <a:ahLst/>
            <a:cxnLst/>
            <a:rect l="l" t="t" r="r" b="b"/>
            <a:pathLst>
              <a:path w="1312631" h="837697">
                <a:moveTo>
                  <a:pt x="1312631" y="0"/>
                </a:moveTo>
                <a:lnTo>
                  <a:pt x="0" y="0"/>
                </a:lnTo>
                <a:lnTo>
                  <a:pt x="0" y="837697"/>
                </a:lnTo>
                <a:lnTo>
                  <a:pt x="1312631" y="837697"/>
                </a:lnTo>
                <a:lnTo>
                  <a:pt x="1312631" y="0"/>
                </a:lnTo>
                <a:close/>
              </a:path>
            </a:pathLst>
          </a:custGeom>
          <a:blipFill>
            <a:blip r:embed="rId5">
              <a:extLst>
                <a:ext uri="{96DAC541-7B7A-43D3-8B79-37D633B846F1}">
                  <asvg:svgBlip xmlns="" xmlns:asvg="http://schemas.microsoft.com/office/drawing/2016/SVG/main" r:embed="rId6"/>
                </a:ext>
              </a:extLst>
            </a:blip>
            <a:stretch>
              <a:fillRect/>
            </a:stretch>
          </a:blipFill>
          <a:ln cap="sq">
            <a:noFill/>
            <a:prstDash val="solid"/>
            <a:miter/>
          </a:ln>
        </p:spPr>
      </p:sp>
      <p:sp>
        <p:nvSpPr>
          <p:cNvPr id="11" name="Freeform 11"/>
          <p:cNvSpPr/>
          <p:nvPr/>
        </p:nvSpPr>
        <p:spPr>
          <a:xfrm>
            <a:off x="1604797" y="308481"/>
            <a:ext cx="1581824" cy="1009491"/>
          </a:xfrm>
          <a:custGeom>
            <a:avLst/>
            <a:gdLst/>
            <a:ahLst/>
            <a:cxnLst/>
            <a:rect l="l" t="t" r="r" b="b"/>
            <a:pathLst>
              <a:path w="1581824" h="1009491">
                <a:moveTo>
                  <a:pt x="0" y="0"/>
                </a:moveTo>
                <a:lnTo>
                  <a:pt x="1581824" y="0"/>
                </a:lnTo>
                <a:lnTo>
                  <a:pt x="1581824" y="1009491"/>
                </a:lnTo>
                <a:lnTo>
                  <a:pt x="0" y="1009491"/>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a:ln cap="sq">
            <a:noFill/>
            <a:prstDash val="solid"/>
            <a:miter/>
          </a:ln>
        </p:spPr>
      </p:sp>
      <p:sp>
        <p:nvSpPr>
          <p:cNvPr id="12" name="Freeform 12"/>
          <p:cNvSpPr/>
          <p:nvPr/>
        </p:nvSpPr>
        <p:spPr>
          <a:xfrm>
            <a:off x="16143268" y="7552514"/>
            <a:ext cx="1793964" cy="1144875"/>
          </a:xfrm>
          <a:custGeom>
            <a:avLst/>
            <a:gdLst/>
            <a:ahLst/>
            <a:cxnLst/>
            <a:rect l="l" t="t" r="r" b="b"/>
            <a:pathLst>
              <a:path w="1793964" h="1144875">
                <a:moveTo>
                  <a:pt x="0" y="0"/>
                </a:moveTo>
                <a:lnTo>
                  <a:pt x="1793964" y="0"/>
                </a:lnTo>
                <a:lnTo>
                  <a:pt x="1793964" y="1144875"/>
                </a:lnTo>
                <a:lnTo>
                  <a:pt x="0" y="1144875"/>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a:ln cap="sq">
            <a:noFill/>
            <a:prstDash val="solid"/>
            <a:miter/>
          </a:ln>
        </p:spPr>
      </p:sp>
      <p:sp>
        <p:nvSpPr>
          <p:cNvPr id="13" name="Freeform 13"/>
          <p:cNvSpPr/>
          <p:nvPr/>
        </p:nvSpPr>
        <p:spPr>
          <a:xfrm>
            <a:off x="-8656520" y="-3984217"/>
            <a:ext cx="10801253" cy="5756168"/>
          </a:xfrm>
          <a:custGeom>
            <a:avLst/>
            <a:gdLst/>
            <a:ahLst/>
            <a:cxnLst/>
            <a:rect l="l" t="t" r="r" b="b"/>
            <a:pathLst>
              <a:path w="10801253" h="5756168">
                <a:moveTo>
                  <a:pt x="0" y="0"/>
                </a:moveTo>
                <a:lnTo>
                  <a:pt x="10801252" y="0"/>
                </a:lnTo>
                <a:lnTo>
                  <a:pt x="10801252" y="5756167"/>
                </a:lnTo>
                <a:lnTo>
                  <a:pt x="0" y="5756167"/>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grpSp>
        <p:nvGrpSpPr>
          <p:cNvPr id="14" name="Group 14"/>
          <p:cNvGrpSpPr>
            <a:grpSpLocks noChangeAspect="1"/>
          </p:cNvGrpSpPr>
          <p:nvPr/>
        </p:nvGrpSpPr>
        <p:grpSpPr>
          <a:xfrm>
            <a:off x="1205720" y="3394394"/>
            <a:ext cx="4157463" cy="4157463"/>
            <a:chOff x="0" y="0"/>
            <a:chExt cx="6350000" cy="6350000"/>
          </a:xfrm>
        </p:grpSpPr>
        <p:sp>
          <p:nvSpPr>
            <p:cNvPr id="15" name="Freeform 15"/>
            <p:cNvSpPr/>
            <p:nvPr/>
          </p:nvSpPr>
          <p:spPr>
            <a:xfrm>
              <a:off x="2540" y="-1270"/>
              <a:ext cx="6352540" cy="6351270"/>
            </a:xfrm>
            <a:custGeom>
              <a:avLst/>
              <a:gdLst/>
              <a:ahLst/>
              <a:cxnLst/>
              <a:rect l="l" t="t" r="r" b="b"/>
              <a:pathLst>
                <a:path w="6352540" h="6351270">
                  <a:moveTo>
                    <a:pt x="6023610" y="2627630"/>
                  </a:moveTo>
                  <a:cubicBezTo>
                    <a:pt x="6181090" y="2508250"/>
                    <a:pt x="6245860" y="2294890"/>
                    <a:pt x="6167120" y="2103120"/>
                  </a:cubicBezTo>
                  <a:lnTo>
                    <a:pt x="6061710" y="1844040"/>
                  </a:lnTo>
                  <a:cubicBezTo>
                    <a:pt x="5985510" y="1658620"/>
                    <a:pt x="5800090" y="1551940"/>
                    <a:pt x="5610860" y="1567180"/>
                  </a:cubicBezTo>
                  <a:cubicBezTo>
                    <a:pt x="5699760" y="1399540"/>
                    <a:pt x="5674360" y="1186180"/>
                    <a:pt x="5534660" y="1043940"/>
                  </a:cubicBezTo>
                  <a:lnTo>
                    <a:pt x="5339080" y="844550"/>
                  </a:lnTo>
                  <a:cubicBezTo>
                    <a:pt x="5189220" y="693420"/>
                    <a:pt x="4958080" y="670560"/>
                    <a:pt x="4785360" y="779780"/>
                  </a:cubicBezTo>
                  <a:cubicBezTo>
                    <a:pt x="4819650" y="577850"/>
                    <a:pt x="4711700" y="372110"/>
                    <a:pt x="4514850" y="292100"/>
                  </a:cubicBezTo>
                  <a:lnTo>
                    <a:pt x="4257040" y="185420"/>
                  </a:lnTo>
                  <a:cubicBezTo>
                    <a:pt x="4071620" y="109220"/>
                    <a:pt x="3865880" y="166370"/>
                    <a:pt x="3743960" y="312420"/>
                  </a:cubicBezTo>
                  <a:cubicBezTo>
                    <a:pt x="3685540" y="132080"/>
                    <a:pt x="3515360" y="0"/>
                    <a:pt x="3315970" y="0"/>
                  </a:cubicBezTo>
                  <a:lnTo>
                    <a:pt x="3036570" y="0"/>
                  </a:lnTo>
                  <a:cubicBezTo>
                    <a:pt x="2829560" y="0"/>
                    <a:pt x="2655570" y="140970"/>
                    <a:pt x="2604770" y="332740"/>
                  </a:cubicBezTo>
                  <a:cubicBezTo>
                    <a:pt x="2484120" y="175260"/>
                    <a:pt x="2269490" y="111760"/>
                    <a:pt x="2077720" y="193040"/>
                  </a:cubicBezTo>
                  <a:lnTo>
                    <a:pt x="1819910" y="300990"/>
                  </a:lnTo>
                  <a:cubicBezTo>
                    <a:pt x="1635760" y="378460"/>
                    <a:pt x="1530350" y="565150"/>
                    <a:pt x="1548130" y="754380"/>
                  </a:cubicBezTo>
                  <a:cubicBezTo>
                    <a:pt x="1379220" y="666750"/>
                    <a:pt x="1167130" y="693420"/>
                    <a:pt x="1026160" y="835660"/>
                  </a:cubicBezTo>
                  <a:lnTo>
                    <a:pt x="829310" y="1033780"/>
                  </a:lnTo>
                  <a:cubicBezTo>
                    <a:pt x="692150" y="1170940"/>
                    <a:pt x="664210" y="1375410"/>
                    <a:pt x="742950" y="1541780"/>
                  </a:cubicBezTo>
                  <a:cubicBezTo>
                    <a:pt x="560070" y="1531620"/>
                    <a:pt x="381000" y="1634490"/>
                    <a:pt x="306070" y="1813560"/>
                  </a:cubicBezTo>
                  <a:lnTo>
                    <a:pt x="196850" y="2071370"/>
                  </a:lnTo>
                  <a:cubicBezTo>
                    <a:pt x="119380" y="2255520"/>
                    <a:pt x="175260" y="2462530"/>
                    <a:pt x="320040" y="2585720"/>
                  </a:cubicBezTo>
                  <a:cubicBezTo>
                    <a:pt x="138430" y="2641600"/>
                    <a:pt x="5080" y="2809240"/>
                    <a:pt x="3810" y="3009900"/>
                  </a:cubicBezTo>
                  <a:lnTo>
                    <a:pt x="1270" y="3289300"/>
                  </a:lnTo>
                  <a:cubicBezTo>
                    <a:pt x="0" y="3496310"/>
                    <a:pt x="138430" y="3670300"/>
                    <a:pt x="328930" y="3723640"/>
                  </a:cubicBezTo>
                  <a:cubicBezTo>
                    <a:pt x="171450" y="3843020"/>
                    <a:pt x="106680" y="4056380"/>
                    <a:pt x="185420" y="4248150"/>
                  </a:cubicBezTo>
                  <a:lnTo>
                    <a:pt x="290830" y="4507230"/>
                  </a:lnTo>
                  <a:cubicBezTo>
                    <a:pt x="367030" y="4692650"/>
                    <a:pt x="552450" y="4799330"/>
                    <a:pt x="741680" y="4784090"/>
                  </a:cubicBezTo>
                  <a:cubicBezTo>
                    <a:pt x="652780" y="4951730"/>
                    <a:pt x="678180" y="5165090"/>
                    <a:pt x="817880" y="5307330"/>
                  </a:cubicBezTo>
                  <a:lnTo>
                    <a:pt x="1013460" y="5506720"/>
                  </a:lnTo>
                  <a:cubicBezTo>
                    <a:pt x="1163320" y="5657850"/>
                    <a:pt x="1394460" y="5680710"/>
                    <a:pt x="1567180" y="5571490"/>
                  </a:cubicBezTo>
                  <a:cubicBezTo>
                    <a:pt x="1532890" y="5773420"/>
                    <a:pt x="1640840" y="5979160"/>
                    <a:pt x="1837690" y="6059170"/>
                  </a:cubicBezTo>
                  <a:lnTo>
                    <a:pt x="2095500" y="6165850"/>
                  </a:lnTo>
                  <a:cubicBezTo>
                    <a:pt x="2280920" y="6242050"/>
                    <a:pt x="2486660" y="6184900"/>
                    <a:pt x="2608580" y="6038850"/>
                  </a:cubicBezTo>
                  <a:cubicBezTo>
                    <a:pt x="2665730" y="6220460"/>
                    <a:pt x="2834640" y="6351270"/>
                    <a:pt x="3035300" y="6351270"/>
                  </a:cubicBezTo>
                  <a:lnTo>
                    <a:pt x="3314700" y="6351270"/>
                  </a:lnTo>
                  <a:cubicBezTo>
                    <a:pt x="3521710" y="6351270"/>
                    <a:pt x="3695700" y="6210300"/>
                    <a:pt x="3746500" y="6018530"/>
                  </a:cubicBezTo>
                  <a:cubicBezTo>
                    <a:pt x="3867150" y="6176010"/>
                    <a:pt x="4081780" y="6239510"/>
                    <a:pt x="4273550" y="6158230"/>
                  </a:cubicBezTo>
                  <a:lnTo>
                    <a:pt x="4531360" y="6050280"/>
                  </a:lnTo>
                  <a:cubicBezTo>
                    <a:pt x="4715510" y="5972810"/>
                    <a:pt x="4820920" y="5786120"/>
                    <a:pt x="4803140" y="5596890"/>
                  </a:cubicBezTo>
                  <a:cubicBezTo>
                    <a:pt x="4972050" y="5684520"/>
                    <a:pt x="5184140" y="5657850"/>
                    <a:pt x="5325110" y="5515610"/>
                  </a:cubicBezTo>
                  <a:lnTo>
                    <a:pt x="5521960" y="5317490"/>
                  </a:lnTo>
                  <a:cubicBezTo>
                    <a:pt x="5659120" y="5180330"/>
                    <a:pt x="5687060" y="4975860"/>
                    <a:pt x="5608320" y="4809490"/>
                  </a:cubicBezTo>
                  <a:cubicBezTo>
                    <a:pt x="5791200" y="4819650"/>
                    <a:pt x="5970270" y="4716780"/>
                    <a:pt x="6045200" y="4537710"/>
                  </a:cubicBezTo>
                  <a:lnTo>
                    <a:pt x="6153150" y="4279900"/>
                  </a:lnTo>
                  <a:cubicBezTo>
                    <a:pt x="6230620" y="4095750"/>
                    <a:pt x="6174740" y="3888740"/>
                    <a:pt x="6029960" y="3765550"/>
                  </a:cubicBezTo>
                  <a:cubicBezTo>
                    <a:pt x="6211569" y="3709670"/>
                    <a:pt x="6344919" y="3542030"/>
                    <a:pt x="6346190" y="3341370"/>
                  </a:cubicBezTo>
                  <a:lnTo>
                    <a:pt x="6348730" y="3061970"/>
                  </a:lnTo>
                  <a:cubicBezTo>
                    <a:pt x="6352540" y="2854960"/>
                    <a:pt x="6212840" y="2680970"/>
                    <a:pt x="6023610" y="2627630"/>
                  </a:cubicBezTo>
                  <a:close/>
                </a:path>
              </a:pathLst>
            </a:custGeom>
            <a:solidFill>
              <a:srgbClr val="FFD88D"/>
            </a:solidFill>
          </p:spPr>
        </p:sp>
        <p:sp>
          <p:nvSpPr>
            <p:cNvPr id="16" name="Freeform 16"/>
            <p:cNvSpPr/>
            <p:nvPr/>
          </p:nvSpPr>
          <p:spPr>
            <a:xfrm>
              <a:off x="146050" y="143510"/>
              <a:ext cx="6062980" cy="6062980"/>
            </a:xfrm>
            <a:custGeom>
              <a:avLst/>
              <a:gdLst/>
              <a:ahLst/>
              <a:cxnLst/>
              <a:rect l="l" t="t" r="r" b="b"/>
              <a:pathLst>
                <a:path w="6062980" h="6062980">
                  <a:moveTo>
                    <a:pt x="3164840" y="6062980"/>
                  </a:moveTo>
                  <a:lnTo>
                    <a:pt x="2899410" y="6062980"/>
                  </a:lnTo>
                  <a:cubicBezTo>
                    <a:pt x="2713990" y="6062980"/>
                    <a:pt x="2550160" y="5946140"/>
                    <a:pt x="2490470" y="5770880"/>
                  </a:cubicBezTo>
                  <a:cubicBezTo>
                    <a:pt x="2407920" y="5864860"/>
                    <a:pt x="2291080" y="5918200"/>
                    <a:pt x="2165350" y="5918200"/>
                  </a:cubicBezTo>
                  <a:cubicBezTo>
                    <a:pt x="2109470" y="5918200"/>
                    <a:pt x="2053590" y="5906770"/>
                    <a:pt x="2001520" y="5885180"/>
                  </a:cubicBezTo>
                  <a:lnTo>
                    <a:pt x="1755140" y="5783580"/>
                  </a:lnTo>
                  <a:cubicBezTo>
                    <a:pt x="1570990" y="5707380"/>
                    <a:pt x="1464310" y="5520690"/>
                    <a:pt x="1492250" y="5325110"/>
                  </a:cubicBezTo>
                  <a:cubicBezTo>
                    <a:pt x="1426210" y="5363210"/>
                    <a:pt x="1351280" y="5383530"/>
                    <a:pt x="1275080" y="5383530"/>
                  </a:cubicBezTo>
                  <a:cubicBezTo>
                    <a:pt x="1158240" y="5383530"/>
                    <a:pt x="1049020" y="5337810"/>
                    <a:pt x="967740" y="5255260"/>
                  </a:cubicBezTo>
                  <a:lnTo>
                    <a:pt x="781050" y="5066030"/>
                  </a:lnTo>
                  <a:cubicBezTo>
                    <a:pt x="650240" y="4933950"/>
                    <a:pt x="619760" y="4735830"/>
                    <a:pt x="702310" y="4569460"/>
                  </a:cubicBezTo>
                  <a:cubicBezTo>
                    <a:pt x="694690" y="4569460"/>
                    <a:pt x="685800" y="4570730"/>
                    <a:pt x="678180" y="4570730"/>
                  </a:cubicBezTo>
                  <a:cubicBezTo>
                    <a:pt x="501650" y="4570730"/>
                    <a:pt x="344170" y="4465320"/>
                    <a:pt x="278130" y="4301490"/>
                  </a:cubicBezTo>
                  <a:lnTo>
                    <a:pt x="177800" y="4055110"/>
                  </a:lnTo>
                  <a:cubicBezTo>
                    <a:pt x="105410" y="3878580"/>
                    <a:pt x="158750" y="3675380"/>
                    <a:pt x="306070" y="3556000"/>
                  </a:cubicBezTo>
                  <a:cubicBezTo>
                    <a:pt x="124460" y="3500120"/>
                    <a:pt x="0" y="3331210"/>
                    <a:pt x="1270" y="3139440"/>
                  </a:cubicBezTo>
                  <a:lnTo>
                    <a:pt x="3810" y="2872740"/>
                  </a:lnTo>
                  <a:cubicBezTo>
                    <a:pt x="5080" y="2687320"/>
                    <a:pt x="123190" y="2524760"/>
                    <a:pt x="298450" y="2466340"/>
                  </a:cubicBezTo>
                  <a:cubicBezTo>
                    <a:pt x="160020" y="2343150"/>
                    <a:pt x="115570" y="2147570"/>
                    <a:pt x="187960" y="1976120"/>
                  </a:cubicBezTo>
                  <a:lnTo>
                    <a:pt x="290830" y="1731010"/>
                  </a:lnTo>
                  <a:cubicBezTo>
                    <a:pt x="360680" y="1565910"/>
                    <a:pt x="523240" y="1461770"/>
                    <a:pt x="703580" y="1466850"/>
                  </a:cubicBezTo>
                  <a:cubicBezTo>
                    <a:pt x="631190" y="1304290"/>
                    <a:pt x="665480" y="1111250"/>
                    <a:pt x="791210" y="985520"/>
                  </a:cubicBezTo>
                  <a:lnTo>
                    <a:pt x="979170" y="796290"/>
                  </a:lnTo>
                  <a:cubicBezTo>
                    <a:pt x="1060450" y="713740"/>
                    <a:pt x="1169670" y="669290"/>
                    <a:pt x="1285240" y="669290"/>
                  </a:cubicBezTo>
                  <a:cubicBezTo>
                    <a:pt x="1351280" y="669290"/>
                    <a:pt x="1416050" y="684530"/>
                    <a:pt x="1474470" y="712470"/>
                  </a:cubicBezTo>
                  <a:cubicBezTo>
                    <a:pt x="1461770" y="528320"/>
                    <a:pt x="1567180" y="356870"/>
                    <a:pt x="1738630" y="285750"/>
                  </a:cubicBezTo>
                  <a:lnTo>
                    <a:pt x="1983740" y="182880"/>
                  </a:lnTo>
                  <a:cubicBezTo>
                    <a:pt x="2037080" y="160020"/>
                    <a:pt x="2092960" y="149860"/>
                    <a:pt x="2150110" y="149860"/>
                  </a:cubicBezTo>
                  <a:cubicBezTo>
                    <a:pt x="2279650" y="149860"/>
                    <a:pt x="2404110" y="209550"/>
                    <a:pt x="2485390" y="309880"/>
                  </a:cubicBezTo>
                  <a:cubicBezTo>
                    <a:pt x="2538730" y="127000"/>
                    <a:pt x="2707640" y="0"/>
                    <a:pt x="2899410" y="0"/>
                  </a:cubicBezTo>
                  <a:lnTo>
                    <a:pt x="3164840" y="0"/>
                  </a:lnTo>
                  <a:cubicBezTo>
                    <a:pt x="3350260" y="0"/>
                    <a:pt x="3514090" y="116840"/>
                    <a:pt x="3573780" y="292100"/>
                  </a:cubicBezTo>
                  <a:cubicBezTo>
                    <a:pt x="3656330" y="198120"/>
                    <a:pt x="3773170" y="144780"/>
                    <a:pt x="3898900" y="144780"/>
                  </a:cubicBezTo>
                  <a:cubicBezTo>
                    <a:pt x="3954780" y="144780"/>
                    <a:pt x="4010660" y="156210"/>
                    <a:pt x="4062730" y="177800"/>
                  </a:cubicBezTo>
                  <a:lnTo>
                    <a:pt x="4309110" y="279400"/>
                  </a:lnTo>
                  <a:cubicBezTo>
                    <a:pt x="4493260" y="355600"/>
                    <a:pt x="4599940" y="542290"/>
                    <a:pt x="4572000" y="737870"/>
                  </a:cubicBezTo>
                  <a:cubicBezTo>
                    <a:pt x="4638040" y="699770"/>
                    <a:pt x="4712970" y="679450"/>
                    <a:pt x="4789170" y="679450"/>
                  </a:cubicBezTo>
                  <a:cubicBezTo>
                    <a:pt x="4906010" y="679450"/>
                    <a:pt x="5015230" y="725170"/>
                    <a:pt x="5096510" y="807720"/>
                  </a:cubicBezTo>
                  <a:lnTo>
                    <a:pt x="5283200" y="996950"/>
                  </a:lnTo>
                  <a:cubicBezTo>
                    <a:pt x="5414010" y="1129030"/>
                    <a:pt x="5444491" y="1327150"/>
                    <a:pt x="5361941" y="1493520"/>
                  </a:cubicBezTo>
                  <a:cubicBezTo>
                    <a:pt x="5369561" y="1493520"/>
                    <a:pt x="5378450" y="1492250"/>
                    <a:pt x="5386070" y="1492250"/>
                  </a:cubicBezTo>
                  <a:cubicBezTo>
                    <a:pt x="5562600" y="1492250"/>
                    <a:pt x="5720080" y="1597660"/>
                    <a:pt x="5786120" y="1761490"/>
                  </a:cubicBezTo>
                  <a:lnTo>
                    <a:pt x="5886450" y="2007870"/>
                  </a:lnTo>
                  <a:cubicBezTo>
                    <a:pt x="5958841" y="2184400"/>
                    <a:pt x="5905500" y="2387600"/>
                    <a:pt x="5756910" y="2506980"/>
                  </a:cubicBezTo>
                  <a:cubicBezTo>
                    <a:pt x="5938520" y="2562860"/>
                    <a:pt x="6062980" y="2731770"/>
                    <a:pt x="6061710" y="2923540"/>
                  </a:cubicBezTo>
                  <a:lnTo>
                    <a:pt x="6059170" y="3190240"/>
                  </a:lnTo>
                  <a:cubicBezTo>
                    <a:pt x="6057900" y="3376930"/>
                    <a:pt x="5939790" y="3538220"/>
                    <a:pt x="5764530" y="3596640"/>
                  </a:cubicBezTo>
                  <a:cubicBezTo>
                    <a:pt x="5902960" y="3719830"/>
                    <a:pt x="5947410" y="3915410"/>
                    <a:pt x="5875020" y="4086860"/>
                  </a:cubicBezTo>
                  <a:lnTo>
                    <a:pt x="5772150" y="4331970"/>
                  </a:lnTo>
                  <a:cubicBezTo>
                    <a:pt x="5704840" y="4491990"/>
                    <a:pt x="5548630" y="4596130"/>
                    <a:pt x="5373370" y="4596130"/>
                  </a:cubicBezTo>
                  <a:lnTo>
                    <a:pt x="5359400" y="4596130"/>
                  </a:lnTo>
                  <a:cubicBezTo>
                    <a:pt x="5431790" y="4758690"/>
                    <a:pt x="5397500" y="4951730"/>
                    <a:pt x="5271770" y="5077460"/>
                  </a:cubicBezTo>
                  <a:lnTo>
                    <a:pt x="5086350" y="5265420"/>
                  </a:lnTo>
                  <a:cubicBezTo>
                    <a:pt x="5005070" y="5347970"/>
                    <a:pt x="4895850" y="5392420"/>
                    <a:pt x="4780280" y="5392420"/>
                  </a:cubicBezTo>
                  <a:cubicBezTo>
                    <a:pt x="4714240" y="5392420"/>
                    <a:pt x="4649470" y="5377180"/>
                    <a:pt x="4591050" y="5349240"/>
                  </a:cubicBezTo>
                  <a:cubicBezTo>
                    <a:pt x="4603750" y="5533390"/>
                    <a:pt x="4498340" y="5704840"/>
                    <a:pt x="4326890" y="5775960"/>
                  </a:cubicBezTo>
                  <a:lnTo>
                    <a:pt x="4081780" y="5878830"/>
                  </a:lnTo>
                  <a:cubicBezTo>
                    <a:pt x="4028440" y="5901690"/>
                    <a:pt x="3972560" y="5911850"/>
                    <a:pt x="3915410" y="5911850"/>
                  </a:cubicBezTo>
                  <a:cubicBezTo>
                    <a:pt x="3785870" y="5911850"/>
                    <a:pt x="3661410" y="5852160"/>
                    <a:pt x="3580130" y="5751830"/>
                  </a:cubicBezTo>
                  <a:cubicBezTo>
                    <a:pt x="3525520" y="5935980"/>
                    <a:pt x="3356610" y="6062980"/>
                    <a:pt x="3164840" y="6062980"/>
                  </a:cubicBezTo>
                  <a:close/>
                  <a:moveTo>
                    <a:pt x="2495550" y="5745480"/>
                  </a:moveTo>
                  <a:lnTo>
                    <a:pt x="2499360" y="5756910"/>
                  </a:lnTo>
                  <a:cubicBezTo>
                    <a:pt x="2553970" y="5932170"/>
                    <a:pt x="2715260" y="6050280"/>
                    <a:pt x="2899410" y="6050280"/>
                  </a:cubicBezTo>
                  <a:lnTo>
                    <a:pt x="3166110" y="6050280"/>
                  </a:lnTo>
                  <a:cubicBezTo>
                    <a:pt x="3356610" y="6050280"/>
                    <a:pt x="3522980" y="5922010"/>
                    <a:pt x="3571240" y="5737860"/>
                  </a:cubicBezTo>
                  <a:lnTo>
                    <a:pt x="3575050" y="5725160"/>
                  </a:lnTo>
                  <a:lnTo>
                    <a:pt x="3582670" y="5735320"/>
                  </a:lnTo>
                  <a:cubicBezTo>
                    <a:pt x="3661410" y="5838190"/>
                    <a:pt x="3785870" y="5899150"/>
                    <a:pt x="3915410" y="5899150"/>
                  </a:cubicBezTo>
                  <a:cubicBezTo>
                    <a:pt x="3971290" y="5899150"/>
                    <a:pt x="4024630" y="5887720"/>
                    <a:pt x="4076700" y="5866130"/>
                  </a:cubicBezTo>
                  <a:lnTo>
                    <a:pt x="4321810" y="5763260"/>
                  </a:lnTo>
                  <a:cubicBezTo>
                    <a:pt x="4491990" y="5692140"/>
                    <a:pt x="4594860" y="5520690"/>
                    <a:pt x="4577080" y="5337810"/>
                  </a:cubicBezTo>
                  <a:lnTo>
                    <a:pt x="4575810" y="5326380"/>
                  </a:lnTo>
                  <a:lnTo>
                    <a:pt x="4585970" y="5331460"/>
                  </a:lnTo>
                  <a:cubicBezTo>
                    <a:pt x="4645660" y="5361940"/>
                    <a:pt x="4711700" y="5378450"/>
                    <a:pt x="4779010" y="5378450"/>
                  </a:cubicBezTo>
                  <a:cubicBezTo>
                    <a:pt x="4890770" y="5378450"/>
                    <a:pt x="4996180" y="5335270"/>
                    <a:pt x="5076190" y="5255260"/>
                  </a:cubicBezTo>
                  <a:lnTo>
                    <a:pt x="5264150" y="5066030"/>
                  </a:lnTo>
                  <a:cubicBezTo>
                    <a:pt x="5388610" y="4940300"/>
                    <a:pt x="5421630" y="4748530"/>
                    <a:pt x="5345430" y="4588510"/>
                  </a:cubicBezTo>
                  <a:lnTo>
                    <a:pt x="5340350" y="4578350"/>
                  </a:lnTo>
                  <a:lnTo>
                    <a:pt x="5350510" y="4578350"/>
                  </a:lnTo>
                  <a:cubicBezTo>
                    <a:pt x="5358130" y="4578350"/>
                    <a:pt x="5367020" y="4579620"/>
                    <a:pt x="5374640" y="4579620"/>
                  </a:cubicBezTo>
                  <a:cubicBezTo>
                    <a:pt x="5543550" y="4579620"/>
                    <a:pt x="5695950" y="4479290"/>
                    <a:pt x="5761990" y="4323080"/>
                  </a:cubicBezTo>
                  <a:lnTo>
                    <a:pt x="5864860" y="4077970"/>
                  </a:lnTo>
                  <a:cubicBezTo>
                    <a:pt x="5935980" y="3907790"/>
                    <a:pt x="5890260" y="3713480"/>
                    <a:pt x="5749290" y="3595370"/>
                  </a:cubicBezTo>
                  <a:lnTo>
                    <a:pt x="5740400" y="3587750"/>
                  </a:lnTo>
                  <a:lnTo>
                    <a:pt x="5751830" y="3583940"/>
                  </a:lnTo>
                  <a:cubicBezTo>
                    <a:pt x="5928359" y="3530600"/>
                    <a:pt x="6047739" y="3370580"/>
                    <a:pt x="6049009" y="3186430"/>
                  </a:cubicBezTo>
                  <a:lnTo>
                    <a:pt x="6051550" y="2919730"/>
                  </a:lnTo>
                  <a:cubicBezTo>
                    <a:pt x="6052820" y="2730500"/>
                    <a:pt x="5927090" y="2562860"/>
                    <a:pt x="5744209" y="2512060"/>
                  </a:cubicBezTo>
                  <a:lnTo>
                    <a:pt x="5731509" y="2508250"/>
                  </a:lnTo>
                  <a:lnTo>
                    <a:pt x="5741669" y="2500630"/>
                  </a:lnTo>
                  <a:cubicBezTo>
                    <a:pt x="5892799" y="2386330"/>
                    <a:pt x="5947409" y="2183130"/>
                    <a:pt x="5876289" y="2007870"/>
                  </a:cubicBezTo>
                  <a:lnTo>
                    <a:pt x="5775959" y="1761490"/>
                  </a:lnTo>
                  <a:cubicBezTo>
                    <a:pt x="5711189" y="1602740"/>
                    <a:pt x="5558789" y="1501140"/>
                    <a:pt x="5387339" y="1501140"/>
                  </a:cubicBezTo>
                  <a:cubicBezTo>
                    <a:pt x="5375909" y="1501140"/>
                    <a:pt x="5364480" y="1501140"/>
                    <a:pt x="5353049" y="1502410"/>
                  </a:cubicBezTo>
                  <a:lnTo>
                    <a:pt x="5341619" y="1503680"/>
                  </a:lnTo>
                  <a:lnTo>
                    <a:pt x="5346699" y="1493520"/>
                  </a:lnTo>
                  <a:cubicBezTo>
                    <a:pt x="5433059" y="1330960"/>
                    <a:pt x="5403849" y="1132840"/>
                    <a:pt x="5274309" y="1002030"/>
                  </a:cubicBezTo>
                  <a:lnTo>
                    <a:pt x="5087619" y="812800"/>
                  </a:lnTo>
                  <a:cubicBezTo>
                    <a:pt x="5008879" y="732790"/>
                    <a:pt x="4902199" y="688340"/>
                    <a:pt x="4789169" y="688340"/>
                  </a:cubicBezTo>
                  <a:cubicBezTo>
                    <a:pt x="4710429" y="688340"/>
                    <a:pt x="4634229" y="709930"/>
                    <a:pt x="4566919" y="751840"/>
                  </a:cubicBezTo>
                  <a:lnTo>
                    <a:pt x="4555489" y="759460"/>
                  </a:lnTo>
                  <a:lnTo>
                    <a:pt x="4558029" y="745490"/>
                  </a:lnTo>
                  <a:cubicBezTo>
                    <a:pt x="4591049" y="551180"/>
                    <a:pt x="4486909" y="361950"/>
                    <a:pt x="4304029" y="287020"/>
                  </a:cubicBezTo>
                  <a:lnTo>
                    <a:pt x="4057649" y="185420"/>
                  </a:lnTo>
                  <a:cubicBezTo>
                    <a:pt x="4006849" y="163830"/>
                    <a:pt x="3953509" y="153670"/>
                    <a:pt x="3897629" y="153670"/>
                  </a:cubicBezTo>
                  <a:cubicBezTo>
                    <a:pt x="3773169" y="153670"/>
                    <a:pt x="3655059" y="208280"/>
                    <a:pt x="3575049" y="304800"/>
                  </a:cubicBezTo>
                  <a:lnTo>
                    <a:pt x="3567429" y="313690"/>
                  </a:lnTo>
                  <a:lnTo>
                    <a:pt x="3563619" y="302260"/>
                  </a:lnTo>
                  <a:cubicBezTo>
                    <a:pt x="3509009" y="127000"/>
                    <a:pt x="3347719" y="8890"/>
                    <a:pt x="3163569" y="8890"/>
                  </a:cubicBezTo>
                  <a:lnTo>
                    <a:pt x="2898139" y="8890"/>
                  </a:lnTo>
                  <a:cubicBezTo>
                    <a:pt x="2707639" y="8890"/>
                    <a:pt x="2541269" y="137160"/>
                    <a:pt x="2493009" y="321310"/>
                  </a:cubicBezTo>
                  <a:lnTo>
                    <a:pt x="2489199" y="334010"/>
                  </a:lnTo>
                  <a:lnTo>
                    <a:pt x="2482849" y="326390"/>
                  </a:lnTo>
                  <a:cubicBezTo>
                    <a:pt x="2404109" y="223520"/>
                    <a:pt x="2279649" y="162560"/>
                    <a:pt x="2150109" y="162560"/>
                  </a:cubicBezTo>
                  <a:cubicBezTo>
                    <a:pt x="2094230" y="162560"/>
                    <a:pt x="2040889" y="173990"/>
                    <a:pt x="1988819" y="195580"/>
                  </a:cubicBezTo>
                  <a:lnTo>
                    <a:pt x="1743709" y="298450"/>
                  </a:lnTo>
                  <a:cubicBezTo>
                    <a:pt x="1573530" y="369570"/>
                    <a:pt x="1470659" y="541020"/>
                    <a:pt x="1488439" y="723900"/>
                  </a:cubicBezTo>
                  <a:lnTo>
                    <a:pt x="1489709" y="735330"/>
                  </a:lnTo>
                  <a:lnTo>
                    <a:pt x="1479549" y="730250"/>
                  </a:lnTo>
                  <a:cubicBezTo>
                    <a:pt x="1419859" y="699770"/>
                    <a:pt x="1353819" y="683260"/>
                    <a:pt x="1286509" y="683260"/>
                  </a:cubicBezTo>
                  <a:cubicBezTo>
                    <a:pt x="1174749" y="683260"/>
                    <a:pt x="1068069" y="727710"/>
                    <a:pt x="989329" y="806450"/>
                  </a:cubicBezTo>
                  <a:lnTo>
                    <a:pt x="800100" y="994410"/>
                  </a:lnTo>
                  <a:cubicBezTo>
                    <a:pt x="675640" y="1120140"/>
                    <a:pt x="642620" y="1311910"/>
                    <a:pt x="718820" y="1471930"/>
                  </a:cubicBezTo>
                  <a:lnTo>
                    <a:pt x="723900" y="1482090"/>
                  </a:lnTo>
                  <a:lnTo>
                    <a:pt x="713740" y="1482090"/>
                  </a:lnTo>
                  <a:cubicBezTo>
                    <a:pt x="706120" y="1482090"/>
                    <a:pt x="697230" y="1480820"/>
                    <a:pt x="689610" y="1480820"/>
                  </a:cubicBezTo>
                  <a:cubicBezTo>
                    <a:pt x="520700" y="1480820"/>
                    <a:pt x="368300" y="1581150"/>
                    <a:pt x="302260" y="1737360"/>
                  </a:cubicBezTo>
                  <a:lnTo>
                    <a:pt x="199390" y="1982470"/>
                  </a:lnTo>
                  <a:cubicBezTo>
                    <a:pt x="128270" y="2152650"/>
                    <a:pt x="173990" y="2346960"/>
                    <a:pt x="314960" y="2465070"/>
                  </a:cubicBezTo>
                  <a:lnTo>
                    <a:pt x="323850" y="2472690"/>
                  </a:lnTo>
                  <a:lnTo>
                    <a:pt x="312420" y="2476500"/>
                  </a:lnTo>
                  <a:cubicBezTo>
                    <a:pt x="135890" y="2529840"/>
                    <a:pt x="16510" y="2689860"/>
                    <a:pt x="15240" y="2874010"/>
                  </a:cubicBezTo>
                  <a:lnTo>
                    <a:pt x="12700" y="3140710"/>
                  </a:lnTo>
                  <a:cubicBezTo>
                    <a:pt x="11430" y="3329940"/>
                    <a:pt x="137160" y="3497581"/>
                    <a:pt x="320040" y="3548381"/>
                  </a:cubicBezTo>
                  <a:lnTo>
                    <a:pt x="332740" y="3552190"/>
                  </a:lnTo>
                  <a:lnTo>
                    <a:pt x="322580" y="3559810"/>
                  </a:lnTo>
                  <a:cubicBezTo>
                    <a:pt x="171450" y="3674110"/>
                    <a:pt x="116840" y="3877310"/>
                    <a:pt x="187960" y="4052570"/>
                  </a:cubicBezTo>
                  <a:lnTo>
                    <a:pt x="288290" y="4298950"/>
                  </a:lnTo>
                  <a:cubicBezTo>
                    <a:pt x="353060" y="4457700"/>
                    <a:pt x="505460" y="4559300"/>
                    <a:pt x="676910" y="4559300"/>
                  </a:cubicBezTo>
                  <a:cubicBezTo>
                    <a:pt x="688340" y="4559300"/>
                    <a:pt x="699770" y="4559300"/>
                    <a:pt x="712470" y="4558030"/>
                  </a:cubicBezTo>
                  <a:lnTo>
                    <a:pt x="723900" y="4556760"/>
                  </a:lnTo>
                  <a:lnTo>
                    <a:pt x="718820" y="4566920"/>
                  </a:lnTo>
                  <a:cubicBezTo>
                    <a:pt x="632460" y="4729480"/>
                    <a:pt x="661670" y="4927600"/>
                    <a:pt x="791210" y="5058410"/>
                  </a:cubicBezTo>
                  <a:lnTo>
                    <a:pt x="977900" y="5247640"/>
                  </a:lnTo>
                  <a:cubicBezTo>
                    <a:pt x="1056640" y="5327650"/>
                    <a:pt x="1163320" y="5372100"/>
                    <a:pt x="1276350" y="5372100"/>
                  </a:cubicBezTo>
                  <a:cubicBezTo>
                    <a:pt x="1355090" y="5372100"/>
                    <a:pt x="1431290" y="5350510"/>
                    <a:pt x="1498600" y="5308600"/>
                  </a:cubicBezTo>
                  <a:lnTo>
                    <a:pt x="1510030" y="5300980"/>
                  </a:lnTo>
                  <a:lnTo>
                    <a:pt x="1507490" y="5314950"/>
                  </a:lnTo>
                  <a:cubicBezTo>
                    <a:pt x="1474470" y="5509260"/>
                    <a:pt x="1578610" y="5698490"/>
                    <a:pt x="1761490" y="5773420"/>
                  </a:cubicBezTo>
                  <a:lnTo>
                    <a:pt x="2007870" y="5875020"/>
                  </a:lnTo>
                  <a:cubicBezTo>
                    <a:pt x="2058670" y="5896610"/>
                    <a:pt x="2112010" y="5906770"/>
                    <a:pt x="2167890" y="5906770"/>
                  </a:cubicBezTo>
                  <a:cubicBezTo>
                    <a:pt x="2292350" y="5906770"/>
                    <a:pt x="2410460" y="5852160"/>
                    <a:pt x="2490470" y="5755640"/>
                  </a:cubicBezTo>
                  <a:lnTo>
                    <a:pt x="2495550" y="5745480"/>
                  </a:lnTo>
                  <a:close/>
                  <a:moveTo>
                    <a:pt x="3032760" y="5461000"/>
                  </a:moveTo>
                  <a:cubicBezTo>
                    <a:pt x="1692910" y="5461000"/>
                    <a:pt x="603250" y="4371340"/>
                    <a:pt x="603250" y="3030220"/>
                  </a:cubicBezTo>
                  <a:cubicBezTo>
                    <a:pt x="603250" y="1690370"/>
                    <a:pt x="1692910" y="600710"/>
                    <a:pt x="3032760" y="600710"/>
                  </a:cubicBezTo>
                  <a:cubicBezTo>
                    <a:pt x="4372610" y="600710"/>
                    <a:pt x="5462270" y="1690370"/>
                    <a:pt x="5462270" y="3030220"/>
                  </a:cubicBezTo>
                  <a:cubicBezTo>
                    <a:pt x="5462270" y="4371340"/>
                    <a:pt x="4371340" y="5461000"/>
                    <a:pt x="3032760" y="5461000"/>
                  </a:cubicBezTo>
                  <a:close/>
                  <a:moveTo>
                    <a:pt x="3032760" y="638810"/>
                  </a:moveTo>
                  <a:cubicBezTo>
                    <a:pt x="1714500" y="638810"/>
                    <a:pt x="641350" y="1711960"/>
                    <a:pt x="641350" y="3030220"/>
                  </a:cubicBezTo>
                  <a:cubicBezTo>
                    <a:pt x="641350" y="4348480"/>
                    <a:pt x="1714500" y="5421630"/>
                    <a:pt x="3032760" y="5421630"/>
                  </a:cubicBezTo>
                  <a:cubicBezTo>
                    <a:pt x="4351020" y="5421630"/>
                    <a:pt x="5424170" y="4348480"/>
                    <a:pt x="5424170" y="3030220"/>
                  </a:cubicBezTo>
                  <a:cubicBezTo>
                    <a:pt x="5424170" y="1711960"/>
                    <a:pt x="4351020" y="638810"/>
                    <a:pt x="3032760" y="638810"/>
                  </a:cubicBezTo>
                  <a:close/>
                  <a:moveTo>
                    <a:pt x="3032760" y="5336540"/>
                  </a:moveTo>
                  <a:cubicBezTo>
                    <a:pt x="1761490" y="5336540"/>
                    <a:pt x="727710" y="4302760"/>
                    <a:pt x="727710" y="3031490"/>
                  </a:cubicBezTo>
                  <a:cubicBezTo>
                    <a:pt x="727710" y="1760220"/>
                    <a:pt x="1761490" y="725170"/>
                    <a:pt x="3032760" y="725170"/>
                  </a:cubicBezTo>
                  <a:cubicBezTo>
                    <a:pt x="4304030" y="725170"/>
                    <a:pt x="5337810" y="1758950"/>
                    <a:pt x="5337810" y="3030220"/>
                  </a:cubicBezTo>
                  <a:cubicBezTo>
                    <a:pt x="5337810" y="4301490"/>
                    <a:pt x="4302760" y="5336540"/>
                    <a:pt x="3032760" y="5336540"/>
                  </a:cubicBezTo>
                  <a:close/>
                  <a:moveTo>
                    <a:pt x="3032760" y="737870"/>
                  </a:moveTo>
                  <a:cubicBezTo>
                    <a:pt x="1769110" y="737870"/>
                    <a:pt x="740410" y="1766570"/>
                    <a:pt x="740410" y="3030220"/>
                  </a:cubicBezTo>
                  <a:cubicBezTo>
                    <a:pt x="740410" y="4295140"/>
                    <a:pt x="1769110" y="5322570"/>
                    <a:pt x="3032760" y="5322570"/>
                  </a:cubicBezTo>
                  <a:cubicBezTo>
                    <a:pt x="4296410" y="5322570"/>
                    <a:pt x="5325110" y="4293870"/>
                    <a:pt x="5325110" y="3030220"/>
                  </a:cubicBezTo>
                  <a:cubicBezTo>
                    <a:pt x="5325110" y="1766570"/>
                    <a:pt x="4296410" y="737870"/>
                    <a:pt x="3032760" y="737870"/>
                  </a:cubicBezTo>
                  <a:close/>
                </a:path>
              </a:pathLst>
            </a:custGeom>
            <a:solidFill>
              <a:srgbClr val="FFFFFF"/>
            </a:solidFill>
          </p:spPr>
        </p:sp>
        <p:sp>
          <p:nvSpPr>
            <p:cNvPr id="17" name="Freeform 17"/>
            <p:cNvSpPr/>
            <p:nvPr/>
          </p:nvSpPr>
          <p:spPr>
            <a:xfrm>
              <a:off x="971550" y="969010"/>
              <a:ext cx="4411980" cy="4411980"/>
            </a:xfrm>
            <a:custGeom>
              <a:avLst/>
              <a:gdLst/>
              <a:ahLst/>
              <a:cxnLst/>
              <a:rect l="l" t="t" r="r" b="b"/>
              <a:pathLst>
                <a:path w="4411980" h="4411980">
                  <a:moveTo>
                    <a:pt x="4411980" y="2205990"/>
                  </a:moveTo>
                  <a:cubicBezTo>
                    <a:pt x="4411980" y="3423920"/>
                    <a:pt x="3425190" y="4411980"/>
                    <a:pt x="2205990" y="4411980"/>
                  </a:cubicBezTo>
                  <a:cubicBezTo>
                    <a:pt x="988060" y="4411980"/>
                    <a:pt x="0" y="3423920"/>
                    <a:pt x="0" y="2205990"/>
                  </a:cubicBezTo>
                  <a:cubicBezTo>
                    <a:pt x="0" y="988060"/>
                    <a:pt x="989330" y="0"/>
                    <a:pt x="2207260" y="0"/>
                  </a:cubicBezTo>
                  <a:cubicBezTo>
                    <a:pt x="3425190" y="0"/>
                    <a:pt x="4411980" y="988060"/>
                    <a:pt x="4411980" y="2205990"/>
                  </a:cubicBezTo>
                  <a:close/>
                </a:path>
              </a:pathLst>
            </a:custGeom>
            <a:blipFill>
              <a:blip r:embed="rId7"/>
              <a:stretch>
                <a:fillRect l="-33333" r="-33333"/>
              </a:stretch>
            </a:blipFill>
          </p:spPr>
        </p:sp>
      </p:grpSp>
      <p:sp>
        <p:nvSpPr>
          <p:cNvPr id="18" name="Freeform 18"/>
          <p:cNvSpPr/>
          <p:nvPr/>
        </p:nvSpPr>
        <p:spPr>
          <a:xfrm>
            <a:off x="-2469220" y="7641371"/>
            <a:ext cx="5496517" cy="2970409"/>
          </a:xfrm>
          <a:custGeom>
            <a:avLst/>
            <a:gdLst/>
            <a:ahLst/>
            <a:cxnLst/>
            <a:rect l="l" t="t" r="r" b="b"/>
            <a:pathLst>
              <a:path w="5496517" h="2970409">
                <a:moveTo>
                  <a:pt x="0" y="0"/>
                </a:moveTo>
                <a:lnTo>
                  <a:pt x="5496517" y="0"/>
                </a:lnTo>
                <a:lnTo>
                  <a:pt x="5496517" y="2970409"/>
                </a:lnTo>
                <a:lnTo>
                  <a:pt x="0" y="2970409"/>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9" name="Freeform 19"/>
          <p:cNvSpPr/>
          <p:nvPr/>
        </p:nvSpPr>
        <p:spPr>
          <a:xfrm flipH="1">
            <a:off x="15260703" y="7641371"/>
            <a:ext cx="5496517" cy="2970409"/>
          </a:xfrm>
          <a:custGeom>
            <a:avLst/>
            <a:gdLst/>
            <a:ahLst/>
            <a:cxnLst/>
            <a:rect l="l" t="t" r="r" b="b"/>
            <a:pathLst>
              <a:path w="5496517" h="2970409">
                <a:moveTo>
                  <a:pt x="5496517" y="0"/>
                </a:moveTo>
                <a:lnTo>
                  <a:pt x="0" y="0"/>
                </a:lnTo>
                <a:lnTo>
                  <a:pt x="0" y="2970409"/>
                </a:lnTo>
                <a:lnTo>
                  <a:pt x="5496517" y="2970409"/>
                </a:lnTo>
                <a:lnTo>
                  <a:pt x="5496517" y="0"/>
                </a:lnTo>
                <a:close/>
              </a:path>
            </a:pathLst>
          </a:custGeom>
          <a:blipFill>
            <a:blip r:embed="rId8">
              <a:extLst>
                <a:ext uri="{96DAC541-7B7A-43D3-8B79-37D633B846F1}">
                  <asvg:svgBlip xmlns="" xmlns:asvg="http://schemas.microsoft.com/office/drawing/2016/SVG/main" r:embed="rId9"/>
                </a:ext>
              </a:extLst>
            </a:blip>
            <a:stretch>
              <a:fillRect/>
            </a:stretch>
          </a:blipFill>
          <a:ln cap="sq">
            <a:noFill/>
            <a:prstDash val="solid"/>
            <a:miter/>
          </a:ln>
        </p:spPr>
      </p:sp>
      <p:sp>
        <p:nvSpPr>
          <p:cNvPr id="23" name="Title 1">
            <a:extLst>
              <a:ext uri="{FF2B5EF4-FFF2-40B4-BE49-F238E27FC236}">
                <a16:creationId xmlns:a16="http://schemas.microsoft.com/office/drawing/2014/main" id="{B43D003E-99AA-D9EE-0E4F-891D1F985EA1}"/>
              </a:ext>
            </a:extLst>
          </p:cNvPr>
          <p:cNvSpPr txBox="1">
            <a:spLocks/>
          </p:cNvSpPr>
          <p:nvPr/>
        </p:nvSpPr>
        <p:spPr>
          <a:xfrm>
            <a:off x="1154833" y="1856903"/>
            <a:ext cx="15228167" cy="1353103"/>
          </a:xfrm>
          <a:prstGeom prst="rect">
            <a:avLst/>
          </a:prstGeom>
          <a:solidFill>
            <a:schemeClr val="accent4"/>
          </a:solidFill>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err="1" smtClean="0">
                <a:solidFill>
                  <a:schemeClr val="bg1"/>
                </a:solidFill>
                <a:latin typeface="Times New Roman" panose="02020603050405020304" pitchFamily="18" charset="0"/>
                <a:cs typeface="Times New Roman" panose="02020603050405020304" pitchFamily="18" charset="0"/>
              </a:rPr>
              <a:t>Hoạt</a:t>
            </a:r>
            <a:r>
              <a:rPr lang="en-US" dirty="0" smtClean="0">
                <a:solidFill>
                  <a:schemeClr val="bg1"/>
                </a:solidFill>
                <a:latin typeface="Times New Roman" panose="02020603050405020304" pitchFamily="18" charset="0"/>
                <a:cs typeface="Times New Roman" panose="02020603050405020304" pitchFamily="18" charset="0"/>
              </a:rPr>
              <a:t> </a:t>
            </a:r>
            <a:r>
              <a:rPr lang="en-US" dirty="0" err="1" smtClean="0">
                <a:solidFill>
                  <a:schemeClr val="bg1"/>
                </a:solidFill>
                <a:latin typeface="Times New Roman" panose="02020603050405020304" pitchFamily="18" charset="0"/>
                <a:cs typeface="Times New Roman" panose="02020603050405020304" pitchFamily="18" charset="0"/>
              </a:rPr>
              <a:t>động</a:t>
            </a:r>
            <a:r>
              <a:rPr lang="en-US" dirty="0" smtClean="0">
                <a:solidFill>
                  <a:schemeClr val="bg1"/>
                </a:solidFill>
                <a:latin typeface="Times New Roman" panose="02020603050405020304" pitchFamily="18" charset="0"/>
                <a:cs typeface="Times New Roman" panose="02020603050405020304" pitchFamily="18" charset="0"/>
              </a:rPr>
              <a:t> 2:Tìm </a:t>
            </a:r>
            <a:r>
              <a:rPr lang="en-US" dirty="0" err="1" smtClean="0">
                <a:solidFill>
                  <a:schemeClr val="bg1"/>
                </a:solidFill>
                <a:latin typeface="Times New Roman" panose="02020603050405020304" pitchFamily="18" charset="0"/>
                <a:cs typeface="Times New Roman" panose="02020603050405020304" pitchFamily="18" charset="0"/>
              </a:rPr>
              <a:t>hiểu</a:t>
            </a:r>
            <a:r>
              <a:rPr lang="en-US" dirty="0" smtClean="0">
                <a:solidFill>
                  <a:schemeClr val="bg1"/>
                </a:solidFill>
                <a:latin typeface="Times New Roman" panose="02020603050405020304" pitchFamily="18" charset="0"/>
                <a:cs typeface="Times New Roman" panose="02020603050405020304" pitchFamily="18" charset="0"/>
              </a:rPr>
              <a:t> </a:t>
            </a:r>
            <a:r>
              <a:rPr lang="en-US" dirty="0" err="1" smtClean="0">
                <a:solidFill>
                  <a:schemeClr val="bg1"/>
                </a:solidFill>
                <a:latin typeface="Times New Roman" panose="02020603050405020304" pitchFamily="18" charset="0"/>
                <a:cs typeface="Times New Roman" panose="02020603050405020304" pitchFamily="18" charset="0"/>
              </a:rPr>
              <a:t>về</a:t>
            </a:r>
            <a:r>
              <a:rPr lang="en-US" dirty="0" smtClean="0">
                <a:solidFill>
                  <a:schemeClr val="bg1"/>
                </a:solidFill>
                <a:latin typeface="Times New Roman" panose="02020603050405020304" pitchFamily="18" charset="0"/>
                <a:cs typeface="Times New Roman" panose="02020603050405020304" pitchFamily="18" charset="0"/>
              </a:rPr>
              <a:t> </a:t>
            </a:r>
            <a:r>
              <a:rPr lang="en-US" dirty="0" err="1" smtClean="0">
                <a:solidFill>
                  <a:schemeClr val="bg1"/>
                </a:solidFill>
                <a:latin typeface="Times New Roman" panose="02020603050405020304" pitchFamily="18" charset="0"/>
                <a:cs typeface="Times New Roman" panose="02020603050405020304" pitchFamily="18" charset="0"/>
              </a:rPr>
              <a:t>ứng</a:t>
            </a:r>
            <a:r>
              <a:rPr lang="en-US" dirty="0" smtClean="0">
                <a:solidFill>
                  <a:schemeClr val="bg1"/>
                </a:solidFill>
                <a:latin typeface="Times New Roman" panose="02020603050405020304" pitchFamily="18" charset="0"/>
                <a:cs typeface="Times New Roman" panose="02020603050405020304" pitchFamily="18" charset="0"/>
              </a:rPr>
              <a:t> </a:t>
            </a:r>
            <a:r>
              <a:rPr lang="en-US" dirty="0" err="1" smtClean="0">
                <a:solidFill>
                  <a:schemeClr val="bg1"/>
                </a:solidFill>
                <a:latin typeface="Times New Roman" panose="02020603050405020304" pitchFamily="18" charset="0"/>
                <a:cs typeface="Times New Roman" panose="02020603050405020304" pitchFamily="18" charset="0"/>
              </a:rPr>
              <a:t>xử</a:t>
            </a:r>
            <a:r>
              <a:rPr lang="en-US" dirty="0" smtClean="0">
                <a:solidFill>
                  <a:schemeClr val="bg1"/>
                </a:solidFill>
                <a:latin typeface="Times New Roman" panose="02020603050405020304" pitchFamily="18" charset="0"/>
                <a:cs typeface="Times New Roman" panose="02020603050405020304" pitchFamily="18" charset="0"/>
              </a:rPr>
              <a:t> </a:t>
            </a:r>
            <a:r>
              <a:rPr lang="en-US" dirty="0" err="1" smtClean="0">
                <a:solidFill>
                  <a:schemeClr val="bg1"/>
                </a:solidFill>
                <a:latin typeface="Times New Roman" panose="02020603050405020304" pitchFamily="18" charset="0"/>
                <a:cs typeface="Times New Roman" panose="02020603050405020304" pitchFamily="18" charset="0"/>
              </a:rPr>
              <a:t>nhân</a:t>
            </a:r>
            <a:r>
              <a:rPr lang="en-US" dirty="0" smtClean="0">
                <a:solidFill>
                  <a:schemeClr val="bg1"/>
                </a:solidFill>
                <a:latin typeface="Times New Roman" panose="02020603050405020304" pitchFamily="18" charset="0"/>
                <a:cs typeface="Times New Roman" panose="02020603050405020304" pitchFamily="18" charset="0"/>
              </a:rPr>
              <a:t> </a:t>
            </a:r>
            <a:r>
              <a:rPr lang="en-US" dirty="0" err="1" smtClean="0">
                <a:solidFill>
                  <a:schemeClr val="bg1"/>
                </a:solidFill>
                <a:latin typeface="Times New Roman" panose="02020603050405020304" pitchFamily="18" charset="0"/>
                <a:cs typeface="Times New Roman" panose="02020603050405020304" pitchFamily="18" charset="0"/>
              </a:rPr>
              <a:t>văn</a:t>
            </a:r>
            <a:r>
              <a:rPr lang="en-US" dirty="0" smtClean="0">
                <a:solidFill>
                  <a:schemeClr val="bg1"/>
                </a:solidFill>
                <a:latin typeface="Times New Roman" panose="02020603050405020304" pitchFamily="18" charset="0"/>
                <a:cs typeface="Times New Roman" panose="02020603050405020304" pitchFamily="18" charset="0"/>
              </a:rPr>
              <a:t> </a:t>
            </a:r>
            <a:r>
              <a:rPr lang="en-US" dirty="0" err="1" smtClean="0">
                <a:solidFill>
                  <a:schemeClr val="bg1"/>
                </a:solidFill>
                <a:latin typeface="Times New Roman" panose="02020603050405020304" pitchFamily="18" charset="0"/>
                <a:cs typeface="Times New Roman" panose="02020603050405020304" pitchFamily="18" charset="0"/>
              </a:rPr>
              <a:t>trong</a:t>
            </a:r>
            <a:r>
              <a:rPr lang="en-US" dirty="0" smtClean="0">
                <a:solidFill>
                  <a:schemeClr val="bg1"/>
                </a:solidFill>
                <a:latin typeface="Times New Roman" panose="02020603050405020304" pitchFamily="18" charset="0"/>
                <a:cs typeface="Times New Roman" panose="02020603050405020304" pitchFamily="18" charset="0"/>
              </a:rPr>
              <a:t> </a:t>
            </a:r>
            <a:r>
              <a:rPr lang="en-US" dirty="0" err="1" smtClean="0">
                <a:solidFill>
                  <a:schemeClr val="bg1"/>
                </a:solidFill>
                <a:latin typeface="Times New Roman" panose="02020603050405020304" pitchFamily="18" charset="0"/>
                <a:cs typeface="Times New Roman" panose="02020603050405020304" pitchFamily="18" charset="0"/>
              </a:rPr>
              <a:t>không</a:t>
            </a:r>
            <a:r>
              <a:rPr lang="en-US" dirty="0" smtClean="0">
                <a:solidFill>
                  <a:schemeClr val="bg1"/>
                </a:solidFill>
                <a:latin typeface="Times New Roman" panose="02020603050405020304" pitchFamily="18" charset="0"/>
                <a:cs typeface="Times New Roman" panose="02020603050405020304" pitchFamily="18" charset="0"/>
              </a:rPr>
              <a:t> </a:t>
            </a:r>
            <a:r>
              <a:rPr lang="en-US" dirty="0" err="1" smtClean="0">
                <a:solidFill>
                  <a:schemeClr val="bg1"/>
                </a:solidFill>
                <a:latin typeface="Times New Roman" panose="02020603050405020304" pitchFamily="18" charset="0"/>
                <a:cs typeface="Times New Roman" panose="02020603050405020304" pitchFamily="18" charset="0"/>
              </a:rPr>
              <a:t>gian</a:t>
            </a:r>
            <a:r>
              <a:rPr lang="en-US" dirty="0" smtClean="0">
                <a:solidFill>
                  <a:schemeClr val="bg1"/>
                </a:solidFill>
                <a:latin typeface="Times New Roman" panose="02020603050405020304" pitchFamily="18" charset="0"/>
                <a:cs typeface="Times New Roman" panose="02020603050405020304" pitchFamily="18" charset="0"/>
              </a:rPr>
              <a:t> </a:t>
            </a:r>
            <a:r>
              <a:rPr lang="en-US" dirty="0" err="1" smtClean="0">
                <a:solidFill>
                  <a:schemeClr val="bg1"/>
                </a:solidFill>
                <a:latin typeface="Times New Roman" panose="02020603050405020304" pitchFamily="18" charset="0"/>
                <a:cs typeface="Times New Roman" panose="02020603050405020304" pitchFamily="18" charset="0"/>
              </a:rPr>
              <a:t>mạng</a:t>
            </a:r>
            <a:endParaRPr lang="en-US" dirty="0">
              <a:solidFill>
                <a:schemeClr val="bg1"/>
              </a:solidFill>
              <a:latin typeface="Times New Roman" panose="02020603050405020304" pitchFamily="18" charset="0"/>
              <a:cs typeface="Times New Roman" panose="02020603050405020304" pitchFamily="18" charset="0"/>
            </a:endParaRPr>
          </a:p>
        </p:txBody>
      </p:sp>
      <p:sp>
        <p:nvSpPr>
          <p:cNvPr id="24" name="Rectangle 23"/>
          <p:cNvSpPr/>
          <p:nvPr/>
        </p:nvSpPr>
        <p:spPr>
          <a:xfrm>
            <a:off x="5417396" y="3485695"/>
            <a:ext cx="10548852" cy="4524315"/>
          </a:xfrm>
          <a:prstGeom prst="rect">
            <a:avLst/>
          </a:prstGeom>
        </p:spPr>
        <p:txBody>
          <a:bodyPr wrap="square">
            <a:spAutoFit/>
          </a:bodyPr>
          <a:lstStyle/>
          <a:p>
            <a:r>
              <a:rPr lang="en-US" sz="3200" dirty="0" err="1">
                <a:latin typeface="Times New Roman" panose="02020603050405020304" pitchFamily="18" charset="0"/>
                <a:cs typeface="Times New Roman" panose="02020603050405020304" pitchFamily="18" charset="0"/>
              </a:rPr>
              <a:t>Trong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trường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hợp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sau,những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trường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hợp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nào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phải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sự</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hiện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việc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ứng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văn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gian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mạng</a:t>
            </a:r>
            <a:r>
              <a:rPr lang="en-US" sz="3200" dirty="0">
                <a:latin typeface="Times New Roman" panose="02020603050405020304" pitchFamily="18" charset="0"/>
                <a:cs typeface="Times New Roman" panose="02020603050405020304" pitchFamily="18" charset="0"/>
              </a:rPr>
              <a:t>?</a:t>
            </a:r>
          </a:p>
          <a:p>
            <a:r>
              <a:rPr lang="en-US" sz="3200" dirty="0" err="1">
                <a:solidFill>
                  <a:srgbClr val="92D050"/>
                </a:solidFill>
                <a:latin typeface="Times New Roman" panose="02020603050405020304" pitchFamily="18" charset="0"/>
                <a:cs typeface="Times New Roman" panose="02020603050405020304" pitchFamily="18" charset="0"/>
              </a:rPr>
              <a:t>A.Đưa</a:t>
            </a:r>
            <a:r>
              <a:rPr lang="en-US" sz="3200" dirty="0">
                <a:solidFill>
                  <a:srgbClr val="92D050"/>
                </a:solidFill>
                <a:latin typeface="Times New Roman" panose="02020603050405020304" pitchFamily="18" charset="0"/>
                <a:cs typeface="Times New Roman" panose="02020603050405020304" pitchFamily="18" charset="0"/>
              </a:rPr>
              <a:t> </a:t>
            </a:r>
            <a:r>
              <a:rPr lang="en-US" sz="3200" dirty="0" err="1">
                <a:solidFill>
                  <a:srgbClr val="92D050"/>
                </a:solidFill>
                <a:latin typeface="Times New Roman" panose="02020603050405020304" pitchFamily="18" charset="0"/>
                <a:cs typeface="Times New Roman" panose="02020603050405020304" pitchFamily="18" charset="0"/>
              </a:rPr>
              <a:t>lên</a:t>
            </a:r>
            <a:r>
              <a:rPr lang="en-US" sz="3200" dirty="0">
                <a:solidFill>
                  <a:srgbClr val="92D050"/>
                </a:solidFill>
                <a:latin typeface="Times New Roman" panose="02020603050405020304" pitchFamily="18" charset="0"/>
                <a:cs typeface="Times New Roman" panose="02020603050405020304" pitchFamily="18" charset="0"/>
              </a:rPr>
              <a:t> </a:t>
            </a:r>
            <a:r>
              <a:rPr lang="en-US" sz="3200" dirty="0" err="1">
                <a:solidFill>
                  <a:srgbClr val="92D050"/>
                </a:solidFill>
                <a:latin typeface="Times New Roman" panose="02020603050405020304" pitchFamily="18" charset="0"/>
                <a:cs typeface="Times New Roman" panose="02020603050405020304" pitchFamily="18" charset="0"/>
              </a:rPr>
              <a:t>mạng</a:t>
            </a:r>
            <a:r>
              <a:rPr lang="en-US" sz="3200" dirty="0">
                <a:solidFill>
                  <a:srgbClr val="92D050"/>
                </a:solidFill>
                <a:latin typeface="Times New Roman" panose="02020603050405020304" pitchFamily="18" charset="0"/>
                <a:cs typeface="Times New Roman" panose="02020603050405020304" pitchFamily="18" charset="0"/>
              </a:rPr>
              <a:t> </a:t>
            </a:r>
            <a:r>
              <a:rPr lang="en-US" sz="3200" dirty="0" err="1">
                <a:solidFill>
                  <a:srgbClr val="92D050"/>
                </a:solidFill>
                <a:latin typeface="Times New Roman" panose="02020603050405020304" pitchFamily="18" charset="0"/>
                <a:cs typeface="Times New Roman" panose="02020603050405020304" pitchFamily="18" charset="0"/>
              </a:rPr>
              <a:t>ảnh</a:t>
            </a:r>
            <a:r>
              <a:rPr lang="en-US" sz="3200" dirty="0">
                <a:solidFill>
                  <a:srgbClr val="92D050"/>
                </a:solidFill>
                <a:latin typeface="Times New Roman" panose="02020603050405020304" pitchFamily="18" charset="0"/>
                <a:cs typeface="Times New Roman" panose="02020603050405020304" pitchFamily="18" charset="0"/>
              </a:rPr>
              <a:t> </a:t>
            </a:r>
            <a:r>
              <a:rPr lang="en-US" sz="3200" dirty="0" err="1">
                <a:solidFill>
                  <a:srgbClr val="92D050"/>
                </a:solidFill>
                <a:latin typeface="Times New Roman" panose="02020603050405020304" pitchFamily="18" charset="0"/>
                <a:cs typeface="Times New Roman" panose="02020603050405020304" pitchFamily="18" charset="0"/>
              </a:rPr>
              <a:t>chụp</a:t>
            </a:r>
            <a:r>
              <a:rPr lang="en-US" sz="3200" dirty="0">
                <a:solidFill>
                  <a:srgbClr val="92D050"/>
                </a:solidFill>
                <a:latin typeface="Times New Roman" panose="02020603050405020304" pitchFamily="18" charset="0"/>
                <a:cs typeface="Times New Roman" panose="02020603050405020304" pitchFamily="18" charset="0"/>
              </a:rPr>
              <a:t> </a:t>
            </a:r>
            <a:r>
              <a:rPr lang="en-US" sz="3200" dirty="0" err="1">
                <a:solidFill>
                  <a:srgbClr val="92D050"/>
                </a:solidFill>
                <a:latin typeface="Times New Roman" panose="02020603050405020304" pitchFamily="18" charset="0"/>
                <a:cs typeface="Times New Roman" panose="02020603050405020304" pitchFamily="18" charset="0"/>
              </a:rPr>
              <a:t>bạn</a:t>
            </a:r>
            <a:r>
              <a:rPr lang="en-US" sz="3200" dirty="0">
                <a:solidFill>
                  <a:srgbClr val="92D050"/>
                </a:solidFill>
                <a:latin typeface="Times New Roman" panose="02020603050405020304" pitchFamily="18" charset="0"/>
                <a:cs typeface="Times New Roman" panose="02020603050405020304" pitchFamily="18" charset="0"/>
              </a:rPr>
              <a:t> </a:t>
            </a:r>
            <a:r>
              <a:rPr lang="en-US" sz="3200" dirty="0" err="1">
                <a:solidFill>
                  <a:srgbClr val="92D050"/>
                </a:solidFill>
                <a:latin typeface="Times New Roman" panose="02020603050405020304" pitchFamily="18" charset="0"/>
                <a:cs typeface="Times New Roman" panose="02020603050405020304" pitchFamily="18" charset="0"/>
              </a:rPr>
              <a:t>trong</a:t>
            </a:r>
            <a:r>
              <a:rPr lang="en-US" sz="3200" dirty="0">
                <a:solidFill>
                  <a:srgbClr val="92D050"/>
                </a:solidFill>
                <a:latin typeface="Times New Roman" panose="02020603050405020304" pitchFamily="18" charset="0"/>
                <a:cs typeface="Times New Roman" panose="02020603050405020304" pitchFamily="18" charset="0"/>
              </a:rPr>
              <a:t> </a:t>
            </a:r>
            <a:r>
              <a:rPr lang="en-US" sz="3200" dirty="0" err="1">
                <a:solidFill>
                  <a:srgbClr val="92D050"/>
                </a:solidFill>
                <a:latin typeface="Times New Roman" panose="02020603050405020304" pitchFamily="18" charset="0"/>
                <a:cs typeface="Times New Roman" panose="02020603050405020304" pitchFamily="18" charset="0"/>
              </a:rPr>
              <a:t>một</a:t>
            </a:r>
            <a:r>
              <a:rPr lang="en-US" sz="3200" dirty="0">
                <a:solidFill>
                  <a:srgbClr val="92D050"/>
                </a:solidFill>
                <a:latin typeface="Times New Roman" panose="02020603050405020304" pitchFamily="18" charset="0"/>
                <a:cs typeface="Times New Roman" panose="02020603050405020304" pitchFamily="18" charset="0"/>
              </a:rPr>
              <a:t> </a:t>
            </a:r>
            <a:r>
              <a:rPr lang="en-US" sz="3200" dirty="0" err="1">
                <a:solidFill>
                  <a:srgbClr val="92D050"/>
                </a:solidFill>
                <a:latin typeface="Times New Roman" panose="02020603050405020304" pitchFamily="18" charset="0"/>
                <a:cs typeface="Times New Roman" panose="02020603050405020304" pitchFamily="18" charset="0"/>
              </a:rPr>
              <a:t>tư</a:t>
            </a:r>
            <a:r>
              <a:rPr lang="en-US" sz="3200" dirty="0">
                <a:solidFill>
                  <a:srgbClr val="92D050"/>
                </a:solidFill>
                <a:latin typeface="Times New Roman" panose="02020603050405020304" pitchFamily="18" charset="0"/>
                <a:cs typeface="Times New Roman" panose="02020603050405020304" pitchFamily="18" charset="0"/>
              </a:rPr>
              <a:t> </a:t>
            </a:r>
            <a:r>
              <a:rPr lang="en-US" sz="3200" dirty="0" err="1">
                <a:solidFill>
                  <a:srgbClr val="92D050"/>
                </a:solidFill>
                <a:latin typeface="Times New Roman" panose="02020603050405020304" pitchFamily="18" charset="0"/>
                <a:cs typeface="Times New Roman" panose="02020603050405020304" pitchFamily="18" charset="0"/>
              </a:rPr>
              <a:t>thế</a:t>
            </a:r>
            <a:r>
              <a:rPr lang="en-US" sz="3200" dirty="0">
                <a:solidFill>
                  <a:srgbClr val="92D050"/>
                </a:solidFill>
                <a:latin typeface="Times New Roman" panose="02020603050405020304" pitchFamily="18" charset="0"/>
                <a:cs typeface="Times New Roman" panose="02020603050405020304" pitchFamily="18" charset="0"/>
              </a:rPr>
              <a:t> </a:t>
            </a:r>
            <a:r>
              <a:rPr lang="en-US" sz="3200" dirty="0" err="1">
                <a:solidFill>
                  <a:srgbClr val="92D050"/>
                </a:solidFill>
                <a:latin typeface="Times New Roman" panose="02020603050405020304" pitchFamily="18" charset="0"/>
                <a:cs typeface="Times New Roman" panose="02020603050405020304" pitchFamily="18" charset="0"/>
              </a:rPr>
              <a:t>không</a:t>
            </a:r>
            <a:r>
              <a:rPr lang="en-US" sz="3200" dirty="0">
                <a:solidFill>
                  <a:srgbClr val="92D050"/>
                </a:solidFill>
                <a:latin typeface="Times New Roman" panose="02020603050405020304" pitchFamily="18" charset="0"/>
                <a:cs typeface="Times New Roman" panose="02020603050405020304" pitchFamily="18" charset="0"/>
              </a:rPr>
              <a:t> </a:t>
            </a:r>
            <a:r>
              <a:rPr lang="en-US" sz="3200" dirty="0" err="1">
                <a:solidFill>
                  <a:srgbClr val="92D050"/>
                </a:solidFill>
                <a:latin typeface="Times New Roman" panose="02020603050405020304" pitchFamily="18" charset="0"/>
                <a:cs typeface="Times New Roman" panose="02020603050405020304" pitchFamily="18" charset="0"/>
              </a:rPr>
              <a:t>đẹp</a:t>
            </a:r>
            <a:endParaRPr lang="en-US" sz="3200" dirty="0">
              <a:solidFill>
                <a:srgbClr val="92D050"/>
              </a:solidFill>
              <a:latin typeface="Times New Roman" panose="02020603050405020304" pitchFamily="18" charset="0"/>
              <a:cs typeface="Times New Roman" panose="02020603050405020304" pitchFamily="18" charset="0"/>
            </a:endParaRPr>
          </a:p>
          <a:p>
            <a:r>
              <a:rPr lang="en-US" sz="3200" dirty="0" err="1">
                <a:solidFill>
                  <a:srgbClr val="92D050"/>
                </a:solidFill>
                <a:latin typeface="Times New Roman" panose="02020603050405020304" pitchFamily="18" charset="0"/>
                <a:cs typeface="Times New Roman" panose="02020603050405020304" pitchFamily="18" charset="0"/>
              </a:rPr>
              <a:t>B.Sử</a:t>
            </a:r>
            <a:r>
              <a:rPr lang="en-US" sz="3200" dirty="0">
                <a:solidFill>
                  <a:srgbClr val="92D050"/>
                </a:solidFill>
                <a:latin typeface="Times New Roman" panose="02020603050405020304" pitchFamily="18" charset="0"/>
                <a:cs typeface="Times New Roman" panose="02020603050405020304" pitchFamily="18" charset="0"/>
              </a:rPr>
              <a:t> </a:t>
            </a:r>
            <a:r>
              <a:rPr lang="en-US" sz="3200" dirty="0" err="1">
                <a:solidFill>
                  <a:srgbClr val="92D050"/>
                </a:solidFill>
                <a:latin typeface="Times New Roman" panose="02020603050405020304" pitchFamily="18" charset="0"/>
                <a:cs typeface="Times New Roman" panose="02020603050405020304" pitchFamily="18" charset="0"/>
              </a:rPr>
              <a:t>dụng</a:t>
            </a:r>
            <a:r>
              <a:rPr lang="en-US" sz="3200" dirty="0">
                <a:solidFill>
                  <a:srgbClr val="92D050"/>
                </a:solidFill>
                <a:latin typeface="Times New Roman" panose="02020603050405020304" pitchFamily="18" charset="0"/>
                <a:cs typeface="Times New Roman" panose="02020603050405020304" pitchFamily="18" charset="0"/>
              </a:rPr>
              <a:t> </a:t>
            </a:r>
            <a:r>
              <a:rPr lang="en-US" sz="3200" dirty="0" err="1">
                <a:solidFill>
                  <a:srgbClr val="92D050"/>
                </a:solidFill>
                <a:latin typeface="Times New Roman" panose="02020603050405020304" pitchFamily="18" charset="0"/>
                <a:cs typeface="Times New Roman" panose="02020603050405020304" pitchFamily="18" charset="0"/>
              </a:rPr>
              <a:t>những</a:t>
            </a:r>
            <a:r>
              <a:rPr lang="en-US" sz="3200" dirty="0">
                <a:solidFill>
                  <a:srgbClr val="92D050"/>
                </a:solidFill>
                <a:latin typeface="Times New Roman" panose="02020603050405020304" pitchFamily="18" charset="0"/>
                <a:cs typeface="Times New Roman" panose="02020603050405020304" pitchFamily="18" charset="0"/>
              </a:rPr>
              <a:t> </a:t>
            </a:r>
            <a:r>
              <a:rPr lang="en-US" sz="3200" dirty="0" err="1">
                <a:solidFill>
                  <a:srgbClr val="92D050"/>
                </a:solidFill>
                <a:latin typeface="Times New Roman" panose="02020603050405020304" pitchFamily="18" charset="0"/>
                <a:cs typeface="Times New Roman" panose="02020603050405020304" pitchFamily="18" charset="0"/>
              </a:rPr>
              <a:t>ngôn</a:t>
            </a:r>
            <a:r>
              <a:rPr lang="en-US" sz="3200" dirty="0">
                <a:solidFill>
                  <a:srgbClr val="92D050"/>
                </a:solidFill>
                <a:latin typeface="Times New Roman" panose="02020603050405020304" pitchFamily="18" charset="0"/>
                <a:cs typeface="Times New Roman" panose="02020603050405020304" pitchFamily="18" charset="0"/>
              </a:rPr>
              <a:t> </a:t>
            </a:r>
            <a:r>
              <a:rPr lang="en-US" sz="3200" dirty="0" err="1">
                <a:solidFill>
                  <a:srgbClr val="92D050"/>
                </a:solidFill>
                <a:latin typeface="Times New Roman" panose="02020603050405020304" pitchFamily="18" charset="0"/>
                <a:cs typeface="Times New Roman" panose="02020603050405020304" pitchFamily="18" charset="0"/>
              </a:rPr>
              <a:t>từ</a:t>
            </a:r>
            <a:r>
              <a:rPr lang="en-US" sz="3200" dirty="0">
                <a:solidFill>
                  <a:srgbClr val="92D050"/>
                </a:solidFill>
                <a:latin typeface="Times New Roman" panose="02020603050405020304" pitchFamily="18" charset="0"/>
                <a:cs typeface="Times New Roman" panose="02020603050405020304" pitchFamily="18" charset="0"/>
              </a:rPr>
              <a:t> </a:t>
            </a:r>
            <a:r>
              <a:rPr lang="en-US" sz="3200" dirty="0" err="1">
                <a:solidFill>
                  <a:srgbClr val="92D050"/>
                </a:solidFill>
                <a:latin typeface="Times New Roman" panose="02020603050405020304" pitchFamily="18" charset="0"/>
                <a:cs typeface="Times New Roman" panose="02020603050405020304" pitchFamily="18" charset="0"/>
              </a:rPr>
              <a:t>khiếm</a:t>
            </a:r>
            <a:r>
              <a:rPr lang="en-US" sz="3200" dirty="0">
                <a:solidFill>
                  <a:srgbClr val="92D050"/>
                </a:solidFill>
                <a:latin typeface="Times New Roman" panose="02020603050405020304" pitchFamily="18" charset="0"/>
                <a:cs typeface="Times New Roman" panose="02020603050405020304" pitchFamily="18" charset="0"/>
              </a:rPr>
              <a:t> </a:t>
            </a:r>
            <a:r>
              <a:rPr lang="en-US" sz="3200" dirty="0" err="1">
                <a:solidFill>
                  <a:srgbClr val="92D050"/>
                </a:solidFill>
                <a:latin typeface="Times New Roman" panose="02020603050405020304" pitchFamily="18" charset="0"/>
                <a:cs typeface="Times New Roman" panose="02020603050405020304" pitchFamily="18" charset="0"/>
              </a:rPr>
              <a:t>nhã</a:t>
            </a:r>
            <a:r>
              <a:rPr lang="en-US" sz="3200" dirty="0">
                <a:solidFill>
                  <a:srgbClr val="92D050"/>
                </a:solidFill>
                <a:latin typeface="Times New Roman" panose="02020603050405020304" pitchFamily="18" charset="0"/>
                <a:cs typeface="Times New Roman" panose="02020603050405020304" pitchFamily="18" charset="0"/>
              </a:rPr>
              <a:t> </a:t>
            </a:r>
            <a:r>
              <a:rPr lang="en-US" sz="3200" dirty="0" err="1">
                <a:solidFill>
                  <a:srgbClr val="92D050"/>
                </a:solidFill>
                <a:latin typeface="Times New Roman" panose="02020603050405020304" pitchFamily="18" charset="0"/>
                <a:cs typeface="Times New Roman" panose="02020603050405020304" pitchFamily="18" charset="0"/>
              </a:rPr>
              <a:t>khi</a:t>
            </a:r>
            <a:r>
              <a:rPr lang="en-US" sz="3200" dirty="0">
                <a:solidFill>
                  <a:srgbClr val="92D050"/>
                </a:solidFill>
                <a:latin typeface="Times New Roman" panose="02020603050405020304" pitchFamily="18" charset="0"/>
                <a:cs typeface="Times New Roman" panose="02020603050405020304" pitchFamily="18" charset="0"/>
              </a:rPr>
              <a:t> </a:t>
            </a:r>
            <a:r>
              <a:rPr lang="en-US" sz="3200" dirty="0" err="1">
                <a:solidFill>
                  <a:srgbClr val="92D050"/>
                </a:solidFill>
                <a:latin typeface="Times New Roman" panose="02020603050405020304" pitchFamily="18" charset="0"/>
                <a:cs typeface="Times New Roman" panose="02020603050405020304" pitchFamily="18" charset="0"/>
              </a:rPr>
              <a:t>phê</a:t>
            </a:r>
            <a:r>
              <a:rPr lang="en-US" sz="3200" dirty="0">
                <a:solidFill>
                  <a:srgbClr val="92D050"/>
                </a:solidFill>
                <a:latin typeface="Times New Roman" panose="02020603050405020304" pitchFamily="18" charset="0"/>
                <a:cs typeface="Times New Roman" panose="02020603050405020304" pitchFamily="18" charset="0"/>
              </a:rPr>
              <a:t> </a:t>
            </a:r>
            <a:r>
              <a:rPr lang="en-US" sz="3200" dirty="0" err="1">
                <a:solidFill>
                  <a:srgbClr val="92D050"/>
                </a:solidFill>
                <a:latin typeface="Times New Roman" panose="02020603050405020304" pitchFamily="18" charset="0"/>
                <a:cs typeface="Times New Roman" panose="02020603050405020304" pitchFamily="18" charset="0"/>
              </a:rPr>
              <a:t>phán</a:t>
            </a:r>
            <a:r>
              <a:rPr lang="en-US" sz="3200" dirty="0">
                <a:solidFill>
                  <a:srgbClr val="92D050"/>
                </a:solidFill>
                <a:latin typeface="Times New Roman" panose="02020603050405020304" pitchFamily="18" charset="0"/>
                <a:cs typeface="Times New Roman" panose="02020603050405020304" pitchFamily="18" charset="0"/>
              </a:rPr>
              <a:t> </a:t>
            </a:r>
            <a:r>
              <a:rPr lang="en-US" sz="3200" dirty="0" err="1">
                <a:solidFill>
                  <a:srgbClr val="92D050"/>
                </a:solidFill>
                <a:latin typeface="Times New Roman" panose="02020603050405020304" pitchFamily="18" charset="0"/>
                <a:cs typeface="Times New Roman" panose="02020603050405020304" pitchFamily="18" charset="0"/>
              </a:rPr>
              <a:t>bạn</a:t>
            </a:r>
            <a:r>
              <a:rPr lang="en-US" sz="3200" dirty="0">
                <a:solidFill>
                  <a:srgbClr val="92D050"/>
                </a:solidFill>
                <a:latin typeface="Times New Roman" panose="02020603050405020304" pitchFamily="18" charset="0"/>
                <a:cs typeface="Times New Roman" panose="02020603050405020304" pitchFamily="18" charset="0"/>
              </a:rPr>
              <a:t> </a:t>
            </a:r>
            <a:r>
              <a:rPr lang="en-US" sz="3200" dirty="0" err="1">
                <a:solidFill>
                  <a:srgbClr val="92D050"/>
                </a:solidFill>
                <a:latin typeface="Times New Roman" panose="02020603050405020304" pitchFamily="18" charset="0"/>
                <a:cs typeface="Times New Roman" panose="02020603050405020304" pitchFamily="18" charset="0"/>
              </a:rPr>
              <a:t>trên</a:t>
            </a:r>
            <a:r>
              <a:rPr lang="en-US" sz="3200" dirty="0">
                <a:solidFill>
                  <a:srgbClr val="92D050"/>
                </a:solidFill>
                <a:latin typeface="Times New Roman" panose="02020603050405020304" pitchFamily="18" charset="0"/>
                <a:cs typeface="Times New Roman" panose="02020603050405020304" pitchFamily="18" charset="0"/>
              </a:rPr>
              <a:t> </a:t>
            </a:r>
            <a:r>
              <a:rPr lang="en-US" sz="3200" dirty="0" err="1">
                <a:solidFill>
                  <a:srgbClr val="92D050"/>
                </a:solidFill>
                <a:latin typeface="Times New Roman" panose="02020603050405020304" pitchFamily="18" charset="0"/>
                <a:cs typeface="Times New Roman" panose="02020603050405020304" pitchFamily="18" charset="0"/>
              </a:rPr>
              <a:t>mạng</a:t>
            </a:r>
            <a:r>
              <a:rPr lang="en-US" sz="3200" dirty="0">
                <a:solidFill>
                  <a:srgbClr val="92D050"/>
                </a:solidFill>
                <a:latin typeface="Times New Roman" panose="02020603050405020304" pitchFamily="18" charset="0"/>
                <a:cs typeface="Times New Roman" panose="02020603050405020304" pitchFamily="18" charset="0"/>
              </a:rPr>
              <a:t> </a:t>
            </a:r>
            <a:r>
              <a:rPr lang="en-US" sz="3200" dirty="0" err="1">
                <a:solidFill>
                  <a:srgbClr val="92D050"/>
                </a:solidFill>
                <a:latin typeface="Times New Roman" panose="02020603050405020304" pitchFamily="18" charset="0"/>
                <a:cs typeface="Times New Roman" panose="02020603050405020304" pitchFamily="18" charset="0"/>
              </a:rPr>
              <a:t>xã</a:t>
            </a:r>
            <a:r>
              <a:rPr lang="en-US" sz="3200" dirty="0">
                <a:solidFill>
                  <a:srgbClr val="92D050"/>
                </a:solidFill>
                <a:latin typeface="Times New Roman" panose="02020603050405020304" pitchFamily="18" charset="0"/>
                <a:cs typeface="Times New Roman" panose="02020603050405020304" pitchFamily="18" charset="0"/>
              </a:rPr>
              <a:t> </a:t>
            </a:r>
            <a:r>
              <a:rPr lang="en-US" sz="3200" dirty="0" err="1">
                <a:solidFill>
                  <a:srgbClr val="92D050"/>
                </a:solidFill>
                <a:latin typeface="Times New Roman" panose="02020603050405020304" pitchFamily="18" charset="0"/>
                <a:cs typeface="Times New Roman" panose="02020603050405020304" pitchFamily="18" charset="0"/>
              </a:rPr>
              <a:t>hội</a:t>
            </a:r>
            <a:endParaRPr lang="en-US" sz="3200" dirty="0">
              <a:solidFill>
                <a:srgbClr val="92D050"/>
              </a:solidFill>
              <a:latin typeface="Times New Roman" panose="02020603050405020304" pitchFamily="18" charset="0"/>
              <a:cs typeface="Times New Roman" panose="02020603050405020304" pitchFamily="18" charset="0"/>
            </a:endParaRPr>
          </a:p>
          <a:p>
            <a:r>
              <a:rPr lang="en-US" sz="3200" dirty="0" err="1">
                <a:latin typeface="Times New Roman" panose="02020603050405020304" pitchFamily="18" charset="0"/>
                <a:cs typeface="Times New Roman" panose="02020603050405020304" pitchFamily="18" charset="0"/>
              </a:rPr>
              <a:t>C.Ngăn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gửi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mạng</a:t>
            </a:r>
            <a:r>
              <a:rPr lang="en-US" sz="3200" dirty="0">
                <a:latin typeface="Times New Roman" panose="02020603050405020304" pitchFamily="18" charset="0"/>
                <a:cs typeface="Times New Roman" panose="02020603050405020304" pitchFamily="18" charset="0"/>
              </a:rPr>
              <a:t> video quay </a:t>
            </a:r>
            <a:r>
              <a:rPr lang="en-US" sz="3200" dirty="0" err="1">
                <a:latin typeface="Times New Roman" panose="02020603050405020304" pitchFamily="18" charset="0"/>
                <a:cs typeface="Times New Roman" panose="02020603050405020304" pitchFamily="18" charset="0"/>
              </a:rPr>
              <a:t>cảnh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hai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lớp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đánh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nhau</a:t>
            </a:r>
            <a:endParaRPr lang="en-US" sz="3200" dirty="0">
              <a:latin typeface="Times New Roman" panose="02020603050405020304" pitchFamily="18" charset="0"/>
              <a:cs typeface="Times New Roman" panose="02020603050405020304" pitchFamily="18" charset="0"/>
            </a:endParaRPr>
          </a:p>
          <a:p>
            <a:r>
              <a:rPr lang="en-US" sz="3200" dirty="0" err="1">
                <a:solidFill>
                  <a:srgbClr val="92D050"/>
                </a:solidFill>
                <a:latin typeface="Times New Roman" panose="02020603050405020304" pitchFamily="18" charset="0"/>
                <a:cs typeface="Times New Roman" panose="02020603050405020304" pitchFamily="18" charset="0"/>
              </a:rPr>
              <a:t>D.Chụp</a:t>
            </a:r>
            <a:r>
              <a:rPr lang="en-US" sz="3200" dirty="0">
                <a:solidFill>
                  <a:srgbClr val="92D050"/>
                </a:solidFill>
                <a:latin typeface="Times New Roman" panose="02020603050405020304" pitchFamily="18" charset="0"/>
                <a:cs typeface="Times New Roman" panose="02020603050405020304" pitchFamily="18" charset="0"/>
              </a:rPr>
              <a:t> </a:t>
            </a:r>
            <a:r>
              <a:rPr lang="en-US" sz="3200" dirty="0" err="1">
                <a:solidFill>
                  <a:srgbClr val="92D050"/>
                </a:solidFill>
                <a:latin typeface="Times New Roman" panose="02020603050405020304" pitchFamily="18" charset="0"/>
                <a:cs typeface="Times New Roman" panose="02020603050405020304" pitchFamily="18" charset="0"/>
              </a:rPr>
              <a:t>đoạn</a:t>
            </a:r>
            <a:r>
              <a:rPr lang="en-US" sz="3200" dirty="0">
                <a:solidFill>
                  <a:srgbClr val="92D050"/>
                </a:solidFill>
                <a:latin typeface="Times New Roman" panose="02020603050405020304" pitchFamily="18" charset="0"/>
                <a:cs typeface="Times New Roman" panose="02020603050405020304" pitchFamily="18" charset="0"/>
              </a:rPr>
              <a:t> </a:t>
            </a:r>
            <a:r>
              <a:rPr lang="en-US" sz="3200" dirty="0" err="1">
                <a:solidFill>
                  <a:srgbClr val="92D050"/>
                </a:solidFill>
                <a:latin typeface="Times New Roman" panose="02020603050405020304" pitchFamily="18" charset="0"/>
                <a:cs typeface="Times New Roman" panose="02020603050405020304" pitchFamily="18" charset="0"/>
              </a:rPr>
              <a:t>nhật</a:t>
            </a:r>
            <a:r>
              <a:rPr lang="en-US" sz="3200" dirty="0">
                <a:solidFill>
                  <a:srgbClr val="92D050"/>
                </a:solidFill>
                <a:latin typeface="Times New Roman" panose="02020603050405020304" pitchFamily="18" charset="0"/>
                <a:cs typeface="Times New Roman" panose="02020603050405020304" pitchFamily="18" charset="0"/>
              </a:rPr>
              <a:t> </a:t>
            </a:r>
            <a:r>
              <a:rPr lang="en-US" sz="3200" dirty="0" err="1">
                <a:solidFill>
                  <a:srgbClr val="92D050"/>
                </a:solidFill>
                <a:latin typeface="Times New Roman" panose="02020603050405020304" pitchFamily="18" charset="0"/>
                <a:cs typeface="Times New Roman" panose="02020603050405020304" pitchFamily="18" charset="0"/>
              </a:rPr>
              <a:t>kí</a:t>
            </a:r>
            <a:r>
              <a:rPr lang="en-US" sz="3200" dirty="0">
                <a:solidFill>
                  <a:srgbClr val="92D050"/>
                </a:solidFill>
                <a:latin typeface="Times New Roman" panose="02020603050405020304" pitchFamily="18" charset="0"/>
                <a:cs typeface="Times New Roman" panose="02020603050405020304" pitchFamily="18" charset="0"/>
              </a:rPr>
              <a:t> </a:t>
            </a:r>
            <a:r>
              <a:rPr lang="en-US" sz="3200" dirty="0" err="1">
                <a:solidFill>
                  <a:srgbClr val="92D050"/>
                </a:solidFill>
                <a:latin typeface="Times New Roman" panose="02020603050405020304" pitchFamily="18" charset="0"/>
                <a:cs typeface="Times New Roman" panose="02020603050405020304" pitchFamily="18" charset="0"/>
              </a:rPr>
              <a:t>của</a:t>
            </a:r>
            <a:r>
              <a:rPr lang="en-US" sz="3200" dirty="0">
                <a:solidFill>
                  <a:srgbClr val="92D050"/>
                </a:solidFill>
                <a:latin typeface="Times New Roman" panose="02020603050405020304" pitchFamily="18" charset="0"/>
                <a:cs typeface="Times New Roman" panose="02020603050405020304" pitchFamily="18" charset="0"/>
              </a:rPr>
              <a:t> </a:t>
            </a:r>
            <a:r>
              <a:rPr lang="en-US" sz="3200" dirty="0" err="1">
                <a:solidFill>
                  <a:srgbClr val="92D050"/>
                </a:solidFill>
                <a:latin typeface="Times New Roman" panose="02020603050405020304" pitchFamily="18" charset="0"/>
                <a:cs typeface="Times New Roman" panose="02020603050405020304" pitchFamily="18" charset="0"/>
              </a:rPr>
              <a:t>bạn</a:t>
            </a:r>
            <a:r>
              <a:rPr lang="en-US" sz="3200" dirty="0">
                <a:solidFill>
                  <a:srgbClr val="92D050"/>
                </a:solidFill>
                <a:latin typeface="Times New Roman" panose="02020603050405020304" pitchFamily="18" charset="0"/>
                <a:cs typeface="Times New Roman" panose="02020603050405020304" pitchFamily="18" charset="0"/>
              </a:rPr>
              <a:t>(</a:t>
            </a:r>
            <a:r>
              <a:rPr lang="en-US" sz="3200" dirty="0" err="1">
                <a:solidFill>
                  <a:srgbClr val="92D050"/>
                </a:solidFill>
                <a:latin typeface="Times New Roman" panose="02020603050405020304" pitchFamily="18" charset="0"/>
                <a:cs typeface="Times New Roman" panose="02020603050405020304" pitchFamily="18" charset="0"/>
              </a:rPr>
              <a:t>viết</a:t>
            </a:r>
            <a:r>
              <a:rPr lang="en-US" sz="3200" dirty="0">
                <a:solidFill>
                  <a:srgbClr val="92D050"/>
                </a:solidFill>
                <a:latin typeface="Times New Roman" panose="02020603050405020304" pitchFamily="18" charset="0"/>
                <a:cs typeface="Times New Roman" panose="02020603050405020304" pitchFamily="18" charset="0"/>
              </a:rPr>
              <a:t> </a:t>
            </a:r>
            <a:r>
              <a:rPr lang="en-US" sz="3200" dirty="0" err="1">
                <a:solidFill>
                  <a:srgbClr val="92D050"/>
                </a:solidFill>
                <a:latin typeface="Times New Roman" panose="02020603050405020304" pitchFamily="18" charset="0"/>
                <a:cs typeface="Times New Roman" panose="02020603050405020304" pitchFamily="18" charset="0"/>
              </a:rPr>
              <a:t>về</a:t>
            </a:r>
            <a:r>
              <a:rPr lang="en-US" sz="3200" dirty="0">
                <a:solidFill>
                  <a:srgbClr val="92D050"/>
                </a:solidFill>
                <a:latin typeface="Times New Roman" panose="02020603050405020304" pitchFamily="18" charset="0"/>
                <a:cs typeface="Times New Roman" panose="02020603050405020304" pitchFamily="18" charset="0"/>
              </a:rPr>
              <a:t> </a:t>
            </a:r>
            <a:r>
              <a:rPr lang="en-US" sz="3200" dirty="0" err="1">
                <a:solidFill>
                  <a:srgbClr val="92D050"/>
                </a:solidFill>
                <a:latin typeface="Times New Roman" panose="02020603050405020304" pitchFamily="18" charset="0"/>
                <a:cs typeface="Times New Roman" panose="02020603050405020304" pitchFamily="18" charset="0"/>
              </a:rPr>
              <a:t>những</a:t>
            </a:r>
            <a:r>
              <a:rPr lang="en-US" sz="3200" dirty="0">
                <a:solidFill>
                  <a:srgbClr val="92D050"/>
                </a:solidFill>
                <a:latin typeface="Times New Roman" panose="02020603050405020304" pitchFamily="18" charset="0"/>
                <a:cs typeface="Times New Roman" panose="02020603050405020304" pitchFamily="18" charset="0"/>
              </a:rPr>
              <a:t> </a:t>
            </a:r>
            <a:r>
              <a:rPr lang="en-US" sz="3200" dirty="0" err="1">
                <a:solidFill>
                  <a:srgbClr val="92D050"/>
                </a:solidFill>
                <a:latin typeface="Times New Roman" panose="02020603050405020304" pitchFamily="18" charset="0"/>
                <a:cs typeface="Times New Roman" panose="02020603050405020304" pitchFamily="18" charset="0"/>
              </a:rPr>
              <a:t>điều</a:t>
            </a:r>
            <a:r>
              <a:rPr lang="en-US" sz="3200" dirty="0">
                <a:solidFill>
                  <a:srgbClr val="92D050"/>
                </a:solidFill>
                <a:latin typeface="Times New Roman" panose="02020603050405020304" pitchFamily="18" charset="0"/>
                <a:cs typeface="Times New Roman" panose="02020603050405020304" pitchFamily="18" charset="0"/>
              </a:rPr>
              <a:t> </a:t>
            </a:r>
            <a:r>
              <a:rPr lang="en-US" sz="3200" dirty="0" err="1">
                <a:solidFill>
                  <a:srgbClr val="92D050"/>
                </a:solidFill>
                <a:latin typeface="Times New Roman" panose="02020603050405020304" pitchFamily="18" charset="0"/>
                <a:cs typeface="Times New Roman" panose="02020603050405020304" pitchFamily="18" charset="0"/>
              </a:rPr>
              <a:t>bạn</a:t>
            </a:r>
            <a:r>
              <a:rPr lang="en-US" sz="3200" dirty="0">
                <a:solidFill>
                  <a:srgbClr val="92D050"/>
                </a:solidFill>
                <a:latin typeface="Times New Roman" panose="02020603050405020304" pitchFamily="18" charset="0"/>
                <a:cs typeface="Times New Roman" panose="02020603050405020304" pitchFamily="18" charset="0"/>
              </a:rPr>
              <a:t> </a:t>
            </a:r>
            <a:r>
              <a:rPr lang="en-US" sz="3200" dirty="0" err="1">
                <a:solidFill>
                  <a:srgbClr val="92D050"/>
                </a:solidFill>
                <a:latin typeface="Times New Roman" panose="02020603050405020304" pitchFamily="18" charset="0"/>
                <a:cs typeface="Times New Roman" panose="02020603050405020304" pitchFamily="18" charset="0"/>
              </a:rPr>
              <a:t>không</a:t>
            </a:r>
            <a:r>
              <a:rPr lang="en-US" sz="3200" dirty="0">
                <a:solidFill>
                  <a:srgbClr val="92D050"/>
                </a:solidFill>
                <a:latin typeface="Times New Roman" panose="02020603050405020304" pitchFamily="18" charset="0"/>
                <a:cs typeface="Times New Roman" panose="02020603050405020304" pitchFamily="18" charset="0"/>
              </a:rPr>
              <a:t> </a:t>
            </a:r>
            <a:r>
              <a:rPr lang="en-US" sz="3200" dirty="0" err="1">
                <a:solidFill>
                  <a:srgbClr val="92D050"/>
                </a:solidFill>
                <a:latin typeface="Times New Roman" panose="02020603050405020304" pitchFamily="18" charset="0"/>
                <a:cs typeface="Times New Roman" panose="02020603050405020304" pitchFamily="18" charset="0"/>
              </a:rPr>
              <a:t>hài</a:t>
            </a:r>
            <a:r>
              <a:rPr lang="en-US" sz="3200" dirty="0">
                <a:solidFill>
                  <a:srgbClr val="92D050"/>
                </a:solidFill>
                <a:latin typeface="Times New Roman" panose="02020603050405020304" pitchFamily="18" charset="0"/>
                <a:cs typeface="Times New Roman" panose="02020603050405020304" pitchFamily="18" charset="0"/>
              </a:rPr>
              <a:t> long </a:t>
            </a:r>
            <a:r>
              <a:rPr lang="en-US" sz="3200" dirty="0" err="1">
                <a:solidFill>
                  <a:srgbClr val="92D050"/>
                </a:solidFill>
                <a:latin typeface="Times New Roman" panose="02020603050405020304" pitchFamily="18" charset="0"/>
                <a:cs typeface="Times New Roman" panose="02020603050405020304" pitchFamily="18" charset="0"/>
              </a:rPr>
              <a:t>về</a:t>
            </a:r>
            <a:r>
              <a:rPr lang="en-US" sz="3200" dirty="0">
                <a:solidFill>
                  <a:srgbClr val="92D050"/>
                </a:solidFill>
                <a:latin typeface="Times New Roman" panose="02020603050405020304" pitchFamily="18" charset="0"/>
                <a:cs typeface="Times New Roman" panose="02020603050405020304" pitchFamily="18" charset="0"/>
              </a:rPr>
              <a:t> </a:t>
            </a:r>
            <a:r>
              <a:rPr lang="en-US" sz="3200" dirty="0" err="1">
                <a:solidFill>
                  <a:srgbClr val="92D050"/>
                </a:solidFill>
                <a:latin typeface="Times New Roman" panose="02020603050405020304" pitchFamily="18" charset="0"/>
                <a:cs typeface="Times New Roman" panose="02020603050405020304" pitchFamily="18" charset="0"/>
              </a:rPr>
              <a:t>một</a:t>
            </a:r>
            <a:r>
              <a:rPr lang="en-US" sz="3200" dirty="0">
                <a:solidFill>
                  <a:srgbClr val="92D050"/>
                </a:solidFill>
                <a:latin typeface="Times New Roman" panose="02020603050405020304" pitchFamily="18" charset="0"/>
                <a:cs typeface="Times New Roman" panose="02020603050405020304" pitchFamily="18" charset="0"/>
              </a:rPr>
              <a:t> </a:t>
            </a:r>
            <a:r>
              <a:rPr lang="en-US" sz="3200" dirty="0" err="1">
                <a:solidFill>
                  <a:srgbClr val="92D050"/>
                </a:solidFill>
                <a:latin typeface="Times New Roman" panose="02020603050405020304" pitchFamily="18" charset="0"/>
                <a:cs typeface="Times New Roman" panose="02020603050405020304" pitchFamily="18" charset="0"/>
              </a:rPr>
              <a:t>bạn</a:t>
            </a:r>
            <a:r>
              <a:rPr lang="en-US" sz="3200" dirty="0">
                <a:solidFill>
                  <a:srgbClr val="92D050"/>
                </a:solidFill>
                <a:latin typeface="Times New Roman" panose="02020603050405020304" pitchFamily="18" charset="0"/>
                <a:cs typeface="Times New Roman" panose="02020603050405020304" pitchFamily="18" charset="0"/>
              </a:rPr>
              <a:t> </a:t>
            </a:r>
            <a:r>
              <a:rPr lang="en-US" sz="3200" dirty="0" err="1">
                <a:solidFill>
                  <a:srgbClr val="92D050"/>
                </a:solidFill>
                <a:latin typeface="Times New Roman" panose="02020603050405020304" pitchFamily="18" charset="0"/>
                <a:cs typeface="Times New Roman" panose="02020603050405020304" pitchFamily="18" charset="0"/>
              </a:rPr>
              <a:t>cùng</a:t>
            </a:r>
            <a:r>
              <a:rPr lang="en-US" sz="3200" dirty="0">
                <a:solidFill>
                  <a:srgbClr val="92D050"/>
                </a:solidFill>
                <a:latin typeface="Times New Roman" panose="02020603050405020304" pitchFamily="18" charset="0"/>
                <a:cs typeface="Times New Roman" panose="02020603050405020304" pitchFamily="18" charset="0"/>
              </a:rPr>
              <a:t> </a:t>
            </a:r>
            <a:r>
              <a:rPr lang="en-US" sz="3200" dirty="0" err="1">
                <a:solidFill>
                  <a:srgbClr val="92D050"/>
                </a:solidFill>
                <a:latin typeface="Times New Roman" panose="02020603050405020304" pitchFamily="18" charset="0"/>
                <a:cs typeface="Times New Roman" panose="02020603050405020304" pitchFamily="18" charset="0"/>
              </a:rPr>
              <a:t>lớp</a:t>
            </a:r>
            <a:r>
              <a:rPr lang="en-US" sz="3200" dirty="0">
                <a:solidFill>
                  <a:srgbClr val="92D050"/>
                </a:solidFill>
                <a:latin typeface="Times New Roman" panose="02020603050405020304" pitchFamily="18" charset="0"/>
                <a:cs typeface="Times New Roman" panose="02020603050405020304" pitchFamily="18" charset="0"/>
              </a:rPr>
              <a:t>)</a:t>
            </a:r>
            <a:r>
              <a:rPr lang="en-US" sz="3200" dirty="0" err="1">
                <a:solidFill>
                  <a:srgbClr val="92D050"/>
                </a:solidFill>
                <a:latin typeface="Times New Roman" panose="02020603050405020304" pitchFamily="18" charset="0"/>
                <a:cs typeface="Times New Roman" panose="02020603050405020304" pitchFamily="18" charset="0"/>
              </a:rPr>
              <a:t>rồi</a:t>
            </a:r>
            <a:r>
              <a:rPr lang="en-US" sz="3200" dirty="0">
                <a:solidFill>
                  <a:srgbClr val="92D050"/>
                </a:solidFill>
                <a:latin typeface="Times New Roman" panose="02020603050405020304" pitchFamily="18" charset="0"/>
                <a:cs typeface="Times New Roman" panose="02020603050405020304" pitchFamily="18" charset="0"/>
              </a:rPr>
              <a:t> </a:t>
            </a:r>
            <a:r>
              <a:rPr lang="en-US" sz="3200" dirty="0" err="1">
                <a:solidFill>
                  <a:srgbClr val="92D050"/>
                </a:solidFill>
                <a:latin typeface="Times New Roman" panose="02020603050405020304" pitchFamily="18" charset="0"/>
                <a:cs typeface="Times New Roman" panose="02020603050405020304" pitchFamily="18" charset="0"/>
              </a:rPr>
              <a:t>gửi</a:t>
            </a:r>
            <a:r>
              <a:rPr lang="en-US" sz="3200" dirty="0">
                <a:solidFill>
                  <a:srgbClr val="92D050"/>
                </a:solidFill>
                <a:latin typeface="Times New Roman" panose="02020603050405020304" pitchFamily="18" charset="0"/>
                <a:cs typeface="Times New Roman" panose="02020603050405020304" pitchFamily="18" charset="0"/>
              </a:rPr>
              <a:t> </a:t>
            </a:r>
            <a:r>
              <a:rPr lang="en-US" sz="3200" dirty="0" err="1">
                <a:solidFill>
                  <a:srgbClr val="92D050"/>
                </a:solidFill>
                <a:latin typeface="Times New Roman" panose="02020603050405020304" pitchFamily="18" charset="0"/>
                <a:cs typeface="Times New Roman" panose="02020603050405020304" pitchFamily="18" charset="0"/>
              </a:rPr>
              <a:t>cho</a:t>
            </a:r>
            <a:r>
              <a:rPr lang="en-US" sz="3200" dirty="0">
                <a:solidFill>
                  <a:srgbClr val="92D050"/>
                </a:solidFill>
                <a:latin typeface="Times New Roman" panose="02020603050405020304" pitchFamily="18" charset="0"/>
                <a:cs typeface="Times New Roman" panose="02020603050405020304" pitchFamily="18" charset="0"/>
              </a:rPr>
              <a:t> </a:t>
            </a:r>
            <a:r>
              <a:rPr lang="en-US" sz="3200" dirty="0" err="1">
                <a:solidFill>
                  <a:srgbClr val="92D050"/>
                </a:solidFill>
                <a:latin typeface="Times New Roman" panose="02020603050405020304" pitchFamily="18" charset="0"/>
                <a:cs typeface="Times New Roman" panose="02020603050405020304" pitchFamily="18" charset="0"/>
              </a:rPr>
              <a:t>các</a:t>
            </a:r>
            <a:r>
              <a:rPr lang="en-US" sz="3200" dirty="0">
                <a:solidFill>
                  <a:srgbClr val="92D050"/>
                </a:solidFill>
                <a:latin typeface="Times New Roman" panose="02020603050405020304" pitchFamily="18" charset="0"/>
                <a:cs typeface="Times New Roman" panose="02020603050405020304" pitchFamily="18" charset="0"/>
              </a:rPr>
              <a:t> </a:t>
            </a:r>
            <a:r>
              <a:rPr lang="en-US" sz="3200" dirty="0" err="1">
                <a:solidFill>
                  <a:srgbClr val="92D050"/>
                </a:solidFill>
                <a:latin typeface="Times New Roman" panose="02020603050405020304" pitchFamily="18" charset="0"/>
                <a:cs typeface="Times New Roman" panose="02020603050405020304" pitchFamily="18" charset="0"/>
              </a:rPr>
              <a:t>bạn</a:t>
            </a:r>
            <a:r>
              <a:rPr lang="en-US" sz="3200" dirty="0">
                <a:solidFill>
                  <a:srgbClr val="92D050"/>
                </a:solidFill>
                <a:latin typeface="Times New Roman" panose="02020603050405020304" pitchFamily="18" charset="0"/>
                <a:cs typeface="Times New Roman" panose="02020603050405020304" pitchFamily="18" charset="0"/>
              </a:rPr>
              <a:t> </a:t>
            </a:r>
            <a:r>
              <a:rPr lang="en-US" sz="3200" dirty="0" err="1">
                <a:solidFill>
                  <a:srgbClr val="92D050"/>
                </a:solidFill>
                <a:latin typeface="Times New Roman" panose="02020603050405020304" pitchFamily="18" charset="0"/>
                <a:cs typeface="Times New Roman" panose="02020603050405020304" pitchFamily="18" charset="0"/>
              </a:rPr>
              <a:t>khác</a:t>
            </a:r>
            <a:endParaRPr lang="en-US" sz="3200" dirty="0">
              <a:solidFill>
                <a:srgbClr val="92D05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7559431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sp>
        <p:nvSpPr>
          <p:cNvPr id="3" name="Freeform 3"/>
          <p:cNvSpPr/>
          <p:nvPr/>
        </p:nvSpPr>
        <p:spPr>
          <a:xfrm>
            <a:off x="3020850" y="1771950"/>
            <a:ext cx="12246300" cy="6271126"/>
          </a:xfrm>
          <a:custGeom>
            <a:avLst/>
            <a:gdLst/>
            <a:ahLst/>
            <a:cxnLst/>
            <a:rect l="l" t="t" r="r" b="b"/>
            <a:pathLst>
              <a:path w="12246300" h="6271126">
                <a:moveTo>
                  <a:pt x="0" y="0"/>
                </a:moveTo>
                <a:lnTo>
                  <a:pt x="12246300" y="0"/>
                </a:lnTo>
                <a:lnTo>
                  <a:pt x="12246300" y="6271127"/>
                </a:lnTo>
                <a:lnTo>
                  <a:pt x="0" y="6271127"/>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 name="Freeform 4"/>
          <p:cNvSpPr/>
          <p:nvPr/>
        </p:nvSpPr>
        <p:spPr>
          <a:xfrm flipH="1">
            <a:off x="16143268" y="-3984217"/>
            <a:ext cx="10801253" cy="5756168"/>
          </a:xfrm>
          <a:custGeom>
            <a:avLst/>
            <a:gdLst/>
            <a:ahLst/>
            <a:cxnLst/>
            <a:rect l="l" t="t" r="r" b="b"/>
            <a:pathLst>
              <a:path w="10801253" h="5756168">
                <a:moveTo>
                  <a:pt x="10801252" y="0"/>
                </a:moveTo>
                <a:lnTo>
                  <a:pt x="0" y="0"/>
                </a:lnTo>
                <a:lnTo>
                  <a:pt x="0" y="5756167"/>
                </a:lnTo>
                <a:lnTo>
                  <a:pt x="10801252" y="5756167"/>
                </a:lnTo>
                <a:lnTo>
                  <a:pt x="10801252"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5" name="Freeform 5"/>
          <p:cNvSpPr/>
          <p:nvPr/>
        </p:nvSpPr>
        <p:spPr>
          <a:xfrm>
            <a:off x="-8656520" y="-3984217"/>
            <a:ext cx="10801253" cy="5756168"/>
          </a:xfrm>
          <a:custGeom>
            <a:avLst/>
            <a:gdLst/>
            <a:ahLst/>
            <a:cxnLst/>
            <a:rect l="l" t="t" r="r" b="b"/>
            <a:pathLst>
              <a:path w="10801253" h="5756168">
                <a:moveTo>
                  <a:pt x="0" y="0"/>
                </a:moveTo>
                <a:lnTo>
                  <a:pt x="10801252" y="0"/>
                </a:lnTo>
                <a:lnTo>
                  <a:pt x="10801252" y="5756167"/>
                </a:lnTo>
                <a:lnTo>
                  <a:pt x="0" y="5756167"/>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6" name="Freeform 6"/>
          <p:cNvSpPr/>
          <p:nvPr/>
        </p:nvSpPr>
        <p:spPr>
          <a:xfrm>
            <a:off x="-1517919" y="7641371"/>
            <a:ext cx="5496517" cy="2970409"/>
          </a:xfrm>
          <a:custGeom>
            <a:avLst/>
            <a:gdLst/>
            <a:ahLst/>
            <a:cxnLst/>
            <a:rect l="l" t="t" r="r" b="b"/>
            <a:pathLst>
              <a:path w="5496517" h="2970409">
                <a:moveTo>
                  <a:pt x="0" y="0"/>
                </a:moveTo>
                <a:lnTo>
                  <a:pt x="5496517" y="0"/>
                </a:lnTo>
                <a:lnTo>
                  <a:pt x="5496517" y="2970409"/>
                </a:lnTo>
                <a:lnTo>
                  <a:pt x="0" y="2970409"/>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7" name="Freeform 7"/>
          <p:cNvSpPr/>
          <p:nvPr/>
        </p:nvSpPr>
        <p:spPr>
          <a:xfrm flipH="1">
            <a:off x="14309402" y="7641371"/>
            <a:ext cx="5496517" cy="2970409"/>
          </a:xfrm>
          <a:custGeom>
            <a:avLst/>
            <a:gdLst/>
            <a:ahLst/>
            <a:cxnLst/>
            <a:rect l="l" t="t" r="r" b="b"/>
            <a:pathLst>
              <a:path w="5496517" h="2970409">
                <a:moveTo>
                  <a:pt x="5496517" y="0"/>
                </a:moveTo>
                <a:lnTo>
                  <a:pt x="0" y="0"/>
                </a:lnTo>
                <a:lnTo>
                  <a:pt x="0" y="2970409"/>
                </a:lnTo>
                <a:lnTo>
                  <a:pt x="5496517" y="2970409"/>
                </a:lnTo>
                <a:lnTo>
                  <a:pt x="5496517" y="0"/>
                </a:lnTo>
                <a:close/>
              </a:path>
            </a:pathLst>
          </a:custGeom>
          <a:blipFill>
            <a:blip r:embed="rId7">
              <a:extLst>
                <a:ext uri="{96DAC541-7B7A-43D3-8B79-37D633B846F1}">
                  <asvg:svgBlip xmlns="" xmlns:asvg="http://schemas.microsoft.com/office/drawing/2016/SVG/main" r:embed="rId8"/>
                </a:ext>
              </a:extLst>
            </a:blip>
            <a:stretch>
              <a:fillRect/>
            </a:stretch>
          </a:blipFill>
          <a:ln cap="sq">
            <a:noFill/>
            <a:prstDash val="solid"/>
            <a:miter/>
          </a:ln>
        </p:spPr>
      </p:sp>
      <p:sp>
        <p:nvSpPr>
          <p:cNvPr id="8" name="Freeform 8"/>
          <p:cNvSpPr/>
          <p:nvPr/>
        </p:nvSpPr>
        <p:spPr>
          <a:xfrm flipH="1">
            <a:off x="13027894" y="5540254"/>
            <a:ext cx="1177117" cy="901826"/>
          </a:xfrm>
          <a:custGeom>
            <a:avLst/>
            <a:gdLst/>
            <a:ahLst/>
            <a:cxnLst/>
            <a:rect l="l" t="t" r="r" b="b"/>
            <a:pathLst>
              <a:path w="1177117" h="901826">
                <a:moveTo>
                  <a:pt x="1177116" y="0"/>
                </a:moveTo>
                <a:lnTo>
                  <a:pt x="0" y="0"/>
                </a:lnTo>
                <a:lnTo>
                  <a:pt x="0" y="901826"/>
                </a:lnTo>
                <a:lnTo>
                  <a:pt x="1177116" y="901826"/>
                </a:lnTo>
                <a:lnTo>
                  <a:pt x="1177116"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9" name="TextBox 9"/>
          <p:cNvSpPr txBox="1"/>
          <p:nvPr/>
        </p:nvSpPr>
        <p:spPr>
          <a:xfrm>
            <a:off x="3410844" y="4179165"/>
            <a:ext cx="11466311" cy="2436564"/>
          </a:xfrm>
          <a:prstGeom prst="rect">
            <a:avLst/>
          </a:prstGeom>
        </p:spPr>
        <p:txBody>
          <a:bodyPr lIns="0" tIns="0" rIns="0" bIns="0" rtlCol="0" anchor="t">
            <a:spAutoFit/>
          </a:bodyPr>
          <a:lstStyle/>
          <a:p>
            <a:pPr algn="ctr">
              <a:lnSpc>
                <a:spcPts val="9490"/>
              </a:lnSpc>
            </a:pPr>
            <a:r>
              <a:rPr lang="en-US" sz="8042" spc="450" dirty="0" smtClean="0">
                <a:solidFill>
                  <a:srgbClr val="00B0F0"/>
                </a:solidFill>
                <a:latin typeface="Paytone One"/>
                <a:ea typeface="Paytone One"/>
                <a:cs typeface="Paytone One"/>
                <a:sym typeface="Paytone One"/>
              </a:rPr>
              <a:t>KHỞI ĐỘNG</a:t>
            </a:r>
            <a:endParaRPr lang="en-US" sz="8042" spc="450" dirty="0">
              <a:solidFill>
                <a:srgbClr val="00B0F0"/>
              </a:solidFill>
              <a:latin typeface="Paytone One"/>
              <a:ea typeface="Paytone One"/>
              <a:cs typeface="Paytone One"/>
              <a:sym typeface="Paytone One"/>
            </a:endParaRPr>
          </a:p>
          <a:p>
            <a:pPr marL="0" lvl="0" indent="0" algn="ctr">
              <a:lnSpc>
                <a:spcPts val="9490"/>
              </a:lnSpc>
              <a:spcBef>
                <a:spcPct val="0"/>
              </a:spcBef>
            </a:pPr>
            <a:endParaRPr lang="en-US" sz="8042" spc="450" dirty="0">
              <a:solidFill>
                <a:srgbClr val="65503D"/>
              </a:solidFill>
              <a:latin typeface="Paytone One"/>
              <a:ea typeface="Paytone One"/>
              <a:cs typeface="Paytone One"/>
              <a:sym typeface="Paytone One"/>
            </a:endParaRPr>
          </a:p>
        </p:txBody>
      </p:sp>
    </p:spTree>
    <p:extLst>
      <p:ext uri="{BB962C8B-B14F-4D97-AF65-F5344CB8AC3E}">
        <p14:creationId xmlns:p14="http://schemas.microsoft.com/office/powerpoint/2010/main" val="358957032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6"/>
          <p:cNvSpPr/>
          <p:nvPr/>
        </p:nvSpPr>
        <p:spPr>
          <a:xfrm>
            <a:off x="416257" y="3287801"/>
            <a:ext cx="3573509" cy="1089212"/>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chemeClr val="tx1"/>
                </a:solidFill>
                <a:latin typeface="Times New Roman" panose="02020603050405020304" pitchFamily="18" charset="0"/>
                <a:cs typeface="Times New Roman" panose="02020603050405020304" pitchFamily="18" charset="0"/>
              </a:rPr>
              <a:t>Tính</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nhân</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văn</a:t>
            </a:r>
            <a:endParaRPr lang="en-US" sz="3600" b="1" dirty="0">
              <a:solidFill>
                <a:schemeClr val="tx1"/>
              </a:solidFill>
              <a:latin typeface="Times New Roman" panose="02020603050405020304" pitchFamily="18" charset="0"/>
              <a:cs typeface="Times New Roman" panose="02020603050405020304" pitchFamily="18" charset="0"/>
            </a:endParaRPr>
          </a:p>
        </p:txBody>
      </p:sp>
      <p:sp>
        <p:nvSpPr>
          <p:cNvPr id="18" name="TextBox 17"/>
          <p:cNvSpPr txBox="1"/>
          <p:nvPr/>
        </p:nvSpPr>
        <p:spPr>
          <a:xfrm>
            <a:off x="2260908" y="5446044"/>
            <a:ext cx="6883092" cy="3970318"/>
          </a:xfrm>
          <a:prstGeom prst="rect">
            <a:avLst/>
          </a:prstGeom>
          <a:noFill/>
          <a:ln>
            <a:solidFill>
              <a:schemeClr val="tx1"/>
            </a:solidFill>
          </a:ln>
        </p:spPr>
        <p:txBody>
          <a:bodyPr wrap="square" rtlCol="0">
            <a:spAutoFit/>
          </a:bodyPr>
          <a:lstStyle/>
          <a:p>
            <a:r>
              <a:rPr lang="en-US" sz="4200" dirty="0" err="1">
                <a:latin typeface="Times New Roman" panose="02020603050405020304" pitchFamily="18" charset="0"/>
                <a:cs typeface="Times New Roman" panose="02020603050405020304" pitchFamily="18" charset="0"/>
              </a:rPr>
              <a:t>Thể</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hiện</a:t>
            </a:r>
            <a:r>
              <a:rPr lang="en-US" sz="4200" dirty="0">
                <a:latin typeface="Times New Roman" panose="02020603050405020304" pitchFamily="18" charset="0"/>
                <a:cs typeface="Times New Roman" panose="02020603050405020304" pitchFamily="18" charset="0"/>
              </a:rPr>
              <a:t> qua </a:t>
            </a:r>
            <a:r>
              <a:rPr lang="en-US" sz="4200" dirty="0" err="1">
                <a:latin typeface="Times New Roman" panose="02020603050405020304" pitchFamily="18" charset="0"/>
                <a:cs typeface="Times New Roman" panose="02020603050405020304" pitchFamily="18" charset="0"/>
              </a:rPr>
              <a:t>việc</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giúp</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đỡ</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lẫn</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nhau</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trong</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hoạn</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nạn</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biết</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lắng</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nghe</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và</a:t>
            </a:r>
            <a:r>
              <a:rPr lang="en-US" sz="4200" dirty="0">
                <a:latin typeface="Times New Roman" panose="02020603050405020304" pitchFamily="18" charset="0"/>
                <a:cs typeface="Times New Roman" panose="02020603050405020304" pitchFamily="18" charset="0"/>
              </a:rPr>
              <a:t> chia </a:t>
            </a:r>
            <a:r>
              <a:rPr lang="en-US" sz="4200" dirty="0" err="1">
                <a:latin typeface="Times New Roman" panose="02020603050405020304" pitchFamily="18" charset="0"/>
                <a:cs typeface="Times New Roman" panose="02020603050405020304" pitchFamily="18" charset="0"/>
              </a:rPr>
              <a:t>sẻ</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khó</a:t>
            </a:r>
            <a:r>
              <a:rPr lang="en-US" sz="4200" dirty="0">
                <a:latin typeface="Times New Roman" panose="02020603050405020304" pitchFamily="18" charset="0"/>
                <a:cs typeface="Times New Roman" panose="02020603050405020304" pitchFamily="18" charset="0"/>
              </a:rPr>
              <a:t> khan </a:t>
            </a:r>
            <a:r>
              <a:rPr lang="en-US" sz="4200" dirty="0" err="1">
                <a:latin typeface="Times New Roman" panose="02020603050405020304" pitchFamily="18" charset="0"/>
                <a:cs typeface="Times New Roman" panose="02020603050405020304" pitchFamily="18" charset="0"/>
              </a:rPr>
              <a:t>của</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người</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khác</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đặt</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mình</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vào</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vị</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trí</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của</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người</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khác</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để</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hiểu</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và</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đồng</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cảm</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với</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họ</a:t>
            </a:r>
            <a:r>
              <a:rPr lang="en-US" sz="4200" dirty="0">
                <a:latin typeface="Times New Roman" panose="02020603050405020304" pitchFamily="18" charset="0"/>
                <a:cs typeface="Times New Roman" panose="02020603050405020304" pitchFamily="18" charset="0"/>
              </a:rPr>
              <a:t>,…</a:t>
            </a:r>
          </a:p>
        </p:txBody>
      </p:sp>
      <p:cxnSp>
        <p:nvCxnSpPr>
          <p:cNvPr id="19" name="Elbow Connector 18"/>
          <p:cNvCxnSpPr>
            <a:cxnSpLocks/>
          </p:cNvCxnSpPr>
          <p:nvPr/>
        </p:nvCxnSpPr>
        <p:spPr>
          <a:xfrm rot="10800000">
            <a:off x="1367334" y="4356833"/>
            <a:ext cx="1075761" cy="2208612"/>
          </a:xfrm>
          <a:prstGeom prst="bentConnector2">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pic>
        <p:nvPicPr>
          <p:cNvPr id="24" name="Picture 23"/>
          <p:cNvPicPr>
            <a:picLocks noChangeAspect="1"/>
          </p:cNvPicPr>
          <p:nvPr/>
        </p:nvPicPr>
        <p:blipFill rotWithShape="1">
          <a:blip r:embed="rId2">
            <a:extLst>
              <a:ext uri="{28A0092B-C50C-407E-A947-70E740481C1C}">
                <a14:useLocalDpi xmlns:a14="http://schemas.microsoft.com/office/drawing/2010/main" val="0"/>
              </a:ext>
            </a:extLst>
          </a:blip>
          <a:srcRect l="3551" t="5223" r="6987" b="2423"/>
          <a:stretch/>
        </p:blipFill>
        <p:spPr>
          <a:xfrm>
            <a:off x="9782736" y="2645185"/>
            <a:ext cx="8089008" cy="7078847"/>
          </a:xfrm>
          <a:prstGeom prst="rect">
            <a:avLst/>
          </a:prstGeom>
        </p:spPr>
      </p:pic>
      <p:sp>
        <p:nvSpPr>
          <p:cNvPr id="25" name="Rectangle 24"/>
          <p:cNvSpPr/>
          <p:nvPr/>
        </p:nvSpPr>
        <p:spPr>
          <a:xfrm>
            <a:off x="927846" y="201707"/>
            <a:ext cx="16022673" cy="92784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dirty="0">
                <a:solidFill>
                  <a:schemeClr val="bg1"/>
                </a:solidFill>
                <a:latin typeface="Times New Roman" panose="02020603050405020304" pitchFamily="18" charset="0"/>
                <a:cs typeface="Times New Roman" panose="02020603050405020304" pitchFamily="18" charset="0"/>
              </a:rPr>
              <a:t>2. THỂ HIỆN TÍNH NHÂN VĂN TRONG KHÔNG GIAN MẠNG </a:t>
            </a:r>
          </a:p>
        </p:txBody>
      </p:sp>
      <p:sp>
        <p:nvSpPr>
          <p:cNvPr id="26" name="Rounded Rectangle 25"/>
          <p:cNvSpPr/>
          <p:nvPr/>
        </p:nvSpPr>
        <p:spPr>
          <a:xfrm>
            <a:off x="1966630" y="1459748"/>
            <a:ext cx="13655489" cy="738836"/>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dirty="0">
                <a:solidFill>
                  <a:schemeClr val="tx1"/>
                </a:solidFill>
                <a:latin typeface="Times New Roman" panose="02020603050405020304" pitchFamily="18" charset="0"/>
                <a:cs typeface="Times New Roman" panose="02020603050405020304" pitchFamily="18" charset="0"/>
              </a:rPr>
              <a:t>a) </a:t>
            </a:r>
            <a:r>
              <a:rPr lang="en-US" sz="4200" b="1" dirty="0" err="1">
                <a:solidFill>
                  <a:schemeClr val="tx1"/>
                </a:solidFill>
                <a:latin typeface="Times New Roman" panose="02020603050405020304" pitchFamily="18" charset="0"/>
                <a:cs typeface="Times New Roman" panose="02020603050405020304" pitchFamily="18" charset="0"/>
              </a:rPr>
              <a:t>Ứng</a:t>
            </a:r>
            <a:r>
              <a:rPr lang="en-US" sz="4200" b="1" dirty="0">
                <a:solidFill>
                  <a:schemeClr val="tx1"/>
                </a:solidFill>
                <a:latin typeface="Times New Roman" panose="02020603050405020304" pitchFamily="18" charset="0"/>
                <a:cs typeface="Times New Roman" panose="02020603050405020304" pitchFamily="18" charset="0"/>
              </a:rPr>
              <a:t> </a:t>
            </a:r>
            <a:r>
              <a:rPr lang="en-US" sz="4200" b="1" dirty="0" err="1">
                <a:solidFill>
                  <a:schemeClr val="tx1"/>
                </a:solidFill>
                <a:latin typeface="Times New Roman" panose="02020603050405020304" pitchFamily="18" charset="0"/>
                <a:cs typeface="Times New Roman" panose="02020603050405020304" pitchFamily="18" charset="0"/>
              </a:rPr>
              <a:t>xử</a:t>
            </a:r>
            <a:r>
              <a:rPr lang="en-US" sz="4200" b="1" dirty="0">
                <a:solidFill>
                  <a:schemeClr val="tx1"/>
                </a:solidFill>
                <a:latin typeface="Times New Roman" panose="02020603050405020304" pitchFamily="18" charset="0"/>
                <a:cs typeface="Times New Roman" panose="02020603050405020304" pitchFamily="18" charset="0"/>
              </a:rPr>
              <a:t> </a:t>
            </a:r>
            <a:r>
              <a:rPr lang="en-US" sz="4200" b="1" dirty="0" err="1">
                <a:solidFill>
                  <a:schemeClr val="tx1"/>
                </a:solidFill>
                <a:latin typeface="Times New Roman" panose="02020603050405020304" pitchFamily="18" charset="0"/>
                <a:cs typeface="Times New Roman" panose="02020603050405020304" pitchFamily="18" charset="0"/>
              </a:rPr>
              <a:t>nhân</a:t>
            </a:r>
            <a:r>
              <a:rPr lang="en-US" sz="4200" b="1" dirty="0">
                <a:solidFill>
                  <a:schemeClr val="tx1"/>
                </a:solidFill>
                <a:latin typeface="Times New Roman" panose="02020603050405020304" pitchFamily="18" charset="0"/>
                <a:cs typeface="Times New Roman" panose="02020603050405020304" pitchFamily="18" charset="0"/>
              </a:rPr>
              <a:t> </a:t>
            </a:r>
            <a:r>
              <a:rPr lang="en-US" sz="4200" b="1" dirty="0" err="1">
                <a:solidFill>
                  <a:schemeClr val="tx1"/>
                </a:solidFill>
                <a:latin typeface="Times New Roman" panose="02020603050405020304" pitchFamily="18" charset="0"/>
                <a:cs typeface="Times New Roman" panose="02020603050405020304" pitchFamily="18" charset="0"/>
              </a:rPr>
              <a:t>văn</a:t>
            </a:r>
            <a:r>
              <a:rPr lang="en-US" sz="4200" b="1" dirty="0">
                <a:solidFill>
                  <a:schemeClr val="tx1"/>
                </a:solidFill>
                <a:latin typeface="Times New Roman" panose="02020603050405020304" pitchFamily="18" charset="0"/>
                <a:cs typeface="Times New Roman" panose="02020603050405020304" pitchFamily="18" charset="0"/>
              </a:rPr>
              <a:t> </a:t>
            </a:r>
            <a:r>
              <a:rPr lang="en-US" sz="4200" b="1" dirty="0" err="1">
                <a:solidFill>
                  <a:schemeClr val="tx1"/>
                </a:solidFill>
                <a:latin typeface="Times New Roman" panose="02020603050405020304" pitchFamily="18" charset="0"/>
                <a:cs typeface="Times New Roman" panose="02020603050405020304" pitchFamily="18" charset="0"/>
              </a:rPr>
              <a:t>khi</a:t>
            </a:r>
            <a:r>
              <a:rPr lang="en-US" sz="4200" b="1" dirty="0">
                <a:solidFill>
                  <a:schemeClr val="tx1"/>
                </a:solidFill>
                <a:latin typeface="Times New Roman" panose="02020603050405020304" pitchFamily="18" charset="0"/>
                <a:cs typeface="Times New Roman" panose="02020603050405020304" pitchFamily="18" charset="0"/>
              </a:rPr>
              <a:t> </a:t>
            </a:r>
            <a:r>
              <a:rPr lang="en-US" sz="4200" b="1" dirty="0" err="1">
                <a:solidFill>
                  <a:schemeClr val="tx1"/>
                </a:solidFill>
                <a:latin typeface="Times New Roman" panose="02020603050405020304" pitchFamily="18" charset="0"/>
                <a:cs typeface="Times New Roman" panose="02020603050405020304" pitchFamily="18" charset="0"/>
              </a:rPr>
              <a:t>giao</a:t>
            </a:r>
            <a:r>
              <a:rPr lang="en-US" sz="4200" b="1" dirty="0">
                <a:solidFill>
                  <a:schemeClr val="tx1"/>
                </a:solidFill>
                <a:latin typeface="Times New Roman" panose="02020603050405020304" pitchFamily="18" charset="0"/>
                <a:cs typeface="Times New Roman" panose="02020603050405020304" pitchFamily="18" charset="0"/>
              </a:rPr>
              <a:t> </a:t>
            </a:r>
            <a:r>
              <a:rPr lang="en-US" sz="4200" b="1" dirty="0" err="1">
                <a:solidFill>
                  <a:schemeClr val="tx1"/>
                </a:solidFill>
                <a:latin typeface="Times New Roman" panose="02020603050405020304" pitchFamily="18" charset="0"/>
                <a:cs typeface="Times New Roman" panose="02020603050405020304" pitchFamily="18" charset="0"/>
              </a:rPr>
              <a:t>tiếp</a:t>
            </a:r>
            <a:r>
              <a:rPr lang="en-US" sz="4200" b="1" dirty="0">
                <a:solidFill>
                  <a:schemeClr val="tx1"/>
                </a:solidFill>
                <a:latin typeface="Times New Roman" panose="02020603050405020304" pitchFamily="18" charset="0"/>
                <a:cs typeface="Times New Roman" panose="02020603050405020304" pitchFamily="18" charset="0"/>
              </a:rPr>
              <a:t> </a:t>
            </a:r>
            <a:r>
              <a:rPr lang="en-US" sz="4200" b="1" dirty="0" err="1">
                <a:solidFill>
                  <a:schemeClr val="tx1"/>
                </a:solidFill>
                <a:latin typeface="Times New Roman" panose="02020603050405020304" pitchFamily="18" charset="0"/>
                <a:cs typeface="Times New Roman" panose="02020603050405020304" pitchFamily="18" charset="0"/>
              </a:rPr>
              <a:t>trong</a:t>
            </a:r>
            <a:r>
              <a:rPr lang="en-US" sz="4200" b="1" dirty="0">
                <a:solidFill>
                  <a:schemeClr val="tx1"/>
                </a:solidFill>
                <a:latin typeface="Times New Roman" panose="02020603050405020304" pitchFamily="18" charset="0"/>
                <a:cs typeface="Times New Roman" panose="02020603050405020304" pitchFamily="18" charset="0"/>
              </a:rPr>
              <a:t> </a:t>
            </a:r>
            <a:r>
              <a:rPr lang="en-US" sz="4200" b="1" dirty="0" err="1">
                <a:solidFill>
                  <a:schemeClr val="tx1"/>
                </a:solidFill>
                <a:latin typeface="Times New Roman" panose="02020603050405020304" pitchFamily="18" charset="0"/>
                <a:cs typeface="Times New Roman" panose="02020603050405020304" pitchFamily="18" charset="0"/>
              </a:rPr>
              <a:t>không</a:t>
            </a:r>
            <a:r>
              <a:rPr lang="en-US" sz="4200" b="1" dirty="0">
                <a:solidFill>
                  <a:schemeClr val="tx1"/>
                </a:solidFill>
                <a:latin typeface="Times New Roman" panose="02020603050405020304" pitchFamily="18" charset="0"/>
                <a:cs typeface="Times New Roman" panose="02020603050405020304" pitchFamily="18" charset="0"/>
              </a:rPr>
              <a:t> </a:t>
            </a:r>
            <a:r>
              <a:rPr lang="en-US" sz="4200" b="1" dirty="0" err="1">
                <a:solidFill>
                  <a:schemeClr val="tx1"/>
                </a:solidFill>
                <a:latin typeface="Times New Roman" panose="02020603050405020304" pitchFamily="18" charset="0"/>
                <a:cs typeface="Times New Roman" panose="02020603050405020304" pitchFamily="18" charset="0"/>
              </a:rPr>
              <a:t>gian</a:t>
            </a:r>
            <a:r>
              <a:rPr lang="en-US" sz="4200" b="1" dirty="0">
                <a:solidFill>
                  <a:schemeClr val="tx1"/>
                </a:solidFill>
                <a:latin typeface="Times New Roman" panose="02020603050405020304" pitchFamily="18" charset="0"/>
                <a:cs typeface="Times New Roman" panose="02020603050405020304" pitchFamily="18" charset="0"/>
              </a:rPr>
              <a:t> </a:t>
            </a:r>
            <a:r>
              <a:rPr lang="en-US" sz="4200" b="1" dirty="0" err="1">
                <a:solidFill>
                  <a:schemeClr val="tx1"/>
                </a:solidFill>
                <a:latin typeface="Times New Roman" panose="02020603050405020304" pitchFamily="18" charset="0"/>
                <a:cs typeface="Times New Roman" panose="02020603050405020304" pitchFamily="18" charset="0"/>
              </a:rPr>
              <a:t>mạng</a:t>
            </a:r>
            <a:endParaRPr lang="en-US" sz="4200" b="1" dirty="0">
              <a:solidFill>
                <a:schemeClr val="tx1"/>
              </a:solidFill>
              <a:latin typeface="Times New Roman" panose="02020603050405020304" pitchFamily="18" charset="0"/>
              <a:cs typeface="Times New Roman" panose="02020603050405020304" pitchFamily="18" charset="0"/>
            </a:endParaRPr>
          </a:p>
        </p:txBody>
      </p:sp>
      <p:cxnSp>
        <p:nvCxnSpPr>
          <p:cNvPr id="27" name="Elbow Connector 26"/>
          <p:cNvCxnSpPr>
            <a:cxnSpLocks/>
            <a:endCxn id="26" idx="1"/>
          </p:cNvCxnSpPr>
          <p:nvPr/>
        </p:nvCxnSpPr>
        <p:spPr>
          <a:xfrm rot="16200000" flipH="1">
            <a:off x="1389903" y="1252440"/>
            <a:ext cx="699615" cy="453837"/>
          </a:xfrm>
          <a:prstGeom prst="bentConnector2">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7103758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500"/>
                                        <p:tgtEl>
                                          <p:spTgt spid="19"/>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left)">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circle(in)">
                                      <p:cBhvr>
                                        <p:cTn id="20"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61B55-E532-069D-7903-7CF1FE7AE367}"/>
              </a:ext>
            </a:extLst>
          </p:cNvPr>
          <p:cNvSpPr>
            <a:spLocks noGrp="1"/>
          </p:cNvSpPr>
          <p:nvPr>
            <p:ph type="title"/>
          </p:nvPr>
        </p:nvSpPr>
        <p:spPr>
          <a:xfrm>
            <a:off x="1257300" y="527218"/>
            <a:ext cx="16459200" cy="1988345"/>
          </a:xfrm>
          <a:solidFill>
            <a:schemeClr val="accent4"/>
          </a:solidFill>
        </p:spPr>
        <p:txBody>
          <a:bodyPr>
            <a:normAutofit/>
          </a:bodyPr>
          <a:lstStyle/>
          <a:p>
            <a:r>
              <a:rPr lang="vi-VN" sz="4800" dirty="0">
                <a:solidFill>
                  <a:schemeClr val="bg1"/>
                </a:solidFill>
              </a:rPr>
              <a:t>Quy tắc ứng xử chung là những quy tắc áp dụng cho tất cả các nhóm đối tượng:</a:t>
            </a:r>
            <a:endParaRPr lang="en-US" sz="4800" dirty="0">
              <a:solidFill>
                <a:schemeClr val="bg1"/>
              </a:solidFill>
            </a:endParaRPr>
          </a:p>
        </p:txBody>
      </p:sp>
      <p:sp>
        <p:nvSpPr>
          <p:cNvPr id="3" name="Content Placeholder 2">
            <a:extLst>
              <a:ext uri="{FF2B5EF4-FFF2-40B4-BE49-F238E27FC236}">
                <a16:creationId xmlns:a16="http://schemas.microsoft.com/office/drawing/2014/main" id="{0EAD4C19-BB70-1072-C571-C22425A67457}"/>
              </a:ext>
            </a:extLst>
          </p:cNvPr>
          <p:cNvSpPr>
            <a:spLocks noGrp="1"/>
          </p:cNvSpPr>
          <p:nvPr>
            <p:ph idx="1"/>
          </p:nvPr>
        </p:nvSpPr>
        <p:spPr>
          <a:xfrm>
            <a:off x="1084997" y="2881740"/>
            <a:ext cx="16459200" cy="6527007"/>
          </a:xfrm>
        </p:spPr>
        <p:txBody>
          <a:bodyPr>
            <a:normAutofit lnSpcReduction="10000"/>
          </a:bodyPr>
          <a:lstStyle/>
          <a:p>
            <a:r>
              <a:rPr lang="vi-VN" sz="4200" dirty="0">
                <a:latin typeface="Times New Roman" panose="02020603050405020304" pitchFamily="18" charset="0"/>
                <a:cs typeface="Times New Roman" panose="02020603050405020304" pitchFamily="18" charset="0"/>
              </a:rPr>
              <a:t> Quy tắc Tôn trọng, tuân thủ pháp luật: Tuân thủ pháp luật Việt Nam, tôn trọng quyền và lợi ích hợp pháp của tổ chức, cá nhân. </a:t>
            </a:r>
            <a:endParaRPr lang="en-US" sz="4200" dirty="0">
              <a:latin typeface="Times New Roman" panose="02020603050405020304" pitchFamily="18" charset="0"/>
              <a:cs typeface="Times New Roman" panose="02020603050405020304" pitchFamily="18" charset="0"/>
            </a:endParaRPr>
          </a:p>
          <a:p>
            <a:r>
              <a:rPr lang="vi-VN" sz="4200" dirty="0">
                <a:latin typeface="Times New Roman" panose="02020603050405020304" pitchFamily="18" charset="0"/>
                <a:cs typeface="Times New Roman" panose="02020603050405020304" pitchFamily="18" charset="0"/>
              </a:rPr>
              <a:t> Quy tắc Lành mạnh: Hành vi, ứng xử trên mạng xã hội phù hợp với các giá trị đạo đức, văn hóa, truyền thống tốt đẹp của dân tộc Việt Nam.</a:t>
            </a:r>
          </a:p>
          <a:p>
            <a:r>
              <a:rPr lang="vi-VN" sz="4200" dirty="0">
                <a:latin typeface="Times New Roman" panose="02020603050405020304" pitchFamily="18" charset="0"/>
                <a:cs typeface="Times New Roman" panose="02020603050405020304" pitchFamily="18" charset="0"/>
              </a:rPr>
              <a:t>Có các hành vi, ứng xử phù hợp với những giá trị đạo đức, văn hóa, truyền thống của dân tộc Việt Nam; không sử dụng từ ngữ gây thù hận, kích động bạo lực, phân biệt vùng miền, giới tính, tôn giáo.</a:t>
            </a:r>
          </a:p>
          <a:p>
            <a:r>
              <a:rPr lang="vi-VN" sz="4200" dirty="0">
                <a:latin typeface="Times New Roman" panose="02020603050405020304" pitchFamily="18" charset="0"/>
                <a:cs typeface="Times New Roman" panose="02020603050405020304" pitchFamily="18" charset="0"/>
              </a:rPr>
              <a:t>Vận động người thân trong gia đình, bạn bè, những người xung quanh tham gia giáo dục, bảo vệ trẻ em, trẻ vị thành niên sử dụng mạng xã hội một cách an toàn, lành mạnh.</a:t>
            </a:r>
          </a:p>
          <a:p>
            <a:endParaRPr lang="en-US" dirty="0"/>
          </a:p>
        </p:txBody>
      </p:sp>
    </p:spTree>
    <p:extLst>
      <p:ext uri="{BB962C8B-B14F-4D97-AF65-F5344CB8AC3E}">
        <p14:creationId xmlns:p14="http://schemas.microsoft.com/office/powerpoint/2010/main" val="13072163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wipe(down)">
                                      <p:cBhvr>
                                        <p:cTn id="14" dur="500"/>
                                        <p:tgtEl>
                                          <p:spTgt spid="3">
                                            <p:txEl>
                                              <p:pRg st="0" end="0"/>
                                            </p:txEl>
                                          </p:spTgt>
                                        </p:tgtEl>
                                      </p:cBhvr>
                                    </p:animEffect>
                                  </p:childTnLst>
                                </p:cTn>
                              </p:par>
                              <p:par>
                                <p:cTn id="15" presetID="22" presetClass="entr" presetSubtype="4" fill="hold"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down)">
                                      <p:cBhvr>
                                        <p:cTn id="17" dur="500"/>
                                        <p:tgtEl>
                                          <p:spTgt spid="3">
                                            <p:txEl>
                                              <p:pRg st="1" end="1"/>
                                            </p:txEl>
                                          </p:spTgt>
                                        </p:tgtEl>
                                      </p:cBhvr>
                                    </p:animEffect>
                                  </p:childTnLst>
                                </p:cTn>
                              </p:par>
                              <p:par>
                                <p:cTn id="18" presetID="22" presetClass="entr" presetSubtype="4" fill="hold" nodeType="with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wipe(down)">
                                      <p:cBhvr>
                                        <p:cTn id="20" dur="500"/>
                                        <p:tgtEl>
                                          <p:spTgt spid="3">
                                            <p:txEl>
                                              <p:pRg st="2" end="2"/>
                                            </p:txEl>
                                          </p:spTgt>
                                        </p:tgtEl>
                                      </p:cBhvr>
                                    </p:animEffect>
                                  </p:childTnLst>
                                </p:cTn>
                              </p:par>
                              <p:par>
                                <p:cTn id="21" presetID="22" presetClass="entr" presetSubtype="4" fill="hold" nodeType="with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wipe(down)">
                                      <p:cBhvr>
                                        <p:cTn id="23"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27845" y="201707"/>
            <a:ext cx="15847361" cy="92784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dirty="0">
                <a:solidFill>
                  <a:schemeClr val="bg1"/>
                </a:solidFill>
                <a:latin typeface="Times New Roman" panose="02020603050405020304" pitchFamily="18" charset="0"/>
                <a:cs typeface="Times New Roman" panose="02020603050405020304" pitchFamily="18" charset="0"/>
              </a:rPr>
              <a:t>2. THỂ HIỆN TÍNH NHÂN VĂN TRONG KHÔNG GIAN MẠNG </a:t>
            </a:r>
          </a:p>
        </p:txBody>
      </p:sp>
      <p:sp>
        <p:nvSpPr>
          <p:cNvPr id="5" name="Rounded Rectangle 4"/>
          <p:cNvSpPr/>
          <p:nvPr/>
        </p:nvSpPr>
        <p:spPr>
          <a:xfrm>
            <a:off x="1966631" y="1210226"/>
            <a:ext cx="11577921" cy="988359"/>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Times New Roman" panose="02020603050405020304" pitchFamily="18" charset="0"/>
                <a:cs typeface="Times New Roman" panose="02020603050405020304" pitchFamily="18" charset="0"/>
              </a:rPr>
              <a:t>a) </a:t>
            </a:r>
            <a:r>
              <a:rPr lang="en-US" sz="3600" b="1" dirty="0" err="1">
                <a:solidFill>
                  <a:schemeClr val="tx1"/>
                </a:solidFill>
                <a:latin typeface="Times New Roman" panose="02020603050405020304" pitchFamily="18" charset="0"/>
                <a:cs typeface="Times New Roman" panose="02020603050405020304" pitchFamily="18" charset="0"/>
              </a:rPr>
              <a:t>Ứng</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xử</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nhân</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văn</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khi</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giao</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tiếp</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trong</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không</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gian</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smtClean="0">
                <a:solidFill>
                  <a:schemeClr val="tx1"/>
                </a:solidFill>
                <a:latin typeface="Times New Roman" panose="02020603050405020304" pitchFamily="18" charset="0"/>
                <a:cs typeface="Times New Roman" panose="02020603050405020304" pitchFamily="18" charset="0"/>
              </a:rPr>
              <a:t>mạng</a:t>
            </a:r>
            <a:r>
              <a:rPr lang="en-US" sz="3600" b="1" dirty="0" smtClean="0">
                <a:solidFill>
                  <a:schemeClr val="tx1"/>
                </a:solidFill>
                <a:latin typeface="Times New Roman" panose="02020603050405020304" pitchFamily="18" charset="0"/>
                <a:cs typeface="Times New Roman" panose="02020603050405020304" pitchFamily="18" charset="0"/>
              </a:rPr>
              <a:t>: </a:t>
            </a:r>
            <a:r>
              <a:rPr lang="en-US" sz="3600" b="1" dirty="0" err="1" smtClean="0">
                <a:solidFill>
                  <a:schemeClr val="tx1"/>
                </a:solidFill>
                <a:latin typeface="Times New Roman" panose="02020603050405020304" pitchFamily="18" charset="0"/>
                <a:cs typeface="Times New Roman" panose="02020603050405020304" pitchFamily="18" charset="0"/>
              </a:rPr>
              <a:t>một</a:t>
            </a:r>
            <a:r>
              <a:rPr lang="en-US" sz="3600" b="1" dirty="0" smtClean="0">
                <a:solidFill>
                  <a:schemeClr val="tx1"/>
                </a:solidFill>
                <a:latin typeface="Times New Roman" panose="02020603050405020304" pitchFamily="18" charset="0"/>
                <a:cs typeface="Times New Roman" panose="02020603050405020304" pitchFamily="18" charset="0"/>
              </a:rPr>
              <a:t> </a:t>
            </a:r>
            <a:r>
              <a:rPr lang="en-US" sz="3600" b="1" dirty="0" err="1" smtClean="0">
                <a:solidFill>
                  <a:schemeClr val="tx1"/>
                </a:solidFill>
                <a:latin typeface="Times New Roman" panose="02020603050405020304" pitchFamily="18" charset="0"/>
                <a:cs typeface="Times New Roman" panose="02020603050405020304" pitchFamily="18" charset="0"/>
              </a:rPr>
              <a:t>số</a:t>
            </a:r>
            <a:r>
              <a:rPr lang="en-US" sz="3600" b="1" dirty="0" smtClean="0">
                <a:solidFill>
                  <a:schemeClr val="tx1"/>
                </a:solidFill>
                <a:latin typeface="Times New Roman" panose="02020603050405020304" pitchFamily="18" charset="0"/>
                <a:cs typeface="Times New Roman" panose="02020603050405020304" pitchFamily="18" charset="0"/>
              </a:rPr>
              <a:t> </a:t>
            </a:r>
            <a:r>
              <a:rPr lang="en-US" sz="3600" b="1" dirty="0" err="1" smtClean="0">
                <a:solidFill>
                  <a:schemeClr val="tx1"/>
                </a:solidFill>
                <a:latin typeface="Times New Roman" panose="02020603050405020304" pitchFamily="18" charset="0"/>
                <a:cs typeface="Times New Roman" panose="02020603050405020304" pitchFamily="18" charset="0"/>
              </a:rPr>
              <a:t>khía</a:t>
            </a:r>
            <a:r>
              <a:rPr lang="en-US" sz="3600" b="1" dirty="0" smtClean="0">
                <a:solidFill>
                  <a:schemeClr val="tx1"/>
                </a:solidFill>
                <a:latin typeface="Times New Roman" panose="02020603050405020304" pitchFamily="18" charset="0"/>
                <a:cs typeface="Times New Roman" panose="02020603050405020304" pitchFamily="18" charset="0"/>
              </a:rPr>
              <a:t> </a:t>
            </a:r>
            <a:r>
              <a:rPr lang="en-US" sz="3600" b="1" dirty="0" err="1" smtClean="0">
                <a:solidFill>
                  <a:schemeClr val="tx1"/>
                </a:solidFill>
                <a:latin typeface="Times New Roman" panose="02020603050405020304" pitchFamily="18" charset="0"/>
                <a:cs typeface="Times New Roman" panose="02020603050405020304" pitchFamily="18" charset="0"/>
              </a:rPr>
              <a:t>cạnh</a:t>
            </a:r>
            <a:endParaRPr lang="en-US" sz="3600" b="1" dirty="0">
              <a:solidFill>
                <a:schemeClr val="tx1"/>
              </a:solidFill>
              <a:latin typeface="Times New Roman" panose="02020603050405020304" pitchFamily="18" charset="0"/>
              <a:cs typeface="Times New Roman" panose="02020603050405020304" pitchFamily="18" charset="0"/>
            </a:endParaRPr>
          </a:p>
        </p:txBody>
      </p:sp>
      <p:cxnSp>
        <p:nvCxnSpPr>
          <p:cNvPr id="8" name="Elbow Connector 7"/>
          <p:cNvCxnSpPr>
            <a:endCxn id="5" idx="1"/>
          </p:cNvCxnSpPr>
          <p:nvPr/>
        </p:nvCxnSpPr>
        <p:spPr>
          <a:xfrm rot="16200000" flipH="1">
            <a:off x="1452287" y="1190060"/>
            <a:ext cx="574853" cy="453837"/>
          </a:xfrm>
          <a:prstGeom prst="bentConnector2">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30" name="Freeform 29"/>
          <p:cNvSpPr/>
          <p:nvPr/>
        </p:nvSpPr>
        <p:spPr>
          <a:xfrm>
            <a:off x="689770" y="6426441"/>
            <a:ext cx="6834143" cy="3537828"/>
          </a:xfrm>
          <a:custGeom>
            <a:avLst/>
            <a:gdLst>
              <a:gd name="connsiteX0" fmla="*/ 0 w 2119068"/>
              <a:gd name="connsiteY0" fmla="*/ 137268 h 1372675"/>
              <a:gd name="connsiteX1" fmla="*/ 137268 w 2119068"/>
              <a:gd name="connsiteY1" fmla="*/ 0 h 1372675"/>
              <a:gd name="connsiteX2" fmla="*/ 1981801 w 2119068"/>
              <a:gd name="connsiteY2" fmla="*/ 0 h 1372675"/>
              <a:gd name="connsiteX3" fmla="*/ 2119069 w 2119068"/>
              <a:gd name="connsiteY3" fmla="*/ 137268 h 1372675"/>
              <a:gd name="connsiteX4" fmla="*/ 2119068 w 2119068"/>
              <a:gd name="connsiteY4" fmla="*/ 1235408 h 1372675"/>
              <a:gd name="connsiteX5" fmla="*/ 1981800 w 2119068"/>
              <a:gd name="connsiteY5" fmla="*/ 1372676 h 1372675"/>
              <a:gd name="connsiteX6" fmla="*/ 137268 w 2119068"/>
              <a:gd name="connsiteY6" fmla="*/ 1372675 h 1372675"/>
              <a:gd name="connsiteX7" fmla="*/ 0 w 2119068"/>
              <a:gd name="connsiteY7" fmla="*/ 1235407 h 1372675"/>
              <a:gd name="connsiteX8" fmla="*/ 0 w 2119068"/>
              <a:gd name="connsiteY8" fmla="*/ 137268 h 1372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9068" h="1372675">
                <a:moveTo>
                  <a:pt x="0" y="137268"/>
                </a:moveTo>
                <a:cubicBezTo>
                  <a:pt x="0" y="61457"/>
                  <a:pt x="61457" y="0"/>
                  <a:pt x="137268" y="0"/>
                </a:cubicBezTo>
                <a:lnTo>
                  <a:pt x="1981801" y="0"/>
                </a:lnTo>
                <a:cubicBezTo>
                  <a:pt x="2057612" y="0"/>
                  <a:pt x="2119069" y="61457"/>
                  <a:pt x="2119069" y="137268"/>
                </a:cubicBezTo>
                <a:cubicBezTo>
                  <a:pt x="2119069" y="503315"/>
                  <a:pt x="2119068" y="869361"/>
                  <a:pt x="2119068" y="1235408"/>
                </a:cubicBezTo>
                <a:cubicBezTo>
                  <a:pt x="2119068" y="1311219"/>
                  <a:pt x="2057611" y="1372676"/>
                  <a:pt x="1981800" y="1372676"/>
                </a:cubicBezTo>
                <a:lnTo>
                  <a:pt x="137268" y="1372675"/>
                </a:lnTo>
                <a:cubicBezTo>
                  <a:pt x="61457" y="1372675"/>
                  <a:pt x="0" y="1311218"/>
                  <a:pt x="0" y="1235407"/>
                </a:cubicBezTo>
                <a:lnTo>
                  <a:pt x="0" y="137268"/>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56685" tIns="771438" rIns="1210266" bIns="256685" numCol="1" spcCol="1270" anchor="t" anchorCtr="0">
            <a:noAutofit/>
          </a:bodyPr>
          <a:lstStyle/>
          <a:p>
            <a:pPr marL="428625" lvl="1" indent="-428625" defTabSz="1933575">
              <a:lnSpc>
                <a:spcPct val="90000"/>
              </a:lnSpc>
              <a:spcBef>
                <a:spcPct val="0"/>
              </a:spcBef>
              <a:spcAft>
                <a:spcPct val="15000"/>
              </a:spcAft>
              <a:buChar char="••"/>
            </a:pPr>
            <a:r>
              <a:rPr lang="en-US" sz="4350" dirty="0" err="1">
                <a:latin typeface="Times New Roman" panose="02020603050405020304" pitchFamily="18" charset="0"/>
                <a:cs typeface="Times New Roman" panose="02020603050405020304" pitchFamily="18" charset="0"/>
              </a:rPr>
              <a:t>Giúp</a:t>
            </a:r>
            <a:r>
              <a:rPr lang="en-US" sz="4350" dirty="0">
                <a:latin typeface="Times New Roman" panose="02020603050405020304" pitchFamily="18" charset="0"/>
                <a:cs typeface="Times New Roman" panose="02020603050405020304" pitchFamily="18" charset="0"/>
              </a:rPr>
              <a:t> </a:t>
            </a:r>
            <a:r>
              <a:rPr lang="en-US" sz="4350" dirty="0" err="1">
                <a:latin typeface="Times New Roman" panose="02020603050405020304" pitchFamily="18" charset="0"/>
                <a:cs typeface="Times New Roman" panose="02020603050405020304" pitchFamily="18" charset="0"/>
              </a:rPr>
              <a:t>đỡ</a:t>
            </a:r>
            <a:r>
              <a:rPr lang="en-US" sz="4350" dirty="0">
                <a:latin typeface="Times New Roman" panose="02020603050405020304" pitchFamily="18" charset="0"/>
                <a:cs typeface="Times New Roman" panose="02020603050405020304" pitchFamily="18" charset="0"/>
              </a:rPr>
              <a:t>, </a:t>
            </a:r>
            <a:r>
              <a:rPr lang="en-US" sz="4350" dirty="0" err="1">
                <a:latin typeface="Times New Roman" panose="02020603050405020304" pitchFamily="18" charset="0"/>
                <a:cs typeface="Times New Roman" panose="02020603050405020304" pitchFamily="18" charset="0"/>
              </a:rPr>
              <a:t>hỗ</a:t>
            </a:r>
            <a:r>
              <a:rPr lang="en-US" sz="4350" dirty="0">
                <a:latin typeface="Times New Roman" panose="02020603050405020304" pitchFamily="18" charset="0"/>
                <a:cs typeface="Times New Roman" panose="02020603050405020304" pitchFamily="18" charset="0"/>
              </a:rPr>
              <a:t> </a:t>
            </a:r>
            <a:r>
              <a:rPr lang="en-US" sz="4350" dirty="0" err="1">
                <a:latin typeface="Times New Roman" panose="02020603050405020304" pitchFamily="18" charset="0"/>
                <a:cs typeface="Times New Roman" panose="02020603050405020304" pitchFamily="18" charset="0"/>
              </a:rPr>
              <a:t>trợ</a:t>
            </a:r>
            <a:r>
              <a:rPr lang="en-US" sz="4350" dirty="0">
                <a:latin typeface="Times New Roman" panose="02020603050405020304" pitchFamily="18" charset="0"/>
                <a:cs typeface="Times New Roman" panose="02020603050405020304" pitchFamily="18" charset="0"/>
              </a:rPr>
              <a:t> </a:t>
            </a:r>
            <a:r>
              <a:rPr lang="en-US" sz="4350" dirty="0" err="1">
                <a:latin typeface="Times New Roman" panose="02020603050405020304" pitchFamily="18" charset="0"/>
                <a:cs typeface="Times New Roman" panose="02020603050405020304" pitchFamily="18" charset="0"/>
              </a:rPr>
              <a:t>người</a:t>
            </a:r>
            <a:r>
              <a:rPr lang="en-US" sz="4350" dirty="0">
                <a:latin typeface="Times New Roman" panose="02020603050405020304" pitchFamily="18" charset="0"/>
                <a:cs typeface="Times New Roman" panose="02020603050405020304" pitchFamily="18" charset="0"/>
              </a:rPr>
              <a:t> </a:t>
            </a:r>
            <a:r>
              <a:rPr lang="en-US" sz="4350" dirty="0" err="1">
                <a:latin typeface="Times New Roman" panose="02020603050405020304" pitchFamily="18" charset="0"/>
                <a:cs typeface="Times New Roman" panose="02020603050405020304" pitchFamily="18" charset="0"/>
              </a:rPr>
              <a:t>gặp</a:t>
            </a:r>
            <a:r>
              <a:rPr lang="en-US" sz="4350" dirty="0">
                <a:latin typeface="Times New Roman" panose="02020603050405020304" pitchFamily="18" charset="0"/>
                <a:cs typeface="Times New Roman" panose="02020603050405020304" pitchFamily="18" charset="0"/>
              </a:rPr>
              <a:t> </a:t>
            </a:r>
            <a:r>
              <a:rPr lang="en-US" sz="4350" dirty="0" err="1">
                <a:latin typeface="Times New Roman" panose="02020603050405020304" pitchFamily="18" charset="0"/>
                <a:cs typeface="Times New Roman" panose="02020603050405020304" pitchFamily="18" charset="0"/>
              </a:rPr>
              <a:t>khó</a:t>
            </a:r>
            <a:r>
              <a:rPr lang="en-US" sz="4350" dirty="0">
                <a:latin typeface="Times New Roman" panose="02020603050405020304" pitchFamily="18" charset="0"/>
                <a:cs typeface="Times New Roman" panose="02020603050405020304" pitchFamily="18" charset="0"/>
              </a:rPr>
              <a:t> </a:t>
            </a:r>
            <a:r>
              <a:rPr lang="en-US" sz="4350" dirty="0" err="1">
                <a:latin typeface="Times New Roman" panose="02020603050405020304" pitchFamily="18" charset="0"/>
                <a:cs typeface="Times New Roman" panose="02020603050405020304" pitchFamily="18" charset="0"/>
              </a:rPr>
              <a:t>khăn</a:t>
            </a:r>
            <a:r>
              <a:rPr lang="en-US" sz="4350" dirty="0">
                <a:latin typeface="Times New Roman" panose="02020603050405020304" pitchFamily="18" charset="0"/>
                <a:cs typeface="Times New Roman" panose="02020603050405020304" pitchFamily="18" charset="0"/>
              </a:rPr>
              <a:t> : </a:t>
            </a:r>
            <a:r>
              <a:rPr lang="en-US" sz="4350" dirty="0" err="1">
                <a:latin typeface="Times New Roman" panose="02020603050405020304" pitchFamily="18" charset="0"/>
                <a:cs typeface="Times New Roman" panose="02020603050405020304" pitchFamily="18" charset="0"/>
              </a:rPr>
              <a:t>lời</a:t>
            </a:r>
            <a:r>
              <a:rPr lang="en-US" sz="4350" dirty="0">
                <a:latin typeface="Times New Roman" panose="02020603050405020304" pitchFamily="18" charset="0"/>
                <a:cs typeface="Times New Roman" panose="02020603050405020304" pitchFamily="18" charset="0"/>
              </a:rPr>
              <a:t> </a:t>
            </a:r>
            <a:r>
              <a:rPr lang="en-US" sz="4350" dirty="0" err="1">
                <a:latin typeface="Times New Roman" panose="02020603050405020304" pitchFamily="18" charset="0"/>
                <a:cs typeface="Times New Roman" panose="02020603050405020304" pitchFamily="18" charset="0"/>
              </a:rPr>
              <a:t>động</a:t>
            </a:r>
            <a:r>
              <a:rPr lang="en-US" sz="4350" dirty="0">
                <a:latin typeface="Times New Roman" panose="02020603050405020304" pitchFamily="18" charset="0"/>
                <a:cs typeface="Times New Roman" panose="02020603050405020304" pitchFamily="18" charset="0"/>
              </a:rPr>
              <a:t> </a:t>
            </a:r>
            <a:r>
              <a:rPr lang="en-US" sz="4350" dirty="0" err="1">
                <a:latin typeface="Times New Roman" panose="02020603050405020304" pitchFamily="18" charset="0"/>
                <a:cs typeface="Times New Roman" panose="02020603050405020304" pitchFamily="18" charset="0"/>
              </a:rPr>
              <a:t>viên</a:t>
            </a:r>
            <a:r>
              <a:rPr lang="en-US" sz="4350" dirty="0">
                <a:latin typeface="Times New Roman" panose="02020603050405020304" pitchFamily="18" charset="0"/>
                <a:cs typeface="Times New Roman" panose="02020603050405020304" pitchFamily="18" charset="0"/>
              </a:rPr>
              <a:t>, an </a:t>
            </a:r>
            <a:r>
              <a:rPr lang="en-US" sz="4350" dirty="0" err="1">
                <a:latin typeface="Times New Roman" panose="02020603050405020304" pitchFamily="18" charset="0"/>
                <a:cs typeface="Times New Roman" panose="02020603050405020304" pitchFamily="18" charset="0"/>
              </a:rPr>
              <a:t>ủi</a:t>
            </a:r>
            <a:r>
              <a:rPr lang="en-US" sz="4350" dirty="0">
                <a:latin typeface="Times New Roman" panose="02020603050405020304" pitchFamily="18" charset="0"/>
                <a:cs typeface="Times New Roman" panose="02020603050405020304" pitchFamily="18" charset="0"/>
              </a:rPr>
              <a:t>,…</a:t>
            </a:r>
          </a:p>
        </p:txBody>
      </p:sp>
      <p:sp>
        <p:nvSpPr>
          <p:cNvPr id="31" name="Freeform 30"/>
          <p:cNvSpPr/>
          <p:nvPr/>
        </p:nvSpPr>
        <p:spPr>
          <a:xfrm>
            <a:off x="9769526" y="2349308"/>
            <a:ext cx="6751824" cy="3033866"/>
          </a:xfrm>
          <a:custGeom>
            <a:avLst/>
            <a:gdLst>
              <a:gd name="connsiteX0" fmla="*/ 0 w 2119068"/>
              <a:gd name="connsiteY0" fmla="*/ 137268 h 1372675"/>
              <a:gd name="connsiteX1" fmla="*/ 137268 w 2119068"/>
              <a:gd name="connsiteY1" fmla="*/ 0 h 1372675"/>
              <a:gd name="connsiteX2" fmla="*/ 1981801 w 2119068"/>
              <a:gd name="connsiteY2" fmla="*/ 0 h 1372675"/>
              <a:gd name="connsiteX3" fmla="*/ 2119069 w 2119068"/>
              <a:gd name="connsiteY3" fmla="*/ 137268 h 1372675"/>
              <a:gd name="connsiteX4" fmla="*/ 2119068 w 2119068"/>
              <a:gd name="connsiteY4" fmla="*/ 1235408 h 1372675"/>
              <a:gd name="connsiteX5" fmla="*/ 1981800 w 2119068"/>
              <a:gd name="connsiteY5" fmla="*/ 1372676 h 1372675"/>
              <a:gd name="connsiteX6" fmla="*/ 137268 w 2119068"/>
              <a:gd name="connsiteY6" fmla="*/ 1372675 h 1372675"/>
              <a:gd name="connsiteX7" fmla="*/ 0 w 2119068"/>
              <a:gd name="connsiteY7" fmla="*/ 1235407 h 1372675"/>
              <a:gd name="connsiteX8" fmla="*/ 0 w 2119068"/>
              <a:gd name="connsiteY8" fmla="*/ 137268 h 1372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9068" h="1372675">
                <a:moveTo>
                  <a:pt x="0" y="137268"/>
                </a:moveTo>
                <a:cubicBezTo>
                  <a:pt x="0" y="61457"/>
                  <a:pt x="61457" y="0"/>
                  <a:pt x="137268" y="0"/>
                </a:cubicBezTo>
                <a:lnTo>
                  <a:pt x="1981801" y="0"/>
                </a:lnTo>
                <a:cubicBezTo>
                  <a:pt x="2057612" y="0"/>
                  <a:pt x="2119069" y="61457"/>
                  <a:pt x="2119069" y="137268"/>
                </a:cubicBezTo>
                <a:cubicBezTo>
                  <a:pt x="2119069" y="503315"/>
                  <a:pt x="2119068" y="869361"/>
                  <a:pt x="2119068" y="1235408"/>
                </a:cubicBezTo>
                <a:cubicBezTo>
                  <a:pt x="2119068" y="1311219"/>
                  <a:pt x="2057611" y="1372676"/>
                  <a:pt x="1981800" y="1372676"/>
                </a:cubicBezTo>
                <a:lnTo>
                  <a:pt x="137268" y="1372675"/>
                </a:lnTo>
                <a:cubicBezTo>
                  <a:pt x="61457" y="1372675"/>
                  <a:pt x="0" y="1311218"/>
                  <a:pt x="0" y="1235407"/>
                </a:cubicBezTo>
                <a:lnTo>
                  <a:pt x="0" y="137268"/>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210265" tIns="256685" rIns="256686" bIns="771438" numCol="1" spcCol="1270" anchor="t" anchorCtr="0">
            <a:noAutofit/>
          </a:bodyPr>
          <a:lstStyle/>
          <a:p>
            <a:pPr marL="428625" lvl="1" indent="-428625" defTabSz="1933575">
              <a:lnSpc>
                <a:spcPct val="90000"/>
              </a:lnSpc>
              <a:spcBef>
                <a:spcPct val="0"/>
              </a:spcBef>
              <a:spcAft>
                <a:spcPct val="15000"/>
              </a:spcAft>
              <a:buChar char="••"/>
            </a:pPr>
            <a:r>
              <a:rPr lang="en-US" sz="4350" dirty="0" err="1">
                <a:latin typeface="Times New Roman" panose="02020603050405020304" pitchFamily="18" charset="0"/>
                <a:cs typeface="Times New Roman" panose="02020603050405020304" pitchFamily="18" charset="0"/>
              </a:rPr>
              <a:t>Sử</a:t>
            </a:r>
            <a:r>
              <a:rPr lang="en-US" sz="4350" dirty="0">
                <a:latin typeface="Times New Roman" panose="02020603050405020304" pitchFamily="18" charset="0"/>
                <a:cs typeface="Times New Roman" panose="02020603050405020304" pitchFamily="18" charset="0"/>
              </a:rPr>
              <a:t> </a:t>
            </a:r>
            <a:r>
              <a:rPr lang="en-US" sz="4350" dirty="0" err="1">
                <a:latin typeface="Times New Roman" panose="02020603050405020304" pitchFamily="18" charset="0"/>
                <a:cs typeface="Times New Roman" panose="02020603050405020304" pitchFamily="18" charset="0"/>
              </a:rPr>
              <a:t>dụng</a:t>
            </a:r>
            <a:r>
              <a:rPr lang="en-US" sz="4350" dirty="0">
                <a:latin typeface="Times New Roman" panose="02020603050405020304" pitchFamily="18" charset="0"/>
                <a:cs typeface="Times New Roman" panose="02020603050405020304" pitchFamily="18" charset="0"/>
              </a:rPr>
              <a:t> </a:t>
            </a:r>
            <a:r>
              <a:rPr lang="en-US" sz="4350" dirty="0" err="1">
                <a:latin typeface="Times New Roman" panose="02020603050405020304" pitchFamily="18" charset="0"/>
                <a:cs typeface="Times New Roman" panose="02020603050405020304" pitchFamily="18" charset="0"/>
              </a:rPr>
              <a:t>ngôn</a:t>
            </a:r>
            <a:r>
              <a:rPr lang="en-US" sz="4350" dirty="0">
                <a:latin typeface="Times New Roman" panose="02020603050405020304" pitchFamily="18" charset="0"/>
                <a:cs typeface="Times New Roman" panose="02020603050405020304" pitchFamily="18" charset="0"/>
              </a:rPr>
              <a:t> </a:t>
            </a:r>
            <a:r>
              <a:rPr lang="en-US" sz="4350" dirty="0" err="1">
                <a:latin typeface="Times New Roman" panose="02020603050405020304" pitchFamily="18" charset="0"/>
                <a:cs typeface="Times New Roman" panose="02020603050405020304" pitchFamily="18" charset="0"/>
              </a:rPr>
              <a:t>từ</a:t>
            </a:r>
            <a:r>
              <a:rPr lang="en-US" sz="4350" dirty="0">
                <a:latin typeface="Times New Roman" panose="02020603050405020304" pitchFamily="18" charset="0"/>
                <a:cs typeface="Times New Roman" panose="02020603050405020304" pitchFamily="18" charset="0"/>
              </a:rPr>
              <a:t> </a:t>
            </a:r>
            <a:r>
              <a:rPr lang="en-US" sz="4350" dirty="0" err="1">
                <a:latin typeface="Times New Roman" panose="02020603050405020304" pitchFamily="18" charset="0"/>
                <a:cs typeface="Times New Roman" panose="02020603050405020304" pitchFamily="18" charset="0"/>
              </a:rPr>
              <a:t>đúng</a:t>
            </a:r>
            <a:r>
              <a:rPr lang="en-US" sz="4350" dirty="0">
                <a:latin typeface="Times New Roman" panose="02020603050405020304" pitchFamily="18" charset="0"/>
                <a:cs typeface="Times New Roman" panose="02020603050405020304" pitchFamily="18" charset="0"/>
              </a:rPr>
              <a:t> </a:t>
            </a:r>
            <a:r>
              <a:rPr lang="en-US" sz="4350" dirty="0" err="1">
                <a:latin typeface="Times New Roman" panose="02020603050405020304" pitchFamily="18" charset="0"/>
                <a:cs typeface="Times New Roman" panose="02020603050405020304" pitchFamily="18" charset="0"/>
              </a:rPr>
              <a:t>mực</a:t>
            </a:r>
            <a:r>
              <a:rPr lang="en-US" sz="4350" dirty="0">
                <a:latin typeface="Times New Roman" panose="02020603050405020304" pitchFamily="18" charset="0"/>
                <a:cs typeface="Times New Roman" panose="02020603050405020304" pitchFamily="18" charset="0"/>
              </a:rPr>
              <a:t>: </a:t>
            </a:r>
            <a:r>
              <a:rPr lang="en-US" sz="4350" dirty="0" err="1">
                <a:latin typeface="Times New Roman" panose="02020603050405020304" pitchFamily="18" charset="0"/>
                <a:cs typeface="Times New Roman" panose="02020603050405020304" pitchFamily="18" charset="0"/>
              </a:rPr>
              <a:t>không</a:t>
            </a:r>
            <a:r>
              <a:rPr lang="en-US" sz="4350" dirty="0">
                <a:latin typeface="Times New Roman" panose="02020603050405020304" pitchFamily="18" charset="0"/>
                <a:cs typeface="Times New Roman" panose="02020603050405020304" pitchFamily="18" charset="0"/>
              </a:rPr>
              <a:t> </a:t>
            </a:r>
            <a:r>
              <a:rPr lang="en-US" sz="4350" dirty="0" err="1">
                <a:latin typeface="Times New Roman" panose="02020603050405020304" pitchFamily="18" charset="0"/>
                <a:cs typeface="Times New Roman" panose="02020603050405020304" pitchFamily="18" charset="0"/>
              </a:rPr>
              <a:t>dùng</a:t>
            </a:r>
            <a:r>
              <a:rPr lang="en-US" sz="4350" dirty="0">
                <a:latin typeface="Times New Roman" panose="02020603050405020304" pitchFamily="18" charset="0"/>
                <a:cs typeface="Times New Roman" panose="02020603050405020304" pitchFamily="18" charset="0"/>
              </a:rPr>
              <a:t> </a:t>
            </a:r>
            <a:r>
              <a:rPr lang="en-US" sz="4350" dirty="0" err="1">
                <a:latin typeface="Times New Roman" panose="02020603050405020304" pitchFamily="18" charset="0"/>
                <a:cs typeface="Times New Roman" panose="02020603050405020304" pitchFamily="18" charset="0"/>
              </a:rPr>
              <a:t>từ</a:t>
            </a:r>
            <a:r>
              <a:rPr lang="en-US" sz="4350" dirty="0">
                <a:latin typeface="Times New Roman" panose="02020603050405020304" pitchFamily="18" charset="0"/>
                <a:cs typeface="Times New Roman" panose="02020603050405020304" pitchFamily="18" charset="0"/>
              </a:rPr>
              <a:t> </a:t>
            </a:r>
            <a:r>
              <a:rPr lang="en-US" sz="4350" dirty="0" err="1">
                <a:latin typeface="Times New Roman" panose="02020603050405020304" pitchFamily="18" charset="0"/>
                <a:cs typeface="Times New Roman" panose="02020603050405020304" pitchFamily="18" charset="0"/>
              </a:rPr>
              <a:t>nhạy</a:t>
            </a:r>
            <a:r>
              <a:rPr lang="en-US" sz="4350" dirty="0">
                <a:latin typeface="Times New Roman" panose="02020603050405020304" pitchFamily="18" charset="0"/>
                <a:cs typeface="Times New Roman" panose="02020603050405020304" pitchFamily="18" charset="0"/>
              </a:rPr>
              <a:t> </a:t>
            </a:r>
            <a:r>
              <a:rPr lang="en-US" sz="4350" dirty="0" err="1">
                <a:latin typeface="Times New Roman" panose="02020603050405020304" pitchFamily="18" charset="0"/>
                <a:cs typeface="Times New Roman" panose="02020603050405020304" pitchFamily="18" charset="0"/>
              </a:rPr>
              <a:t>cảm</a:t>
            </a:r>
            <a:r>
              <a:rPr lang="en-US" sz="4350" dirty="0">
                <a:latin typeface="Times New Roman" panose="02020603050405020304" pitchFamily="18" charset="0"/>
                <a:cs typeface="Times New Roman" panose="02020603050405020304" pitchFamily="18" charset="0"/>
              </a:rPr>
              <a:t>, </a:t>
            </a:r>
            <a:r>
              <a:rPr lang="en-US" sz="4350" dirty="0" err="1">
                <a:latin typeface="Times New Roman" panose="02020603050405020304" pitchFamily="18" charset="0"/>
                <a:cs typeface="Times New Roman" panose="02020603050405020304" pitchFamily="18" charset="0"/>
              </a:rPr>
              <a:t>lăng</a:t>
            </a:r>
            <a:r>
              <a:rPr lang="en-US" sz="4350" dirty="0">
                <a:latin typeface="Times New Roman" panose="02020603050405020304" pitchFamily="18" charset="0"/>
                <a:cs typeface="Times New Roman" panose="02020603050405020304" pitchFamily="18" charset="0"/>
              </a:rPr>
              <a:t> </a:t>
            </a:r>
            <a:r>
              <a:rPr lang="en-US" sz="4350" dirty="0" err="1">
                <a:latin typeface="Times New Roman" panose="02020603050405020304" pitchFamily="18" charset="0"/>
                <a:cs typeface="Times New Roman" panose="02020603050405020304" pitchFamily="18" charset="0"/>
              </a:rPr>
              <a:t>mạ</a:t>
            </a:r>
            <a:r>
              <a:rPr lang="en-US" sz="4350" dirty="0">
                <a:latin typeface="Times New Roman" panose="02020603050405020304" pitchFamily="18" charset="0"/>
                <a:cs typeface="Times New Roman" panose="02020603050405020304" pitchFamily="18" charset="0"/>
              </a:rPr>
              <a:t> </a:t>
            </a:r>
            <a:r>
              <a:rPr lang="en-US" sz="4350" dirty="0" err="1">
                <a:latin typeface="Times New Roman" panose="02020603050405020304" pitchFamily="18" charset="0"/>
                <a:cs typeface="Times New Roman" panose="02020603050405020304" pitchFamily="18" charset="0"/>
              </a:rPr>
              <a:t>phỉ</a:t>
            </a:r>
            <a:r>
              <a:rPr lang="en-US" sz="4350" dirty="0">
                <a:latin typeface="Times New Roman" panose="02020603050405020304" pitchFamily="18" charset="0"/>
                <a:cs typeface="Times New Roman" panose="02020603050405020304" pitchFamily="18" charset="0"/>
              </a:rPr>
              <a:t> </a:t>
            </a:r>
            <a:r>
              <a:rPr lang="en-US" sz="4350" dirty="0" err="1">
                <a:latin typeface="Times New Roman" panose="02020603050405020304" pitchFamily="18" charset="0"/>
                <a:cs typeface="Times New Roman" panose="02020603050405020304" pitchFamily="18" charset="0"/>
              </a:rPr>
              <a:t>báng</a:t>
            </a:r>
            <a:r>
              <a:rPr lang="en-US" sz="4350" dirty="0">
                <a:latin typeface="Times New Roman" panose="02020603050405020304" pitchFamily="18" charset="0"/>
                <a:cs typeface="Times New Roman" panose="02020603050405020304" pitchFamily="18" charset="0"/>
              </a:rPr>
              <a:t>,…</a:t>
            </a:r>
          </a:p>
        </p:txBody>
      </p:sp>
      <p:sp>
        <p:nvSpPr>
          <p:cNvPr id="32" name="Freeform 31"/>
          <p:cNvSpPr/>
          <p:nvPr/>
        </p:nvSpPr>
        <p:spPr>
          <a:xfrm>
            <a:off x="606755" y="2374128"/>
            <a:ext cx="7155233" cy="3009045"/>
          </a:xfrm>
          <a:custGeom>
            <a:avLst/>
            <a:gdLst>
              <a:gd name="connsiteX0" fmla="*/ 0 w 2119068"/>
              <a:gd name="connsiteY0" fmla="*/ 137268 h 1372675"/>
              <a:gd name="connsiteX1" fmla="*/ 137268 w 2119068"/>
              <a:gd name="connsiteY1" fmla="*/ 0 h 1372675"/>
              <a:gd name="connsiteX2" fmla="*/ 1981801 w 2119068"/>
              <a:gd name="connsiteY2" fmla="*/ 0 h 1372675"/>
              <a:gd name="connsiteX3" fmla="*/ 2119069 w 2119068"/>
              <a:gd name="connsiteY3" fmla="*/ 137268 h 1372675"/>
              <a:gd name="connsiteX4" fmla="*/ 2119068 w 2119068"/>
              <a:gd name="connsiteY4" fmla="*/ 1235408 h 1372675"/>
              <a:gd name="connsiteX5" fmla="*/ 1981800 w 2119068"/>
              <a:gd name="connsiteY5" fmla="*/ 1372676 h 1372675"/>
              <a:gd name="connsiteX6" fmla="*/ 137268 w 2119068"/>
              <a:gd name="connsiteY6" fmla="*/ 1372675 h 1372675"/>
              <a:gd name="connsiteX7" fmla="*/ 0 w 2119068"/>
              <a:gd name="connsiteY7" fmla="*/ 1235407 h 1372675"/>
              <a:gd name="connsiteX8" fmla="*/ 0 w 2119068"/>
              <a:gd name="connsiteY8" fmla="*/ 137268 h 1372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9068" h="1372675">
                <a:moveTo>
                  <a:pt x="0" y="137268"/>
                </a:moveTo>
                <a:cubicBezTo>
                  <a:pt x="0" y="61457"/>
                  <a:pt x="61457" y="0"/>
                  <a:pt x="137268" y="0"/>
                </a:cubicBezTo>
                <a:lnTo>
                  <a:pt x="1981801" y="0"/>
                </a:lnTo>
                <a:cubicBezTo>
                  <a:pt x="2057612" y="0"/>
                  <a:pt x="2119069" y="61457"/>
                  <a:pt x="2119069" y="137268"/>
                </a:cubicBezTo>
                <a:cubicBezTo>
                  <a:pt x="2119069" y="503315"/>
                  <a:pt x="2119068" y="869361"/>
                  <a:pt x="2119068" y="1235408"/>
                </a:cubicBezTo>
                <a:cubicBezTo>
                  <a:pt x="2119068" y="1311219"/>
                  <a:pt x="2057611" y="1372676"/>
                  <a:pt x="1981800" y="1372676"/>
                </a:cubicBezTo>
                <a:lnTo>
                  <a:pt x="137268" y="1372675"/>
                </a:lnTo>
                <a:cubicBezTo>
                  <a:pt x="61457" y="1372675"/>
                  <a:pt x="0" y="1311218"/>
                  <a:pt x="0" y="1235407"/>
                </a:cubicBezTo>
                <a:lnTo>
                  <a:pt x="0" y="137268"/>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56685" tIns="256685" rIns="1210266" bIns="771438" numCol="1" spcCol="1270" anchor="t" anchorCtr="0">
            <a:noAutofit/>
          </a:bodyPr>
          <a:lstStyle/>
          <a:p>
            <a:pPr marL="428625" lvl="1" indent="-428625" defTabSz="1933575">
              <a:lnSpc>
                <a:spcPct val="90000"/>
              </a:lnSpc>
              <a:spcBef>
                <a:spcPct val="0"/>
              </a:spcBef>
              <a:spcAft>
                <a:spcPct val="15000"/>
              </a:spcAft>
              <a:buChar char="••"/>
            </a:pPr>
            <a:r>
              <a:rPr lang="en-US" sz="4350" dirty="0" err="1">
                <a:latin typeface="Times New Roman" panose="02020603050405020304" pitchFamily="18" charset="0"/>
                <a:cs typeface="Times New Roman" panose="02020603050405020304" pitchFamily="18" charset="0"/>
              </a:rPr>
              <a:t>Tôn</a:t>
            </a:r>
            <a:r>
              <a:rPr lang="en-US" sz="4350" dirty="0">
                <a:latin typeface="Times New Roman" panose="02020603050405020304" pitchFamily="18" charset="0"/>
                <a:cs typeface="Times New Roman" panose="02020603050405020304" pitchFamily="18" charset="0"/>
              </a:rPr>
              <a:t> </a:t>
            </a:r>
            <a:r>
              <a:rPr lang="en-US" sz="4350" dirty="0" err="1">
                <a:latin typeface="Times New Roman" panose="02020603050405020304" pitchFamily="18" charset="0"/>
                <a:cs typeface="Times New Roman" panose="02020603050405020304" pitchFamily="18" charset="0"/>
              </a:rPr>
              <a:t>trọng</a:t>
            </a:r>
            <a:r>
              <a:rPr lang="en-US" sz="4350" dirty="0">
                <a:latin typeface="Times New Roman" panose="02020603050405020304" pitchFamily="18" charset="0"/>
                <a:cs typeface="Times New Roman" panose="02020603050405020304" pitchFamily="18" charset="0"/>
              </a:rPr>
              <a:t> </a:t>
            </a:r>
            <a:r>
              <a:rPr lang="en-US" sz="4350" dirty="0" err="1">
                <a:latin typeface="Times New Roman" panose="02020603050405020304" pitchFamily="18" charset="0"/>
                <a:cs typeface="Times New Roman" panose="02020603050405020304" pitchFamily="18" charset="0"/>
              </a:rPr>
              <a:t>quyền</a:t>
            </a:r>
            <a:r>
              <a:rPr lang="en-US" sz="4350" dirty="0">
                <a:latin typeface="Times New Roman" panose="02020603050405020304" pitchFamily="18" charset="0"/>
                <a:cs typeface="Times New Roman" panose="02020603050405020304" pitchFamily="18" charset="0"/>
              </a:rPr>
              <a:t> </a:t>
            </a:r>
            <a:r>
              <a:rPr lang="en-US" sz="4350" dirty="0" err="1">
                <a:latin typeface="Times New Roman" panose="02020603050405020304" pitchFamily="18" charset="0"/>
                <a:cs typeface="Times New Roman" panose="02020603050405020304" pitchFamily="18" charset="0"/>
              </a:rPr>
              <a:t>riêng</a:t>
            </a:r>
            <a:r>
              <a:rPr lang="en-US" sz="4350" dirty="0">
                <a:latin typeface="Times New Roman" panose="02020603050405020304" pitchFamily="18" charset="0"/>
                <a:cs typeface="Times New Roman" panose="02020603050405020304" pitchFamily="18" charset="0"/>
              </a:rPr>
              <a:t> </a:t>
            </a:r>
            <a:r>
              <a:rPr lang="en-US" sz="4350" dirty="0" err="1">
                <a:latin typeface="Times New Roman" panose="02020603050405020304" pitchFamily="18" charset="0"/>
                <a:cs typeface="Times New Roman" panose="02020603050405020304" pitchFamily="18" charset="0"/>
              </a:rPr>
              <a:t>tư</a:t>
            </a:r>
            <a:r>
              <a:rPr lang="en-US" sz="4350" dirty="0">
                <a:latin typeface="Times New Roman" panose="02020603050405020304" pitchFamily="18" charset="0"/>
                <a:cs typeface="Times New Roman" panose="02020603050405020304" pitchFamily="18" charset="0"/>
              </a:rPr>
              <a:t> </a:t>
            </a:r>
            <a:r>
              <a:rPr lang="en-US" sz="4350" dirty="0" err="1">
                <a:latin typeface="Times New Roman" panose="02020603050405020304" pitchFamily="18" charset="0"/>
                <a:cs typeface="Times New Roman" panose="02020603050405020304" pitchFamily="18" charset="0"/>
              </a:rPr>
              <a:t>của</a:t>
            </a:r>
            <a:r>
              <a:rPr lang="en-US" sz="4350" dirty="0">
                <a:latin typeface="Times New Roman" panose="02020603050405020304" pitchFamily="18" charset="0"/>
                <a:cs typeface="Times New Roman" panose="02020603050405020304" pitchFamily="18" charset="0"/>
              </a:rPr>
              <a:t> </a:t>
            </a:r>
            <a:r>
              <a:rPr lang="en-US" sz="4350" dirty="0" err="1">
                <a:latin typeface="Times New Roman" panose="02020603050405020304" pitchFamily="18" charset="0"/>
                <a:cs typeface="Times New Roman" panose="02020603050405020304" pitchFamily="18" charset="0"/>
              </a:rPr>
              <a:t>người</a:t>
            </a:r>
            <a:r>
              <a:rPr lang="en-US" sz="4350" dirty="0">
                <a:latin typeface="Times New Roman" panose="02020603050405020304" pitchFamily="18" charset="0"/>
                <a:cs typeface="Times New Roman" panose="02020603050405020304" pitchFamily="18" charset="0"/>
              </a:rPr>
              <a:t> </a:t>
            </a:r>
            <a:r>
              <a:rPr lang="en-US" sz="4350" dirty="0" err="1">
                <a:latin typeface="Times New Roman" panose="02020603050405020304" pitchFamily="18" charset="0"/>
                <a:cs typeface="Times New Roman" panose="02020603050405020304" pitchFamily="18" charset="0"/>
              </a:rPr>
              <a:t>khác</a:t>
            </a:r>
            <a:r>
              <a:rPr lang="en-US" sz="4350" dirty="0">
                <a:latin typeface="Times New Roman" panose="02020603050405020304" pitchFamily="18" charset="0"/>
                <a:cs typeface="Times New Roman" panose="02020603050405020304" pitchFamily="18" charset="0"/>
              </a:rPr>
              <a:t>, </a:t>
            </a:r>
            <a:r>
              <a:rPr lang="en-US" sz="4350" dirty="0" err="1">
                <a:latin typeface="Times New Roman" panose="02020603050405020304" pitchFamily="18" charset="0"/>
                <a:cs typeface="Times New Roman" panose="02020603050405020304" pitchFamily="18" charset="0"/>
              </a:rPr>
              <a:t>tôn</a:t>
            </a:r>
            <a:r>
              <a:rPr lang="en-US" sz="4350" dirty="0">
                <a:latin typeface="Times New Roman" panose="02020603050405020304" pitchFamily="18" charset="0"/>
                <a:cs typeface="Times New Roman" panose="02020603050405020304" pitchFamily="18" charset="0"/>
              </a:rPr>
              <a:t> </a:t>
            </a:r>
            <a:r>
              <a:rPr lang="en-US" sz="4350" dirty="0" err="1">
                <a:latin typeface="Times New Roman" panose="02020603050405020304" pitchFamily="18" charset="0"/>
                <a:cs typeface="Times New Roman" panose="02020603050405020304" pitchFamily="18" charset="0"/>
              </a:rPr>
              <a:t>trọng</a:t>
            </a:r>
            <a:r>
              <a:rPr lang="en-US" sz="4350" dirty="0">
                <a:latin typeface="Times New Roman" panose="02020603050405020304" pitchFamily="18" charset="0"/>
                <a:cs typeface="Times New Roman" panose="02020603050405020304" pitchFamily="18" charset="0"/>
              </a:rPr>
              <a:t> </a:t>
            </a:r>
            <a:r>
              <a:rPr lang="en-US" sz="4350" dirty="0" err="1">
                <a:latin typeface="Times New Roman" panose="02020603050405020304" pitchFamily="18" charset="0"/>
                <a:cs typeface="Times New Roman" panose="02020603050405020304" pitchFamily="18" charset="0"/>
              </a:rPr>
              <a:t>quan</a:t>
            </a:r>
            <a:r>
              <a:rPr lang="en-US" sz="4350" dirty="0">
                <a:latin typeface="Times New Roman" panose="02020603050405020304" pitchFamily="18" charset="0"/>
                <a:cs typeface="Times New Roman" panose="02020603050405020304" pitchFamily="18" charset="0"/>
              </a:rPr>
              <a:t> </a:t>
            </a:r>
            <a:r>
              <a:rPr lang="en-US" sz="4350" dirty="0" err="1">
                <a:latin typeface="Times New Roman" panose="02020603050405020304" pitchFamily="18" charset="0"/>
                <a:cs typeface="Times New Roman" panose="02020603050405020304" pitchFamily="18" charset="0"/>
              </a:rPr>
              <a:t>điểm</a:t>
            </a:r>
            <a:r>
              <a:rPr lang="en-US" sz="4350" dirty="0">
                <a:latin typeface="Times New Roman" panose="02020603050405020304" pitchFamily="18" charset="0"/>
                <a:cs typeface="Times New Roman" panose="02020603050405020304" pitchFamily="18" charset="0"/>
              </a:rPr>
              <a:t> </a:t>
            </a:r>
            <a:r>
              <a:rPr lang="en-US" sz="4350" dirty="0" err="1">
                <a:latin typeface="Times New Roman" panose="02020603050405020304" pitchFamily="18" charset="0"/>
                <a:cs typeface="Times New Roman" panose="02020603050405020304" pitchFamily="18" charset="0"/>
              </a:rPr>
              <a:t>và</a:t>
            </a:r>
            <a:r>
              <a:rPr lang="en-US" sz="4350" dirty="0">
                <a:latin typeface="Times New Roman" panose="02020603050405020304" pitchFamily="18" charset="0"/>
                <a:cs typeface="Times New Roman" panose="02020603050405020304" pitchFamily="18" charset="0"/>
              </a:rPr>
              <a:t> </a:t>
            </a:r>
            <a:r>
              <a:rPr lang="en-US" sz="4350" dirty="0" err="1">
                <a:latin typeface="Times New Roman" panose="02020603050405020304" pitchFamily="18" charset="0"/>
                <a:cs typeface="Times New Roman" panose="02020603050405020304" pitchFamily="18" charset="0"/>
              </a:rPr>
              <a:t>suy</a:t>
            </a:r>
            <a:r>
              <a:rPr lang="en-US" sz="4350" dirty="0">
                <a:latin typeface="Times New Roman" panose="02020603050405020304" pitchFamily="18" charset="0"/>
                <a:cs typeface="Times New Roman" panose="02020603050405020304" pitchFamily="18" charset="0"/>
              </a:rPr>
              <a:t> </a:t>
            </a:r>
            <a:r>
              <a:rPr lang="en-US" sz="4350" dirty="0" err="1">
                <a:latin typeface="Times New Roman" panose="02020603050405020304" pitchFamily="18" charset="0"/>
                <a:cs typeface="Times New Roman" panose="02020603050405020304" pitchFamily="18" charset="0"/>
              </a:rPr>
              <a:t>nghĩ</a:t>
            </a:r>
            <a:r>
              <a:rPr lang="en-US" sz="4350" dirty="0">
                <a:latin typeface="Times New Roman" panose="02020603050405020304" pitchFamily="18" charset="0"/>
                <a:cs typeface="Times New Roman" panose="02020603050405020304" pitchFamily="18" charset="0"/>
              </a:rPr>
              <a:t> </a:t>
            </a:r>
            <a:r>
              <a:rPr lang="en-US" sz="4350" dirty="0" err="1">
                <a:latin typeface="Times New Roman" panose="02020603050405020304" pitchFamily="18" charset="0"/>
                <a:cs typeface="Times New Roman" panose="02020603050405020304" pitchFamily="18" charset="0"/>
              </a:rPr>
              <a:t>của</a:t>
            </a:r>
            <a:r>
              <a:rPr lang="en-US" sz="4350" dirty="0">
                <a:latin typeface="Times New Roman" panose="02020603050405020304" pitchFamily="18" charset="0"/>
                <a:cs typeface="Times New Roman" panose="02020603050405020304" pitchFamily="18" charset="0"/>
              </a:rPr>
              <a:t> </a:t>
            </a:r>
            <a:r>
              <a:rPr lang="en-US" sz="4350" dirty="0" err="1">
                <a:latin typeface="Times New Roman" panose="02020603050405020304" pitchFamily="18" charset="0"/>
                <a:cs typeface="Times New Roman" panose="02020603050405020304" pitchFamily="18" charset="0"/>
              </a:rPr>
              <a:t>người</a:t>
            </a:r>
            <a:r>
              <a:rPr lang="en-US" sz="4350" dirty="0">
                <a:latin typeface="Times New Roman" panose="02020603050405020304" pitchFamily="18" charset="0"/>
                <a:cs typeface="Times New Roman" panose="02020603050405020304" pitchFamily="18" charset="0"/>
              </a:rPr>
              <a:t> </a:t>
            </a:r>
            <a:r>
              <a:rPr lang="en-US" sz="4350" dirty="0" err="1">
                <a:latin typeface="Times New Roman" panose="02020603050405020304" pitchFamily="18" charset="0"/>
                <a:cs typeface="Times New Roman" panose="02020603050405020304" pitchFamily="18" charset="0"/>
              </a:rPr>
              <a:t>khác</a:t>
            </a:r>
            <a:endParaRPr lang="en-US" sz="4350" dirty="0">
              <a:latin typeface="Times New Roman" panose="02020603050405020304" pitchFamily="18" charset="0"/>
              <a:cs typeface="Times New Roman" panose="02020603050405020304" pitchFamily="18" charset="0"/>
            </a:endParaRPr>
          </a:p>
        </p:txBody>
      </p:sp>
      <p:sp>
        <p:nvSpPr>
          <p:cNvPr id="33" name="Freeform 32"/>
          <p:cNvSpPr/>
          <p:nvPr/>
        </p:nvSpPr>
        <p:spPr>
          <a:xfrm>
            <a:off x="5915309" y="3111824"/>
            <a:ext cx="2786102" cy="2786102"/>
          </a:xfrm>
          <a:custGeom>
            <a:avLst/>
            <a:gdLst>
              <a:gd name="connsiteX0" fmla="*/ 0 w 1857401"/>
              <a:gd name="connsiteY0" fmla="*/ 1857401 h 1857401"/>
              <a:gd name="connsiteX1" fmla="*/ 1857401 w 1857401"/>
              <a:gd name="connsiteY1" fmla="*/ 0 h 1857401"/>
              <a:gd name="connsiteX2" fmla="*/ 1857401 w 1857401"/>
              <a:gd name="connsiteY2" fmla="*/ 1857401 h 1857401"/>
              <a:gd name="connsiteX3" fmla="*/ 0 w 1857401"/>
              <a:gd name="connsiteY3" fmla="*/ 1857401 h 1857401"/>
            </a:gdLst>
            <a:ahLst/>
            <a:cxnLst>
              <a:cxn ang="0">
                <a:pos x="connsiteX0" y="connsiteY0"/>
              </a:cxn>
              <a:cxn ang="0">
                <a:pos x="connsiteX1" y="connsiteY1"/>
              </a:cxn>
              <a:cxn ang="0">
                <a:pos x="connsiteX2" y="connsiteY2"/>
              </a:cxn>
              <a:cxn ang="0">
                <a:pos x="connsiteX3" y="connsiteY3"/>
              </a:cxn>
            </a:cxnLst>
            <a:rect l="l" t="t" r="r" b="b"/>
            <a:pathLst>
              <a:path w="1857401" h="1857401">
                <a:moveTo>
                  <a:pt x="0" y="1857401"/>
                </a:moveTo>
                <a:cubicBezTo>
                  <a:pt x="0" y="831587"/>
                  <a:pt x="831587" y="0"/>
                  <a:pt x="1857401" y="0"/>
                </a:cubicBezTo>
                <a:lnTo>
                  <a:pt x="1857401" y="1857401"/>
                </a:lnTo>
                <a:lnTo>
                  <a:pt x="0" y="1857401"/>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36070" tIns="1136070" rIns="320040" bIns="320040" numCol="1" spcCol="1270" anchor="ctr" anchorCtr="0">
            <a:noAutofit/>
          </a:bodyPr>
          <a:lstStyle/>
          <a:p>
            <a:pPr algn="ctr" defTabSz="2000250">
              <a:lnSpc>
                <a:spcPct val="90000"/>
              </a:lnSpc>
              <a:spcBef>
                <a:spcPct val="0"/>
              </a:spcBef>
              <a:spcAft>
                <a:spcPct val="35000"/>
              </a:spcAft>
            </a:pPr>
            <a:r>
              <a:rPr lang="en-US" sz="4500" dirty="0" err="1">
                <a:latin typeface="Times New Roman" panose="02020603050405020304" pitchFamily="18" charset="0"/>
                <a:cs typeface="Times New Roman" panose="02020603050405020304" pitchFamily="18" charset="0"/>
              </a:rPr>
              <a:t>Tôn</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trọng</a:t>
            </a:r>
            <a:endParaRPr lang="en-US" sz="4500" dirty="0">
              <a:latin typeface="Times New Roman" panose="02020603050405020304" pitchFamily="18" charset="0"/>
              <a:cs typeface="Times New Roman" panose="02020603050405020304" pitchFamily="18" charset="0"/>
            </a:endParaRPr>
          </a:p>
        </p:txBody>
      </p:sp>
      <p:sp>
        <p:nvSpPr>
          <p:cNvPr id="34" name="Freeform 33"/>
          <p:cNvSpPr/>
          <p:nvPr/>
        </p:nvSpPr>
        <p:spPr>
          <a:xfrm>
            <a:off x="8830102" y="3111824"/>
            <a:ext cx="2786102" cy="2786102"/>
          </a:xfrm>
          <a:custGeom>
            <a:avLst/>
            <a:gdLst>
              <a:gd name="connsiteX0" fmla="*/ 0 w 1857401"/>
              <a:gd name="connsiteY0" fmla="*/ 1857401 h 1857401"/>
              <a:gd name="connsiteX1" fmla="*/ 1857401 w 1857401"/>
              <a:gd name="connsiteY1" fmla="*/ 0 h 1857401"/>
              <a:gd name="connsiteX2" fmla="*/ 1857401 w 1857401"/>
              <a:gd name="connsiteY2" fmla="*/ 1857401 h 1857401"/>
              <a:gd name="connsiteX3" fmla="*/ 0 w 1857401"/>
              <a:gd name="connsiteY3" fmla="*/ 1857401 h 1857401"/>
            </a:gdLst>
            <a:ahLst/>
            <a:cxnLst>
              <a:cxn ang="0">
                <a:pos x="connsiteX0" y="connsiteY0"/>
              </a:cxn>
              <a:cxn ang="0">
                <a:pos x="connsiteX1" y="connsiteY1"/>
              </a:cxn>
              <a:cxn ang="0">
                <a:pos x="connsiteX2" y="connsiteY2"/>
              </a:cxn>
              <a:cxn ang="0">
                <a:pos x="connsiteX3" y="connsiteY3"/>
              </a:cxn>
            </a:cxnLst>
            <a:rect l="l" t="t" r="r" b="b"/>
            <a:pathLst>
              <a:path w="1857401" h="1857401">
                <a:moveTo>
                  <a:pt x="0" y="0"/>
                </a:moveTo>
                <a:cubicBezTo>
                  <a:pt x="1025814" y="0"/>
                  <a:pt x="1857401" y="831587"/>
                  <a:pt x="1857401" y="1857401"/>
                </a:cubicBezTo>
                <a:lnTo>
                  <a:pt x="0" y="1857401"/>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20040" tIns="1136070" rIns="1136070" bIns="320040" numCol="1" spcCol="1270" anchor="ctr" anchorCtr="0">
            <a:noAutofit/>
          </a:bodyPr>
          <a:lstStyle/>
          <a:p>
            <a:pPr algn="ctr" defTabSz="2000250">
              <a:lnSpc>
                <a:spcPct val="90000"/>
              </a:lnSpc>
              <a:spcBef>
                <a:spcPct val="0"/>
              </a:spcBef>
              <a:spcAft>
                <a:spcPct val="35000"/>
              </a:spcAft>
            </a:pPr>
            <a:r>
              <a:rPr lang="en-US" sz="4500" dirty="0" err="1">
                <a:latin typeface="Times New Roman" panose="02020603050405020304" pitchFamily="18" charset="0"/>
                <a:cs typeface="Times New Roman" panose="02020603050405020304" pitchFamily="18" charset="0"/>
              </a:rPr>
              <a:t>Lịch</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sự</a:t>
            </a:r>
            <a:endParaRPr lang="en-US" sz="4500" dirty="0">
              <a:latin typeface="Times New Roman" panose="02020603050405020304" pitchFamily="18" charset="0"/>
              <a:cs typeface="Times New Roman" panose="02020603050405020304" pitchFamily="18" charset="0"/>
            </a:endParaRPr>
          </a:p>
        </p:txBody>
      </p:sp>
      <p:sp>
        <p:nvSpPr>
          <p:cNvPr id="36" name="Freeform 35"/>
          <p:cNvSpPr/>
          <p:nvPr/>
        </p:nvSpPr>
        <p:spPr>
          <a:xfrm>
            <a:off x="5915309" y="6026616"/>
            <a:ext cx="2786102" cy="2786103"/>
          </a:xfrm>
          <a:custGeom>
            <a:avLst/>
            <a:gdLst>
              <a:gd name="connsiteX0" fmla="*/ 0 w 1857401"/>
              <a:gd name="connsiteY0" fmla="*/ 1857401 h 1857401"/>
              <a:gd name="connsiteX1" fmla="*/ 1857401 w 1857401"/>
              <a:gd name="connsiteY1" fmla="*/ 0 h 1857401"/>
              <a:gd name="connsiteX2" fmla="*/ 1857401 w 1857401"/>
              <a:gd name="connsiteY2" fmla="*/ 1857401 h 1857401"/>
              <a:gd name="connsiteX3" fmla="*/ 0 w 1857401"/>
              <a:gd name="connsiteY3" fmla="*/ 1857401 h 1857401"/>
            </a:gdLst>
            <a:ahLst/>
            <a:cxnLst>
              <a:cxn ang="0">
                <a:pos x="connsiteX0" y="connsiteY0"/>
              </a:cxn>
              <a:cxn ang="0">
                <a:pos x="connsiteX1" y="connsiteY1"/>
              </a:cxn>
              <a:cxn ang="0">
                <a:pos x="connsiteX2" y="connsiteY2"/>
              </a:cxn>
              <a:cxn ang="0">
                <a:pos x="connsiteX3" y="connsiteY3"/>
              </a:cxn>
            </a:cxnLst>
            <a:rect l="l" t="t" r="r" b="b"/>
            <a:pathLst>
              <a:path w="1857401" h="1857401">
                <a:moveTo>
                  <a:pt x="1857401" y="1857401"/>
                </a:moveTo>
                <a:cubicBezTo>
                  <a:pt x="831587" y="1857401"/>
                  <a:pt x="0" y="1025814"/>
                  <a:pt x="0" y="0"/>
                </a:cubicBezTo>
                <a:lnTo>
                  <a:pt x="1857401" y="0"/>
                </a:lnTo>
                <a:lnTo>
                  <a:pt x="1857401" y="1857401"/>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36070" tIns="320040" rIns="320040" bIns="1136072" numCol="1" spcCol="1270" anchor="ctr" anchorCtr="0">
            <a:noAutofit/>
          </a:bodyPr>
          <a:lstStyle/>
          <a:p>
            <a:pPr algn="ctr" defTabSz="2000250">
              <a:lnSpc>
                <a:spcPct val="90000"/>
              </a:lnSpc>
              <a:spcBef>
                <a:spcPct val="0"/>
              </a:spcBef>
              <a:spcAft>
                <a:spcPct val="35000"/>
              </a:spcAft>
            </a:pPr>
            <a:r>
              <a:rPr lang="en-US" sz="4500" dirty="0" err="1">
                <a:latin typeface="Times New Roman" panose="02020603050405020304" pitchFamily="18" charset="0"/>
                <a:cs typeface="Times New Roman" panose="02020603050405020304" pitchFamily="18" charset="0"/>
              </a:rPr>
              <a:t>Hỗ</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trợ</a:t>
            </a:r>
            <a:endParaRPr lang="en-US" sz="4500" dirty="0">
              <a:latin typeface="Times New Roman" panose="02020603050405020304" pitchFamily="18" charset="0"/>
              <a:cs typeface="Times New Roman" panose="02020603050405020304" pitchFamily="18" charset="0"/>
            </a:endParaRPr>
          </a:p>
        </p:txBody>
      </p:sp>
      <p:sp>
        <p:nvSpPr>
          <p:cNvPr id="37" name="Circular Arrow 36"/>
          <p:cNvSpPr/>
          <p:nvPr/>
        </p:nvSpPr>
        <p:spPr>
          <a:xfrm>
            <a:off x="8273525" y="5383174"/>
            <a:ext cx="961944" cy="836474"/>
          </a:xfrm>
          <a:prstGeom prst="circularArrow">
            <a:avLst/>
          </a:prstGeom>
        </p:spPr>
        <p:style>
          <a:lnRef idx="2">
            <a:schemeClr val="lt1">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dk1">
              <a:hueOff val="0"/>
              <a:satOff val="0"/>
              <a:lumOff val="0"/>
              <a:alphaOff val="0"/>
            </a:schemeClr>
          </a:fontRef>
        </p:style>
        <p:txBody>
          <a:bodyPr/>
          <a:lstStyle/>
          <a:p>
            <a:endParaRPr lang="en-US" sz="2700"/>
          </a:p>
        </p:txBody>
      </p:sp>
      <p:sp>
        <p:nvSpPr>
          <p:cNvPr id="43" name="Freeform 42"/>
          <p:cNvSpPr/>
          <p:nvPr/>
        </p:nvSpPr>
        <p:spPr>
          <a:xfrm>
            <a:off x="10223151" y="6426441"/>
            <a:ext cx="7542051" cy="3699195"/>
          </a:xfrm>
          <a:custGeom>
            <a:avLst/>
            <a:gdLst>
              <a:gd name="connsiteX0" fmla="*/ 0 w 2119068"/>
              <a:gd name="connsiteY0" fmla="*/ 137268 h 1372675"/>
              <a:gd name="connsiteX1" fmla="*/ 137268 w 2119068"/>
              <a:gd name="connsiteY1" fmla="*/ 0 h 1372675"/>
              <a:gd name="connsiteX2" fmla="*/ 1981801 w 2119068"/>
              <a:gd name="connsiteY2" fmla="*/ 0 h 1372675"/>
              <a:gd name="connsiteX3" fmla="*/ 2119069 w 2119068"/>
              <a:gd name="connsiteY3" fmla="*/ 137268 h 1372675"/>
              <a:gd name="connsiteX4" fmla="*/ 2119068 w 2119068"/>
              <a:gd name="connsiteY4" fmla="*/ 1235408 h 1372675"/>
              <a:gd name="connsiteX5" fmla="*/ 1981800 w 2119068"/>
              <a:gd name="connsiteY5" fmla="*/ 1372676 h 1372675"/>
              <a:gd name="connsiteX6" fmla="*/ 137268 w 2119068"/>
              <a:gd name="connsiteY6" fmla="*/ 1372675 h 1372675"/>
              <a:gd name="connsiteX7" fmla="*/ 0 w 2119068"/>
              <a:gd name="connsiteY7" fmla="*/ 1235407 h 1372675"/>
              <a:gd name="connsiteX8" fmla="*/ 0 w 2119068"/>
              <a:gd name="connsiteY8" fmla="*/ 137268 h 1372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9068" h="1372675">
                <a:moveTo>
                  <a:pt x="0" y="137268"/>
                </a:moveTo>
                <a:cubicBezTo>
                  <a:pt x="0" y="61457"/>
                  <a:pt x="61457" y="0"/>
                  <a:pt x="137268" y="0"/>
                </a:cubicBezTo>
                <a:lnTo>
                  <a:pt x="1981801" y="0"/>
                </a:lnTo>
                <a:cubicBezTo>
                  <a:pt x="2057612" y="0"/>
                  <a:pt x="2119069" y="61457"/>
                  <a:pt x="2119069" y="137268"/>
                </a:cubicBezTo>
                <a:cubicBezTo>
                  <a:pt x="2119069" y="503315"/>
                  <a:pt x="2119068" y="869361"/>
                  <a:pt x="2119068" y="1235408"/>
                </a:cubicBezTo>
                <a:cubicBezTo>
                  <a:pt x="2119068" y="1311219"/>
                  <a:pt x="2057611" y="1372676"/>
                  <a:pt x="1981800" y="1372676"/>
                </a:cubicBezTo>
                <a:lnTo>
                  <a:pt x="137268" y="1372675"/>
                </a:lnTo>
                <a:cubicBezTo>
                  <a:pt x="61457" y="1372675"/>
                  <a:pt x="0" y="1311218"/>
                  <a:pt x="0" y="1235407"/>
                </a:cubicBezTo>
                <a:lnTo>
                  <a:pt x="0" y="137268"/>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210265" tIns="256685" rIns="256686" bIns="771438" numCol="1" spcCol="1270" anchor="t" anchorCtr="0">
            <a:noAutofit/>
          </a:bodyPr>
          <a:lstStyle/>
          <a:p>
            <a:pPr marL="261938" lvl="1" indent="-80963" defTabSz="1933575">
              <a:lnSpc>
                <a:spcPct val="90000"/>
              </a:lnSpc>
              <a:spcBef>
                <a:spcPct val="0"/>
              </a:spcBef>
              <a:spcAft>
                <a:spcPct val="15000"/>
              </a:spcAft>
              <a:buClr>
                <a:schemeClr val="tx1"/>
              </a:buClr>
              <a:buFont typeface="Arial" panose="020B0604020202020204" pitchFamily="34" charset="0"/>
              <a:buChar char="•"/>
            </a:pPr>
            <a:r>
              <a:rPr lang="en-US" sz="4800" dirty="0">
                <a:solidFill>
                  <a:schemeClr val="bg1"/>
                </a:solidFill>
                <a:latin typeface="Times New Roman" panose="02020603050405020304" pitchFamily="18" charset="0"/>
                <a:cs typeface="Times New Roman" panose="02020603050405020304" pitchFamily="18" charset="0"/>
              </a:rPr>
              <a:t> </a:t>
            </a:r>
            <a:r>
              <a:rPr lang="en-US" sz="4800" dirty="0" err="1">
                <a:solidFill>
                  <a:schemeClr val="bg1"/>
                </a:solidFill>
                <a:latin typeface="Times New Roman" panose="02020603050405020304" pitchFamily="18" charset="0"/>
                <a:cs typeface="Times New Roman" panose="02020603050405020304" pitchFamily="18" charset="0"/>
              </a:rPr>
              <a:t>Cảm</a:t>
            </a:r>
            <a:r>
              <a:rPr lang="en-US" sz="4800" dirty="0">
                <a:solidFill>
                  <a:schemeClr val="bg1"/>
                </a:solidFill>
                <a:latin typeface="Times New Roman" panose="02020603050405020304" pitchFamily="18" charset="0"/>
                <a:cs typeface="Times New Roman" panose="02020603050405020304" pitchFamily="18" charset="0"/>
              </a:rPr>
              <a:t> </a:t>
            </a:r>
            <a:r>
              <a:rPr lang="en-US" sz="4800" dirty="0" err="1">
                <a:solidFill>
                  <a:schemeClr val="bg1"/>
                </a:solidFill>
                <a:latin typeface="Times New Roman" panose="02020603050405020304" pitchFamily="18" charset="0"/>
                <a:cs typeface="Times New Roman" panose="02020603050405020304" pitchFamily="18" charset="0"/>
              </a:rPr>
              <a:t>thông</a:t>
            </a:r>
            <a:r>
              <a:rPr lang="en-US" sz="4800" dirty="0">
                <a:solidFill>
                  <a:schemeClr val="bg1"/>
                </a:solidFill>
                <a:latin typeface="Times New Roman" panose="02020603050405020304" pitchFamily="18" charset="0"/>
                <a:cs typeface="Times New Roman" panose="02020603050405020304" pitchFamily="18" charset="0"/>
              </a:rPr>
              <a:t> </a:t>
            </a:r>
            <a:r>
              <a:rPr lang="en-US" sz="4800" dirty="0" err="1">
                <a:solidFill>
                  <a:schemeClr val="bg1"/>
                </a:solidFill>
                <a:latin typeface="Times New Roman" panose="02020603050405020304" pitchFamily="18" charset="0"/>
                <a:cs typeface="Times New Roman" panose="02020603050405020304" pitchFamily="18" charset="0"/>
              </a:rPr>
              <a:t>và</a:t>
            </a:r>
            <a:r>
              <a:rPr lang="en-US" sz="4800" dirty="0">
                <a:solidFill>
                  <a:schemeClr val="bg1"/>
                </a:solidFill>
                <a:latin typeface="Times New Roman" panose="02020603050405020304" pitchFamily="18" charset="0"/>
                <a:cs typeface="Times New Roman" panose="02020603050405020304" pitchFamily="18" charset="0"/>
              </a:rPr>
              <a:t> </a:t>
            </a:r>
            <a:r>
              <a:rPr lang="en-US" sz="4800" dirty="0" err="1">
                <a:solidFill>
                  <a:schemeClr val="bg1"/>
                </a:solidFill>
                <a:latin typeface="Times New Roman" panose="02020603050405020304" pitchFamily="18" charset="0"/>
                <a:cs typeface="Times New Roman" panose="02020603050405020304" pitchFamily="18" charset="0"/>
              </a:rPr>
              <a:t>thấu</a:t>
            </a:r>
            <a:r>
              <a:rPr lang="en-US" sz="4800" dirty="0">
                <a:solidFill>
                  <a:schemeClr val="bg1"/>
                </a:solidFill>
                <a:latin typeface="Times New Roman" panose="02020603050405020304" pitchFamily="18" charset="0"/>
                <a:cs typeface="Times New Roman" panose="02020603050405020304" pitchFamily="18" charset="0"/>
              </a:rPr>
              <a:t> </a:t>
            </a:r>
            <a:r>
              <a:rPr lang="en-US" sz="4800" dirty="0" err="1">
                <a:solidFill>
                  <a:schemeClr val="bg1"/>
                </a:solidFill>
                <a:latin typeface="Times New Roman" panose="02020603050405020304" pitchFamily="18" charset="0"/>
                <a:cs typeface="Times New Roman" panose="02020603050405020304" pitchFamily="18" charset="0"/>
              </a:rPr>
              <a:t>hiểu</a:t>
            </a:r>
            <a:r>
              <a:rPr lang="en-US" sz="4800" dirty="0">
                <a:solidFill>
                  <a:schemeClr val="bg1"/>
                </a:solidFill>
                <a:latin typeface="Times New Roman" panose="02020603050405020304" pitchFamily="18" charset="0"/>
                <a:cs typeface="Times New Roman" panose="02020603050405020304" pitchFamily="18" charset="0"/>
              </a:rPr>
              <a:t> </a:t>
            </a:r>
            <a:r>
              <a:rPr lang="en-US" sz="4800" dirty="0" err="1">
                <a:solidFill>
                  <a:schemeClr val="bg1"/>
                </a:solidFill>
                <a:latin typeface="Times New Roman" panose="02020603050405020304" pitchFamily="18" charset="0"/>
                <a:cs typeface="Times New Roman" panose="02020603050405020304" pitchFamily="18" charset="0"/>
              </a:rPr>
              <a:t>những</a:t>
            </a:r>
            <a:r>
              <a:rPr lang="en-US" sz="4800" dirty="0">
                <a:solidFill>
                  <a:schemeClr val="bg1"/>
                </a:solidFill>
                <a:latin typeface="Times New Roman" panose="02020603050405020304" pitchFamily="18" charset="0"/>
                <a:cs typeface="Times New Roman" panose="02020603050405020304" pitchFamily="18" charset="0"/>
              </a:rPr>
              <a:t> </a:t>
            </a:r>
            <a:r>
              <a:rPr lang="en-US" sz="4800" dirty="0" err="1">
                <a:solidFill>
                  <a:schemeClr val="bg1"/>
                </a:solidFill>
                <a:latin typeface="Times New Roman" panose="02020603050405020304" pitchFamily="18" charset="0"/>
                <a:cs typeface="Times New Roman" panose="02020603050405020304" pitchFamily="18" charset="0"/>
              </a:rPr>
              <a:t>khó</a:t>
            </a:r>
            <a:r>
              <a:rPr lang="en-US" sz="4800" dirty="0">
                <a:solidFill>
                  <a:schemeClr val="bg1"/>
                </a:solidFill>
                <a:latin typeface="Times New Roman" panose="02020603050405020304" pitchFamily="18" charset="0"/>
                <a:cs typeface="Times New Roman" panose="02020603050405020304" pitchFamily="18" charset="0"/>
              </a:rPr>
              <a:t> </a:t>
            </a:r>
            <a:r>
              <a:rPr lang="en-US" sz="4800" dirty="0" err="1">
                <a:solidFill>
                  <a:schemeClr val="bg1"/>
                </a:solidFill>
                <a:latin typeface="Times New Roman" panose="02020603050405020304" pitchFamily="18" charset="0"/>
                <a:cs typeface="Times New Roman" panose="02020603050405020304" pitchFamily="18" charset="0"/>
              </a:rPr>
              <a:t>khăn</a:t>
            </a:r>
            <a:r>
              <a:rPr lang="en-US" sz="4800" dirty="0">
                <a:solidFill>
                  <a:schemeClr val="bg1"/>
                </a:solidFill>
                <a:latin typeface="Times New Roman" panose="02020603050405020304" pitchFamily="18" charset="0"/>
                <a:cs typeface="Times New Roman" panose="02020603050405020304" pitchFamily="18" charset="0"/>
              </a:rPr>
              <a:t> </a:t>
            </a:r>
            <a:r>
              <a:rPr lang="en-US" sz="4800" dirty="0" err="1">
                <a:solidFill>
                  <a:schemeClr val="bg1"/>
                </a:solidFill>
                <a:latin typeface="Times New Roman" panose="02020603050405020304" pitchFamily="18" charset="0"/>
                <a:cs typeface="Times New Roman" panose="02020603050405020304" pitchFamily="18" charset="0"/>
              </a:rPr>
              <a:t>của</a:t>
            </a:r>
            <a:r>
              <a:rPr lang="en-US" sz="4800" dirty="0">
                <a:solidFill>
                  <a:schemeClr val="bg1"/>
                </a:solidFill>
                <a:latin typeface="Times New Roman" panose="02020603050405020304" pitchFamily="18" charset="0"/>
                <a:cs typeface="Times New Roman" panose="02020603050405020304" pitchFamily="18" charset="0"/>
              </a:rPr>
              <a:t> </a:t>
            </a:r>
            <a:r>
              <a:rPr lang="en-US" sz="4800" dirty="0" err="1">
                <a:solidFill>
                  <a:schemeClr val="bg1"/>
                </a:solidFill>
                <a:latin typeface="Times New Roman" panose="02020603050405020304" pitchFamily="18" charset="0"/>
                <a:cs typeface="Times New Roman" panose="02020603050405020304" pitchFamily="18" charset="0"/>
              </a:rPr>
              <a:t>người</a:t>
            </a:r>
            <a:r>
              <a:rPr lang="en-US" sz="4800" dirty="0">
                <a:solidFill>
                  <a:schemeClr val="bg1"/>
                </a:solidFill>
                <a:latin typeface="Times New Roman" panose="02020603050405020304" pitchFamily="18" charset="0"/>
                <a:cs typeface="Times New Roman" panose="02020603050405020304" pitchFamily="18" charset="0"/>
              </a:rPr>
              <a:t> </a:t>
            </a:r>
            <a:r>
              <a:rPr lang="en-US" sz="4800" dirty="0" err="1">
                <a:solidFill>
                  <a:schemeClr val="bg1"/>
                </a:solidFill>
                <a:latin typeface="Times New Roman" panose="02020603050405020304" pitchFamily="18" charset="0"/>
                <a:cs typeface="Times New Roman" panose="02020603050405020304" pitchFamily="18" charset="0"/>
              </a:rPr>
              <a:t>khác</a:t>
            </a:r>
            <a:r>
              <a:rPr lang="en-US" sz="4800" dirty="0">
                <a:solidFill>
                  <a:schemeClr val="bg1"/>
                </a:solidFill>
                <a:latin typeface="Times New Roman" panose="02020603050405020304" pitchFamily="18" charset="0"/>
                <a:cs typeface="Times New Roman" panose="02020603050405020304" pitchFamily="18" charset="0"/>
              </a:rPr>
              <a:t>: </a:t>
            </a:r>
            <a:r>
              <a:rPr lang="en-US" sz="4800" dirty="0" err="1">
                <a:solidFill>
                  <a:schemeClr val="bg1"/>
                </a:solidFill>
                <a:latin typeface="Times New Roman" panose="02020603050405020304" pitchFamily="18" charset="0"/>
                <a:cs typeface="Times New Roman" panose="02020603050405020304" pitchFamily="18" charset="0"/>
              </a:rPr>
              <a:t>hiểu</a:t>
            </a:r>
            <a:r>
              <a:rPr lang="en-US" sz="4800" dirty="0">
                <a:solidFill>
                  <a:schemeClr val="bg1"/>
                </a:solidFill>
                <a:latin typeface="Times New Roman" panose="02020603050405020304" pitchFamily="18" charset="0"/>
                <a:cs typeface="Times New Roman" panose="02020603050405020304" pitchFamily="18" charset="0"/>
              </a:rPr>
              <a:t> </a:t>
            </a:r>
            <a:r>
              <a:rPr lang="en-US" sz="4800" dirty="0" err="1">
                <a:solidFill>
                  <a:schemeClr val="bg1"/>
                </a:solidFill>
                <a:latin typeface="Times New Roman" panose="02020603050405020304" pitchFamily="18" charset="0"/>
                <a:cs typeface="Times New Roman" panose="02020603050405020304" pitchFamily="18" charset="0"/>
              </a:rPr>
              <a:t>suy</a:t>
            </a:r>
            <a:r>
              <a:rPr lang="en-US" sz="4800" dirty="0">
                <a:solidFill>
                  <a:schemeClr val="bg1"/>
                </a:solidFill>
                <a:latin typeface="Times New Roman" panose="02020603050405020304" pitchFamily="18" charset="0"/>
                <a:cs typeface="Times New Roman" panose="02020603050405020304" pitchFamily="18" charset="0"/>
              </a:rPr>
              <a:t> </a:t>
            </a:r>
            <a:r>
              <a:rPr lang="en-US" sz="4800" dirty="0" err="1">
                <a:solidFill>
                  <a:schemeClr val="bg1"/>
                </a:solidFill>
                <a:latin typeface="Times New Roman" panose="02020603050405020304" pitchFamily="18" charset="0"/>
                <a:cs typeface="Times New Roman" panose="02020603050405020304" pitchFamily="18" charset="0"/>
              </a:rPr>
              <a:t>nghĩ</a:t>
            </a:r>
            <a:r>
              <a:rPr lang="en-US" sz="4800" dirty="0">
                <a:solidFill>
                  <a:schemeClr val="bg1"/>
                </a:solidFill>
                <a:latin typeface="Times New Roman" panose="02020603050405020304" pitchFamily="18" charset="0"/>
                <a:cs typeface="Times New Roman" panose="02020603050405020304" pitchFamily="18" charset="0"/>
              </a:rPr>
              <a:t>, </a:t>
            </a:r>
            <a:r>
              <a:rPr lang="en-US" sz="4800" dirty="0" err="1">
                <a:solidFill>
                  <a:schemeClr val="bg1"/>
                </a:solidFill>
                <a:latin typeface="Times New Roman" panose="02020603050405020304" pitchFamily="18" charset="0"/>
                <a:cs typeface="Times New Roman" panose="02020603050405020304" pitchFamily="18" charset="0"/>
              </a:rPr>
              <a:t>vấn</a:t>
            </a:r>
            <a:r>
              <a:rPr lang="en-US" sz="4800" dirty="0">
                <a:solidFill>
                  <a:schemeClr val="bg1"/>
                </a:solidFill>
                <a:latin typeface="Times New Roman" panose="02020603050405020304" pitchFamily="18" charset="0"/>
                <a:cs typeface="Times New Roman" panose="02020603050405020304" pitchFamily="18" charset="0"/>
              </a:rPr>
              <a:t> </a:t>
            </a:r>
            <a:r>
              <a:rPr lang="en-US" sz="4800" dirty="0" err="1">
                <a:solidFill>
                  <a:schemeClr val="bg1"/>
                </a:solidFill>
                <a:latin typeface="Times New Roman" panose="02020603050405020304" pitchFamily="18" charset="0"/>
                <a:cs typeface="Times New Roman" panose="02020603050405020304" pitchFamily="18" charset="0"/>
              </a:rPr>
              <a:t>đề</a:t>
            </a:r>
            <a:r>
              <a:rPr lang="en-US" sz="4800" dirty="0">
                <a:solidFill>
                  <a:schemeClr val="bg1"/>
                </a:solidFill>
                <a:latin typeface="Times New Roman" panose="02020603050405020304" pitchFamily="18" charset="0"/>
                <a:cs typeface="Times New Roman" panose="02020603050405020304" pitchFamily="18" charset="0"/>
              </a:rPr>
              <a:t> </a:t>
            </a:r>
            <a:r>
              <a:rPr lang="en-US" sz="4800" dirty="0" err="1">
                <a:solidFill>
                  <a:schemeClr val="bg1"/>
                </a:solidFill>
                <a:latin typeface="Times New Roman" panose="02020603050405020304" pitchFamily="18" charset="0"/>
                <a:cs typeface="Times New Roman" panose="02020603050405020304" pitchFamily="18" charset="0"/>
              </a:rPr>
              <a:t>của</a:t>
            </a:r>
            <a:r>
              <a:rPr lang="en-US" sz="4800" dirty="0">
                <a:solidFill>
                  <a:schemeClr val="bg1"/>
                </a:solidFill>
                <a:latin typeface="Times New Roman" panose="02020603050405020304" pitchFamily="18" charset="0"/>
                <a:cs typeface="Times New Roman" panose="02020603050405020304" pitchFamily="18" charset="0"/>
              </a:rPr>
              <a:t> </a:t>
            </a:r>
            <a:r>
              <a:rPr lang="en-US" sz="4800" dirty="0" err="1">
                <a:solidFill>
                  <a:schemeClr val="bg1"/>
                </a:solidFill>
                <a:latin typeface="Times New Roman" panose="02020603050405020304" pitchFamily="18" charset="0"/>
                <a:cs typeface="Times New Roman" panose="02020603050405020304" pitchFamily="18" charset="0"/>
              </a:rPr>
              <a:t>người</a:t>
            </a:r>
            <a:r>
              <a:rPr lang="en-US" sz="4800" dirty="0">
                <a:solidFill>
                  <a:schemeClr val="bg1"/>
                </a:solidFill>
                <a:latin typeface="Times New Roman" panose="02020603050405020304" pitchFamily="18" charset="0"/>
                <a:cs typeface="Times New Roman" panose="02020603050405020304" pitchFamily="18" charset="0"/>
              </a:rPr>
              <a:t> </a:t>
            </a:r>
            <a:r>
              <a:rPr lang="en-US" sz="4800" dirty="0" err="1">
                <a:solidFill>
                  <a:schemeClr val="bg1"/>
                </a:solidFill>
                <a:latin typeface="Times New Roman" panose="02020603050405020304" pitchFamily="18" charset="0"/>
                <a:cs typeface="Times New Roman" panose="02020603050405020304" pitchFamily="18" charset="0"/>
              </a:rPr>
              <a:t>khác</a:t>
            </a:r>
            <a:endParaRPr lang="en-US" sz="4800" dirty="0">
              <a:solidFill>
                <a:schemeClr val="bg1"/>
              </a:solidFill>
              <a:latin typeface="Times New Roman" panose="02020603050405020304" pitchFamily="18" charset="0"/>
              <a:cs typeface="Times New Roman" panose="02020603050405020304" pitchFamily="18" charset="0"/>
            </a:endParaRPr>
          </a:p>
        </p:txBody>
      </p:sp>
      <p:sp>
        <p:nvSpPr>
          <p:cNvPr id="35" name="Freeform 34"/>
          <p:cNvSpPr/>
          <p:nvPr/>
        </p:nvSpPr>
        <p:spPr>
          <a:xfrm>
            <a:off x="8830101" y="6026615"/>
            <a:ext cx="2786103" cy="2786103"/>
          </a:xfrm>
          <a:custGeom>
            <a:avLst/>
            <a:gdLst>
              <a:gd name="connsiteX0" fmla="*/ 0 w 1857401"/>
              <a:gd name="connsiteY0" fmla="*/ 1857401 h 1857401"/>
              <a:gd name="connsiteX1" fmla="*/ 1857401 w 1857401"/>
              <a:gd name="connsiteY1" fmla="*/ 0 h 1857401"/>
              <a:gd name="connsiteX2" fmla="*/ 1857401 w 1857401"/>
              <a:gd name="connsiteY2" fmla="*/ 1857401 h 1857401"/>
              <a:gd name="connsiteX3" fmla="*/ 0 w 1857401"/>
              <a:gd name="connsiteY3" fmla="*/ 1857401 h 1857401"/>
            </a:gdLst>
            <a:ahLst/>
            <a:cxnLst>
              <a:cxn ang="0">
                <a:pos x="connsiteX0" y="connsiteY0"/>
              </a:cxn>
              <a:cxn ang="0">
                <a:pos x="connsiteX1" y="connsiteY1"/>
              </a:cxn>
              <a:cxn ang="0">
                <a:pos x="connsiteX2" y="connsiteY2"/>
              </a:cxn>
              <a:cxn ang="0">
                <a:pos x="connsiteX3" y="connsiteY3"/>
              </a:cxn>
            </a:cxnLst>
            <a:rect l="l" t="t" r="r" b="b"/>
            <a:pathLst>
              <a:path w="1857401" h="1857401">
                <a:moveTo>
                  <a:pt x="1857401" y="0"/>
                </a:moveTo>
                <a:cubicBezTo>
                  <a:pt x="1857401" y="1025814"/>
                  <a:pt x="1025814" y="1857401"/>
                  <a:pt x="0" y="1857401"/>
                </a:cubicBezTo>
                <a:lnTo>
                  <a:pt x="0" y="0"/>
                </a:lnTo>
                <a:lnTo>
                  <a:pt x="1857401"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20040" tIns="320042" rIns="1136072" bIns="1136070" numCol="1" spcCol="1270" anchor="ctr" anchorCtr="0">
            <a:noAutofit/>
          </a:bodyPr>
          <a:lstStyle/>
          <a:p>
            <a:pPr algn="ctr" defTabSz="2000250">
              <a:lnSpc>
                <a:spcPct val="90000"/>
              </a:lnSpc>
              <a:spcBef>
                <a:spcPct val="0"/>
              </a:spcBef>
              <a:spcAft>
                <a:spcPct val="35000"/>
              </a:spcAft>
            </a:pPr>
            <a:r>
              <a:rPr lang="en-US" sz="4500" dirty="0" err="1">
                <a:latin typeface="Times New Roman" panose="02020603050405020304" pitchFamily="18" charset="0"/>
                <a:cs typeface="Times New Roman" panose="02020603050405020304" pitchFamily="18" charset="0"/>
              </a:rPr>
              <a:t>Thấu</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hiểu</a:t>
            </a:r>
            <a:endParaRPr lang="en-US" sz="4500" dirty="0">
              <a:latin typeface="Times New Roman" panose="02020603050405020304" pitchFamily="18" charset="0"/>
              <a:cs typeface="Times New Roman" panose="02020603050405020304" pitchFamily="18" charset="0"/>
            </a:endParaRPr>
          </a:p>
        </p:txBody>
      </p:sp>
      <p:sp>
        <p:nvSpPr>
          <p:cNvPr id="38" name="Circular Arrow 37"/>
          <p:cNvSpPr/>
          <p:nvPr/>
        </p:nvSpPr>
        <p:spPr>
          <a:xfrm rot="10800000">
            <a:off x="8284784" y="5704895"/>
            <a:ext cx="961944" cy="836474"/>
          </a:xfrm>
          <a:prstGeom prst="circularArrow">
            <a:avLst/>
          </a:prstGeom>
        </p:spPr>
        <p:style>
          <a:lnRef idx="2">
            <a:schemeClr val="lt1">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dk1">
              <a:hueOff val="0"/>
              <a:satOff val="0"/>
              <a:lumOff val="0"/>
              <a:alphaOff val="0"/>
            </a:schemeClr>
          </a:fontRef>
        </p:style>
        <p:txBody>
          <a:bodyPr/>
          <a:lstStyle/>
          <a:p>
            <a:endParaRPr lang="en-US" sz="2700"/>
          </a:p>
        </p:txBody>
      </p:sp>
    </p:spTree>
    <p:extLst>
      <p:ext uri="{BB962C8B-B14F-4D97-AF65-F5344CB8AC3E}">
        <p14:creationId xmlns:p14="http://schemas.microsoft.com/office/powerpoint/2010/main" val="300440727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blinds(horizontal)">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20" presetClass="entr" presetSubtype="0" fill="hold" nodeType="click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wedge">
                                      <p:cBhvr>
                                        <p:cTn id="17" dur="2000"/>
                                        <p:tgtEl>
                                          <p:spTgt spid="3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fade">
                                      <p:cBhvr>
                                        <p:cTn id="22" dur="500"/>
                                        <p:tgtEl>
                                          <p:spTgt spid="34"/>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blinds(horizontal)">
                                      <p:cBhvr>
                                        <p:cTn id="27" dur="500"/>
                                        <p:tgtEl>
                                          <p:spTgt spid="3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fade">
                                      <p:cBhvr>
                                        <p:cTn id="32" dur="500"/>
                                        <p:tgtEl>
                                          <p:spTgt spid="35"/>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43"/>
                                        </p:tgtEl>
                                        <p:attrNameLst>
                                          <p:attrName>style.visibility</p:attrName>
                                        </p:attrNameLst>
                                      </p:cBhvr>
                                      <p:to>
                                        <p:strVal val="visible"/>
                                      </p:to>
                                    </p:set>
                                    <p:animEffect transition="in" filter="blinds(horizontal)">
                                      <p:cBhvr>
                                        <p:cTn id="37" dur="500"/>
                                        <p:tgtEl>
                                          <p:spTgt spid="43"/>
                                        </p:tgtEl>
                                      </p:cBhvr>
                                    </p:animEffect>
                                  </p:childTnLst>
                                </p:cTn>
                              </p:par>
                            </p:childTnLst>
                          </p:cTn>
                        </p:par>
                      </p:childTnLst>
                    </p:cTn>
                  </p:par>
                  <p:par>
                    <p:cTn id="38" fill="hold">
                      <p:stCondLst>
                        <p:cond delay="indefinite"/>
                      </p:stCondLst>
                      <p:childTnLst>
                        <p:par>
                          <p:cTn id="39" fill="hold">
                            <p:stCondLst>
                              <p:cond delay="0"/>
                            </p:stCondLst>
                            <p:childTnLst>
                              <p:par>
                                <p:cTn id="40" presetID="20" presetClass="entr" presetSubtype="0" fill="hold" nodeType="clickEffect">
                                  <p:stCondLst>
                                    <p:cond delay="0"/>
                                  </p:stCondLst>
                                  <p:childTnLst>
                                    <p:set>
                                      <p:cBhvr>
                                        <p:cTn id="41" dur="1" fill="hold">
                                          <p:stCondLst>
                                            <p:cond delay="0"/>
                                          </p:stCondLst>
                                        </p:cTn>
                                        <p:tgtEl>
                                          <p:spTgt spid="38"/>
                                        </p:tgtEl>
                                        <p:attrNameLst>
                                          <p:attrName>style.visibility</p:attrName>
                                        </p:attrNameLst>
                                      </p:cBhvr>
                                      <p:to>
                                        <p:strVal val="visible"/>
                                      </p:to>
                                    </p:set>
                                    <p:animEffect transition="in" filter="wedge">
                                      <p:cBhvr>
                                        <p:cTn id="42" dur="2000"/>
                                        <p:tgtEl>
                                          <p:spTgt spid="38"/>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36"/>
                                        </p:tgtEl>
                                        <p:attrNameLst>
                                          <p:attrName>style.visibility</p:attrName>
                                        </p:attrNameLst>
                                      </p:cBhvr>
                                      <p:to>
                                        <p:strVal val="visible"/>
                                      </p:to>
                                    </p:set>
                                    <p:animEffect transition="in" filter="blinds(horizontal)">
                                      <p:cBhvr>
                                        <p:cTn id="47" dur="500"/>
                                        <p:tgtEl>
                                          <p:spTgt spid="36"/>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blinds(horizontal)">
                                      <p:cBhvr>
                                        <p:cTn id="5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32" grpId="0" animBg="1"/>
      <p:bldP spid="33" grpId="0" animBg="1"/>
      <p:bldP spid="34" grpId="0" animBg="1"/>
      <p:bldP spid="36" grpId="0" animBg="1"/>
      <p:bldP spid="43" grpId="0" animBg="1"/>
      <p:bldP spid="3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27846" y="201707"/>
            <a:ext cx="13655490" cy="92784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1"/>
                </a:solidFill>
                <a:latin typeface="Times New Roman" panose="02020603050405020304" pitchFamily="18" charset="0"/>
                <a:cs typeface="Times New Roman" panose="02020603050405020304" pitchFamily="18" charset="0"/>
              </a:rPr>
              <a:t>2. THỂ HIỆN TÍNH NHÂN VĂN TRONG KHÔNG GIAN MẠNG </a:t>
            </a:r>
          </a:p>
        </p:txBody>
      </p:sp>
      <p:sp>
        <p:nvSpPr>
          <p:cNvPr id="5" name="Rounded Rectangle 4"/>
          <p:cNvSpPr/>
          <p:nvPr/>
        </p:nvSpPr>
        <p:spPr>
          <a:xfrm>
            <a:off x="1966631" y="1210226"/>
            <a:ext cx="11577921" cy="988359"/>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b="1" dirty="0" err="1" smtClean="0">
                <a:solidFill>
                  <a:srgbClr val="FFFF00"/>
                </a:solidFill>
                <a:latin typeface="Times New Roman" panose="02020603050405020304" pitchFamily="18" charset="0"/>
                <a:cs typeface="Times New Roman" panose="02020603050405020304" pitchFamily="18" charset="0"/>
              </a:rPr>
              <a:t>Để</a:t>
            </a:r>
            <a:r>
              <a:rPr lang="en-US" sz="3600" b="1" dirty="0" smtClean="0">
                <a:solidFill>
                  <a:srgbClr val="FFFF00"/>
                </a:solidFill>
                <a:latin typeface="Times New Roman" panose="02020603050405020304" pitchFamily="18" charset="0"/>
                <a:cs typeface="Times New Roman" panose="02020603050405020304" pitchFamily="18" charset="0"/>
              </a:rPr>
              <a:t> </a:t>
            </a:r>
            <a:r>
              <a:rPr lang="en-US" sz="3600" b="1" dirty="0" err="1" smtClean="0">
                <a:solidFill>
                  <a:srgbClr val="FFFF00"/>
                </a:solidFill>
                <a:latin typeface="Times New Roman" panose="02020603050405020304" pitchFamily="18" charset="0"/>
                <a:cs typeface="Times New Roman" panose="02020603050405020304" pitchFamily="18" charset="0"/>
              </a:rPr>
              <a:t>hình</a:t>
            </a:r>
            <a:r>
              <a:rPr lang="en-US" sz="3600" b="1" dirty="0" smtClean="0">
                <a:solidFill>
                  <a:srgbClr val="FFFF00"/>
                </a:solidFill>
                <a:latin typeface="Times New Roman" panose="02020603050405020304" pitchFamily="18" charset="0"/>
                <a:cs typeface="Times New Roman" panose="02020603050405020304" pitchFamily="18" charset="0"/>
              </a:rPr>
              <a:t> </a:t>
            </a:r>
            <a:r>
              <a:rPr lang="en-US" sz="3600" b="1" dirty="0" err="1" smtClean="0">
                <a:solidFill>
                  <a:srgbClr val="FFFF00"/>
                </a:solidFill>
                <a:latin typeface="Times New Roman" panose="02020603050405020304" pitchFamily="18" charset="0"/>
                <a:cs typeface="Times New Roman" panose="02020603050405020304" pitchFamily="18" charset="0"/>
              </a:rPr>
              <a:t>thành</a:t>
            </a:r>
            <a:r>
              <a:rPr lang="en-US" sz="3600" b="1" dirty="0" smtClean="0">
                <a:solidFill>
                  <a:srgbClr val="FFFF00"/>
                </a:solidFill>
                <a:latin typeface="Times New Roman" panose="02020603050405020304" pitchFamily="18" charset="0"/>
                <a:cs typeface="Times New Roman" panose="02020603050405020304" pitchFamily="18" charset="0"/>
              </a:rPr>
              <a:t> </a:t>
            </a:r>
            <a:r>
              <a:rPr lang="en-US" sz="3600" b="1" dirty="0" err="1" smtClean="0">
                <a:solidFill>
                  <a:srgbClr val="FFFF00"/>
                </a:solidFill>
                <a:latin typeface="Times New Roman" panose="02020603050405020304" pitchFamily="18" charset="0"/>
                <a:cs typeface="Times New Roman" panose="02020603050405020304" pitchFamily="18" charset="0"/>
              </a:rPr>
              <a:t>thói</a:t>
            </a:r>
            <a:r>
              <a:rPr lang="en-US" sz="3600" b="1" dirty="0" smtClean="0">
                <a:solidFill>
                  <a:srgbClr val="FFFF00"/>
                </a:solidFill>
                <a:latin typeface="Times New Roman" panose="02020603050405020304" pitchFamily="18" charset="0"/>
                <a:cs typeface="Times New Roman" panose="02020603050405020304" pitchFamily="18" charset="0"/>
              </a:rPr>
              <a:t> </a:t>
            </a:r>
            <a:r>
              <a:rPr lang="en-US" sz="3600" b="1" dirty="0" err="1" smtClean="0">
                <a:solidFill>
                  <a:srgbClr val="FFFF00"/>
                </a:solidFill>
                <a:latin typeface="Times New Roman" panose="02020603050405020304" pitchFamily="18" charset="0"/>
                <a:cs typeface="Times New Roman" panose="02020603050405020304" pitchFamily="18" charset="0"/>
              </a:rPr>
              <a:t>quan</a:t>
            </a:r>
            <a:r>
              <a:rPr lang="en-US" sz="3600" b="1" dirty="0" smtClean="0">
                <a:solidFill>
                  <a:srgbClr val="FFFF00"/>
                </a:solidFill>
                <a:latin typeface="Times New Roman" panose="02020603050405020304" pitchFamily="18" charset="0"/>
                <a:cs typeface="Times New Roman" panose="02020603050405020304" pitchFamily="18" charset="0"/>
              </a:rPr>
              <a:t> </a:t>
            </a:r>
            <a:r>
              <a:rPr lang="en-US" sz="3600" b="1" dirty="0" err="1" smtClean="0">
                <a:solidFill>
                  <a:srgbClr val="FFFF00"/>
                </a:solidFill>
                <a:latin typeface="Times New Roman" panose="02020603050405020304" pitchFamily="18" charset="0"/>
                <a:cs typeface="Times New Roman" panose="02020603050405020304" pitchFamily="18" charset="0"/>
              </a:rPr>
              <a:t>ứng</a:t>
            </a:r>
            <a:r>
              <a:rPr lang="en-US" sz="3600" b="1" dirty="0" smtClean="0">
                <a:solidFill>
                  <a:srgbClr val="FFFF00"/>
                </a:solidFill>
                <a:latin typeface="Times New Roman" panose="02020603050405020304" pitchFamily="18" charset="0"/>
                <a:cs typeface="Times New Roman" panose="02020603050405020304" pitchFamily="18" charset="0"/>
              </a:rPr>
              <a:t> </a:t>
            </a:r>
            <a:r>
              <a:rPr lang="en-US" sz="3600" b="1" dirty="0" err="1" smtClean="0">
                <a:solidFill>
                  <a:srgbClr val="FFFF00"/>
                </a:solidFill>
                <a:latin typeface="Times New Roman" panose="02020603050405020304" pitchFamily="18" charset="0"/>
                <a:cs typeface="Times New Roman" panose="02020603050405020304" pitchFamily="18" charset="0"/>
              </a:rPr>
              <a:t>xử</a:t>
            </a:r>
            <a:r>
              <a:rPr lang="en-US" sz="3600" b="1" dirty="0" smtClean="0">
                <a:solidFill>
                  <a:srgbClr val="FFFF00"/>
                </a:solidFill>
                <a:latin typeface="Times New Roman" panose="02020603050405020304" pitchFamily="18" charset="0"/>
                <a:cs typeface="Times New Roman" panose="02020603050405020304" pitchFamily="18" charset="0"/>
              </a:rPr>
              <a:t> </a:t>
            </a:r>
            <a:r>
              <a:rPr lang="en-US" sz="3600" b="1" dirty="0" err="1" smtClean="0">
                <a:solidFill>
                  <a:srgbClr val="FFFF00"/>
                </a:solidFill>
                <a:latin typeface="Times New Roman" panose="02020603050405020304" pitchFamily="18" charset="0"/>
                <a:cs typeface="Times New Roman" panose="02020603050405020304" pitchFamily="18" charset="0"/>
              </a:rPr>
              <a:t>nhân</a:t>
            </a:r>
            <a:r>
              <a:rPr lang="en-US" sz="3600" b="1" dirty="0" smtClean="0">
                <a:solidFill>
                  <a:srgbClr val="FFFF00"/>
                </a:solidFill>
                <a:latin typeface="Times New Roman" panose="02020603050405020304" pitchFamily="18" charset="0"/>
                <a:cs typeface="Times New Roman" panose="02020603050405020304" pitchFamily="18" charset="0"/>
              </a:rPr>
              <a:t> </a:t>
            </a:r>
            <a:r>
              <a:rPr lang="en-US" sz="3600" b="1" dirty="0" err="1" smtClean="0">
                <a:solidFill>
                  <a:srgbClr val="FFFF00"/>
                </a:solidFill>
                <a:latin typeface="Times New Roman" panose="02020603050405020304" pitchFamily="18" charset="0"/>
                <a:cs typeface="Times New Roman" panose="02020603050405020304" pitchFamily="18" charset="0"/>
              </a:rPr>
              <a:t>văn</a:t>
            </a:r>
            <a:r>
              <a:rPr lang="en-US" sz="3600" b="1" dirty="0" smtClean="0">
                <a:solidFill>
                  <a:srgbClr val="FFFF00"/>
                </a:solidFill>
                <a:latin typeface="Times New Roman" panose="02020603050405020304" pitchFamily="18" charset="0"/>
                <a:cs typeface="Times New Roman" panose="02020603050405020304" pitchFamily="18" charset="0"/>
              </a:rPr>
              <a:t> </a:t>
            </a:r>
            <a:r>
              <a:rPr lang="en-US" sz="3600" b="1" dirty="0" err="1" smtClean="0">
                <a:solidFill>
                  <a:srgbClr val="FFFF00"/>
                </a:solidFill>
                <a:latin typeface="Times New Roman" panose="02020603050405020304" pitchFamily="18" charset="0"/>
                <a:cs typeface="Times New Roman" panose="02020603050405020304" pitchFamily="18" charset="0"/>
              </a:rPr>
              <a:t>trong</a:t>
            </a:r>
            <a:r>
              <a:rPr lang="en-US" sz="3600" b="1" dirty="0" smtClean="0">
                <a:solidFill>
                  <a:srgbClr val="FFFF00"/>
                </a:solidFill>
                <a:latin typeface="Times New Roman" panose="02020603050405020304" pitchFamily="18" charset="0"/>
                <a:cs typeface="Times New Roman" panose="02020603050405020304" pitchFamily="18" charset="0"/>
              </a:rPr>
              <a:t> </a:t>
            </a:r>
            <a:r>
              <a:rPr lang="en-US" sz="3600" b="1" dirty="0" err="1" smtClean="0">
                <a:solidFill>
                  <a:srgbClr val="FFFF00"/>
                </a:solidFill>
                <a:latin typeface="Times New Roman" panose="02020603050405020304" pitchFamily="18" charset="0"/>
                <a:cs typeface="Times New Roman" panose="02020603050405020304" pitchFamily="18" charset="0"/>
              </a:rPr>
              <a:t>không</a:t>
            </a:r>
            <a:r>
              <a:rPr lang="en-US" sz="3600" b="1" dirty="0" smtClean="0">
                <a:solidFill>
                  <a:srgbClr val="FFFF00"/>
                </a:solidFill>
                <a:latin typeface="Times New Roman" panose="02020603050405020304" pitchFamily="18" charset="0"/>
                <a:cs typeface="Times New Roman" panose="02020603050405020304" pitchFamily="18" charset="0"/>
              </a:rPr>
              <a:t> </a:t>
            </a:r>
            <a:r>
              <a:rPr lang="en-US" sz="3600" b="1" dirty="0" err="1" smtClean="0">
                <a:solidFill>
                  <a:srgbClr val="FFFF00"/>
                </a:solidFill>
                <a:latin typeface="Times New Roman" panose="02020603050405020304" pitchFamily="18" charset="0"/>
                <a:cs typeface="Times New Roman" panose="02020603050405020304" pitchFamily="18" charset="0"/>
              </a:rPr>
              <a:t>gian</a:t>
            </a:r>
            <a:r>
              <a:rPr lang="en-US" sz="3600" b="1" dirty="0" smtClean="0">
                <a:solidFill>
                  <a:srgbClr val="FFFF00"/>
                </a:solidFill>
                <a:latin typeface="Times New Roman" panose="02020603050405020304" pitchFamily="18" charset="0"/>
                <a:cs typeface="Times New Roman" panose="02020603050405020304" pitchFamily="18" charset="0"/>
              </a:rPr>
              <a:t> </a:t>
            </a:r>
            <a:r>
              <a:rPr lang="en-US" sz="3600" b="1" dirty="0" err="1" smtClean="0">
                <a:solidFill>
                  <a:srgbClr val="FFFF00"/>
                </a:solidFill>
                <a:latin typeface="Times New Roman" panose="02020603050405020304" pitchFamily="18" charset="0"/>
                <a:cs typeface="Times New Roman" panose="02020603050405020304" pitchFamily="18" charset="0"/>
              </a:rPr>
              <a:t>mạng</a:t>
            </a:r>
            <a:r>
              <a:rPr lang="en-US" sz="3600" b="1" dirty="0" smtClean="0">
                <a:solidFill>
                  <a:srgbClr val="FFFF00"/>
                </a:solidFill>
                <a:latin typeface="Times New Roman" panose="02020603050405020304" pitchFamily="18" charset="0"/>
                <a:cs typeface="Times New Roman" panose="02020603050405020304" pitchFamily="18" charset="0"/>
              </a:rPr>
              <a:t>, </a:t>
            </a:r>
            <a:r>
              <a:rPr lang="en-US" sz="3600" b="1" dirty="0" err="1" smtClean="0">
                <a:solidFill>
                  <a:srgbClr val="FFFF00"/>
                </a:solidFill>
                <a:latin typeface="Times New Roman" panose="02020603050405020304" pitchFamily="18" charset="0"/>
                <a:cs typeface="Times New Roman" panose="02020603050405020304" pitchFamily="18" charset="0"/>
              </a:rPr>
              <a:t>có</a:t>
            </a:r>
            <a:r>
              <a:rPr lang="en-US" sz="3600" b="1" dirty="0" smtClean="0">
                <a:solidFill>
                  <a:srgbClr val="FFFF00"/>
                </a:solidFill>
                <a:latin typeface="Times New Roman" panose="02020603050405020304" pitchFamily="18" charset="0"/>
                <a:cs typeface="Times New Roman" panose="02020603050405020304" pitchFamily="18" charset="0"/>
              </a:rPr>
              <a:t> </a:t>
            </a:r>
            <a:r>
              <a:rPr lang="en-US" sz="3600" b="1" dirty="0" err="1" smtClean="0">
                <a:solidFill>
                  <a:srgbClr val="FFFF00"/>
                </a:solidFill>
                <a:latin typeface="Times New Roman" panose="02020603050405020304" pitchFamily="18" charset="0"/>
                <a:cs typeface="Times New Roman" panose="02020603050405020304" pitchFamily="18" charset="0"/>
              </a:rPr>
              <a:t>thể</a:t>
            </a:r>
            <a:r>
              <a:rPr lang="en-US" sz="3600" b="1" dirty="0" smtClean="0">
                <a:solidFill>
                  <a:srgbClr val="FFFF00"/>
                </a:solidFill>
                <a:latin typeface="Times New Roman" panose="02020603050405020304" pitchFamily="18" charset="0"/>
                <a:cs typeface="Times New Roman" panose="02020603050405020304" pitchFamily="18" charset="0"/>
              </a:rPr>
              <a:t> </a:t>
            </a:r>
            <a:r>
              <a:rPr lang="en-US" sz="3600" b="1" dirty="0" err="1" smtClean="0">
                <a:solidFill>
                  <a:srgbClr val="FFFF00"/>
                </a:solidFill>
                <a:latin typeface="Times New Roman" panose="02020603050405020304" pitchFamily="18" charset="0"/>
                <a:cs typeface="Times New Roman" panose="02020603050405020304" pitchFamily="18" charset="0"/>
              </a:rPr>
              <a:t>áp</a:t>
            </a:r>
            <a:r>
              <a:rPr lang="en-US" sz="3600" b="1" dirty="0" smtClean="0">
                <a:solidFill>
                  <a:srgbClr val="FFFF00"/>
                </a:solidFill>
                <a:latin typeface="Times New Roman" panose="02020603050405020304" pitchFamily="18" charset="0"/>
                <a:cs typeface="Times New Roman" panose="02020603050405020304" pitchFamily="18" charset="0"/>
              </a:rPr>
              <a:t> </a:t>
            </a:r>
            <a:r>
              <a:rPr lang="en-US" sz="3600" b="1" dirty="0" err="1" smtClean="0">
                <a:solidFill>
                  <a:srgbClr val="FFFF00"/>
                </a:solidFill>
                <a:latin typeface="Times New Roman" panose="02020603050405020304" pitchFamily="18" charset="0"/>
                <a:cs typeface="Times New Roman" panose="02020603050405020304" pitchFamily="18" charset="0"/>
              </a:rPr>
              <a:t>dụng</a:t>
            </a:r>
            <a:r>
              <a:rPr lang="en-US" sz="3600" b="1" dirty="0" smtClean="0">
                <a:solidFill>
                  <a:srgbClr val="FFFF00"/>
                </a:solidFill>
                <a:latin typeface="Times New Roman" panose="02020603050405020304" pitchFamily="18" charset="0"/>
                <a:cs typeface="Times New Roman" panose="02020603050405020304" pitchFamily="18" charset="0"/>
              </a:rPr>
              <a:t> </a:t>
            </a:r>
            <a:r>
              <a:rPr lang="en-US" sz="3600" b="1" dirty="0" err="1" smtClean="0">
                <a:solidFill>
                  <a:srgbClr val="FFFF00"/>
                </a:solidFill>
                <a:latin typeface="Times New Roman" panose="02020603050405020304" pitchFamily="18" charset="0"/>
                <a:cs typeface="Times New Roman" panose="02020603050405020304" pitchFamily="18" charset="0"/>
              </a:rPr>
              <a:t>các</a:t>
            </a:r>
            <a:r>
              <a:rPr lang="en-US" sz="3600" b="1" dirty="0" smtClean="0">
                <a:solidFill>
                  <a:srgbClr val="FFFF00"/>
                </a:solidFill>
                <a:latin typeface="Times New Roman" panose="02020603050405020304" pitchFamily="18" charset="0"/>
                <a:cs typeface="Times New Roman" panose="02020603050405020304" pitchFamily="18" charset="0"/>
              </a:rPr>
              <a:t> </a:t>
            </a:r>
            <a:r>
              <a:rPr lang="en-US" sz="3600" b="1" dirty="0" err="1" smtClean="0">
                <a:solidFill>
                  <a:srgbClr val="FFFF00"/>
                </a:solidFill>
                <a:latin typeface="Times New Roman" panose="02020603050405020304" pitchFamily="18" charset="0"/>
                <a:cs typeface="Times New Roman" panose="02020603050405020304" pitchFamily="18" charset="0"/>
              </a:rPr>
              <a:t>các</a:t>
            </a:r>
            <a:r>
              <a:rPr lang="en-US" sz="3600" b="1" dirty="0" smtClean="0">
                <a:solidFill>
                  <a:srgbClr val="FFFF00"/>
                </a:solidFill>
                <a:latin typeface="Times New Roman" panose="02020603050405020304" pitchFamily="18" charset="0"/>
                <a:cs typeface="Times New Roman" panose="02020603050405020304" pitchFamily="18" charset="0"/>
              </a:rPr>
              <a:t> </a:t>
            </a:r>
            <a:r>
              <a:rPr lang="en-US" sz="3600" b="1" dirty="0" err="1" smtClean="0">
                <a:solidFill>
                  <a:srgbClr val="FFFF00"/>
                </a:solidFill>
                <a:latin typeface="Times New Roman" panose="02020603050405020304" pitchFamily="18" charset="0"/>
                <a:cs typeface="Times New Roman" panose="02020603050405020304" pitchFamily="18" charset="0"/>
              </a:rPr>
              <a:t>sau</a:t>
            </a:r>
            <a:r>
              <a:rPr lang="en-US" sz="3600" b="1" dirty="0" smtClean="0">
                <a:solidFill>
                  <a:srgbClr val="FFFF00"/>
                </a:solidFill>
                <a:latin typeface="Times New Roman" panose="02020603050405020304" pitchFamily="18" charset="0"/>
                <a:cs typeface="Times New Roman" panose="02020603050405020304" pitchFamily="18" charset="0"/>
              </a:rPr>
              <a:t>:</a:t>
            </a:r>
            <a:endParaRPr lang="en-US" sz="3600" b="1" dirty="0">
              <a:solidFill>
                <a:srgbClr val="FFFF00"/>
              </a:solidFill>
              <a:latin typeface="Times New Roman" panose="02020603050405020304" pitchFamily="18" charset="0"/>
              <a:cs typeface="Times New Roman" panose="02020603050405020304" pitchFamily="18" charset="0"/>
            </a:endParaRPr>
          </a:p>
        </p:txBody>
      </p:sp>
      <p:cxnSp>
        <p:nvCxnSpPr>
          <p:cNvPr id="8" name="Elbow Connector 7"/>
          <p:cNvCxnSpPr>
            <a:endCxn id="5" idx="1"/>
          </p:cNvCxnSpPr>
          <p:nvPr/>
        </p:nvCxnSpPr>
        <p:spPr>
          <a:xfrm rot="16200000" flipH="1">
            <a:off x="1452287" y="1190060"/>
            <a:ext cx="574853" cy="453837"/>
          </a:xfrm>
          <a:prstGeom prst="bentConnector2">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22" name="Freeform 21"/>
          <p:cNvSpPr/>
          <p:nvPr/>
        </p:nvSpPr>
        <p:spPr>
          <a:xfrm>
            <a:off x="1512794" y="2100702"/>
            <a:ext cx="8178087" cy="8186298"/>
          </a:xfrm>
          <a:custGeom>
            <a:avLst/>
            <a:gdLst>
              <a:gd name="connsiteX0" fmla="*/ 2531506 w 5063012"/>
              <a:gd name="connsiteY0" fmla="*/ 0 h 5063012"/>
              <a:gd name="connsiteX1" fmla="*/ 4939111 w 5063012"/>
              <a:gd name="connsiteY1" fmla="*/ 1749228 h 5063012"/>
              <a:gd name="connsiteX2" fmla="*/ 2531506 w 5063012"/>
              <a:gd name="connsiteY2" fmla="*/ 2531506 h 5063012"/>
              <a:gd name="connsiteX3" fmla="*/ 2531506 w 5063012"/>
              <a:gd name="connsiteY3" fmla="*/ 0 h 5063012"/>
            </a:gdLst>
            <a:ahLst/>
            <a:cxnLst>
              <a:cxn ang="0">
                <a:pos x="connsiteX0" y="connsiteY0"/>
              </a:cxn>
              <a:cxn ang="0">
                <a:pos x="connsiteX1" y="connsiteY1"/>
              </a:cxn>
              <a:cxn ang="0">
                <a:pos x="connsiteX2" y="connsiteY2"/>
              </a:cxn>
              <a:cxn ang="0">
                <a:pos x="connsiteX3" y="connsiteY3"/>
              </a:cxn>
            </a:cxnLst>
            <a:rect l="l" t="t" r="r" b="b"/>
            <a:pathLst>
              <a:path w="5063012" h="5063012">
                <a:moveTo>
                  <a:pt x="2531506" y="0"/>
                </a:moveTo>
                <a:cubicBezTo>
                  <a:pt x="3628221" y="0"/>
                  <a:pt x="4600208" y="706190"/>
                  <a:pt x="4939111" y="1749228"/>
                </a:cubicBezTo>
                <a:lnTo>
                  <a:pt x="2531506" y="2531506"/>
                </a:lnTo>
                <a:lnTo>
                  <a:pt x="2531506"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995966" tIns="1237529" rIns="1227582" bIns="4799717" numCol="1" spcCol="1270" anchor="ctr" anchorCtr="0">
            <a:noAutofit/>
          </a:bodyPr>
          <a:lstStyle/>
          <a:p>
            <a:pPr algn="ctr" defTabSz="3600450">
              <a:lnSpc>
                <a:spcPct val="90000"/>
              </a:lnSpc>
              <a:spcBef>
                <a:spcPct val="0"/>
              </a:spcBef>
              <a:spcAft>
                <a:spcPct val="35000"/>
              </a:spcAft>
            </a:pPr>
            <a:r>
              <a:rPr lang="en-US" sz="4200" dirty="0" err="1">
                <a:latin typeface="Times New Roman" panose="02020603050405020304" pitchFamily="18" charset="0"/>
                <a:ea typeface="Tahoma" panose="020B0604030504040204" pitchFamily="34" charset="0"/>
                <a:cs typeface="Times New Roman" panose="02020603050405020304" pitchFamily="18" charset="0"/>
              </a:rPr>
              <a:t>Tự</a:t>
            </a:r>
            <a:r>
              <a:rPr lang="en-US" sz="4200" dirty="0">
                <a:latin typeface="Times New Roman" panose="02020603050405020304" pitchFamily="18" charset="0"/>
                <a:ea typeface="Tahoma" panose="020B0604030504040204" pitchFamily="34" charset="0"/>
                <a:cs typeface="Times New Roman" panose="02020603050405020304" pitchFamily="18" charset="0"/>
              </a:rPr>
              <a:t> </a:t>
            </a:r>
            <a:r>
              <a:rPr lang="en-US" sz="4200" dirty="0" err="1">
                <a:latin typeface="Times New Roman" panose="02020603050405020304" pitchFamily="18" charset="0"/>
                <a:ea typeface="Tahoma" panose="020B0604030504040204" pitchFamily="34" charset="0"/>
                <a:cs typeface="Times New Roman" panose="02020603050405020304" pitchFamily="18" charset="0"/>
              </a:rPr>
              <a:t>kiểm</a:t>
            </a:r>
            <a:r>
              <a:rPr lang="en-US" sz="4200" dirty="0">
                <a:latin typeface="Times New Roman" panose="02020603050405020304" pitchFamily="18" charset="0"/>
                <a:ea typeface="Tahoma" panose="020B0604030504040204" pitchFamily="34" charset="0"/>
                <a:cs typeface="Times New Roman" panose="02020603050405020304" pitchFamily="18" charset="0"/>
              </a:rPr>
              <a:t> </a:t>
            </a:r>
            <a:r>
              <a:rPr lang="en-US" sz="4200" dirty="0" err="1" smtClean="0">
                <a:latin typeface="Times New Roman" panose="02020603050405020304" pitchFamily="18" charset="0"/>
                <a:ea typeface="Tahoma" panose="020B0604030504040204" pitchFamily="34" charset="0"/>
                <a:cs typeface="Times New Roman" panose="02020603050405020304" pitchFamily="18" charset="0"/>
              </a:rPr>
              <a:t>tra</a:t>
            </a:r>
            <a:r>
              <a:rPr lang="en-US" sz="4200" dirty="0">
                <a:latin typeface="Times New Roman" panose="02020603050405020304" pitchFamily="18" charset="0"/>
                <a:ea typeface="Tahoma" panose="020B0604030504040204" pitchFamily="34" charset="0"/>
                <a:cs typeface="Times New Roman" panose="02020603050405020304" pitchFamily="18" charset="0"/>
              </a:rPr>
              <a:t>,</a:t>
            </a:r>
            <a:r>
              <a:rPr lang="en-US" sz="4200" dirty="0" smtClean="0">
                <a:latin typeface="Times New Roman" panose="02020603050405020304" pitchFamily="18" charset="0"/>
                <a:ea typeface="Tahoma" panose="020B0604030504040204" pitchFamily="34" charset="0"/>
                <a:cs typeface="Times New Roman" panose="02020603050405020304" pitchFamily="18" charset="0"/>
              </a:rPr>
              <a:t> </a:t>
            </a:r>
            <a:r>
              <a:rPr lang="en-US" sz="4200" dirty="0" err="1">
                <a:latin typeface="Times New Roman" panose="02020603050405020304" pitchFamily="18" charset="0"/>
                <a:ea typeface="Tahoma" panose="020B0604030504040204" pitchFamily="34" charset="0"/>
                <a:cs typeface="Times New Roman" panose="02020603050405020304" pitchFamily="18" charset="0"/>
              </a:rPr>
              <a:t>cải</a:t>
            </a:r>
            <a:r>
              <a:rPr lang="en-US" sz="4200" dirty="0">
                <a:latin typeface="Times New Roman" panose="02020603050405020304" pitchFamily="18" charset="0"/>
                <a:ea typeface="Tahoma" panose="020B0604030504040204" pitchFamily="34" charset="0"/>
                <a:cs typeface="Times New Roman" panose="02020603050405020304" pitchFamily="18" charset="0"/>
              </a:rPr>
              <a:t> </a:t>
            </a:r>
            <a:r>
              <a:rPr lang="en-US" sz="4200" dirty="0" err="1">
                <a:latin typeface="Times New Roman" panose="02020603050405020304" pitchFamily="18" charset="0"/>
                <a:ea typeface="Tahoma" panose="020B0604030504040204" pitchFamily="34" charset="0"/>
                <a:cs typeface="Times New Roman" panose="02020603050405020304" pitchFamily="18" charset="0"/>
              </a:rPr>
              <a:t>thiện</a:t>
            </a:r>
            <a:r>
              <a:rPr lang="en-US" sz="4200" dirty="0">
                <a:latin typeface="Times New Roman" panose="02020603050405020304" pitchFamily="18" charset="0"/>
                <a:ea typeface="Tahoma" panose="020B0604030504040204" pitchFamily="34" charset="0"/>
                <a:cs typeface="Times New Roman" panose="02020603050405020304" pitchFamily="18" charset="0"/>
              </a:rPr>
              <a:t> </a:t>
            </a:r>
            <a:r>
              <a:rPr lang="en-US" sz="4200" dirty="0" err="1" smtClean="0">
                <a:latin typeface="Times New Roman" panose="02020603050405020304" pitchFamily="18" charset="0"/>
                <a:ea typeface="Tahoma" panose="020B0604030504040204" pitchFamily="34" charset="0"/>
                <a:cs typeface="Times New Roman" panose="02020603050405020304" pitchFamily="18" charset="0"/>
              </a:rPr>
              <a:t>mình</a:t>
            </a:r>
            <a:endParaRPr lang="en-US" sz="4200"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23" name="Freeform 22"/>
          <p:cNvSpPr/>
          <p:nvPr/>
        </p:nvSpPr>
        <p:spPr>
          <a:xfrm>
            <a:off x="1512794" y="2161214"/>
            <a:ext cx="8178087" cy="8186298"/>
          </a:xfrm>
          <a:custGeom>
            <a:avLst/>
            <a:gdLst>
              <a:gd name="connsiteX0" fmla="*/ 4939111 w 5063012"/>
              <a:gd name="connsiteY0" fmla="*/ 1749228 h 5063012"/>
              <a:gd name="connsiteX1" fmla="*/ 4019488 w 5063012"/>
              <a:gd name="connsiteY1" fmla="*/ 4579538 h 5063012"/>
              <a:gd name="connsiteX2" fmla="*/ 2531506 w 5063012"/>
              <a:gd name="connsiteY2" fmla="*/ 2531506 h 5063012"/>
              <a:gd name="connsiteX3" fmla="*/ 4939111 w 5063012"/>
              <a:gd name="connsiteY3" fmla="*/ 1749228 h 5063012"/>
            </a:gdLst>
            <a:ahLst/>
            <a:cxnLst>
              <a:cxn ang="0">
                <a:pos x="connsiteX0" y="connsiteY0"/>
              </a:cxn>
              <a:cxn ang="0">
                <a:pos x="connsiteX1" y="connsiteY1"/>
              </a:cxn>
              <a:cxn ang="0">
                <a:pos x="connsiteX2" y="connsiteY2"/>
              </a:cxn>
              <a:cxn ang="0">
                <a:pos x="connsiteX3" y="connsiteY3"/>
              </a:cxn>
            </a:cxnLst>
            <a:rect l="l" t="t" r="r" b="b"/>
            <a:pathLst>
              <a:path w="5063012" h="5063012">
                <a:moveTo>
                  <a:pt x="4939111" y="1749228"/>
                </a:moveTo>
                <a:cubicBezTo>
                  <a:pt x="5278015" y="2792266"/>
                  <a:pt x="4906749" y="3934905"/>
                  <a:pt x="4019488" y="4579538"/>
                </a:cubicBezTo>
                <a:lnTo>
                  <a:pt x="2531506" y="2531506"/>
                </a:lnTo>
                <a:lnTo>
                  <a:pt x="4939111" y="1749228"/>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087385" tIns="3559440" rIns="494511" bIns="2375058" numCol="1" spcCol="1270" anchor="ctr" anchorCtr="0">
            <a:noAutofit/>
          </a:bodyPr>
          <a:lstStyle/>
          <a:p>
            <a:pPr algn="ctr" defTabSz="4333875">
              <a:lnSpc>
                <a:spcPct val="90000"/>
              </a:lnSpc>
              <a:spcBef>
                <a:spcPct val="0"/>
              </a:spcBef>
              <a:spcAft>
                <a:spcPct val="35000"/>
              </a:spcAft>
            </a:pPr>
            <a:endParaRPr lang="en-US" sz="4200" dirty="0">
              <a:latin typeface="Times New Roman" panose="02020603050405020304" pitchFamily="18" charset="0"/>
              <a:cs typeface="Times New Roman" panose="02020603050405020304" pitchFamily="18" charset="0"/>
            </a:endParaRPr>
          </a:p>
          <a:p>
            <a:pPr algn="ctr" defTabSz="4333875">
              <a:lnSpc>
                <a:spcPct val="90000"/>
              </a:lnSpc>
              <a:spcBef>
                <a:spcPct val="0"/>
              </a:spcBef>
              <a:spcAft>
                <a:spcPct val="35000"/>
              </a:spcAft>
            </a:pPr>
            <a:r>
              <a:rPr lang="en-US" sz="4200" dirty="0" err="1">
                <a:latin typeface="Times New Roman" panose="02020603050405020304" pitchFamily="18" charset="0"/>
                <a:cs typeface="Times New Roman" panose="02020603050405020304" pitchFamily="18" charset="0"/>
              </a:rPr>
              <a:t>Bình</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tĩnh</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lắng</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nghe</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và</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tôn</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trọng</a:t>
            </a:r>
            <a:r>
              <a:rPr lang="en-US" sz="4200" dirty="0">
                <a:latin typeface="Times New Roman" panose="02020603050405020304" pitchFamily="18" charset="0"/>
                <a:cs typeface="Times New Roman" panose="02020603050405020304" pitchFamily="18" charset="0"/>
              </a:rPr>
              <a:t> ý </a:t>
            </a:r>
            <a:r>
              <a:rPr lang="en-US" sz="4200" dirty="0" err="1">
                <a:latin typeface="Times New Roman" panose="02020603050405020304" pitchFamily="18" charset="0"/>
                <a:cs typeface="Times New Roman" panose="02020603050405020304" pitchFamily="18" charset="0"/>
              </a:rPr>
              <a:t>kiến</a:t>
            </a:r>
            <a:endParaRPr lang="en-US" sz="4200" dirty="0">
              <a:latin typeface="Times New Roman" panose="02020603050405020304" pitchFamily="18" charset="0"/>
              <a:cs typeface="Times New Roman" panose="02020603050405020304" pitchFamily="18" charset="0"/>
            </a:endParaRPr>
          </a:p>
        </p:txBody>
      </p:sp>
      <p:sp>
        <p:nvSpPr>
          <p:cNvPr id="25" name="Freeform 24"/>
          <p:cNvSpPr/>
          <p:nvPr/>
        </p:nvSpPr>
        <p:spPr>
          <a:xfrm>
            <a:off x="1411941" y="2120873"/>
            <a:ext cx="8178087" cy="8186298"/>
          </a:xfrm>
          <a:custGeom>
            <a:avLst/>
            <a:gdLst>
              <a:gd name="connsiteX0" fmla="*/ 1043524 w 5063012"/>
              <a:gd name="connsiteY0" fmla="*/ 4579537 h 5063012"/>
              <a:gd name="connsiteX1" fmla="*/ 123901 w 5063012"/>
              <a:gd name="connsiteY1" fmla="*/ 1749227 h 5063012"/>
              <a:gd name="connsiteX2" fmla="*/ 2531506 w 5063012"/>
              <a:gd name="connsiteY2" fmla="*/ 2531506 h 5063012"/>
              <a:gd name="connsiteX3" fmla="*/ 1043524 w 5063012"/>
              <a:gd name="connsiteY3" fmla="*/ 4579537 h 5063012"/>
            </a:gdLst>
            <a:ahLst/>
            <a:cxnLst>
              <a:cxn ang="0">
                <a:pos x="connsiteX0" y="connsiteY0"/>
              </a:cxn>
              <a:cxn ang="0">
                <a:pos x="connsiteX1" y="connsiteY1"/>
              </a:cxn>
              <a:cxn ang="0">
                <a:pos x="connsiteX2" y="connsiteY2"/>
              </a:cxn>
              <a:cxn ang="0">
                <a:pos x="connsiteX3" y="connsiteY3"/>
              </a:cxn>
            </a:cxnLst>
            <a:rect l="l" t="t" r="r" b="b"/>
            <a:pathLst>
              <a:path w="5063012" h="5063012">
                <a:moveTo>
                  <a:pt x="1043524" y="4579537"/>
                </a:moveTo>
                <a:cubicBezTo>
                  <a:pt x="156263" y="3934904"/>
                  <a:pt x="-215003" y="2792265"/>
                  <a:pt x="123901" y="1749227"/>
                </a:cubicBezTo>
                <a:lnTo>
                  <a:pt x="2531506" y="2531506"/>
                </a:lnTo>
                <a:lnTo>
                  <a:pt x="1043524" y="4579537"/>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5469" tIns="3559440" rIns="5096427" bIns="2375058" numCol="1" spcCol="1270" anchor="ctr" anchorCtr="0">
            <a:noAutofit/>
          </a:bodyPr>
          <a:lstStyle/>
          <a:p>
            <a:pPr algn="ctr" defTabSz="4333875">
              <a:lnSpc>
                <a:spcPct val="90000"/>
              </a:lnSpc>
              <a:spcBef>
                <a:spcPct val="0"/>
              </a:spcBef>
              <a:spcAft>
                <a:spcPct val="35000"/>
              </a:spcAft>
            </a:pPr>
            <a:r>
              <a:rPr lang="en-US" sz="4200" dirty="0" err="1">
                <a:latin typeface="Times New Roman" panose="02020603050405020304" pitchFamily="18" charset="0"/>
                <a:cs typeface="Times New Roman" panose="02020603050405020304" pitchFamily="18" charset="0"/>
              </a:rPr>
              <a:t>Cẩn</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trọng</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với</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lời</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nói</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và</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cách</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viết</a:t>
            </a:r>
            <a:endParaRPr lang="en-US" sz="4200" dirty="0">
              <a:latin typeface="Times New Roman" panose="02020603050405020304" pitchFamily="18" charset="0"/>
              <a:cs typeface="Times New Roman" panose="02020603050405020304" pitchFamily="18" charset="0"/>
            </a:endParaRPr>
          </a:p>
        </p:txBody>
      </p:sp>
      <p:sp>
        <p:nvSpPr>
          <p:cNvPr id="26" name="Freeform 25"/>
          <p:cNvSpPr/>
          <p:nvPr/>
        </p:nvSpPr>
        <p:spPr>
          <a:xfrm>
            <a:off x="1432112" y="2040200"/>
            <a:ext cx="8178087" cy="8186298"/>
          </a:xfrm>
          <a:custGeom>
            <a:avLst/>
            <a:gdLst>
              <a:gd name="connsiteX0" fmla="*/ 123901 w 5063012"/>
              <a:gd name="connsiteY0" fmla="*/ 1749228 h 5063012"/>
              <a:gd name="connsiteX1" fmla="*/ 2531506 w 5063012"/>
              <a:gd name="connsiteY1" fmla="*/ 0 h 5063012"/>
              <a:gd name="connsiteX2" fmla="*/ 2531506 w 5063012"/>
              <a:gd name="connsiteY2" fmla="*/ 2531506 h 5063012"/>
              <a:gd name="connsiteX3" fmla="*/ 123901 w 5063012"/>
              <a:gd name="connsiteY3" fmla="*/ 1749228 h 5063012"/>
            </a:gdLst>
            <a:ahLst/>
            <a:cxnLst>
              <a:cxn ang="0">
                <a:pos x="connsiteX0" y="connsiteY0"/>
              </a:cxn>
              <a:cxn ang="0">
                <a:pos x="connsiteX1" y="connsiteY1"/>
              </a:cxn>
              <a:cxn ang="0">
                <a:pos x="connsiteX2" y="connsiteY2"/>
              </a:cxn>
              <a:cxn ang="0">
                <a:pos x="connsiteX3" y="connsiteY3"/>
              </a:cxn>
            </a:cxnLst>
            <a:rect l="l" t="t" r="r" b="b"/>
            <a:pathLst>
              <a:path w="5063012" h="5063012">
                <a:moveTo>
                  <a:pt x="123901" y="1749228"/>
                </a:moveTo>
                <a:cubicBezTo>
                  <a:pt x="462805" y="706190"/>
                  <a:pt x="1434791" y="0"/>
                  <a:pt x="2531506" y="0"/>
                </a:cubicBezTo>
                <a:lnTo>
                  <a:pt x="2531506" y="2531506"/>
                </a:lnTo>
                <a:lnTo>
                  <a:pt x="123901" y="1749228"/>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10404" tIns="1260131" rIns="4013144" bIns="4777115" numCol="1" spcCol="1270" anchor="ctr" anchorCtr="0">
            <a:noAutofit/>
          </a:bodyPr>
          <a:lstStyle/>
          <a:p>
            <a:pPr algn="ctr" defTabSz="3600450">
              <a:lnSpc>
                <a:spcPct val="90000"/>
              </a:lnSpc>
              <a:spcBef>
                <a:spcPct val="0"/>
              </a:spcBef>
              <a:spcAft>
                <a:spcPct val="35000"/>
              </a:spcAft>
            </a:pPr>
            <a:r>
              <a:rPr lang="en-US" sz="3600" dirty="0" err="1">
                <a:latin typeface="Times New Roman" panose="02020603050405020304" pitchFamily="18" charset="0"/>
                <a:cs typeface="Times New Roman" panose="02020603050405020304" pitchFamily="18" charset="0"/>
              </a:rPr>
              <a:t>Đối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xử</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với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người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khác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theo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cách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mình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muốn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được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đối</a:t>
            </a:r>
            <a:r>
              <a:rPr lang="en-US" sz="36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xử</a:t>
            </a:r>
            <a:endParaRPr lang="en-US" sz="4200" dirty="0">
              <a:latin typeface="Times New Roman" panose="02020603050405020304" pitchFamily="18" charset="0"/>
              <a:cs typeface="Times New Roman" panose="02020603050405020304" pitchFamily="18" charset="0"/>
            </a:endParaRPr>
          </a:p>
        </p:txBody>
      </p:sp>
      <p:sp>
        <p:nvSpPr>
          <p:cNvPr id="39" name="Freeform 38"/>
          <p:cNvSpPr/>
          <p:nvPr/>
        </p:nvSpPr>
        <p:spPr>
          <a:xfrm rot="4314139">
            <a:off x="1468347" y="2208132"/>
            <a:ext cx="8186298" cy="8178087"/>
          </a:xfrm>
          <a:custGeom>
            <a:avLst/>
            <a:gdLst>
              <a:gd name="connsiteX0" fmla="*/ 4939111 w 5063012"/>
              <a:gd name="connsiteY0" fmla="*/ 1749228 h 5063012"/>
              <a:gd name="connsiteX1" fmla="*/ 4019488 w 5063012"/>
              <a:gd name="connsiteY1" fmla="*/ 4579538 h 5063012"/>
              <a:gd name="connsiteX2" fmla="*/ 2531506 w 5063012"/>
              <a:gd name="connsiteY2" fmla="*/ 2531506 h 5063012"/>
              <a:gd name="connsiteX3" fmla="*/ 4939111 w 5063012"/>
              <a:gd name="connsiteY3" fmla="*/ 1749228 h 5063012"/>
            </a:gdLst>
            <a:ahLst/>
            <a:cxnLst>
              <a:cxn ang="0">
                <a:pos x="connsiteX0" y="connsiteY0"/>
              </a:cxn>
              <a:cxn ang="0">
                <a:pos x="connsiteX1" y="connsiteY1"/>
              </a:cxn>
              <a:cxn ang="0">
                <a:pos x="connsiteX2" y="connsiteY2"/>
              </a:cxn>
              <a:cxn ang="0">
                <a:pos x="connsiteX3" y="connsiteY3"/>
              </a:cxn>
            </a:cxnLst>
            <a:rect l="l" t="t" r="r" b="b"/>
            <a:pathLst>
              <a:path w="5063012" h="5063012">
                <a:moveTo>
                  <a:pt x="4939111" y="1749228"/>
                </a:moveTo>
                <a:cubicBezTo>
                  <a:pt x="5278015" y="2792266"/>
                  <a:pt x="4906749" y="3934905"/>
                  <a:pt x="4019488" y="4579538"/>
                </a:cubicBezTo>
                <a:lnTo>
                  <a:pt x="2531506" y="2531506"/>
                </a:lnTo>
                <a:lnTo>
                  <a:pt x="4939111" y="1749228"/>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087385" tIns="3559440" rIns="494511" bIns="2375058" numCol="1" spcCol="1270" anchor="ctr" anchorCtr="0">
            <a:noAutofit/>
          </a:bodyPr>
          <a:lstStyle/>
          <a:p>
            <a:pPr algn="ctr" defTabSz="4333875">
              <a:lnSpc>
                <a:spcPct val="90000"/>
              </a:lnSpc>
              <a:spcBef>
                <a:spcPct val="0"/>
              </a:spcBef>
              <a:spcAft>
                <a:spcPct val="35000"/>
              </a:spcAft>
            </a:pPr>
            <a:endParaRPr lang="en-US" sz="9750" dirty="0"/>
          </a:p>
        </p:txBody>
      </p:sp>
      <p:sp>
        <p:nvSpPr>
          <p:cNvPr id="27" name="TextBox 26"/>
          <p:cNvSpPr txBox="1"/>
          <p:nvPr/>
        </p:nvSpPr>
        <p:spPr>
          <a:xfrm>
            <a:off x="4477868" y="7603509"/>
            <a:ext cx="2803712" cy="2677656"/>
          </a:xfrm>
          <a:prstGeom prst="rect">
            <a:avLst/>
          </a:prstGeom>
          <a:noFill/>
        </p:spPr>
        <p:txBody>
          <a:bodyPr wrap="square" rtlCol="0">
            <a:spAutoFit/>
          </a:bodyPr>
          <a:lstStyle/>
          <a:p>
            <a:r>
              <a:rPr lang="en-US" sz="4200" dirty="0" err="1">
                <a:latin typeface="Times New Roman" panose="02020603050405020304" pitchFamily="18" charset="0"/>
                <a:cs typeface="Times New Roman" panose="02020603050405020304" pitchFamily="18" charset="0"/>
              </a:rPr>
              <a:t>Học</a:t>
            </a:r>
            <a:r>
              <a:rPr lang="en-US" sz="4200" dirty="0">
                <a:solidFill>
                  <a:schemeClr val="bg1"/>
                </a:solidFill>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cách</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xử</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lí</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các</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tình</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huống</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khó</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xử</a:t>
            </a:r>
            <a:endParaRPr lang="en-US" sz="4200" dirty="0">
              <a:latin typeface="Times New Roman" panose="02020603050405020304" pitchFamily="18" charset="0"/>
              <a:cs typeface="Times New Roman" panose="02020603050405020304" pitchFamily="18" charset="0"/>
            </a:endParaRPr>
          </a:p>
        </p:txBody>
      </p:sp>
      <p:pic>
        <p:nvPicPr>
          <p:cNvPr id="28" name="Picture 2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65795" y="3251417"/>
            <a:ext cx="7701233" cy="5162429"/>
          </a:xfrm>
          <a:prstGeom prst="rect">
            <a:avLst/>
          </a:prstGeom>
        </p:spPr>
      </p:pic>
    </p:spTree>
    <p:extLst>
      <p:ext uri="{BB962C8B-B14F-4D97-AF65-F5344CB8AC3E}">
        <p14:creationId xmlns:p14="http://schemas.microsoft.com/office/powerpoint/2010/main" val="37372311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circle(in)">
                                      <p:cBhvr>
                                        <p:cTn id="7" dur="20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down)">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down)">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wipe(down)">
                                      <p:cBhvr>
                                        <p:cTn id="22" dur="500"/>
                                        <p:tgtEl>
                                          <p:spTgt spid="39"/>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wipe(down)">
                                      <p:cBhvr>
                                        <p:cTn id="25" dur="500"/>
                                        <p:tgtEl>
                                          <p:spTgt spid="2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wipe(down)">
                                      <p:cBhvr>
                                        <p:cTn id="30" dur="500"/>
                                        <p:tgtEl>
                                          <p:spTgt spid="25"/>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wipe(down)">
                                      <p:cBhvr>
                                        <p:cTn id="3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5" grpId="0" animBg="1"/>
      <p:bldP spid="26" grpId="0" animBg="1"/>
      <p:bldP spid="39" grpId="0" animBg="1"/>
      <p:bldP spid="2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491436" y="-861509"/>
            <a:ext cx="16653176" cy="9719399"/>
          </a:xfrm>
          <a:custGeom>
            <a:avLst/>
            <a:gdLst/>
            <a:ahLst/>
            <a:cxnLst/>
            <a:rect l="l" t="t" r="r" b="b"/>
            <a:pathLst>
              <a:path w="16653176" h="9719399">
                <a:moveTo>
                  <a:pt x="0" y="0"/>
                </a:moveTo>
                <a:lnTo>
                  <a:pt x="16653176" y="0"/>
                </a:lnTo>
                <a:lnTo>
                  <a:pt x="16653176" y="9719399"/>
                </a:lnTo>
                <a:lnTo>
                  <a:pt x="0" y="971939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1375415" y="2851357"/>
            <a:ext cx="6841311" cy="9245015"/>
          </a:xfrm>
          <a:custGeom>
            <a:avLst/>
            <a:gdLst/>
            <a:ahLst/>
            <a:cxnLst/>
            <a:rect l="l" t="t" r="r" b="b"/>
            <a:pathLst>
              <a:path w="6841311" h="9245015">
                <a:moveTo>
                  <a:pt x="0" y="0"/>
                </a:moveTo>
                <a:lnTo>
                  <a:pt x="6841311" y="0"/>
                </a:lnTo>
                <a:lnTo>
                  <a:pt x="6841311" y="9245015"/>
                </a:lnTo>
                <a:lnTo>
                  <a:pt x="0" y="924501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rot="-768370">
            <a:off x="3817189" y="1983985"/>
            <a:ext cx="948535" cy="1134118"/>
          </a:xfrm>
          <a:custGeom>
            <a:avLst/>
            <a:gdLst/>
            <a:ahLst/>
            <a:cxnLst/>
            <a:rect l="l" t="t" r="r" b="b"/>
            <a:pathLst>
              <a:path w="948535" h="1134118">
                <a:moveTo>
                  <a:pt x="0" y="0"/>
                </a:moveTo>
                <a:lnTo>
                  <a:pt x="948534" y="0"/>
                </a:lnTo>
                <a:lnTo>
                  <a:pt x="948534" y="1134118"/>
                </a:lnTo>
                <a:lnTo>
                  <a:pt x="0" y="113411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 name="TextBox 5"/>
          <p:cNvSpPr txBox="1"/>
          <p:nvPr/>
        </p:nvSpPr>
        <p:spPr>
          <a:xfrm>
            <a:off x="5191456" y="109349"/>
            <a:ext cx="14620544" cy="1256754"/>
          </a:xfrm>
          <a:prstGeom prst="rect">
            <a:avLst/>
          </a:prstGeom>
        </p:spPr>
        <p:txBody>
          <a:bodyPr wrap="square" lIns="0" tIns="0" rIns="0" bIns="0" rtlCol="0" anchor="t">
            <a:spAutoFit/>
          </a:bodyPr>
          <a:lstStyle/>
          <a:p>
            <a:pPr algn="l">
              <a:lnSpc>
                <a:spcPts val="4900"/>
              </a:lnSpc>
              <a:spcBef>
                <a:spcPct val="0"/>
              </a:spcBef>
            </a:pPr>
            <a:r>
              <a:rPr lang="en-US" sz="3500" b="1" dirty="0" smtClean="0">
                <a:solidFill>
                  <a:srgbClr val="FF0000"/>
                </a:solidFill>
                <a:latin typeface="Nunito Bold"/>
                <a:ea typeface="Nunito Bold"/>
                <a:cs typeface="Nunito Bold"/>
                <a:sym typeface="Nunito Bold"/>
              </a:rPr>
              <a:t>* </a:t>
            </a:r>
            <a:r>
              <a:rPr lang="en-US" sz="3500" b="1" dirty="0" err="1" smtClean="0">
                <a:solidFill>
                  <a:srgbClr val="FF0000"/>
                </a:solidFill>
                <a:latin typeface="Nunito Bold"/>
                <a:ea typeface="Nunito Bold"/>
                <a:cs typeface="Nunito Bold"/>
                <a:sym typeface="Nunito Bold"/>
              </a:rPr>
              <a:t>Một</a:t>
            </a:r>
            <a:r>
              <a:rPr lang="en-US" sz="3500" b="1" dirty="0" smtClean="0">
                <a:solidFill>
                  <a:srgbClr val="FF0000"/>
                </a:solidFill>
                <a:latin typeface="Nunito Bold"/>
                <a:ea typeface="Nunito Bold"/>
                <a:cs typeface="Nunito Bold"/>
                <a:sym typeface="Nunito Bold"/>
              </a:rPr>
              <a:t> </a:t>
            </a:r>
            <a:r>
              <a:rPr lang="en-US" sz="3500" b="1" dirty="0" err="1">
                <a:solidFill>
                  <a:srgbClr val="FF0000"/>
                </a:solidFill>
                <a:latin typeface="Nunito Bold"/>
                <a:ea typeface="Nunito Bold"/>
                <a:cs typeface="Nunito Bold"/>
                <a:sym typeface="Nunito Bold"/>
              </a:rPr>
              <a:t>số</a:t>
            </a:r>
            <a:r>
              <a:rPr lang="en-US" sz="3500" b="1" dirty="0">
                <a:solidFill>
                  <a:srgbClr val="FF0000"/>
                </a:solidFill>
                <a:latin typeface="Nunito Bold"/>
                <a:ea typeface="Nunito Bold"/>
                <a:cs typeface="Nunito Bold"/>
                <a:sym typeface="Nunito Bold"/>
              </a:rPr>
              <a:t> </a:t>
            </a:r>
            <a:r>
              <a:rPr lang="en-US" sz="3500" b="1" dirty="0" err="1">
                <a:solidFill>
                  <a:srgbClr val="FF0000"/>
                </a:solidFill>
                <a:latin typeface="Nunito Bold"/>
                <a:ea typeface="Nunito Bold"/>
                <a:cs typeface="Nunito Bold"/>
                <a:sym typeface="Nunito Bold"/>
              </a:rPr>
              <a:t>ví</a:t>
            </a:r>
            <a:r>
              <a:rPr lang="en-US" sz="3500" b="1" dirty="0">
                <a:solidFill>
                  <a:srgbClr val="FF0000"/>
                </a:solidFill>
                <a:latin typeface="Nunito Bold"/>
                <a:ea typeface="Nunito Bold"/>
                <a:cs typeface="Nunito Bold"/>
                <a:sym typeface="Nunito Bold"/>
              </a:rPr>
              <a:t> </a:t>
            </a:r>
            <a:r>
              <a:rPr lang="en-US" sz="3500" b="1" dirty="0" err="1">
                <a:solidFill>
                  <a:srgbClr val="FF0000"/>
                </a:solidFill>
                <a:latin typeface="Nunito Bold"/>
                <a:ea typeface="Nunito Bold"/>
                <a:cs typeface="Nunito Bold"/>
                <a:sym typeface="Nunito Bold"/>
              </a:rPr>
              <a:t>dụ</a:t>
            </a:r>
            <a:r>
              <a:rPr lang="en-US" sz="3500" b="1" dirty="0">
                <a:solidFill>
                  <a:srgbClr val="FF0000"/>
                </a:solidFill>
                <a:latin typeface="Nunito Bold"/>
                <a:ea typeface="Nunito Bold"/>
                <a:cs typeface="Nunito Bold"/>
                <a:sym typeface="Nunito Bold"/>
              </a:rPr>
              <a:t> </a:t>
            </a:r>
            <a:r>
              <a:rPr lang="en-US" sz="3500" b="1" dirty="0" err="1">
                <a:solidFill>
                  <a:srgbClr val="FF0000"/>
                </a:solidFill>
                <a:latin typeface="Nunito Bold"/>
                <a:ea typeface="Nunito Bold"/>
                <a:cs typeface="Nunito Bold"/>
                <a:sym typeface="Nunito Bold"/>
              </a:rPr>
              <a:t>về</a:t>
            </a:r>
            <a:r>
              <a:rPr lang="en-US" sz="3500" b="1" dirty="0">
                <a:solidFill>
                  <a:srgbClr val="FF0000"/>
                </a:solidFill>
                <a:latin typeface="Nunito Bold"/>
                <a:ea typeface="Nunito Bold"/>
                <a:cs typeface="Nunito Bold"/>
                <a:sym typeface="Nunito Bold"/>
              </a:rPr>
              <a:t> </a:t>
            </a:r>
            <a:r>
              <a:rPr lang="en-US" sz="3500" b="1" dirty="0" err="1">
                <a:solidFill>
                  <a:srgbClr val="FF0000"/>
                </a:solidFill>
                <a:latin typeface="Nunito Bold"/>
                <a:ea typeface="Nunito Bold"/>
                <a:cs typeface="Nunito Bold"/>
                <a:sym typeface="Nunito Bold"/>
              </a:rPr>
              <a:t>ứng</a:t>
            </a:r>
            <a:r>
              <a:rPr lang="en-US" sz="3500" b="1" dirty="0">
                <a:solidFill>
                  <a:srgbClr val="FF0000"/>
                </a:solidFill>
                <a:latin typeface="Nunito Bold"/>
                <a:ea typeface="Nunito Bold"/>
                <a:cs typeface="Nunito Bold"/>
                <a:sym typeface="Nunito Bold"/>
              </a:rPr>
              <a:t> </a:t>
            </a:r>
            <a:r>
              <a:rPr lang="en-US" sz="3500" b="1" dirty="0" err="1">
                <a:solidFill>
                  <a:srgbClr val="FF0000"/>
                </a:solidFill>
                <a:latin typeface="Nunito Bold"/>
                <a:ea typeface="Nunito Bold"/>
                <a:cs typeface="Nunito Bold"/>
                <a:sym typeface="Nunito Bold"/>
              </a:rPr>
              <a:t>xử</a:t>
            </a:r>
            <a:r>
              <a:rPr lang="en-US" sz="3500" b="1" dirty="0">
                <a:solidFill>
                  <a:srgbClr val="FF0000"/>
                </a:solidFill>
                <a:latin typeface="Nunito Bold"/>
                <a:ea typeface="Nunito Bold"/>
                <a:cs typeface="Nunito Bold"/>
                <a:sym typeface="Nunito Bold"/>
              </a:rPr>
              <a:t> </a:t>
            </a:r>
            <a:r>
              <a:rPr lang="en-US" sz="3500" b="1" dirty="0" err="1">
                <a:solidFill>
                  <a:srgbClr val="FF0000"/>
                </a:solidFill>
                <a:latin typeface="Nunito Bold"/>
                <a:ea typeface="Nunito Bold"/>
                <a:cs typeface="Nunito Bold"/>
                <a:sym typeface="Nunito Bold"/>
              </a:rPr>
              <a:t>nhân</a:t>
            </a:r>
            <a:r>
              <a:rPr lang="en-US" sz="3500" b="1" dirty="0">
                <a:solidFill>
                  <a:srgbClr val="FF0000"/>
                </a:solidFill>
                <a:latin typeface="Nunito Bold"/>
                <a:ea typeface="Nunito Bold"/>
                <a:cs typeface="Nunito Bold"/>
                <a:sym typeface="Nunito Bold"/>
              </a:rPr>
              <a:t> </a:t>
            </a:r>
            <a:r>
              <a:rPr lang="en-US" sz="3500" b="1" dirty="0" err="1">
                <a:solidFill>
                  <a:srgbClr val="FF0000"/>
                </a:solidFill>
                <a:latin typeface="Nunito Bold"/>
                <a:ea typeface="Nunito Bold"/>
                <a:cs typeface="Nunito Bold"/>
                <a:sym typeface="Nunito Bold"/>
              </a:rPr>
              <a:t>văn</a:t>
            </a:r>
            <a:r>
              <a:rPr lang="en-US" sz="3500" b="1" dirty="0">
                <a:solidFill>
                  <a:srgbClr val="FF0000"/>
                </a:solidFill>
                <a:latin typeface="Nunito Bold"/>
                <a:ea typeface="Nunito Bold"/>
                <a:cs typeface="Nunito Bold"/>
                <a:sym typeface="Nunito Bold"/>
              </a:rPr>
              <a:t> </a:t>
            </a:r>
            <a:r>
              <a:rPr lang="en-US" sz="3500" b="1" dirty="0" err="1">
                <a:solidFill>
                  <a:srgbClr val="FF0000"/>
                </a:solidFill>
                <a:latin typeface="Nunito Bold"/>
                <a:ea typeface="Nunito Bold"/>
                <a:cs typeface="Nunito Bold"/>
                <a:sym typeface="Nunito Bold"/>
              </a:rPr>
              <a:t>trong</a:t>
            </a:r>
            <a:r>
              <a:rPr lang="en-US" sz="3500" b="1" dirty="0">
                <a:solidFill>
                  <a:srgbClr val="FF0000"/>
                </a:solidFill>
                <a:latin typeface="Nunito Bold"/>
                <a:ea typeface="Nunito Bold"/>
                <a:cs typeface="Nunito Bold"/>
                <a:sym typeface="Nunito Bold"/>
              </a:rPr>
              <a:t> </a:t>
            </a:r>
            <a:r>
              <a:rPr lang="en-US" sz="3500" b="1" dirty="0" err="1">
                <a:solidFill>
                  <a:srgbClr val="FF0000"/>
                </a:solidFill>
                <a:latin typeface="Nunito Bold"/>
                <a:ea typeface="Nunito Bold"/>
                <a:cs typeface="Nunito Bold"/>
                <a:sym typeface="Nunito Bold"/>
              </a:rPr>
              <a:t>một</a:t>
            </a:r>
            <a:r>
              <a:rPr lang="en-US" sz="3500" b="1" dirty="0">
                <a:solidFill>
                  <a:srgbClr val="FF0000"/>
                </a:solidFill>
                <a:latin typeface="Nunito Bold"/>
                <a:ea typeface="Nunito Bold"/>
                <a:cs typeface="Nunito Bold"/>
                <a:sym typeface="Nunito Bold"/>
              </a:rPr>
              <a:t> </a:t>
            </a:r>
            <a:r>
              <a:rPr lang="en-US" sz="3500" b="1" dirty="0" err="1">
                <a:solidFill>
                  <a:srgbClr val="FF0000"/>
                </a:solidFill>
                <a:latin typeface="Nunito Bold"/>
                <a:ea typeface="Nunito Bold"/>
                <a:cs typeface="Nunito Bold"/>
                <a:sym typeface="Nunito Bold"/>
              </a:rPr>
              <a:t>số</a:t>
            </a:r>
            <a:r>
              <a:rPr lang="en-US" sz="3500" b="1" dirty="0">
                <a:solidFill>
                  <a:srgbClr val="FF0000"/>
                </a:solidFill>
                <a:latin typeface="Nunito Bold"/>
                <a:ea typeface="Nunito Bold"/>
                <a:cs typeface="Nunito Bold"/>
                <a:sym typeface="Nunito Bold"/>
              </a:rPr>
              <a:t> </a:t>
            </a:r>
            <a:r>
              <a:rPr lang="en-US" sz="3500" b="1" dirty="0" err="1">
                <a:solidFill>
                  <a:srgbClr val="FF0000"/>
                </a:solidFill>
                <a:latin typeface="Nunito Bold"/>
                <a:ea typeface="Nunito Bold"/>
                <a:cs typeface="Nunito Bold"/>
                <a:sym typeface="Nunito Bold"/>
              </a:rPr>
              <a:t>tình</a:t>
            </a:r>
            <a:r>
              <a:rPr lang="en-US" sz="3500" b="1" dirty="0">
                <a:solidFill>
                  <a:srgbClr val="FF0000"/>
                </a:solidFill>
                <a:latin typeface="Nunito Bold"/>
                <a:ea typeface="Nunito Bold"/>
                <a:cs typeface="Nunito Bold"/>
                <a:sym typeface="Nunito Bold"/>
              </a:rPr>
              <a:t> </a:t>
            </a:r>
            <a:r>
              <a:rPr lang="en-US" sz="3500" b="1" dirty="0" err="1">
                <a:solidFill>
                  <a:srgbClr val="FF0000"/>
                </a:solidFill>
                <a:latin typeface="Nunito Bold"/>
                <a:ea typeface="Nunito Bold"/>
                <a:cs typeface="Nunito Bold"/>
                <a:sym typeface="Nunito Bold"/>
              </a:rPr>
              <a:t>huống</a:t>
            </a:r>
            <a:r>
              <a:rPr lang="en-US" sz="3500" b="1" dirty="0">
                <a:solidFill>
                  <a:srgbClr val="FF0000"/>
                </a:solidFill>
                <a:latin typeface="Nunito Bold"/>
                <a:ea typeface="Nunito Bold"/>
                <a:cs typeface="Nunito Bold"/>
                <a:sym typeface="Nunito Bold"/>
              </a:rPr>
              <a:t> </a:t>
            </a:r>
            <a:r>
              <a:rPr lang="en-US" sz="3500" b="1" dirty="0" err="1">
                <a:solidFill>
                  <a:srgbClr val="FF0000"/>
                </a:solidFill>
                <a:latin typeface="Nunito Bold"/>
                <a:ea typeface="Nunito Bold"/>
                <a:cs typeface="Nunito Bold"/>
                <a:sym typeface="Nunito Bold"/>
              </a:rPr>
              <a:t>cụ</a:t>
            </a:r>
            <a:r>
              <a:rPr lang="en-US" sz="3500" b="1" dirty="0">
                <a:solidFill>
                  <a:srgbClr val="FF0000"/>
                </a:solidFill>
                <a:latin typeface="Nunito Bold"/>
                <a:ea typeface="Nunito Bold"/>
                <a:cs typeface="Nunito Bold"/>
                <a:sym typeface="Nunito Bold"/>
              </a:rPr>
              <a:t> </a:t>
            </a:r>
            <a:r>
              <a:rPr lang="en-US" sz="3500" b="1" dirty="0" err="1">
                <a:solidFill>
                  <a:srgbClr val="FF0000"/>
                </a:solidFill>
                <a:latin typeface="Nunito Bold"/>
                <a:ea typeface="Nunito Bold"/>
                <a:cs typeface="Nunito Bold"/>
                <a:sym typeface="Nunito Bold"/>
              </a:rPr>
              <a:t>thể</a:t>
            </a:r>
            <a:r>
              <a:rPr lang="en-US" sz="3500" b="1" dirty="0">
                <a:solidFill>
                  <a:srgbClr val="FF0000"/>
                </a:solidFill>
                <a:latin typeface="Nunito Bold"/>
                <a:ea typeface="Nunito Bold"/>
                <a:cs typeface="Nunito Bold"/>
                <a:sym typeface="Nunito Bold"/>
              </a:rPr>
              <a:t> </a:t>
            </a:r>
            <a:r>
              <a:rPr lang="en-US" sz="3500" b="1" dirty="0" err="1">
                <a:solidFill>
                  <a:srgbClr val="FF0000"/>
                </a:solidFill>
                <a:latin typeface="Nunito Bold"/>
                <a:ea typeface="Nunito Bold"/>
                <a:cs typeface="Nunito Bold"/>
                <a:sym typeface="Nunito Bold"/>
              </a:rPr>
              <a:t>khi</a:t>
            </a:r>
            <a:r>
              <a:rPr lang="en-US" sz="3500" b="1" dirty="0">
                <a:solidFill>
                  <a:srgbClr val="FF0000"/>
                </a:solidFill>
                <a:latin typeface="Nunito Bold"/>
                <a:ea typeface="Nunito Bold"/>
                <a:cs typeface="Nunito Bold"/>
                <a:sym typeface="Nunito Bold"/>
              </a:rPr>
              <a:t> </a:t>
            </a:r>
            <a:r>
              <a:rPr lang="en-US" sz="3500" b="1" dirty="0" err="1">
                <a:solidFill>
                  <a:srgbClr val="FF0000"/>
                </a:solidFill>
                <a:latin typeface="Nunito Bold"/>
                <a:ea typeface="Nunito Bold"/>
                <a:cs typeface="Nunito Bold"/>
                <a:sym typeface="Nunito Bold"/>
              </a:rPr>
              <a:t>giao</a:t>
            </a:r>
            <a:r>
              <a:rPr lang="en-US" sz="3500" b="1" dirty="0">
                <a:solidFill>
                  <a:srgbClr val="FF0000"/>
                </a:solidFill>
                <a:latin typeface="Nunito Bold"/>
                <a:ea typeface="Nunito Bold"/>
                <a:cs typeface="Nunito Bold"/>
                <a:sym typeface="Nunito Bold"/>
              </a:rPr>
              <a:t> </a:t>
            </a:r>
            <a:r>
              <a:rPr lang="en-US" sz="3500" b="1" dirty="0" err="1">
                <a:solidFill>
                  <a:srgbClr val="FF0000"/>
                </a:solidFill>
                <a:latin typeface="Nunito Bold"/>
                <a:ea typeface="Nunito Bold"/>
                <a:cs typeface="Nunito Bold"/>
                <a:sym typeface="Nunito Bold"/>
              </a:rPr>
              <a:t>tiếp</a:t>
            </a:r>
            <a:r>
              <a:rPr lang="en-US" sz="3500" b="1" dirty="0">
                <a:solidFill>
                  <a:srgbClr val="FF0000"/>
                </a:solidFill>
                <a:latin typeface="Nunito Bold"/>
                <a:ea typeface="Nunito Bold"/>
                <a:cs typeface="Nunito Bold"/>
                <a:sym typeface="Nunito Bold"/>
              </a:rPr>
              <a:t> </a:t>
            </a:r>
            <a:r>
              <a:rPr lang="en-US" sz="3500" b="1" dirty="0" err="1">
                <a:solidFill>
                  <a:srgbClr val="FF0000"/>
                </a:solidFill>
                <a:latin typeface="Nunito Bold"/>
                <a:ea typeface="Nunito Bold"/>
                <a:cs typeface="Nunito Bold"/>
                <a:sym typeface="Nunito Bold"/>
              </a:rPr>
              <a:t>trong</a:t>
            </a:r>
            <a:r>
              <a:rPr lang="en-US" sz="3500" b="1" dirty="0">
                <a:solidFill>
                  <a:srgbClr val="FF0000"/>
                </a:solidFill>
                <a:latin typeface="Nunito Bold"/>
                <a:ea typeface="Nunito Bold"/>
                <a:cs typeface="Nunito Bold"/>
                <a:sym typeface="Nunito Bold"/>
              </a:rPr>
              <a:t> </a:t>
            </a:r>
            <a:r>
              <a:rPr lang="en-US" sz="3500" b="1" dirty="0" err="1">
                <a:solidFill>
                  <a:srgbClr val="FF0000"/>
                </a:solidFill>
                <a:latin typeface="Nunito Bold"/>
                <a:ea typeface="Nunito Bold"/>
                <a:cs typeface="Nunito Bold"/>
                <a:sym typeface="Nunito Bold"/>
              </a:rPr>
              <a:t>không</a:t>
            </a:r>
            <a:r>
              <a:rPr lang="en-US" sz="3500" b="1" dirty="0">
                <a:solidFill>
                  <a:srgbClr val="FF0000"/>
                </a:solidFill>
                <a:latin typeface="Nunito Bold"/>
                <a:ea typeface="Nunito Bold"/>
                <a:cs typeface="Nunito Bold"/>
                <a:sym typeface="Nunito Bold"/>
              </a:rPr>
              <a:t> </a:t>
            </a:r>
            <a:r>
              <a:rPr lang="en-US" sz="3500" b="1" dirty="0" err="1">
                <a:solidFill>
                  <a:srgbClr val="FF0000"/>
                </a:solidFill>
                <a:latin typeface="Nunito Bold"/>
                <a:ea typeface="Nunito Bold"/>
                <a:cs typeface="Nunito Bold"/>
                <a:sym typeface="Nunito Bold"/>
              </a:rPr>
              <a:t>gian</a:t>
            </a:r>
            <a:r>
              <a:rPr lang="en-US" sz="3500" b="1" dirty="0">
                <a:solidFill>
                  <a:srgbClr val="FF0000"/>
                </a:solidFill>
                <a:latin typeface="Nunito Bold"/>
                <a:ea typeface="Nunito Bold"/>
                <a:cs typeface="Nunito Bold"/>
                <a:sym typeface="Nunito Bold"/>
              </a:rPr>
              <a:t> </a:t>
            </a:r>
            <a:r>
              <a:rPr lang="en-US" sz="3500" b="1" dirty="0" err="1">
                <a:solidFill>
                  <a:srgbClr val="FF0000"/>
                </a:solidFill>
                <a:latin typeface="Nunito Bold"/>
                <a:ea typeface="Nunito Bold"/>
                <a:cs typeface="Nunito Bold"/>
                <a:sym typeface="Nunito Bold"/>
              </a:rPr>
              <a:t>mạng</a:t>
            </a:r>
            <a:r>
              <a:rPr lang="en-US" sz="3500" b="1" dirty="0">
                <a:solidFill>
                  <a:srgbClr val="FF0000"/>
                </a:solidFill>
                <a:latin typeface="Nunito Bold"/>
                <a:ea typeface="Nunito Bold"/>
                <a:cs typeface="Nunito Bold"/>
                <a:sym typeface="Nunito Bold"/>
              </a:rPr>
              <a:t>? </a:t>
            </a:r>
          </a:p>
        </p:txBody>
      </p:sp>
      <p:sp>
        <p:nvSpPr>
          <p:cNvPr id="6" name="TextBox 6"/>
          <p:cNvSpPr txBox="1"/>
          <p:nvPr/>
        </p:nvSpPr>
        <p:spPr>
          <a:xfrm>
            <a:off x="5623928" y="1595470"/>
            <a:ext cx="12664072" cy="3462486"/>
          </a:xfrm>
          <a:prstGeom prst="rect">
            <a:avLst/>
          </a:prstGeom>
        </p:spPr>
        <p:txBody>
          <a:bodyPr lIns="0" tIns="0" rIns="0" bIns="0" rtlCol="0" anchor="t">
            <a:spAutoFit/>
          </a:bodyPr>
          <a:lstStyle/>
          <a:p>
            <a:pPr algn="l">
              <a:lnSpc>
                <a:spcPts val="4479"/>
              </a:lnSpc>
            </a:pPr>
            <a:r>
              <a:rPr lang="en-US" sz="3199" b="1" dirty="0" err="1">
                <a:solidFill>
                  <a:srgbClr val="000000"/>
                </a:solidFill>
                <a:latin typeface="Nunito Bold"/>
                <a:ea typeface="Nunito Bold"/>
                <a:cs typeface="Nunito Bold"/>
                <a:sym typeface="Nunito Bold"/>
              </a:rPr>
              <a:t>Ví</a:t>
            </a:r>
            <a:r>
              <a:rPr lang="en-US" sz="3199" b="1" dirty="0">
                <a:solidFill>
                  <a:srgbClr val="000000"/>
                </a:solidFill>
                <a:latin typeface="Nunito Bold"/>
                <a:ea typeface="Nunito Bold"/>
                <a:cs typeface="Nunito Bold"/>
                <a:sym typeface="Nunito Bold"/>
              </a:rPr>
              <a:t> </a:t>
            </a:r>
            <a:r>
              <a:rPr lang="en-US" sz="3199" b="1" dirty="0" err="1" smtClean="0">
                <a:solidFill>
                  <a:srgbClr val="000000"/>
                </a:solidFill>
                <a:latin typeface="Nunito Bold"/>
                <a:ea typeface="Nunito Bold"/>
                <a:cs typeface="Nunito Bold"/>
                <a:sym typeface="Nunito Bold"/>
              </a:rPr>
              <a:t>dụ</a:t>
            </a:r>
            <a:r>
              <a:rPr lang="en-US" sz="3199" b="1" dirty="0" smtClean="0">
                <a:solidFill>
                  <a:srgbClr val="000000"/>
                </a:solidFill>
                <a:latin typeface="Nunito Bold"/>
                <a:ea typeface="Nunito Bold"/>
                <a:cs typeface="Nunito Bold"/>
                <a:sym typeface="Nunito Bold"/>
              </a:rPr>
              <a:t> 1:</a:t>
            </a:r>
            <a:r>
              <a:rPr lang="en-US" sz="3199" dirty="0" smtClean="0">
                <a:solidFill>
                  <a:srgbClr val="000000"/>
                </a:solidFill>
                <a:latin typeface="Nunito Bold"/>
                <a:ea typeface="Nunito Bold"/>
                <a:cs typeface="Nunito Bold"/>
                <a:sym typeface="Nunito Bold"/>
              </a:rPr>
              <a:t> </a:t>
            </a:r>
            <a:r>
              <a:rPr lang="en-US" sz="3199" dirty="0" err="1">
                <a:solidFill>
                  <a:srgbClr val="000000"/>
                </a:solidFill>
                <a:latin typeface="Nunito Bold"/>
                <a:ea typeface="Nunito Bold"/>
                <a:cs typeface="Nunito Bold"/>
                <a:sym typeface="Nunito Bold"/>
              </a:rPr>
              <a:t>Khi</a:t>
            </a:r>
            <a:r>
              <a:rPr lang="en-US" sz="3199" dirty="0">
                <a:solidFill>
                  <a:srgbClr val="000000"/>
                </a:solidFill>
                <a:latin typeface="Nunito Bold"/>
                <a:ea typeface="Nunito Bold"/>
                <a:cs typeface="Nunito Bold"/>
                <a:sym typeface="Nunito Bold"/>
              </a:rPr>
              <a:t> chia </a:t>
            </a:r>
            <a:r>
              <a:rPr lang="en-US" sz="3199" dirty="0" err="1">
                <a:solidFill>
                  <a:srgbClr val="000000"/>
                </a:solidFill>
                <a:latin typeface="Nunito Bold"/>
                <a:ea typeface="Nunito Bold"/>
                <a:cs typeface="Nunito Bold"/>
                <a:sym typeface="Nunito Bold"/>
              </a:rPr>
              <a:t>sẻ</a:t>
            </a:r>
            <a:r>
              <a:rPr lang="en-US" sz="3199" dirty="0">
                <a:solidFill>
                  <a:srgbClr val="000000"/>
                </a:solidFill>
                <a:latin typeface="Nunito Bold"/>
                <a:ea typeface="Nunito Bold"/>
                <a:cs typeface="Nunito Bold"/>
                <a:sym typeface="Nunito Bold"/>
              </a:rPr>
              <a:t> </a:t>
            </a:r>
            <a:r>
              <a:rPr lang="en-US" sz="3199" dirty="0" err="1">
                <a:solidFill>
                  <a:srgbClr val="000000"/>
                </a:solidFill>
                <a:latin typeface="Nunito Bold"/>
                <a:ea typeface="Nunito Bold"/>
                <a:cs typeface="Nunito Bold"/>
                <a:sym typeface="Nunito Bold"/>
              </a:rPr>
              <a:t>hình</a:t>
            </a:r>
            <a:r>
              <a:rPr lang="en-US" sz="3199" dirty="0">
                <a:solidFill>
                  <a:srgbClr val="000000"/>
                </a:solidFill>
                <a:latin typeface="Nunito Bold"/>
                <a:ea typeface="Nunito Bold"/>
                <a:cs typeface="Nunito Bold"/>
                <a:sym typeface="Nunito Bold"/>
              </a:rPr>
              <a:t> </a:t>
            </a:r>
            <a:r>
              <a:rPr lang="en-US" sz="3199" dirty="0" err="1">
                <a:solidFill>
                  <a:srgbClr val="000000"/>
                </a:solidFill>
                <a:latin typeface="Nunito Bold"/>
                <a:ea typeface="Nunito Bold"/>
                <a:cs typeface="Nunito Bold"/>
                <a:sym typeface="Nunito Bold"/>
              </a:rPr>
              <a:t>ảnh</a:t>
            </a:r>
            <a:r>
              <a:rPr lang="en-US" sz="3199" dirty="0">
                <a:solidFill>
                  <a:srgbClr val="000000"/>
                </a:solidFill>
                <a:latin typeface="Nunito Bold"/>
                <a:ea typeface="Nunito Bold"/>
                <a:cs typeface="Nunito Bold"/>
                <a:sym typeface="Nunito Bold"/>
              </a:rPr>
              <a:t>, </a:t>
            </a:r>
            <a:r>
              <a:rPr lang="en-US" sz="3199" dirty="0" err="1">
                <a:solidFill>
                  <a:srgbClr val="000000"/>
                </a:solidFill>
                <a:latin typeface="Nunito Bold"/>
                <a:ea typeface="Nunito Bold"/>
                <a:cs typeface="Nunito Bold"/>
                <a:sym typeface="Nunito Bold"/>
              </a:rPr>
              <a:t>thông</a:t>
            </a:r>
            <a:r>
              <a:rPr lang="en-US" sz="3199" dirty="0">
                <a:solidFill>
                  <a:srgbClr val="000000"/>
                </a:solidFill>
                <a:latin typeface="Nunito Bold"/>
                <a:ea typeface="Nunito Bold"/>
                <a:cs typeface="Nunito Bold"/>
                <a:sym typeface="Nunito Bold"/>
              </a:rPr>
              <a:t> tin </a:t>
            </a:r>
            <a:r>
              <a:rPr lang="en-US" sz="3199" dirty="0" err="1">
                <a:solidFill>
                  <a:srgbClr val="000000"/>
                </a:solidFill>
                <a:latin typeface="Nunito Bold"/>
                <a:ea typeface="Nunito Bold"/>
                <a:cs typeface="Nunito Bold"/>
                <a:sym typeface="Nunito Bold"/>
              </a:rPr>
              <a:t>của</a:t>
            </a:r>
            <a:r>
              <a:rPr lang="en-US" sz="3199" dirty="0">
                <a:solidFill>
                  <a:srgbClr val="000000"/>
                </a:solidFill>
                <a:latin typeface="Nunito Bold"/>
                <a:ea typeface="Nunito Bold"/>
                <a:cs typeface="Nunito Bold"/>
                <a:sym typeface="Nunito Bold"/>
              </a:rPr>
              <a:t> </a:t>
            </a:r>
            <a:r>
              <a:rPr lang="en-US" sz="3199" dirty="0" err="1">
                <a:solidFill>
                  <a:srgbClr val="000000"/>
                </a:solidFill>
                <a:latin typeface="Nunito Bold"/>
                <a:ea typeface="Nunito Bold"/>
                <a:cs typeface="Nunito Bold"/>
                <a:sym typeface="Nunito Bold"/>
              </a:rPr>
              <a:t>người</a:t>
            </a:r>
            <a:r>
              <a:rPr lang="en-US" sz="3199" dirty="0">
                <a:solidFill>
                  <a:srgbClr val="000000"/>
                </a:solidFill>
                <a:latin typeface="Nunito Bold"/>
                <a:ea typeface="Nunito Bold"/>
                <a:cs typeface="Nunito Bold"/>
                <a:sym typeface="Nunito Bold"/>
              </a:rPr>
              <a:t> </a:t>
            </a:r>
            <a:r>
              <a:rPr lang="en-US" sz="3199" dirty="0" err="1">
                <a:solidFill>
                  <a:srgbClr val="000000"/>
                </a:solidFill>
                <a:latin typeface="Nunito Bold"/>
                <a:ea typeface="Nunito Bold"/>
                <a:cs typeface="Nunito Bold"/>
                <a:sym typeface="Nunito Bold"/>
              </a:rPr>
              <a:t>khác</a:t>
            </a:r>
            <a:endParaRPr lang="en-US" sz="3199" dirty="0">
              <a:solidFill>
                <a:srgbClr val="000000"/>
              </a:solidFill>
              <a:latin typeface="Nunito Bold"/>
              <a:ea typeface="Nunito Bold"/>
              <a:cs typeface="Nunito Bold"/>
              <a:sym typeface="Nunito Bold"/>
            </a:endParaRPr>
          </a:p>
          <a:p>
            <a:pPr algn="just">
              <a:lnSpc>
                <a:spcPts val="4479"/>
              </a:lnSpc>
            </a:pPr>
            <a:r>
              <a:rPr lang="en-US" sz="3199" dirty="0">
                <a:solidFill>
                  <a:srgbClr val="000000"/>
                </a:solidFill>
                <a:latin typeface="Nunito Bold"/>
                <a:ea typeface="Nunito Bold"/>
                <a:cs typeface="Nunito Bold"/>
                <a:sym typeface="Nunito Bold"/>
              </a:rPr>
              <a:t> • </a:t>
            </a:r>
            <a:r>
              <a:rPr lang="en-US" sz="3199" dirty="0" err="1">
                <a:solidFill>
                  <a:srgbClr val="000000"/>
                </a:solidFill>
                <a:latin typeface="Nunito Bold"/>
                <a:ea typeface="Nunito Bold"/>
                <a:cs typeface="Nunito Bold"/>
                <a:sym typeface="Nunito Bold"/>
              </a:rPr>
              <a:t>Tình</a:t>
            </a:r>
            <a:r>
              <a:rPr lang="en-US" sz="3199" dirty="0">
                <a:solidFill>
                  <a:srgbClr val="000000"/>
                </a:solidFill>
                <a:latin typeface="Nunito Bold"/>
                <a:ea typeface="Nunito Bold"/>
                <a:cs typeface="Nunito Bold"/>
                <a:sym typeface="Nunito Bold"/>
              </a:rPr>
              <a:t> </a:t>
            </a:r>
            <a:r>
              <a:rPr lang="en-US" sz="3199" dirty="0" err="1">
                <a:solidFill>
                  <a:srgbClr val="000000"/>
                </a:solidFill>
                <a:latin typeface="Nunito Bold"/>
                <a:ea typeface="Nunito Bold"/>
                <a:cs typeface="Nunito Bold"/>
                <a:sym typeface="Nunito Bold"/>
              </a:rPr>
              <a:t>huống</a:t>
            </a:r>
            <a:r>
              <a:rPr lang="en-US" sz="3199" dirty="0">
                <a:solidFill>
                  <a:srgbClr val="000000"/>
                </a:solidFill>
                <a:latin typeface="Nunito Bold"/>
                <a:ea typeface="Nunito Bold"/>
                <a:cs typeface="Nunito Bold"/>
                <a:sym typeface="Nunito Bold"/>
              </a:rPr>
              <a:t>: </a:t>
            </a:r>
            <a:r>
              <a:rPr lang="en-US" sz="3199" dirty="0" err="1">
                <a:solidFill>
                  <a:srgbClr val="000000"/>
                </a:solidFill>
                <a:latin typeface="Nunito Bold"/>
                <a:ea typeface="Nunito Bold"/>
                <a:cs typeface="Nunito Bold"/>
                <a:sym typeface="Nunito Bold"/>
              </a:rPr>
              <a:t>Em</a:t>
            </a:r>
            <a:r>
              <a:rPr lang="en-US" sz="3199" dirty="0">
                <a:solidFill>
                  <a:srgbClr val="000000"/>
                </a:solidFill>
                <a:latin typeface="Nunito Bold"/>
                <a:ea typeface="Nunito Bold"/>
                <a:cs typeface="Nunito Bold"/>
                <a:sym typeface="Nunito Bold"/>
              </a:rPr>
              <a:t> </a:t>
            </a:r>
            <a:r>
              <a:rPr lang="en-US" sz="3199" dirty="0" err="1">
                <a:solidFill>
                  <a:srgbClr val="000000"/>
                </a:solidFill>
                <a:latin typeface="Nunito Bold"/>
                <a:ea typeface="Nunito Bold"/>
                <a:cs typeface="Nunito Bold"/>
                <a:sym typeface="Nunito Bold"/>
              </a:rPr>
              <a:t>muốn</a:t>
            </a:r>
            <a:r>
              <a:rPr lang="en-US" sz="3199" dirty="0">
                <a:solidFill>
                  <a:srgbClr val="000000"/>
                </a:solidFill>
                <a:latin typeface="Nunito Bold"/>
                <a:ea typeface="Nunito Bold"/>
                <a:cs typeface="Nunito Bold"/>
                <a:sym typeface="Nunito Bold"/>
              </a:rPr>
              <a:t> </a:t>
            </a:r>
            <a:r>
              <a:rPr lang="en-US" sz="3199" dirty="0" err="1">
                <a:solidFill>
                  <a:srgbClr val="000000"/>
                </a:solidFill>
                <a:latin typeface="Nunito Bold"/>
                <a:ea typeface="Nunito Bold"/>
                <a:cs typeface="Nunito Bold"/>
                <a:sym typeface="Nunito Bold"/>
              </a:rPr>
              <a:t>đăng</a:t>
            </a:r>
            <a:r>
              <a:rPr lang="en-US" sz="3199" dirty="0">
                <a:solidFill>
                  <a:srgbClr val="000000"/>
                </a:solidFill>
                <a:latin typeface="Nunito Bold"/>
                <a:ea typeface="Nunito Bold"/>
                <a:cs typeface="Nunito Bold"/>
                <a:sym typeface="Nunito Bold"/>
              </a:rPr>
              <a:t> </a:t>
            </a:r>
            <a:r>
              <a:rPr lang="en-US" sz="3199" dirty="0" err="1">
                <a:solidFill>
                  <a:srgbClr val="000000"/>
                </a:solidFill>
                <a:latin typeface="Nunito Bold"/>
                <a:ea typeface="Nunito Bold"/>
                <a:cs typeface="Nunito Bold"/>
                <a:sym typeface="Nunito Bold"/>
              </a:rPr>
              <a:t>ảnh</a:t>
            </a:r>
            <a:r>
              <a:rPr lang="en-US" sz="3199" dirty="0">
                <a:solidFill>
                  <a:srgbClr val="000000"/>
                </a:solidFill>
                <a:latin typeface="Nunito Bold"/>
                <a:ea typeface="Nunito Bold"/>
                <a:cs typeface="Nunito Bold"/>
                <a:sym typeface="Nunito Bold"/>
              </a:rPr>
              <a:t> </a:t>
            </a:r>
            <a:r>
              <a:rPr lang="en-US" sz="3199" dirty="0" err="1">
                <a:solidFill>
                  <a:srgbClr val="000000"/>
                </a:solidFill>
                <a:latin typeface="Nunito Bold"/>
                <a:ea typeface="Nunito Bold"/>
                <a:cs typeface="Nunito Bold"/>
                <a:sym typeface="Nunito Bold"/>
              </a:rPr>
              <a:t>nhóm</a:t>
            </a:r>
            <a:r>
              <a:rPr lang="en-US" sz="3199" dirty="0">
                <a:solidFill>
                  <a:srgbClr val="000000"/>
                </a:solidFill>
                <a:latin typeface="Nunito Bold"/>
                <a:ea typeface="Nunito Bold"/>
                <a:cs typeface="Nunito Bold"/>
                <a:sym typeface="Nunito Bold"/>
              </a:rPr>
              <a:t> </a:t>
            </a:r>
            <a:r>
              <a:rPr lang="en-US" sz="3199" dirty="0" err="1">
                <a:solidFill>
                  <a:srgbClr val="000000"/>
                </a:solidFill>
                <a:latin typeface="Nunito Bold"/>
                <a:ea typeface="Nunito Bold"/>
                <a:cs typeface="Nunito Bold"/>
                <a:sym typeface="Nunito Bold"/>
              </a:rPr>
              <a:t>bạn</a:t>
            </a:r>
            <a:r>
              <a:rPr lang="en-US" sz="3199" dirty="0">
                <a:solidFill>
                  <a:srgbClr val="000000"/>
                </a:solidFill>
                <a:latin typeface="Nunito Bold"/>
                <a:ea typeface="Nunito Bold"/>
                <a:cs typeface="Nunito Bold"/>
                <a:sym typeface="Nunito Bold"/>
              </a:rPr>
              <a:t> </a:t>
            </a:r>
            <a:r>
              <a:rPr lang="en-US" sz="3199" dirty="0" err="1">
                <a:solidFill>
                  <a:srgbClr val="000000"/>
                </a:solidFill>
                <a:latin typeface="Nunito Bold"/>
                <a:ea typeface="Nunito Bold"/>
                <a:cs typeface="Nunito Bold"/>
                <a:sym typeface="Nunito Bold"/>
              </a:rPr>
              <a:t>lên</a:t>
            </a:r>
            <a:r>
              <a:rPr lang="en-US" sz="3199" dirty="0">
                <a:solidFill>
                  <a:srgbClr val="000000"/>
                </a:solidFill>
                <a:latin typeface="Nunito Bold"/>
                <a:ea typeface="Nunito Bold"/>
                <a:cs typeface="Nunito Bold"/>
                <a:sym typeface="Nunito Bold"/>
              </a:rPr>
              <a:t> </a:t>
            </a:r>
            <a:r>
              <a:rPr lang="en-US" sz="3199" dirty="0" err="1">
                <a:solidFill>
                  <a:srgbClr val="000000"/>
                </a:solidFill>
                <a:latin typeface="Nunito Bold"/>
                <a:ea typeface="Nunito Bold"/>
                <a:cs typeface="Nunito Bold"/>
                <a:sym typeface="Nunito Bold"/>
              </a:rPr>
              <a:t>mạng</a:t>
            </a:r>
            <a:r>
              <a:rPr lang="en-US" sz="3199" dirty="0">
                <a:solidFill>
                  <a:srgbClr val="000000"/>
                </a:solidFill>
                <a:latin typeface="Nunito Bold"/>
                <a:ea typeface="Nunito Bold"/>
                <a:cs typeface="Nunito Bold"/>
                <a:sym typeface="Nunito Bold"/>
              </a:rPr>
              <a:t>.</a:t>
            </a:r>
          </a:p>
          <a:p>
            <a:pPr algn="just">
              <a:lnSpc>
                <a:spcPts val="4479"/>
              </a:lnSpc>
            </a:pPr>
            <a:r>
              <a:rPr lang="en-US" sz="3199" dirty="0">
                <a:solidFill>
                  <a:srgbClr val="000000"/>
                </a:solidFill>
                <a:latin typeface="Nunito Bold"/>
                <a:ea typeface="Nunito Bold"/>
                <a:cs typeface="Nunito Bold"/>
                <a:sym typeface="Nunito Bold"/>
              </a:rPr>
              <a:t> • </a:t>
            </a:r>
            <a:r>
              <a:rPr lang="en-US" sz="3199" dirty="0" err="1">
                <a:solidFill>
                  <a:srgbClr val="000000"/>
                </a:solidFill>
                <a:latin typeface="Nunito Bold"/>
                <a:ea typeface="Nunito Bold"/>
                <a:cs typeface="Nunito Bold"/>
                <a:sym typeface="Nunito Bold"/>
              </a:rPr>
              <a:t>Ứng</a:t>
            </a:r>
            <a:r>
              <a:rPr lang="en-US" sz="3199" dirty="0">
                <a:solidFill>
                  <a:srgbClr val="000000"/>
                </a:solidFill>
                <a:latin typeface="Nunito Bold"/>
                <a:ea typeface="Nunito Bold"/>
                <a:cs typeface="Nunito Bold"/>
                <a:sym typeface="Nunito Bold"/>
              </a:rPr>
              <a:t> </a:t>
            </a:r>
            <a:r>
              <a:rPr lang="en-US" sz="3199" dirty="0" err="1">
                <a:solidFill>
                  <a:srgbClr val="000000"/>
                </a:solidFill>
                <a:latin typeface="Nunito Bold"/>
                <a:ea typeface="Nunito Bold"/>
                <a:cs typeface="Nunito Bold"/>
                <a:sym typeface="Nunito Bold"/>
              </a:rPr>
              <a:t>xử</a:t>
            </a:r>
            <a:r>
              <a:rPr lang="en-US" sz="3199" dirty="0">
                <a:solidFill>
                  <a:srgbClr val="000000"/>
                </a:solidFill>
                <a:latin typeface="Nunito Bold"/>
                <a:ea typeface="Nunito Bold"/>
                <a:cs typeface="Nunito Bold"/>
                <a:sym typeface="Nunito Bold"/>
              </a:rPr>
              <a:t> </a:t>
            </a:r>
            <a:r>
              <a:rPr lang="en-US" sz="3199" dirty="0" err="1">
                <a:solidFill>
                  <a:srgbClr val="000000"/>
                </a:solidFill>
                <a:latin typeface="Nunito Bold"/>
                <a:ea typeface="Nunito Bold"/>
                <a:cs typeface="Nunito Bold"/>
                <a:sym typeface="Nunito Bold"/>
              </a:rPr>
              <a:t>nhân</a:t>
            </a:r>
            <a:r>
              <a:rPr lang="en-US" sz="3199" dirty="0">
                <a:solidFill>
                  <a:srgbClr val="000000"/>
                </a:solidFill>
                <a:latin typeface="Nunito Bold"/>
                <a:ea typeface="Nunito Bold"/>
                <a:cs typeface="Nunito Bold"/>
                <a:sym typeface="Nunito Bold"/>
              </a:rPr>
              <a:t> </a:t>
            </a:r>
            <a:r>
              <a:rPr lang="en-US" sz="3199" dirty="0" err="1">
                <a:solidFill>
                  <a:srgbClr val="000000"/>
                </a:solidFill>
                <a:latin typeface="Nunito Bold"/>
                <a:ea typeface="Nunito Bold"/>
                <a:cs typeface="Nunito Bold"/>
                <a:sym typeface="Nunito Bold"/>
              </a:rPr>
              <a:t>văn</a:t>
            </a:r>
            <a:r>
              <a:rPr lang="en-US" sz="3199" dirty="0">
                <a:solidFill>
                  <a:srgbClr val="000000"/>
                </a:solidFill>
                <a:latin typeface="Nunito Bold"/>
                <a:ea typeface="Nunito Bold"/>
                <a:cs typeface="Nunito Bold"/>
                <a:sym typeface="Nunito Bold"/>
              </a:rPr>
              <a:t>: Xin </a:t>
            </a:r>
            <a:r>
              <a:rPr lang="en-US" sz="3199" dirty="0" err="1">
                <a:solidFill>
                  <a:srgbClr val="000000"/>
                </a:solidFill>
                <a:latin typeface="Nunito Bold"/>
                <a:ea typeface="Nunito Bold"/>
                <a:cs typeface="Nunito Bold"/>
                <a:sym typeface="Nunito Bold"/>
              </a:rPr>
              <a:t>phép</a:t>
            </a:r>
            <a:r>
              <a:rPr lang="en-US" sz="3199" dirty="0">
                <a:solidFill>
                  <a:srgbClr val="000000"/>
                </a:solidFill>
                <a:latin typeface="Nunito Bold"/>
                <a:ea typeface="Nunito Bold"/>
                <a:cs typeface="Nunito Bold"/>
                <a:sym typeface="Nunito Bold"/>
              </a:rPr>
              <a:t> </a:t>
            </a:r>
            <a:r>
              <a:rPr lang="en-US" sz="3199" dirty="0" err="1">
                <a:solidFill>
                  <a:srgbClr val="000000"/>
                </a:solidFill>
                <a:latin typeface="Nunito Bold"/>
                <a:ea typeface="Nunito Bold"/>
                <a:cs typeface="Nunito Bold"/>
                <a:sym typeface="Nunito Bold"/>
              </a:rPr>
              <a:t>trước</a:t>
            </a:r>
            <a:r>
              <a:rPr lang="en-US" sz="3199" dirty="0">
                <a:solidFill>
                  <a:srgbClr val="000000"/>
                </a:solidFill>
                <a:latin typeface="Nunito Bold"/>
                <a:ea typeface="Nunito Bold"/>
                <a:cs typeface="Nunito Bold"/>
                <a:sym typeface="Nunito Bold"/>
              </a:rPr>
              <a:t> </a:t>
            </a:r>
            <a:r>
              <a:rPr lang="en-US" sz="3199" dirty="0" err="1">
                <a:solidFill>
                  <a:srgbClr val="000000"/>
                </a:solidFill>
                <a:latin typeface="Nunito Bold"/>
                <a:ea typeface="Nunito Bold"/>
                <a:cs typeface="Nunito Bold"/>
                <a:sym typeface="Nunito Bold"/>
              </a:rPr>
              <a:t>khi</a:t>
            </a:r>
            <a:r>
              <a:rPr lang="en-US" sz="3199" dirty="0">
                <a:solidFill>
                  <a:srgbClr val="000000"/>
                </a:solidFill>
                <a:latin typeface="Nunito Bold"/>
                <a:ea typeface="Nunito Bold"/>
                <a:cs typeface="Nunito Bold"/>
                <a:sym typeface="Nunito Bold"/>
              </a:rPr>
              <a:t> </a:t>
            </a:r>
            <a:r>
              <a:rPr lang="en-US" sz="3199" dirty="0" err="1">
                <a:solidFill>
                  <a:srgbClr val="000000"/>
                </a:solidFill>
                <a:latin typeface="Nunito Bold"/>
                <a:ea typeface="Nunito Bold"/>
                <a:cs typeface="Nunito Bold"/>
                <a:sym typeface="Nunito Bold"/>
              </a:rPr>
              <a:t>đăng</a:t>
            </a:r>
            <a:r>
              <a:rPr lang="en-US" sz="3199" dirty="0">
                <a:solidFill>
                  <a:srgbClr val="000000"/>
                </a:solidFill>
                <a:latin typeface="Nunito Bold"/>
                <a:ea typeface="Nunito Bold"/>
                <a:cs typeface="Nunito Bold"/>
                <a:sym typeface="Nunito Bold"/>
              </a:rPr>
              <a:t> </a:t>
            </a:r>
            <a:r>
              <a:rPr lang="en-US" sz="3199" dirty="0" err="1">
                <a:solidFill>
                  <a:srgbClr val="000000"/>
                </a:solidFill>
                <a:latin typeface="Nunito Bold"/>
                <a:ea typeface="Nunito Bold"/>
                <a:cs typeface="Nunito Bold"/>
                <a:sym typeface="Nunito Bold"/>
              </a:rPr>
              <a:t>để</a:t>
            </a:r>
            <a:r>
              <a:rPr lang="en-US" sz="3199" dirty="0">
                <a:solidFill>
                  <a:srgbClr val="000000"/>
                </a:solidFill>
                <a:latin typeface="Nunito Bold"/>
                <a:ea typeface="Nunito Bold"/>
                <a:cs typeface="Nunito Bold"/>
                <a:sym typeface="Nunito Bold"/>
              </a:rPr>
              <a:t> </a:t>
            </a:r>
            <a:r>
              <a:rPr lang="en-US" sz="3199" dirty="0" err="1">
                <a:solidFill>
                  <a:srgbClr val="000000"/>
                </a:solidFill>
                <a:latin typeface="Nunito Bold"/>
                <a:ea typeface="Nunito Bold"/>
                <a:cs typeface="Nunito Bold"/>
                <a:sym typeface="Nunito Bold"/>
              </a:rPr>
              <a:t>tôn</a:t>
            </a:r>
            <a:r>
              <a:rPr lang="en-US" sz="3199" dirty="0">
                <a:solidFill>
                  <a:srgbClr val="000000"/>
                </a:solidFill>
                <a:latin typeface="Nunito Bold"/>
                <a:ea typeface="Nunito Bold"/>
                <a:cs typeface="Nunito Bold"/>
                <a:sym typeface="Nunito Bold"/>
              </a:rPr>
              <a:t> </a:t>
            </a:r>
            <a:r>
              <a:rPr lang="en-US" sz="3199" dirty="0" err="1">
                <a:solidFill>
                  <a:srgbClr val="000000"/>
                </a:solidFill>
                <a:latin typeface="Nunito Bold"/>
                <a:ea typeface="Nunito Bold"/>
                <a:cs typeface="Nunito Bold"/>
                <a:sym typeface="Nunito Bold"/>
              </a:rPr>
              <a:t>trọng</a:t>
            </a:r>
            <a:r>
              <a:rPr lang="en-US" sz="3199" dirty="0">
                <a:solidFill>
                  <a:srgbClr val="000000"/>
                </a:solidFill>
                <a:latin typeface="Nunito Bold"/>
                <a:ea typeface="Nunito Bold"/>
                <a:cs typeface="Nunito Bold"/>
                <a:sym typeface="Nunito Bold"/>
              </a:rPr>
              <a:t> </a:t>
            </a:r>
            <a:r>
              <a:rPr lang="en-US" sz="3199" dirty="0" err="1">
                <a:solidFill>
                  <a:srgbClr val="000000"/>
                </a:solidFill>
                <a:latin typeface="Nunito Bold"/>
                <a:ea typeface="Nunito Bold"/>
                <a:cs typeface="Nunito Bold"/>
                <a:sym typeface="Nunito Bold"/>
              </a:rPr>
              <a:t>quyền</a:t>
            </a:r>
            <a:r>
              <a:rPr lang="en-US" sz="3199" dirty="0">
                <a:solidFill>
                  <a:srgbClr val="000000"/>
                </a:solidFill>
                <a:latin typeface="Nunito Bold"/>
                <a:ea typeface="Nunito Bold"/>
                <a:cs typeface="Nunito Bold"/>
                <a:sym typeface="Nunito Bold"/>
              </a:rPr>
              <a:t> </a:t>
            </a:r>
            <a:r>
              <a:rPr lang="en-US" sz="3199" dirty="0" err="1">
                <a:solidFill>
                  <a:srgbClr val="000000"/>
                </a:solidFill>
                <a:latin typeface="Nunito Bold"/>
                <a:ea typeface="Nunito Bold"/>
                <a:cs typeface="Nunito Bold"/>
                <a:sym typeface="Nunito Bold"/>
              </a:rPr>
              <a:t>riêng</a:t>
            </a:r>
            <a:r>
              <a:rPr lang="en-US" sz="3199" dirty="0">
                <a:solidFill>
                  <a:srgbClr val="000000"/>
                </a:solidFill>
                <a:latin typeface="Nunito Bold"/>
                <a:ea typeface="Nunito Bold"/>
                <a:cs typeface="Nunito Bold"/>
                <a:sym typeface="Nunito Bold"/>
              </a:rPr>
              <a:t> </a:t>
            </a:r>
            <a:r>
              <a:rPr lang="en-US" sz="3199" dirty="0" err="1">
                <a:solidFill>
                  <a:srgbClr val="000000"/>
                </a:solidFill>
                <a:latin typeface="Nunito Bold"/>
                <a:ea typeface="Nunito Bold"/>
                <a:cs typeface="Nunito Bold"/>
                <a:sym typeface="Nunito Bold"/>
              </a:rPr>
              <a:t>tư</a:t>
            </a:r>
            <a:r>
              <a:rPr lang="en-US" sz="3199" dirty="0">
                <a:solidFill>
                  <a:srgbClr val="000000"/>
                </a:solidFill>
                <a:latin typeface="Nunito Bold"/>
                <a:ea typeface="Nunito Bold"/>
                <a:cs typeface="Nunito Bold"/>
                <a:sym typeface="Nunito Bold"/>
              </a:rPr>
              <a:t> </a:t>
            </a:r>
            <a:r>
              <a:rPr lang="en-US" sz="3199" dirty="0" err="1">
                <a:solidFill>
                  <a:srgbClr val="000000"/>
                </a:solidFill>
                <a:latin typeface="Nunito Bold"/>
                <a:ea typeface="Nunito Bold"/>
                <a:cs typeface="Nunito Bold"/>
                <a:sym typeface="Nunito Bold"/>
              </a:rPr>
              <a:t>của</a:t>
            </a:r>
            <a:r>
              <a:rPr lang="en-US" sz="3199" dirty="0">
                <a:solidFill>
                  <a:srgbClr val="000000"/>
                </a:solidFill>
                <a:latin typeface="Nunito Bold"/>
                <a:ea typeface="Nunito Bold"/>
                <a:cs typeface="Nunito Bold"/>
                <a:sym typeface="Nunito Bold"/>
              </a:rPr>
              <a:t> </a:t>
            </a:r>
            <a:r>
              <a:rPr lang="en-US" sz="3199" dirty="0" err="1">
                <a:solidFill>
                  <a:srgbClr val="000000"/>
                </a:solidFill>
                <a:latin typeface="Nunito Bold"/>
                <a:ea typeface="Nunito Bold"/>
                <a:cs typeface="Nunito Bold"/>
                <a:sym typeface="Nunito Bold"/>
              </a:rPr>
              <a:t>người</a:t>
            </a:r>
            <a:r>
              <a:rPr lang="en-US" sz="3199" dirty="0">
                <a:solidFill>
                  <a:srgbClr val="000000"/>
                </a:solidFill>
                <a:latin typeface="Nunito Bold"/>
                <a:ea typeface="Nunito Bold"/>
                <a:cs typeface="Nunito Bold"/>
                <a:sym typeface="Nunito Bold"/>
              </a:rPr>
              <a:t> </a:t>
            </a:r>
            <a:r>
              <a:rPr lang="en-US" sz="3199" dirty="0" err="1">
                <a:solidFill>
                  <a:srgbClr val="000000"/>
                </a:solidFill>
                <a:latin typeface="Nunito Bold"/>
                <a:ea typeface="Nunito Bold"/>
                <a:cs typeface="Nunito Bold"/>
                <a:sym typeface="Nunito Bold"/>
              </a:rPr>
              <a:t>khác</a:t>
            </a:r>
            <a:r>
              <a:rPr lang="en-US" sz="3199" dirty="0">
                <a:solidFill>
                  <a:srgbClr val="000000"/>
                </a:solidFill>
                <a:latin typeface="Nunito Bold"/>
                <a:ea typeface="Nunito Bold"/>
                <a:cs typeface="Nunito Bold"/>
                <a:sym typeface="Nunito Bold"/>
              </a:rPr>
              <a:t>.</a:t>
            </a:r>
          </a:p>
          <a:p>
            <a:pPr algn="just">
              <a:lnSpc>
                <a:spcPts val="4479"/>
              </a:lnSpc>
              <a:spcBef>
                <a:spcPct val="0"/>
              </a:spcBef>
            </a:pPr>
            <a:r>
              <a:rPr lang="en-US" sz="3199" dirty="0">
                <a:solidFill>
                  <a:srgbClr val="000000"/>
                </a:solidFill>
                <a:latin typeface="Nunito Bold"/>
                <a:ea typeface="Nunito Bold"/>
                <a:cs typeface="Nunito Bold"/>
                <a:sym typeface="Nunito Bold"/>
              </a:rPr>
              <a:t>→ </a:t>
            </a:r>
            <a:r>
              <a:rPr lang="en-US" sz="3199" dirty="0" err="1">
                <a:solidFill>
                  <a:srgbClr val="000000"/>
                </a:solidFill>
                <a:latin typeface="Nunito Bold"/>
                <a:ea typeface="Nunito Bold"/>
                <a:cs typeface="Nunito Bold"/>
                <a:sym typeface="Nunito Bold"/>
              </a:rPr>
              <a:t>Ví</a:t>
            </a:r>
            <a:r>
              <a:rPr lang="en-US" sz="3199" dirty="0">
                <a:solidFill>
                  <a:srgbClr val="000000"/>
                </a:solidFill>
                <a:latin typeface="Nunito Bold"/>
                <a:ea typeface="Nunito Bold"/>
                <a:cs typeface="Nunito Bold"/>
                <a:sym typeface="Nunito Bold"/>
              </a:rPr>
              <a:t> </a:t>
            </a:r>
            <a:r>
              <a:rPr lang="en-US" sz="3199" dirty="0" err="1">
                <a:solidFill>
                  <a:srgbClr val="000000"/>
                </a:solidFill>
                <a:latin typeface="Nunito Bold"/>
                <a:ea typeface="Nunito Bold"/>
                <a:cs typeface="Nunito Bold"/>
                <a:sym typeface="Nunito Bold"/>
              </a:rPr>
              <a:t>dụ</a:t>
            </a:r>
            <a:r>
              <a:rPr lang="en-US" sz="3199" dirty="0">
                <a:solidFill>
                  <a:srgbClr val="000000"/>
                </a:solidFill>
                <a:latin typeface="Nunito Bold"/>
                <a:ea typeface="Nunito Bold"/>
                <a:cs typeface="Nunito Bold"/>
                <a:sym typeface="Nunito Bold"/>
              </a:rPr>
              <a:t>: “</a:t>
            </a:r>
            <a:r>
              <a:rPr lang="en-US" sz="3199" dirty="0" err="1">
                <a:solidFill>
                  <a:srgbClr val="000000"/>
                </a:solidFill>
                <a:latin typeface="Nunito Bold"/>
                <a:ea typeface="Nunito Bold"/>
                <a:cs typeface="Nunito Bold"/>
                <a:sym typeface="Nunito Bold"/>
              </a:rPr>
              <a:t>Mình</a:t>
            </a:r>
            <a:r>
              <a:rPr lang="en-US" sz="3199" dirty="0">
                <a:solidFill>
                  <a:srgbClr val="000000"/>
                </a:solidFill>
                <a:latin typeface="Nunito Bold"/>
                <a:ea typeface="Nunito Bold"/>
                <a:cs typeface="Nunito Bold"/>
                <a:sym typeface="Nunito Bold"/>
              </a:rPr>
              <a:t> </a:t>
            </a:r>
            <a:r>
              <a:rPr lang="en-US" sz="3199" dirty="0" err="1">
                <a:solidFill>
                  <a:srgbClr val="000000"/>
                </a:solidFill>
                <a:latin typeface="Nunito Bold"/>
                <a:ea typeface="Nunito Bold"/>
                <a:cs typeface="Nunito Bold"/>
                <a:sym typeface="Nunito Bold"/>
              </a:rPr>
              <a:t>đăng</a:t>
            </a:r>
            <a:r>
              <a:rPr lang="en-US" sz="3199" dirty="0">
                <a:solidFill>
                  <a:srgbClr val="000000"/>
                </a:solidFill>
                <a:latin typeface="Nunito Bold"/>
                <a:ea typeface="Nunito Bold"/>
                <a:cs typeface="Nunito Bold"/>
                <a:sym typeface="Nunito Bold"/>
              </a:rPr>
              <a:t> </a:t>
            </a:r>
            <a:r>
              <a:rPr lang="en-US" sz="3199" dirty="0" err="1">
                <a:solidFill>
                  <a:srgbClr val="000000"/>
                </a:solidFill>
                <a:latin typeface="Nunito Bold"/>
                <a:ea typeface="Nunito Bold"/>
                <a:cs typeface="Nunito Bold"/>
                <a:sym typeface="Nunito Bold"/>
              </a:rPr>
              <a:t>tấm</a:t>
            </a:r>
            <a:r>
              <a:rPr lang="en-US" sz="3199" dirty="0">
                <a:solidFill>
                  <a:srgbClr val="000000"/>
                </a:solidFill>
                <a:latin typeface="Nunito Bold"/>
                <a:ea typeface="Nunito Bold"/>
                <a:cs typeface="Nunito Bold"/>
                <a:sym typeface="Nunito Bold"/>
              </a:rPr>
              <a:t> </a:t>
            </a:r>
            <a:r>
              <a:rPr lang="en-US" sz="3199" dirty="0" err="1">
                <a:solidFill>
                  <a:srgbClr val="000000"/>
                </a:solidFill>
                <a:latin typeface="Nunito Bold"/>
                <a:ea typeface="Nunito Bold"/>
                <a:cs typeface="Nunito Bold"/>
                <a:sym typeface="Nunito Bold"/>
              </a:rPr>
              <a:t>này</a:t>
            </a:r>
            <a:r>
              <a:rPr lang="en-US" sz="3199" dirty="0">
                <a:solidFill>
                  <a:srgbClr val="000000"/>
                </a:solidFill>
                <a:latin typeface="Nunito Bold"/>
                <a:ea typeface="Nunito Bold"/>
                <a:cs typeface="Nunito Bold"/>
                <a:sym typeface="Nunito Bold"/>
              </a:rPr>
              <a:t> </a:t>
            </a:r>
            <a:r>
              <a:rPr lang="en-US" sz="3199" dirty="0" err="1">
                <a:solidFill>
                  <a:srgbClr val="000000"/>
                </a:solidFill>
                <a:latin typeface="Nunito Bold"/>
                <a:ea typeface="Nunito Bold"/>
                <a:cs typeface="Nunito Bold"/>
                <a:sym typeface="Nunito Bold"/>
              </a:rPr>
              <a:t>được</a:t>
            </a:r>
            <a:r>
              <a:rPr lang="en-US" sz="3199" dirty="0">
                <a:solidFill>
                  <a:srgbClr val="000000"/>
                </a:solidFill>
                <a:latin typeface="Nunito Bold"/>
                <a:ea typeface="Nunito Bold"/>
                <a:cs typeface="Nunito Bold"/>
                <a:sym typeface="Nunito Bold"/>
              </a:rPr>
              <a:t> </a:t>
            </a:r>
            <a:r>
              <a:rPr lang="en-US" sz="3199" dirty="0" err="1">
                <a:solidFill>
                  <a:srgbClr val="000000"/>
                </a:solidFill>
                <a:latin typeface="Nunito Bold"/>
                <a:ea typeface="Nunito Bold"/>
                <a:cs typeface="Nunito Bold"/>
                <a:sym typeface="Nunito Bold"/>
              </a:rPr>
              <a:t>không</a:t>
            </a:r>
            <a:r>
              <a:rPr lang="en-US" sz="3199" dirty="0">
                <a:solidFill>
                  <a:srgbClr val="000000"/>
                </a:solidFill>
                <a:latin typeface="Nunito Bold"/>
                <a:ea typeface="Nunito Bold"/>
                <a:cs typeface="Nunito Bold"/>
                <a:sym typeface="Nunito Bold"/>
              </a:rPr>
              <a:t>? </a:t>
            </a:r>
            <a:r>
              <a:rPr lang="en-US" sz="3199" dirty="0" err="1">
                <a:solidFill>
                  <a:srgbClr val="000000"/>
                </a:solidFill>
                <a:latin typeface="Nunito Bold"/>
                <a:ea typeface="Nunito Bold"/>
                <a:cs typeface="Nunito Bold"/>
                <a:sym typeface="Nunito Bold"/>
              </a:rPr>
              <a:t>Nếu</a:t>
            </a:r>
            <a:r>
              <a:rPr lang="en-US" sz="3199" dirty="0">
                <a:solidFill>
                  <a:srgbClr val="000000"/>
                </a:solidFill>
                <a:latin typeface="Nunito Bold"/>
                <a:ea typeface="Nunito Bold"/>
                <a:cs typeface="Nunito Bold"/>
                <a:sym typeface="Nunito Bold"/>
              </a:rPr>
              <a:t> </a:t>
            </a:r>
            <a:r>
              <a:rPr lang="en-US" sz="3199" dirty="0" err="1">
                <a:solidFill>
                  <a:srgbClr val="000000"/>
                </a:solidFill>
                <a:latin typeface="Nunito Bold"/>
                <a:ea typeface="Nunito Bold"/>
                <a:cs typeface="Nunito Bold"/>
                <a:sym typeface="Nunito Bold"/>
              </a:rPr>
              <a:t>bạn</a:t>
            </a:r>
            <a:r>
              <a:rPr lang="en-US" sz="3199" dirty="0">
                <a:solidFill>
                  <a:srgbClr val="000000"/>
                </a:solidFill>
                <a:latin typeface="Nunito Bold"/>
                <a:ea typeface="Nunito Bold"/>
                <a:cs typeface="Nunito Bold"/>
                <a:sym typeface="Nunito Bold"/>
              </a:rPr>
              <a:t> </a:t>
            </a:r>
            <a:r>
              <a:rPr lang="en-US" sz="3199" dirty="0" err="1">
                <a:solidFill>
                  <a:srgbClr val="000000"/>
                </a:solidFill>
                <a:latin typeface="Nunito Bold"/>
                <a:ea typeface="Nunito Bold"/>
                <a:cs typeface="Nunito Bold"/>
                <a:sym typeface="Nunito Bold"/>
              </a:rPr>
              <a:t>không</a:t>
            </a:r>
            <a:r>
              <a:rPr lang="en-US" sz="3199" dirty="0">
                <a:solidFill>
                  <a:srgbClr val="000000"/>
                </a:solidFill>
                <a:latin typeface="Nunito Bold"/>
                <a:ea typeface="Nunito Bold"/>
                <a:cs typeface="Nunito Bold"/>
                <a:sym typeface="Nunito Bold"/>
              </a:rPr>
              <a:t> </a:t>
            </a:r>
            <a:r>
              <a:rPr lang="en-US" sz="3199" dirty="0" err="1">
                <a:solidFill>
                  <a:srgbClr val="000000"/>
                </a:solidFill>
                <a:latin typeface="Nunito Bold"/>
                <a:ea typeface="Nunito Bold"/>
                <a:cs typeface="Nunito Bold"/>
                <a:sym typeface="Nunito Bold"/>
              </a:rPr>
              <a:t>thích</a:t>
            </a:r>
            <a:r>
              <a:rPr lang="en-US" sz="3199" dirty="0">
                <a:solidFill>
                  <a:srgbClr val="000000"/>
                </a:solidFill>
                <a:latin typeface="Nunito Bold"/>
                <a:ea typeface="Nunito Bold"/>
                <a:cs typeface="Nunito Bold"/>
                <a:sym typeface="Nunito Bold"/>
              </a:rPr>
              <a:t> </a:t>
            </a:r>
            <a:r>
              <a:rPr lang="en-US" sz="3199" dirty="0" err="1">
                <a:solidFill>
                  <a:srgbClr val="000000"/>
                </a:solidFill>
                <a:latin typeface="Nunito Bold"/>
                <a:ea typeface="Nunito Bold"/>
                <a:cs typeface="Nunito Bold"/>
                <a:sym typeface="Nunito Bold"/>
              </a:rPr>
              <a:t>thì</a:t>
            </a:r>
            <a:r>
              <a:rPr lang="en-US" sz="3199" dirty="0">
                <a:solidFill>
                  <a:srgbClr val="000000"/>
                </a:solidFill>
                <a:latin typeface="Nunito Bold"/>
                <a:ea typeface="Nunito Bold"/>
                <a:cs typeface="Nunito Bold"/>
                <a:sym typeface="Nunito Bold"/>
              </a:rPr>
              <a:t> </a:t>
            </a:r>
            <a:r>
              <a:rPr lang="en-US" sz="3199" dirty="0" err="1">
                <a:solidFill>
                  <a:srgbClr val="000000"/>
                </a:solidFill>
                <a:latin typeface="Nunito Bold"/>
                <a:ea typeface="Nunito Bold"/>
                <a:cs typeface="Nunito Bold"/>
                <a:sym typeface="Nunito Bold"/>
              </a:rPr>
              <a:t>mình</a:t>
            </a:r>
            <a:r>
              <a:rPr lang="en-US" sz="3199" dirty="0">
                <a:solidFill>
                  <a:srgbClr val="000000"/>
                </a:solidFill>
                <a:latin typeface="Nunito Bold"/>
                <a:ea typeface="Nunito Bold"/>
                <a:cs typeface="Nunito Bold"/>
                <a:sym typeface="Nunito Bold"/>
              </a:rPr>
              <a:t> </a:t>
            </a:r>
            <a:r>
              <a:rPr lang="en-US" sz="3199" dirty="0" err="1">
                <a:solidFill>
                  <a:srgbClr val="000000"/>
                </a:solidFill>
                <a:latin typeface="Nunito Bold"/>
                <a:ea typeface="Nunito Bold"/>
                <a:cs typeface="Nunito Bold"/>
                <a:sym typeface="Nunito Bold"/>
              </a:rPr>
              <a:t>không</a:t>
            </a:r>
            <a:r>
              <a:rPr lang="en-US" sz="3199" dirty="0">
                <a:solidFill>
                  <a:srgbClr val="000000"/>
                </a:solidFill>
                <a:latin typeface="Nunito Bold"/>
                <a:ea typeface="Nunito Bold"/>
                <a:cs typeface="Nunito Bold"/>
                <a:sym typeface="Nunito Bold"/>
              </a:rPr>
              <a:t> </a:t>
            </a:r>
            <a:r>
              <a:rPr lang="en-US" sz="3199" dirty="0" err="1">
                <a:solidFill>
                  <a:srgbClr val="000000"/>
                </a:solidFill>
                <a:latin typeface="Nunito Bold"/>
                <a:ea typeface="Nunito Bold"/>
                <a:cs typeface="Nunito Bold"/>
                <a:sym typeface="Nunito Bold"/>
              </a:rPr>
              <a:t>đăng</a:t>
            </a:r>
            <a:r>
              <a:rPr lang="en-US" sz="3199" dirty="0">
                <a:solidFill>
                  <a:srgbClr val="000000"/>
                </a:solidFill>
                <a:latin typeface="Nunito Bold"/>
                <a:ea typeface="Nunito Bold"/>
                <a:cs typeface="Nunito Bold"/>
                <a:sym typeface="Nunito Bold"/>
              </a:rPr>
              <a:t> </a:t>
            </a:r>
            <a:r>
              <a:rPr lang="en-US" sz="3199" dirty="0" err="1">
                <a:solidFill>
                  <a:srgbClr val="000000"/>
                </a:solidFill>
                <a:latin typeface="Nunito Bold"/>
                <a:ea typeface="Nunito Bold"/>
                <a:cs typeface="Nunito Bold"/>
                <a:sym typeface="Nunito Bold"/>
              </a:rPr>
              <a:t>nha</a:t>
            </a:r>
            <a:r>
              <a:rPr lang="en-US" sz="3199" dirty="0">
                <a:solidFill>
                  <a:srgbClr val="000000"/>
                </a:solidFill>
                <a:latin typeface="Nunito Bold"/>
                <a:ea typeface="Nunito Bold"/>
                <a:cs typeface="Nunito Bold"/>
                <a:sym typeface="Nunito Bold"/>
              </a:rPr>
              <a:t>.”</a:t>
            </a:r>
          </a:p>
        </p:txBody>
      </p:sp>
    </p:spTree>
    <p:extLst>
      <p:ext uri="{BB962C8B-B14F-4D97-AF65-F5344CB8AC3E}">
        <p14:creationId xmlns:p14="http://schemas.microsoft.com/office/powerpoint/2010/main" val="1820735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500"/>
                                        <p:tgtEl>
                                          <p:spTgt spid="6">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animEffect transition="in" filter="fade">
                                      <p:cBhvr>
                                        <p:cTn id="15" dur="500"/>
                                        <p:tgtEl>
                                          <p:spTgt spid="6">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6">
                                            <p:txEl>
                                              <p:pRg st="2" end="2"/>
                                            </p:txEl>
                                          </p:spTgt>
                                        </p:tgtEl>
                                        <p:attrNameLst>
                                          <p:attrName>style.visibility</p:attrName>
                                        </p:attrNameLst>
                                      </p:cBhvr>
                                      <p:to>
                                        <p:strVal val="visible"/>
                                      </p:to>
                                    </p:set>
                                    <p:animEffect transition="in" filter="fade">
                                      <p:cBhvr>
                                        <p:cTn id="18" dur="500"/>
                                        <p:tgtEl>
                                          <p:spTgt spid="6">
                                            <p:txEl>
                                              <p:pRg st="2" end="2"/>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6">
                                            <p:txEl>
                                              <p:pRg st="3" end="3"/>
                                            </p:txEl>
                                          </p:spTgt>
                                        </p:tgtEl>
                                        <p:attrNameLst>
                                          <p:attrName>style.visibility</p:attrName>
                                        </p:attrNameLst>
                                      </p:cBhvr>
                                      <p:to>
                                        <p:strVal val="visible"/>
                                      </p:to>
                                    </p:set>
                                    <p:animEffect transition="in" filter="fade">
                                      <p:cBhvr>
                                        <p:cTn id="21"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556123" y="8245433"/>
            <a:ext cx="30579547" cy="15289774"/>
          </a:xfrm>
          <a:custGeom>
            <a:avLst/>
            <a:gdLst/>
            <a:ahLst/>
            <a:cxnLst/>
            <a:rect l="l" t="t" r="r" b="b"/>
            <a:pathLst>
              <a:path w="30579547" h="15289774">
                <a:moveTo>
                  <a:pt x="0" y="0"/>
                </a:moveTo>
                <a:lnTo>
                  <a:pt x="30579548" y="0"/>
                </a:lnTo>
                <a:lnTo>
                  <a:pt x="30579548" y="15289773"/>
                </a:lnTo>
                <a:lnTo>
                  <a:pt x="0" y="1528977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pic>
        <p:nvPicPr>
          <p:cNvPr id="3" name="Picture 3">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rcRect/>
          <a:stretch>
            <a:fillRect/>
          </a:stretch>
        </p:blipFill>
        <p:spPr>
          <a:xfrm>
            <a:off x="1245166" y="902891"/>
            <a:ext cx="5105376" cy="9076224"/>
          </a:xfrm>
          <a:prstGeom prst="rect">
            <a:avLst/>
          </a:prstGeom>
        </p:spPr>
      </p:pic>
      <p:sp>
        <p:nvSpPr>
          <p:cNvPr id="4" name="TextBox 4"/>
          <p:cNvSpPr txBox="1"/>
          <p:nvPr/>
        </p:nvSpPr>
        <p:spPr>
          <a:xfrm>
            <a:off x="664754" y="64438"/>
            <a:ext cx="15681290" cy="2539157"/>
          </a:xfrm>
          <a:prstGeom prst="rect">
            <a:avLst/>
          </a:prstGeom>
        </p:spPr>
        <p:txBody>
          <a:bodyPr lIns="0" tIns="0" rIns="0" bIns="0" rtlCol="0" anchor="t">
            <a:spAutoFit/>
          </a:bodyPr>
          <a:lstStyle/>
          <a:p>
            <a:pPr algn="just">
              <a:lnSpc>
                <a:spcPts val="6581"/>
              </a:lnSpc>
            </a:pPr>
            <a:r>
              <a:rPr lang="en-US" sz="4700" b="1" dirty="0" err="1" smtClean="0">
                <a:solidFill>
                  <a:srgbClr val="000000"/>
                </a:solidFill>
                <a:latin typeface="Nunito Bold"/>
                <a:ea typeface="Nunito Bold"/>
                <a:cs typeface="Nunito Bold"/>
                <a:sym typeface="Nunito Bold"/>
              </a:rPr>
              <a:t>Ví</a:t>
            </a:r>
            <a:r>
              <a:rPr lang="en-US" sz="4700" b="1" dirty="0" smtClean="0">
                <a:solidFill>
                  <a:srgbClr val="000000"/>
                </a:solidFill>
                <a:latin typeface="Nunito Bold"/>
                <a:ea typeface="Nunito Bold"/>
                <a:cs typeface="Nunito Bold"/>
                <a:sym typeface="Nunito Bold"/>
              </a:rPr>
              <a:t> </a:t>
            </a:r>
            <a:r>
              <a:rPr lang="en-US" sz="4700" b="1" dirty="0" err="1" smtClean="0">
                <a:solidFill>
                  <a:srgbClr val="000000"/>
                </a:solidFill>
                <a:latin typeface="Nunito Bold"/>
                <a:ea typeface="Nunito Bold"/>
                <a:cs typeface="Nunito Bold"/>
                <a:sym typeface="Nunito Bold"/>
              </a:rPr>
              <a:t>dụ</a:t>
            </a:r>
            <a:r>
              <a:rPr lang="en-US" sz="4700" b="1" dirty="0" smtClean="0">
                <a:solidFill>
                  <a:srgbClr val="000000"/>
                </a:solidFill>
                <a:latin typeface="Nunito Bold"/>
                <a:ea typeface="Nunito Bold"/>
                <a:cs typeface="Nunito Bold"/>
                <a:sym typeface="Nunito Bold"/>
              </a:rPr>
              <a:t> 2: </a:t>
            </a:r>
            <a:r>
              <a:rPr lang="en-US" sz="4700" b="1" dirty="0" err="1" smtClean="0">
                <a:solidFill>
                  <a:srgbClr val="000000"/>
                </a:solidFill>
                <a:latin typeface="Nunito Bold"/>
                <a:ea typeface="Nunito Bold"/>
                <a:cs typeface="Nunito Bold"/>
                <a:sym typeface="Nunito Bold"/>
              </a:rPr>
              <a:t>Khi</a:t>
            </a:r>
            <a:r>
              <a:rPr lang="en-US" sz="4700" b="1" dirty="0" smtClean="0">
                <a:solidFill>
                  <a:srgbClr val="000000"/>
                </a:solidFill>
                <a:latin typeface="Nunito Bold"/>
                <a:ea typeface="Nunito Bold"/>
                <a:cs typeface="Nunito Bold"/>
                <a:sym typeface="Nunito Bold"/>
              </a:rPr>
              <a:t> </a:t>
            </a:r>
            <a:r>
              <a:rPr lang="en-US" sz="4700" b="1" dirty="0" err="1">
                <a:solidFill>
                  <a:srgbClr val="000000"/>
                </a:solidFill>
                <a:latin typeface="Nunito Bold"/>
                <a:ea typeface="Nunito Bold"/>
                <a:cs typeface="Nunito Bold"/>
                <a:sym typeface="Nunito Bold"/>
              </a:rPr>
              <a:t>nhận</a:t>
            </a:r>
            <a:r>
              <a:rPr lang="en-US" sz="4700" b="1" dirty="0">
                <a:solidFill>
                  <a:srgbClr val="000000"/>
                </a:solidFill>
                <a:latin typeface="Nunito Bold"/>
                <a:ea typeface="Nunito Bold"/>
                <a:cs typeface="Nunito Bold"/>
                <a:sym typeface="Nunito Bold"/>
              </a:rPr>
              <a:t> </a:t>
            </a:r>
            <a:r>
              <a:rPr lang="en-US" sz="4700" b="1" dirty="0" err="1">
                <a:solidFill>
                  <a:srgbClr val="000000"/>
                </a:solidFill>
                <a:latin typeface="Nunito Bold"/>
                <a:ea typeface="Nunito Bold"/>
                <a:cs typeface="Nunito Bold"/>
                <a:sym typeface="Nunito Bold"/>
              </a:rPr>
              <a:t>được</a:t>
            </a:r>
            <a:r>
              <a:rPr lang="en-US" sz="4700" b="1" dirty="0">
                <a:solidFill>
                  <a:srgbClr val="000000"/>
                </a:solidFill>
                <a:latin typeface="Nunito Bold"/>
                <a:ea typeface="Nunito Bold"/>
                <a:cs typeface="Nunito Bold"/>
                <a:sym typeface="Nunito Bold"/>
              </a:rPr>
              <a:t> tin </a:t>
            </a:r>
            <a:r>
              <a:rPr lang="en-US" sz="4700" b="1" dirty="0" err="1">
                <a:solidFill>
                  <a:srgbClr val="000000"/>
                </a:solidFill>
                <a:latin typeface="Nunito Bold"/>
                <a:ea typeface="Nunito Bold"/>
                <a:cs typeface="Nunito Bold"/>
                <a:sym typeface="Nunito Bold"/>
              </a:rPr>
              <a:t>giả</a:t>
            </a:r>
            <a:r>
              <a:rPr lang="en-US" sz="4700" b="1" dirty="0">
                <a:solidFill>
                  <a:srgbClr val="000000"/>
                </a:solidFill>
                <a:latin typeface="Nunito Bold"/>
                <a:ea typeface="Nunito Bold"/>
                <a:cs typeface="Nunito Bold"/>
                <a:sym typeface="Nunito Bold"/>
              </a:rPr>
              <a:t> </a:t>
            </a:r>
            <a:r>
              <a:rPr lang="en-US" sz="4700" b="1" dirty="0" err="1">
                <a:solidFill>
                  <a:srgbClr val="000000"/>
                </a:solidFill>
                <a:latin typeface="Nunito Bold"/>
                <a:ea typeface="Nunito Bold"/>
                <a:cs typeface="Nunito Bold"/>
                <a:sym typeface="Nunito Bold"/>
              </a:rPr>
              <a:t>hoặc</a:t>
            </a:r>
            <a:r>
              <a:rPr lang="en-US" sz="4700" b="1" dirty="0">
                <a:solidFill>
                  <a:srgbClr val="000000"/>
                </a:solidFill>
                <a:latin typeface="Nunito Bold"/>
                <a:ea typeface="Nunito Bold"/>
                <a:cs typeface="Nunito Bold"/>
                <a:sym typeface="Nunito Bold"/>
              </a:rPr>
              <a:t> </a:t>
            </a:r>
            <a:r>
              <a:rPr lang="en-US" sz="4700" b="1" dirty="0" err="1">
                <a:solidFill>
                  <a:srgbClr val="000000"/>
                </a:solidFill>
                <a:latin typeface="Nunito Bold"/>
                <a:ea typeface="Nunito Bold"/>
                <a:cs typeface="Nunito Bold"/>
                <a:sym typeface="Nunito Bold"/>
              </a:rPr>
              <a:t>thông</a:t>
            </a:r>
            <a:r>
              <a:rPr lang="en-US" sz="4700" b="1" dirty="0">
                <a:solidFill>
                  <a:srgbClr val="000000"/>
                </a:solidFill>
                <a:latin typeface="Nunito Bold"/>
                <a:ea typeface="Nunito Bold"/>
                <a:cs typeface="Nunito Bold"/>
                <a:sym typeface="Nunito Bold"/>
              </a:rPr>
              <a:t> tin </a:t>
            </a:r>
            <a:r>
              <a:rPr lang="en-US" sz="4700" b="1" dirty="0" err="1">
                <a:solidFill>
                  <a:srgbClr val="000000"/>
                </a:solidFill>
                <a:latin typeface="Nunito Bold"/>
                <a:ea typeface="Nunito Bold"/>
                <a:cs typeface="Nunito Bold"/>
                <a:sym typeface="Nunito Bold"/>
              </a:rPr>
              <a:t>chưa</a:t>
            </a:r>
            <a:r>
              <a:rPr lang="en-US" sz="4700" b="1" dirty="0">
                <a:solidFill>
                  <a:srgbClr val="000000"/>
                </a:solidFill>
                <a:latin typeface="Nunito Bold"/>
                <a:ea typeface="Nunito Bold"/>
                <a:cs typeface="Nunito Bold"/>
                <a:sym typeface="Nunito Bold"/>
              </a:rPr>
              <a:t> </a:t>
            </a:r>
            <a:r>
              <a:rPr lang="en-US" sz="4700" b="1" dirty="0" err="1">
                <a:solidFill>
                  <a:srgbClr val="000000"/>
                </a:solidFill>
                <a:latin typeface="Nunito Bold"/>
                <a:ea typeface="Nunito Bold"/>
                <a:cs typeface="Nunito Bold"/>
                <a:sym typeface="Nunito Bold"/>
              </a:rPr>
              <a:t>xác</a:t>
            </a:r>
            <a:r>
              <a:rPr lang="en-US" sz="4700" b="1" dirty="0">
                <a:solidFill>
                  <a:srgbClr val="000000"/>
                </a:solidFill>
                <a:latin typeface="Nunito Bold"/>
                <a:ea typeface="Nunito Bold"/>
                <a:cs typeface="Nunito Bold"/>
                <a:sym typeface="Nunito Bold"/>
              </a:rPr>
              <a:t> </a:t>
            </a:r>
            <a:r>
              <a:rPr lang="en-US" sz="4700" b="1" dirty="0" err="1">
                <a:solidFill>
                  <a:srgbClr val="000000"/>
                </a:solidFill>
                <a:latin typeface="Nunito Bold"/>
                <a:ea typeface="Nunito Bold"/>
                <a:cs typeface="Nunito Bold"/>
                <a:sym typeface="Nunito Bold"/>
              </a:rPr>
              <a:t>thực</a:t>
            </a:r>
            <a:endParaRPr lang="en-US" sz="4700" b="1" dirty="0">
              <a:solidFill>
                <a:srgbClr val="000000"/>
              </a:solidFill>
              <a:latin typeface="Nunito Bold"/>
              <a:ea typeface="Nunito Bold"/>
              <a:cs typeface="Nunito Bold"/>
              <a:sym typeface="Nunito Bold"/>
            </a:endParaRPr>
          </a:p>
          <a:p>
            <a:pPr algn="just">
              <a:lnSpc>
                <a:spcPts val="6581"/>
              </a:lnSpc>
              <a:spcBef>
                <a:spcPct val="0"/>
              </a:spcBef>
            </a:pPr>
            <a:endParaRPr lang="en-US" sz="4700" b="1" dirty="0">
              <a:solidFill>
                <a:srgbClr val="000000"/>
              </a:solidFill>
              <a:latin typeface="Nunito Bold"/>
              <a:ea typeface="Nunito Bold"/>
              <a:cs typeface="Nunito Bold"/>
              <a:sym typeface="Nunito Bold"/>
            </a:endParaRPr>
          </a:p>
        </p:txBody>
      </p:sp>
      <p:sp>
        <p:nvSpPr>
          <p:cNvPr id="5" name="TextBox 5"/>
          <p:cNvSpPr txBox="1"/>
          <p:nvPr/>
        </p:nvSpPr>
        <p:spPr>
          <a:xfrm>
            <a:off x="7032792" y="1239751"/>
            <a:ext cx="11255208" cy="5783956"/>
          </a:xfrm>
          <a:prstGeom prst="rect">
            <a:avLst/>
          </a:prstGeom>
        </p:spPr>
        <p:txBody>
          <a:bodyPr lIns="0" tIns="0" rIns="0" bIns="0" rtlCol="0" anchor="t">
            <a:spAutoFit/>
          </a:bodyPr>
          <a:lstStyle/>
          <a:p>
            <a:pPr algn="just">
              <a:lnSpc>
                <a:spcPts val="5706"/>
              </a:lnSpc>
            </a:pPr>
            <a:r>
              <a:rPr lang="en-US" sz="4075" dirty="0" err="1">
                <a:solidFill>
                  <a:srgbClr val="000000"/>
                </a:solidFill>
                <a:latin typeface="Nunito Bold"/>
                <a:ea typeface="Nunito Bold"/>
                <a:cs typeface="Nunito Bold"/>
                <a:sym typeface="Nunito Bold"/>
              </a:rPr>
              <a:t>Tình</a:t>
            </a:r>
            <a:r>
              <a:rPr lang="en-US" sz="4075" dirty="0">
                <a:solidFill>
                  <a:srgbClr val="000000"/>
                </a:solidFill>
                <a:latin typeface="Nunito Bold"/>
                <a:ea typeface="Nunito Bold"/>
                <a:cs typeface="Nunito Bold"/>
                <a:sym typeface="Nunito Bold"/>
              </a:rPr>
              <a:t> </a:t>
            </a:r>
            <a:r>
              <a:rPr lang="en-US" sz="4075" dirty="0" err="1">
                <a:solidFill>
                  <a:srgbClr val="000000"/>
                </a:solidFill>
                <a:latin typeface="Nunito Bold"/>
                <a:ea typeface="Nunito Bold"/>
                <a:cs typeface="Nunito Bold"/>
                <a:sym typeface="Nunito Bold"/>
              </a:rPr>
              <a:t>huống</a:t>
            </a:r>
            <a:r>
              <a:rPr lang="en-US" sz="4075" dirty="0">
                <a:solidFill>
                  <a:srgbClr val="000000"/>
                </a:solidFill>
                <a:latin typeface="Nunito Bold"/>
                <a:ea typeface="Nunito Bold"/>
                <a:cs typeface="Nunito Bold"/>
                <a:sym typeface="Nunito Bold"/>
              </a:rPr>
              <a:t>: </a:t>
            </a:r>
            <a:r>
              <a:rPr lang="en-US" sz="4075" dirty="0" err="1">
                <a:solidFill>
                  <a:srgbClr val="000000"/>
                </a:solidFill>
                <a:latin typeface="Nunito Bold"/>
                <a:ea typeface="Nunito Bold"/>
                <a:cs typeface="Nunito Bold"/>
                <a:sym typeface="Nunito Bold"/>
              </a:rPr>
              <a:t>Có</a:t>
            </a:r>
            <a:r>
              <a:rPr lang="en-US" sz="4075" dirty="0">
                <a:solidFill>
                  <a:srgbClr val="000000"/>
                </a:solidFill>
                <a:latin typeface="Nunito Bold"/>
                <a:ea typeface="Nunito Bold"/>
                <a:cs typeface="Nunito Bold"/>
                <a:sym typeface="Nunito Bold"/>
              </a:rPr>
              <a:t> </a:t>
            </a:r>
            <a:r>
              <a:rPr lang="en-US" sz="4075" dirty="0" err="1">
                <a:solidFill>
                  <a:srgbClr val="000000"/>
                </a:solidFill>
                <a:latin typeface="Nunito Bold"/>
                <a:ea typeface="Nunito Bold"/>
                <a:cs typeface="Nunito Bold"/>
                <a:sym typeface="Nunito Bold"/>
              </a:rPr>
              <a:t>ai</a:t>
            </a:r>
            <a:r>
              <a:rPr lang="en-US" sz="4075" dirty="0">
                <a:solidFill>
                  <a:srgbClr val="000000"/>
                </a:solidFill>
                <a:latin typeface="Nunito Bold"/>
                <a:ea typeface="Nunito Bold"/>
                <a:cs typeface="Nunito Bold"/>
                <a:sym typeface="Nunito Bold"/>
              </a:rPr>
              <a:t> </a:t>
            </a:r>
            <a:r>
              <a:rPr lang="en-US" sz="4075" dirty="0" err="1">
                <a:solidFill>
                  <a:srgbClr val="000000"/>
                </a:solidFill>
                <a:latin typeface="Nunito Bold"/>
                <a:ea typeface="Nunito Bold"/>
                <a:cs typeface="Nunito Bold"/>
                <a:sym typeface="Nunito Bold"/>
              </a:rPr>
              <a:t>đó</a:t>
            </a:r>
            <a:r>
              <a:rPr lang="en-US" sz="4075" dirty="0">
                <a:solidFill>
                  <a:srgbClr val="000000"/>
                </a:solidFill>
                <a:latin typeface="Nunito Bold"/>
                <a:ea typeface="Nunito Bold"/>
                <a:cs typeface="Nunito Bold"/>
                <a:sym typeface="Nunito Bold"/>
              </a:rPr>
              <a:t> </a:t>
            </a:r>
            <a:r>
              <a:rPr lang="en-US" sz="4075" dirty="0" err="1">
                <a:solidFill>
                  <a:srgbClr val="000000"/>
                </a:solidFill>
                <a:latin typeface="Nunito Bold"/>
                <a:ea typeface="Nunito Bold"/>
                <a:cs typeface="Nunito Bold"/>
                <a:sym typeface="Nunito Bold"/>
              </a:rPr>
              <a:t>gửi</a:t>
            </a:r>
            <a:r>
              <a:rPr lang="en-US" sz="4075" dirty="0">
                <a:solidFill>
                  <a:srgbClr val="000000"/>
                </a:solidFill>
                <a:latin typeface="Nunito Bold"/>
                <a:ea typeface="Nunito Bold"/>
                <a:cs typeface="Nunito Bold"/>
                <a:sym typeface="Nunito Bold"/>
              </a:rPr>
              <a:t> tin “</a:t>
            </a:r>
            <a:r>
              <a:rPr lang="en-US" sz="4075" dirty="0" err="1">
                <a:solidFill>
                  <a:srgbClr val="000000"/>
                </a:solidFill>
                <a:latin typeface="Nunito Bold"/>
                <a:ea typeface="Nunito Bold"/>
                <a:cs typeface="Nunito Bold"/>
                <a:sym typeface="Nunito Bold"/>
              </a:rPr>
              <a:t>nóng</a:t>
            </a:r>
            <a:r>
              <a:rPr lang="en-US" sz="4075" dirty="0">
                <a:solidFill>
                  <a:srgbClr val="000000"/>
                </a:solidFill>
                <a:latin typeface="Nunito Bold"/>
                <a:ea typeface="Nunito Bold"/>
                <a:cs typeface="Nunito Bold"/>
                <a:sym typeface="Nunito Bold"/>
              </a:rPr>
              <a:t>” </a:t>
            </a:r>
            <a:r>
              <a:rPr lang="en-US" sz="4075" dirty="0" err="1">
                <a:solidFill>
                  <a:srgbClr val="000000"/>
                </a:solidFill>
                <a:latin typeface="Nunito Bold"/>
                <a:ea typeface="Nunito Bold"/>
                <a:cs typeface="Nunito Bold"/>
                <a:sym typeface="Nunito Bold"/>
              </a:rPr>
              <a:t>chưa</a:t>
            </a:r>
            <a:r>
              <a:rPr lang="en-US" sz="4075" dirty="0">
                <a:solidFill>
                  <a:srgbClr val="000000"/>
                </a:solidFill>
                <a:latin typeface="Nunito Bold"/>
                <a:ea typeface="Nunito Bold"/>
                <a:cs typeface="Nunito Bold"/>
                <a:sym typeface="Nunito Bold"/>
              </a:rPr>
              <a:t> </a:t>
            </a:r>
            <a:r>
              <a:rPr lang="en-US" sz="4075" dirty="0" err="1">
                <a:solidFill>
                  <a:srgbClr val="000000"/>
                </a:solidFill>
                <a:latin typeface="Nunito Bold"/>
                <a:ea typeface="Nunito Bold"/>
                <a:cs typeface="Nunito Bold"/>
                <a:sym typeface="Nunito Bold"/>
              </a:rPr>
              <a:t>rõ</a:t>
            </a:r>
            <a:r>
              <a:rPr lang="en-US" sz="4075" dirty="0">
                <a:solidFill>
                  <a:srgbClr val="000000"/>
                </a:solidFill>
                <a:latin typeface="Nunito Bold"/>
                <a:ea typeface="Nunito Bold"/>
                <a:cs typeface="Nunito Bold"/>
                <a:sym typeface="Nunito Bold"/>
              </a:rPr>
              <a:t> </a:t>
            </a:r>
            <a:r>
              <a:rPr lang="en-US" sz="4075" dirty="0" err="1">
                <a:solidFill>
                  <a:srgbClr val="000000"/>
                </a:solidFill>
                <a:latin typeface="Nunito Bold"/>
                <a:ea typeface="Nunito Bold"/>
                <a:cs typeface="Nunito Bold"/>
                <a:sym typeface="Nunito Bold"/>
              </a:rPr>
              <a:t>nguồn</a:t>
            </a:r>
            <a:r>
              <a:rPr lang="en-US" sz="4075" dirty="0">
                <a:solidFill>
                  <a:srgbClr val="000000"/>
                </a:solidFill>
                <a:latin typeface="Nunito Bold"/>
                <a:ea typeface="Nunito Bold"/>
                <a:cs typeface="Nunito Bold"/>
                <a:sym typeface="Nunito Bold"/>
              </a:rPr>
              <a:t> </a:t>
            </a:r>
            <a:r>
              <a:rPr lang="en-US" sz="4075" dirty="0" err="1">
                <a:solidFill>
                  <a:srgbClr val="000000"/>
                </a:solidFill>
                <a:latin typeface="Nunito Bold"/>
                <a:ea typeface="Nunito Bold"/>
                <a:cs typeface="Nunito Bold"/>
                <a:sym typeface="Nunito Bold"/>
              </a:rPr>
              <a:t>gốc</a:t>
            </a:r>
            <a:r>
              <a:rPr lang="en-US" sz="4075" dirty="0">
                <a:solidFill>
                  <a:srgbClr val="000000"/>
                </a:solidFill>
                <a:latin typeface="Nunito Bold"/>
                <a:ea typeface="Nunito Bold"/>
                <a:cs typeface="Nunito Bold"/>
                <a:sym typeface="Nunito Bold"/>
              </a:rPr>
              <a:t>.</a:t>
            </a:r>
          </a:p>
          <a:p>
            <a:pPr algn="just">
              <a:lnSpc>
                <a:spcPts val="5706"/>
              </a:lnSpc>
            </a:pPr>
            <a:r>
              <a:rPr lang="en-US" sz="4075" dirty="0" err="1">
                <a:solidFill>
                  <a:srgbClr val="000000"/>
                </a:solidFill>
                <a:latin typeface="Nunito Bold"/>
                <a:ea typeface="Nunito Bold"/>
                <a:cs typeface="Nunito Bold"/>
                <a:sym typeface="Nunito Bold"/>
              </a:rPr>
              <a:t>Ứng</a:t>
            </a:r>
            <a:r>
              <a:rPr lang="en-US" sz="4075" dirty="0">
                <a:solidFill>
                  <a:srgbClr val="000000"/>
                </a:solidFill>
                <a:latin typeface="Nunito Bold"/>
                <a:ea typeface="Nunito Bold"/>
                <a:cs typeface="Nunito Bold"/>
                <a:sym typeface="Nunito Bold"/>
              </a:rPr>
              <a:t> </a:t>
            </a:r>
            <a:r>
              <a:rPr lang="en-US" sz="4075" dirty="0" err="1">
                <a:solidFill>
                  <a:srgbClr val="000000"/>
                </a:solidFill>
                <a:latin typeface="Nunito Bold"/>
                <a:ea typeface="Nunito Bold"/>
                <a:cs typeface="Nunito Bold"/>
                <a:sym typeface="Nunito Bold"/>
              </a:rPr>
              <a:t>xử</a:t>
            </a:r>
            <a:r>
              <a:rPr lang="en-US" sz="4075" dirty="0">
                <a:solidFill>
                  <a:srgbClr val="000000"/>
                </a:solidFill>
                <a:latin typeface="Nunito Bold"/>
                <a:ea typeface="Nunito Bold"/>
                <a:cs typeface="Nunito Bold"/>
                <a:sym typeface="Nunito Bold"/>
              </a:rPr>
              <a:t> </a:t>
            </a:r>
            <a:r>
              <a:rPr lang="en-US" sz="4075" dirty="0" err="1">
                <a:solidFill>
                  <a:srgbClr val="000000"/>
                </a:solidFill>
                <a:latin typeface="Nunito Bold"/>
                <a:ea typeface="Nunito Bold"/>
                <a:cs typeface="Nunito Bold"/>
                <a:sym typeface="Nunito Bold"/>
              </a:rPr>
              <a:t>nhân</a:t>
            </a:r>
            <a:r>
              <a:rPr lang="en-US" sz="4075" dirty="0">
                <a:solidFill>
                  <a:srgbClr val="000000"/>
                </a:solidFill>
                <a:latin typeface="Nunito Bold"/>
                <a:ea typeface="Nunito Bold"/>
                <a:cs typeface="Nunito Bold"/>
                <a:sym typeface="Nunito Bold"/>
              </a:rPr>
              <a:t> </a:t>
            </a:r>
            <a:r>
              <a:rPr lang="en-US" sz="4075" dirty="0" err="1">
                <a:solidFill>
                  <a:srgbClr val="000000"/>
                </a:solidFill>
                <a:latin typeface="Nunito Bold"/>
                <a:ea typeface="Nunito Bold"/>
                <a:cs typeface="Nunito Bold"/>
                <a:sym typeface="Nunito Bold"/>
              </a:rPr>
              <a:t>văn</a:t>
            </a:r>
            <a:r>
              <a:rPr lang="en-US" sz="4075" dirty="0">
                <a:solidFill>
                  <a:srgbClr val="000000"/>
                </a:solidFill>
                <a:latin typeface="Nunito Bold"/>
                <a:ea typeface="Nunito Bold"/>
                <a:cs typeface="Nunito Bold"/>
                <a:sym typeface="Nunito Bold"/>
              </a:rPr>
              <a:t>: </a:t>
            </a:r>
            <a:r>
              <a:rPr lang="en-US" sz="4075" dirty="0" err="1">
                <a:solidFill>
                  <a:srgbClr val="000000"/>
                </a:solidFill>
                <a:latin typeface="Nunito Bold"/>
                <a:ea typeface="Nunito Bold"/>
                <a:cs typeface="Nunito Bold"/>
                <a:sym typeface="Nunito Bold"/>
              </a:rPr>
              <a:t>Không</a:t>
            </a:r>
            <a:r>
              <a:rPr lang="en-US" sz="4075" dirty="0">
                <a:solidFill>
                  <a:srgbClr val="000000"/>
                </a:solidFill>
                <a:latin typeface="Nunito Bold"/>
                <a:ea typeface="Nunito Bold"/>
                <a:cs typeface="Nunito Bold"/>
                <a:sym typeface="Nunito Bold"/>
              </a:rPr>
              <a:t> chia </a:t>
            </a:r>
            <a:r>
              <a:rPr lang="en-US" sz="4075" dirty="0" err="1">
                <a:solidFill>
                  <a:srgbClr val="000000"/>
                </a:solidFill>
                <a:latin typeface="Nunito Bold"/>
                <a:ea typeface="Nunito Bold"/>
                <a:cs typeface="Nunito Bold"/>
                <a:sym typeface="Nunito Bold"/>
              </a:rPr>
              <a:t>sẻ</a:t>
            </a:r>
            <a:r>
              <a:rPr lang="en-US" sz="4075" dirty="0">
                <a:solidFill>
                  <a:srgbClr val="000000"/>
                </a:solidFill>
                <a:latin typeface="Nunito Bold"/>
                <a:ea typeface="Nunito Bold"/>
                <a:cs typeface="Nunito Bold"/>
                <a:sym typeface="Nunito Bold"/>
              </a:rPr>
              <a:t> </a:t>
            </a:r>
            <a:r>
              <a:rPr lang="en-US" sz="4075" dirty="0" err="1">
                <a:solidFill>
                  <a:srgbClr val="000000"/>
                </a:solidFill>
                <a:latin typeface="Nunito Bold"/>
                <a:ea typeface="Nunito Bold"/>
                <a:cs typeface="Nunito Bold"/>
                <a:sym typeface="Nunito Bold"/>
              </a:rPr>
              <a:t>vội</a:t>
            </a:r>
            <a:r>
              <a:rPr lang="en-US" sz="4075" dirty="0">
                <a:solidFill>
                  <a:srgbClr val="000000"/>
                </a:solidFill>
                <a:latin typeface="Nunito Bold"/>
                <a:ea typeface="Nunito Bold"/>
                <a:cs typeface="Nunito Bold"/>
                <a:sym typeface="Nunito Bold"/>
              </a:rPr>
              <a:t>, </a:t>
            </a:r>
            <a:r>
              <a:rPr lang="en-US" sz="4075" dirty="0" err="1">
                <a:solidFill>
                  <a:srgbClr val="000000"/>
                </a:solidFill>
                <a:latin typeface="Nunito Bold"/>
                <a:ea typeface="Nunito Bold"/>
                <a:cs typeface="Nunito Bold"/>
                <a:sym typeface="Nunito Bold"/>
              </a:rPr>
              <a:t>kiểm</a:t>
            </a:r>
            <a:r>
              <a:rPr lang="en-US" sz="4075" dirty="0">
                <a:solidFill>
                  <a:srgbClr val="000000"/>
                </a:solidFill>
                <a:latin typeface="Nunito Bold"/>
                <a:ea typeface="Nunito Bold"/>
                <a:cs typeface="Nunito Bold"/>
                <a:sym typeface="Nunito Bold"/>
              </a:rPr>
              <a:t> </a:t>
            </a:r>
            <a:r>
              <a:rPr lang="en-US" sz="4075" dirty="0" err="1">
                <a:solidFill>
                  <a:srgbClr val="000000"/>
                </a:solidFill>
                <a:latin typeface="Nunito Bold"/>
                <a:ea typeface="Nunito Bold"/>
                <a:cs typeface="Nunito Bold"/>
                <a:sym typeface="Nunito Bold"/>
              </a:rPr>
              <a:t>chứng</a:t>
            </a:r>
            <a:r>
              <a:rPr lang="en-US" sz="4075" dirty="0">
                <a:solidFill>
                  <a:srgbClr val="000000"/>
                </a:solidFill>
                <a:latin typeface="Nunito Bold"/>
                <a:ea typeface="Nunito Bold"/>
                <a:cs typeface="Nunito Bold"/>
                <a:sym typeface="Nunito Bold"/>
              </a:rPr>
              <a:t> </a:t>
            </a:r>
            <a:r>
              <a:rPr lang="en-US" sz="4075" dirty="0" err="1">
                <a:solidFill>
                  <a:srgbClr val="000000"/>
                </a:solidFill>
                <a:latin typeface="Nunito Bold"/>
                <a:ea typeface="Nunito Bold"/>
                <a:cs typeface="Nunito Bold"/>
                <a:sym typeface="Nunito Bold"/>
              </a:rPr>
              <a:t>thông</a:t>
            </a:r>
            <a:r>
              <a:rPr lang="en-US" sz="4075" dirty="0">
                <a:solidFill>
                  <a:srgbClr val="000000"/>
                </a:solidFill>
                <a:latin typeface="Nunito Bold"/>
                <a:ea typeface="Nunito Bold"/>
                <a:cs typeface="Nunito Bold"/>
                <a:sym typeface="Nunito Bold"/>
              </a:rPr>
              <a:t> tin </a:t>
            </a:r>
            <a:r>
              <a:rPr lang="en-US" sz="4075" dirty="0" err="1">
                <a:solidFill>
                  <a:srgbClr val="000000"/>
                </a:solidFill>
                <a:latin typeface="Nunito Bold"/>
                <a:ea typeface="Nunito Bold"/>
                <a:cs typeface="Nunito Bold"/>
                <a:sym typeface="Nunito Bold"/>
              </a:rPr>
              <a:t>trước</a:t>
            </a:r>
            <a:r>
              <a:rPr lang="en-US" sz="4075" dirty="0">
                <a:solidFill>
                  <a:srgbClr val="000000"/>
                </a:solidFill>
                <a:latin typeface="Nunito Bold"/>
                <a:ea typeface="Nunito Bold"/>
                <a:cs typeface="Nunito Bold"/>
                <a:sym typeface="Nunito Bold"/>
              </a:rPr>
              <a:t> </a:t>
            </a:r>
            <a:r>
              <a:rPr lang="en-US" sz="4075" dirty="0" err="1">
                <a:solidFill>
                  <a:srgbClr val="000000"/>
                </a:solidFill>
                <a:latin typeface="Nunito Bold"/>
                <a:ea typeface="Nunito Bold"/>
                <a:cs typeface="Nunito Bold"/>
                <a:sym typeface="Nunito Bold"/>
              </a:rPr>
              <a:t>khi</a:t>
            </a:r>
            <a:r>
              <a:rPr lang="en-US" sz="4075" dirty="0">
                <a:solidFill>
                  <a:srgbClr val="000000"/>
                </a:solidFill>
                <a:latin typeface="Nunito Bold"/>
                <a:ea typeface="Nunito Bold"/>
                <a:cs typeface="Nunito Bold"/>
                <a:sym typeface="Nunito Bold"/>
              </a:rPr>
              <a:t> </a:t>
            </a:r>
            <a:r>
              <a:rPr lang="en-US" sz="4075" dirty="0" err="1">
                <a:solidFill>
                  <a:srgbClr val="000000"/>
                </a:solidFill>
                <a:latin typeface="Nunito Bold"/>
                <a:ea typeface="Nunito Bold"/>
                <a:cs typeface="Nunito Bold"/>
                <a:sym typeface="Nunito Bold"/>
              </a:rPr>
              <a:t>lan</a:t>
            </a:r>
            <a:r>
              <a:rPr lang="en-US" sz="4075" dirty="0">
                <a:solidFill>
                  <a:srgbClr val="000000"/>
                </a:solidFill>
                <a:latin typeface="Nunito Bold"/>
                <a:ea typeface="Nunito Bold"/>
                <a:cs typeface="Nunito Bold"/>
                <a:sym typeface="Nunito Bold"/>
              </a:rPr>
              <a:t> </a:t>
            </a:r>
            <a:r>
              <a:rPr lang="en-US" sz="4075" dirty="0" err="1">
                <a:solidFill>
                  <a:srgbClr val="000000"/>
                </a:solidFill>
                <a:latin typeface="Nunito Bold"/>
                <a:ea typeface="Nunito Bold"/>
                <a:cs typeface="Nunito Bold"/>
                <a:sym typeface="Nunito Bold"/>
              </a:rPr>
              <a:t>truyền</a:t>
            </a:r>
            <a:r>
              <a:rPr lang="en-US" sz="4075" dirty="0">
                <a:solidFill>
                  <a:srgbClr val="000000"/>
                </a:solidFill>
                <a:latin typeface="Nunito Bold"/>
                <a:ea typeface="Nunito Bold"/>
                <a:cs typeface="Nunito Bold"/>
                <a:sym typeface="Nunito Bold"/>
              </a:rPr>
              <a:t>, </a:t>
            </a:r>
            <a:r>
              <a:rPr lang="en-US" sz="4075" dirty="0" err="1">
                <a:solidFill>
                  <a:srgbClr val="000000"/>
                </a:solidFill>
                <a:latin typeface="Nunito Bold"/>
                <a:ea typeface="Nunito Bold"/>
                <a:cs typeface="Nunito Bold"/>
                <a:sym typeface="Nunito Bold"/>
              </a:rPr>
              <a:t>tránh</a:t>
            </a:r>
            <a:r>
              <a:rPr lang="en-US" sz="4075" dirty="0">
                <a:solidFill>
                  <a:srgbClr val="000000"/>
                </a:solidFill>
                <a:latin typeface="Nunito Bold"/>
                <a:ea typeface="Nunito Bold"/>
                <a:cs typeface="Nunito Bold"/>
                <a:sym typeface="Nunito Bold"/>
              </a:rPr>
              <a:t> </a:t>
            </a:r>
            <a:r>
              <a:rPr lang="en-US" sz="4075" dirty="0" err="1">
                <a:solidFill>
                  <a:srgbClr val="000000"/>
                </a:solidFill>
                <a:latin typeface="Nunito Bold"/>
                <a:ea typeface="Nunito Bold"/>
                <a:cs typeface="Nunito Bold"/>
                <a:sym typeface="Nunito Bold"/>
              </a:rPr>
              <a:t>gây</a:t>
            </a:r>
            <a:r>
              <a:rPr lang="en-US" sz="4075" dirty="0">
                <a:solidFill>
                  <a:srgbClr val="000000"/>
                </a:solidFill>
                <a:latin typeface="Nunito Bold"/>
                <a:ea typeface="Nunito Bold"/>
                <a:cs typeface="Nunito Bold"/>
                <a:sym typeface="Nunito Bold"/>
              </a:rPr>
              <a:t> </a:t>
            </a:r>
            <a:r>
              <a:rPr lang="en-US" sz="4075" dirty="0" err="1">
                <a:solidFill>
                  <a:srgbClr val="000000"/>
                </a:solidFill>
                <a:latin typeface="Nunito Bold"/>
                <a:ea typeface="Nunito Bold"/>
                <a:cs typeface="Nunito Bold"/>
                <a:sym typeface="Nunito Bold"/>
              </a:rPr>
              <a:t>hoang</a:t>
            </a:r>
            <a:r>
              <a:rPr lang="en-US" sz="4075" dirty="0">
                <a:solidFill>
                  <a:srgbClr val="000000"/>
                </a:solidFill>
                <a:latin typeface="Nunito Bold"/>
                <a:ea typeface="Nunito Bold"/>
                <a:cs typeface="Nunito Bold"/>
                <a:sym typeface="Nunito Bold"/>
              </a:rPr>
              <a:t> </a:t>
            </a:r>
            <a:r>
              <a:rPr lang="en-US" sz="4075" dirty="0" err="1">
                <a:solidFill>
                  <a:srgbClr val="000000"/>
                </a:solidFill>
                <a:latin typeface="Nunito Bold"/>
                <a:ea typeface="Nunito Bold"/>
                <a:cs typeface="Nunito Bold"/>
                <a:sym typeface="Nunito Bold"/>
              </a:rPr>
              <a:t>mang</a:t>
            </a:r>
            <a:r>
              <a:rPr lang="en-US" sz="4075" dirty="0">
                <a:solidFill>
                  <a:srgbClr val="000000"/>
                </a:solidFill>
                <a:latin typeface="Nunito Bold"/>
                <a:ea typeface="Nunito Bold"/>
                <a:cs typeface="Nunito Bold"/>
                <a:sym typeface="Nunito Bold"/>
              </a:rPr>
              <a:t>.</a:t>
            </a:r>
          </a:p>
          <a:p>
            <a:pPr algn="just">
              <a:lnSpc>
                <a:spcPts val="5706"/>
              </a:lnSpc>
            </a:pPr>
            <a:r>
              <a:rPr lang="en-US" sz="4075" dirty="0">
                <a:solidFill>
                  <a:srgbClr val="000000"/>
                </a:solidFill>
                <a:latin typeface="Nunito Bold"/>
                <a:ea typeface="Nunito Bold"/>
                <a:cs typeface="Nunito Bold"/>
                <a:sym typeface="Nunito Bold"/>
              </a:rPr>
              <a:t>→ </a:t>
            </a:r>
            <a:r>
              <a:rPr lang="en-US" sz="4075" dirty="0" err="1">
                <a:solidFill>
                  <a:srgbClr val="000000"/>
                </a:solidFill>
                <a:latin typeface="Nunito Bold"/>
                <a:ea typeface="Nunito Bold"/>
                <a:cs typeface="Nunito Bold"/>
                <a:sym typeface="Nunito Bold"/>
              </a:rPr>
              <a:t>Ví</a:t>
            </a:r>
            <a:r>
              <a:rPr lang="en-US" sz="4075" dirty="0">
                <a:solidFill>
                  <a:srgbClr val="000000"/>
                </a:solidFill>
                <a:latin typeface="Nunito Bold"/>
                <a:ea typeface="Nunito Bold"/>
                <a:cs typeface="Nunito Bold"/>
                <a:sym typeface="Nunito Bold"/>
              </a:rPr>
              <a:t> </a:t>
            </a:r>
            <a:r>
              <a:rPr lang="en-US" sz="4075" dirty="0" err="1">
                <a:solidFill>
                  <a:srgbClr val="000000"/>
                </a:solidFill>
                <a:latin typeface="Nunito Bold"/>
                <a:ea typeface="Nunito Bold"/>
                <a:cs typeface="Nunito Bold"/>
                <a:sym typeface="Nunito Bold"/>
              </a:rPr>
              <a:t>dụ</a:t>
            </a:r>
            <a:r>
              <a:rPr lang="en-US" sz="4075" dirty="0">
                <a:solidFill>
                  <a:srgbClr val="000000"/>
                </a:solidFill>
                <a:latin typeface="Nunito Bold"/>
                <a:ea typeface="Nunito Bold"/>
                <a:cs typeface="Nunito Bold"/>
                <a:sym typeface="Nunito Bold"/>
              </a:rPr>
              <a:t>: </a:t>
            </a:r>
            <a:r>
              <a:rPr lang="en-US" sz="4075" dirty="0" err="1">
                <a:solidFill>
                  <a:srgbClr val="000000"/>
                </a:solidFill>
                <a:latin typeface="Nunito Bold"/>
                <a:ea typeface="Nunito Bold"/>
                <a:cs typeface="Nunito Bold"/>
                <a:sym typeface="Nunito Bold"/>
              </a:rPr>
              <a:t>Tra</a:t>
            </a:r>
            <a:r>
              <a:rPr lang="en-US" sz="4075" dirty="0">
                <a:solidFill>
                  <a:srgbClr val="000000"/>
                </a:solidFill>
                <a:latin typeface="Nunito Bold"/>
                <a:ea typeface="Nunito Bold"/>
                <a:cs typeface="Nunito Bold"/>
                <a:sym typeface="Nunito Bold"/>
              </a:rPr>
              <a:t> </a:t>
            </a:r>
            <a:r>
              <a:rPr lang="en-US" sz="4075" dirty="0" err="1">
                <a:solidFill>
                  <a:srgbClr val="000000"/>
                </a:solidFill>
                <a:latin typeface="Nunito Bold"/>
                <a:ea typeface="Nunito Bold"/>
                <a:cs typeface="Nunito Bold"/>
                <a:sym typeface="Nunito Bold"/>
              </a:rPr>
              <a:t>cứu</a:t>
            </a:r>
            <a:r>
              <a:rPr lang="en-US" sz="4075" dirty="0">
                <a:solidFill>
                  <a:srgbClr val="000000"/>
                </a:solidFill>
                <a:latin typeface="Nunito Bold"/>
                <a:ea typeface="Nunito Bold"/>
                <a:cs typeface="Nunito Bold"/>
                <a:sym typeface="Nunito Bold"/>
              </a:rPr>
              <a:t> </a:t>
            </a:r>
            <a:r>
              <a:rPr lang="en-US" sz="4075" dirty="0" err="1">
                <a:solidFill>
                  <a:srgbClr val="000000"/>
                </a:solidFill>
                <a:latin typeface="Nunito Bold"/>
                <a:ea typeface="Nunito Bold"/>
                <a:cs typeface="Nunito Bold"/>
                <a:sym typeface="Nunito Bold"/>
              </a:rPr>
              <a:t>nguồn</a:t>
            </a:r>
            <a:r>
              <a:rPr lang="en-US" sz="4075" dirty="0">
                <a:solidFill>
                  <a:srgbClr val="000000"/>
                </a:solidFill>
                <a:latin typeface="Nunito Bold"/>
                <a:ea typeface="Nunito Bold"/>
                <a:cs typeface="Nunito Bold"/>
                <a:sym typeface="Nunito Bold"/>
              </a:rPr>
              <a:t> tin </a:t>
            </a:r>
            <a:r>
              <a:rPr lang="en-US" sz="4075" dirty="0" err="1">
                <a:solidFill>
                  <a:srgbClr val="000000"/>
                </a:solidFill>
                <a:latin typeface="Nunito Bold"/>
                <a:ea typeface="Nunito Bold"/>
                <a:cs typeface="Nunito Bold"/>
                <a:sym typeface="Nunito Bold"/>
              </a:rPr>
              <a:t>chính</a:t>
            </a:r>
            <a:r>
              <a:rPr lang="en-US" sz="4075" dirty="0">
                <a:solidFill>
                  <a:srgbClr val="000000"/>
                </a:solidFill>
                <a:latin typeface="Nunito Bold"/>
                <a:ea typeface="Nunito Bold"/>
                <a:cs typeface="Nunito Bold"/>
                <a:sym typeface="Nunito Bold"/>
              </a:rPr>
              <a:t> </a:t>
            </a:r>
            <a:r>
              <a:rPr lang="en-US" sz="4075" dirty="0" err="1">
                <a:solidFill>
                  <a:srgbClr val="000000"/>
                </a:solidFill>
                <a:latin typeface="Nunito Bold"/>
                <a:ea typeface="Nunito Bold"/>
                <a:cs typeface="Nunito Bold"/>
                <a:sym typeface="Nunito Bold"/>
              </a:rPr>
              <a:t>thống</a:t>
            </a:r>
            <a:r>
              <a:rPr lang="en-US" sz="4075" dirty="0">
                <a:solidFill>
                  <a:srgbClr val="000000"/>
                </a:solidFill>
                <a:latin typeface="Nunito Bold"/>
                <a:ea typeface="Nunito Bold"/>
                <a:cs typeface="Nunito Bold"/>
                <a:sym typeface="Nunito Bold"/>
              </a:rPr>
              <a:t> </a:t>
            </a:r>
            <a:r>
              <a:rPr lang="en-US" sz="4075" dirty="0" err="1">
                <a:solidFill>
                  <a:srgbClr val="000000"/>
                </a:solidFill>
                <a:latin typeface="Nunito Bold"/>
                <a:ea typeface="Nunito Bold"/>
                <a:cs typeface="Nunito Bold"/>
                <a:sym typeface="Nunito Bold"/>
              </a:rPr>
              <a:t>hoặc</a:t>
            </a:r>
            <a:r>
              <a:rPr lang="en-US" sz="4075" dirty="0">
                <a:solidFill>
                  <a:srgbClr val="000000"/>
                </a:solidFill>
                <a:latin typeface="Nunito Bold"/>
                <a:ea typeface="Nunito Bold"/>
                <a:cs typeface="Nunito Bold"/>
                <a:sym typeface="Nunito Bold"/>
              </a:rPr>
              <a:t> </a:t>
            </a:r>
            <a:r>
              <a:rPr lang="en-US" sz="4075" dirty="0" err="1">
                <a:solidFill>
                  <a:srgbClr val="000000"/>
                </a:solidFill>
                <a:latin typeface="Nunito Bold"/>
                <a:ea typeface="Nunito Bold"/>
                <a:cs typeface="Nunito Bold"/>
                <a:sym typeface="Nunito Bold"/>
              </a:rPr>
              <a:t>hỏi</a:t>
            </a:r>
            <a:r>
              <a:rPr lang="en-US" sz="4075" dirty="0">
                <a:solidFill>
                  <a:srgbClr val="000000"/>
                </a:solidFill>
                <a:latin typeface="Nunito Bold"/>
                <a:ea typeface="Nunito Bold"/>
                <a:cs typeface="Nunito Bold"/>
                <a:sym typeface="Nunito Bold"/>
              </a:rPr>
              <a:t> </a:t>
            </a:r>
            <a:r>
              <a:rPr lang="en-US" sz="4075" dirty="0" err="1">
                <a:solidFill>
                  <a:srgbClr val="000000"/>
                </a:solidFill>
                <a:latin typeface="Nunito Bold"/>
                <a:ea typeface="Nunito Bold"/>
                <a:cs typeface="Nunito Bold"/>
                <a:sym typeface="Nunito Bold"/>
              </a:rPr>
              <a:t>lại</a:t>
            </a:r>
            <a:r>
              <a:rPr lang="en-US" sz="4075" dirty="0">
                <a:solidFill>
                  <a:srgbClr val="000000"/>
                </a:solidFill>
                <a:latin typeface="Nunito Bold"/>
                <a:ea typeface="Nunito Bold"/>
                <a:cs typeface="Nunito Bold"/>
                <a:sym typeface="Nunito Bold"/>
              </a:rPr>
              <a:t> </a:t>
            </a:r>
            <a:r>
              <a:rPr lang="en-US" sz="4075" dirty="0" err="1">
                <a:solidFill>
                  <a:srgbClr val="000000"/>
                </a:solidFill>
                <a:latin typeface="Nunito Bold"/>
                <a:ea typeface="Nunito Bold"/>
                <a:cs typeface="Nunito Bold"/>
                <a:sym typeface="Nunito Bold"/>
              </a:rPr>
              <a:t>người</a:t>
            </a:r>
            <a:r>
              <a:rPr lang="en-US" sz="4075" dirty="0">
                <a:solidFill>
                  <a:srgbClr val="000000"/>
                </a:solidFill>
                <a:latin typeface="Nunito Bold"/>
                <a:ea typeface="Nunito Bold"/>
                <a:cs typeface="Nunito Bold"/>
                <a:sym typeface="Nunito Bold"/>
              </a:rPr>
              <a:t> </a:t>
            </a:r>
            <a:r>
              <a:rPr lang="en-US" sz="4075" dirty="0" err="1">
                <a:solidFill>
                  <a:srgbClr val="000000"/>
                </a:solidFill>
                <a:latin typeface="Nunito Bold"/>
                <a:ea typeface="Nunito Bold"/>
                <a:cs typeface="Nunito Bold"/>
                <a:sym typeface="Nunito Bold"/>
              </a:rPr>
              <a:t>gửi</a:t>
            </a:r>
            <a:r>
              <a:rPr lang="en-US" sz="4075" dirty="0">
                <a:solidFill>
                  <a:srgbClr val="000000"/>
                </a:solidFill>
                <a:latin typeface="Nunito Bold"/>
                <a:ea typeface="Nunito Bold"/>
                <a:cs typeface="Nunito Bold"/>
                <a:sym typeface="Nunito Bold"/>
              </a:rPr>
              <a:t>: “</a:t>
            </a:r>
            <a:r>
              <a:rPr lang="en-US" sz="4075" dirty="0" err="1">
                <a:solidFill>
                  <a:srgbClr val="000000"/>
                </a:solidFill>
                <a:latin typeface="Nunito Bold"/>
                <a:ea typeface="Nunito Bold"/>
                <a:cs typeface="Nunito Bold"/>
                <a:sym typeface="Nunito Bold"/>
              </a:rPr>
              <a:t>Bạn</a:t>
            </a:r>
            <a:r>
              <a:rPr lang="en-US" sz="4075" dirty="0">
                <a:solidFill>
                  <a:srgbClr val="000000"/>
                </a:solidFill>
                <a:latin typeface="Nunito Bold"/>
                <a:ea typeface="Nunito Bold"/>
                <a:cs typeface="Nunito Bold"/>
                <a:sym typeface="Nunito Bold"/>
              </a:rPr>
              <a:t> </a:t>
            </a:r>
            <a:r>
              <a:rPr lang="en-US" sz="4075" dirty="0" err="1">
                <a:solidFill>
                  <a:srgbClr val="000000"/>
                </a:solidFill>
                <a:latin typeface="Nunito Bold"/>
                <a:ea typeface="Nunito Bold"/>
                <a:cs typeface="Nunito Bold"/>
                <a:sym typeface="Nunito Bold"/>
              </a:rPr>
              <a:t>lấy</a:t>
            </a:r>
            <a:r>
              <a:rPr lang="en-US" sz="4075" dirty="0">
                <a:solidFill>
                  <a:srgbClr val="000000"/>
                </a:solidFill>
                <a:latin typeface="Nunito Bold"/>
                <a:ea typeface="Nunito Bold"/>
                <a:cs typeface="Nunito Bold"/>
                <a:sym typeface="Nunito Bold"/>
              </a:rPr>
              <a:t> tin </a:t>
            </a:r>
            <a:r>
              <a:rPr lang="en-US" sz="4075" dirty="0" err="1">
                <a:solidFill>
                  <a:srgbClr val="000000"/>
                </a:solidFill>
                <a:latin typeface="Nunito Bold"/>
                <a:ea typeface="Nunito Bold"/>
                <a:cs typeface="Nunito Bold"/>
                <a:sym typeface="Nunito Bold"/>
              </a:rPr>
              <a:t>này</a:t>
            </a:r>
            <a:r>
              <a:rPr lang="en-US" sz="4075" dirty="0">
                <a:solidFill>
                  <a:srgbClr val="000000"/>
                </a:solidFill>
                <a:latin typeface="Nunito Bold"/>
                <a:ea typeface="Nunito Bold"/>
                <a:cs typeface="Nunito Bold"/>
                <a:sym typeface="Nunito Bold"/>
              </a:rPr>
              <a:t> </a:t>
            </a:r>
            <a:r>
              <a:rPr lang="en-US" sz="4075" dirty="0" err="1">
                <a:solidFill>
                  <a:srgbClr val="000000"/>
                </a:solidFill>
                <a:latin typeface="Nunito Bold"/>
                <a:ea typeface="Nunito Bold"/>
                <a:cs typeface="Nunito Bold"/>
                <a:sym typeface="Nunito Bold"/>
              </a:rPr>
              <a:t>từ</a:t>
            </a:r>
            <a:r>
              <a:rPr lang="en-US" sz="4075" dirty="0">
                <a:solidFill>
                  <a:srgbClr val="000000"/>
                </a:solidFill>
                <a:latin typeface="Nunito Bold"/>
                <a:ea typeface="Nunito Bold"/>
                <a:cs typeface="Nunito Bold"/>
                <a:sym typeface="Nunito Bold"/>
              </a:rPr>
              <a:t> </a:t>
            </a:r>
            <a:r>
              <a:rPr lang="en-US" sz="4075" dirty="0" err="1">
                <a:solidFill>
                  <a:srgbClr val="000000"/>
                </a:solidFill>
                <a:latin typeface="Nunito Bold"/>
                <a:ea typeface="Nunito Bold"/>
                <a:cs typeface="Nunito Bold"/>
                <a:sym typeface="Nunito Bold"/>
              </a:rPr>
              <a:t>đâu</a:t>
            </a:r>
            <a:r>
              <a:rPr lang="en-US" sz="4075" dirty="0">
                <a:solidFill>
                  <a:srgbClr val="000000"/>
                </a:solidFill>
                <a:latin typeface="Nunito Bold"/>
                <a:ea typeface="Nunito Bold"/>
                <a:cs typeface="Nunito Bold"/>
                <a:sym typeface="Nunito Bold"/>
              </a:rPr>
              <a:t> </a:t>
            </a:r>
            <a:r>
              <a:rPr lang="en-US" sz="4075" dirty="0" err="1">
                <a:solidFill>
                  <a:srgbClr val="000000"/>
                </a:solidFill>
                <a:latin typeface="Nunito Bold"/>
                <a:ea typeface="Nunito Bold"/>
                <a:cs typeface="Nunito Bold"/>
                <a:sym typeface="Nunito Bold"/>
              </a:rPr>
              <a:t>thế</a:t>
            </a:r>
            <a:r>
              <a:rPr lang="en-US" sz="4075" dirty="0">
                <a:solidFill>
                  <a:srgbClr val="000000"/>
                </a:solidFill>
                <a:latin typeface="Nunito Bold"/>
                <a:ea typeface="Nunito Bold"/>
                <a:cs typeface="Nunito Bold"/>
                <a:sym typeface="Nunito Bold"/>
              </a:rPr>
              <a:t>?”</a:t>
            </a:r>
          </a:p>
          <a:p>
            <a:pPr algn="just">
              <a:lnSpc>
                <a:spcPts val="5706"/>
              </a:lnSpc>
              <a:spcBef>
                <a:spcPct val="0"/>
              </a:spcBef>
            </a:pPr>
            <a:endParaRPr lang="en-US" sz="4075" b="1" dirty="0">
              <a:solidFill>
                <a:srgbClr val="000000"/>
              </a:solidFill>
              <a:latin typeface="Nunito Bold"/>
              <a:ea typeface="Nunito Bold"/>
              <a:cs typeface="Nunito Bold"/>
              <a:sym typeface="Nunito Bold"/>
            </a:endParaRPr>
          </a:p>
        </p:txBody>
      </p:sp>
    </p:spTree>
    <p:extLst>
      <p:ext uri="{BB962C8B-B14F-4D97-AF65-F5344CB8AC3E}">
        <p14:creationId xmlns:p14="http://schemas.microsoft.com/office/powerpoint/2010/main" val="3215600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500"/>
                                        <p:tgtEl>
                                          <p:spTgt spid="5">
                                            <p:txEl>
                                              <p:pRg st="0" end="0"/>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5">
                                            <p:txEl>
                                              <p:pRg st="1" end="1"/>
                                            </p:txEl>
                                          </p:spTgt>
                                        </p:tgtEl>
                                        <p:attrNameLst>
                                          <p:attrName>style.visibility</p:attrName>
                                        </p:attrNameLst>
                                      </p:cBhvr>
                                      <p:to>
                                        <p:strVal val="visible"/>
                                      </p:to>
                                    </p:set>
                                    <p:animEffect transition="in" filter="fade">
                                      <p:cBhvr>
                                        <p:cTn id="20" dur="500"/>
                                        <p:tgtEl>
                                          <p:spTgt spid="5">
                                            <p:txEl>
                                              <p:pRg st="1" end="1"/>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animEffect transition="in" filter="fade">
                                      <p:cBhvr>
                                        <p:cTn id="23"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100000">
                <p:cTn id="24" fill="hold" display="0">
                  <p:stCondLst>
                    <p:cond delay="indefinite"/>
                  </p:stCondLst>
                </p:cTn>
                <p:tgtEl>
                  <p:spTgt spid="3"/>
                </p:tgtEl>
              </p:cMediaNode>
            </p:video>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212339" y="4808053"/>
            <a:ext cx="3863321" cy="3846074"/>
          </a:xfrm>
          <a:custGeom>
            <a:avLst/>
            <a:gdLst/>
            <a:ahLst/>
            <a:cxnLst/>
            <a:rect l="l" t="t" r="r" b="b"/>
            <a:pathLst>
              <a:path w="3863321" h="3846074">
                <a:moveTo>
                  <a:pt x="0" y="0"/>
                </a:moveTo>
                <a:lnTo>
                  <a:pt x="3863322" y="0"/>
                </a:lnTo>
                <a:lnTo>
                  <a:pt x="3863322" y="3846075"/>
                </a:lnTo>
                <a:lnTo>
                  <a:pt x="0" y="3846075"/>
                </a:lnTo>
                <a:lnTo>
                  <a:pt x="0" y="0"/>
                </a:lnTo>
                <a:close/>
              </a:path>
            </a:pathLst>
          </a:custGeom>
          <a:blipFill>
            <a:blip r:embed="rId2"/>
            <a:stretch>
              <a:fillRect/>
            </a:stretch>
          </a:blipFill>
        </p:spPr>
      </p:sp>
      <p:sp>
        <p:nvSpPr>
          <p:cNvPr id="3" name="Freeform 3"/>
          <p:cNvSpPr/>
          <p:nvPr/>
        </p:nvSpPr>
        <p:spPr>
          <a:xfrm>
            <a:off x="13247253" y="7341020"/>
            <a:ext cx="4169164" cy="2382380"/>
          </a:xfrm>
          <a:custGeom>
            <a:avLst/>
            <a:gdLst/>
            <a:ahLst/>
            <a:cxnLst/>
            <a:rect l="l" t="t" r="r" b="b"/>
            <a:pathLst>
              <a:path w="4169164" h="2382380">
                <a:moveTo>
                  <a:pt x="0" y="0"/>
                </a:moveTo>
                <a:lnTo>
                  <a:pt x="4169164" y="0"/>
                </a:lnTo>
                <a:lnTo>
                  <a:pt x="4169164" y="2382380"/>
                </a:lnTo>
                <a:lnTo>
                  <a:pt x="0" y="2382380"/>
                </a:lnTo>
                <a:lnTo>
                  <a:pt x="0" y="0"/>
                </a:lnTo>
                <a:close/>
              </a:path>
            </a:pathLst>
          </a:custGeom>
          <a:blipFill>
            <a:blip r:embed="rId3"/>
            <a:stretch>
              <a:fillRect/>
            </a:stretch>
          </a:blipFill>
        </p:spPr>
      </p:sp>
      <p:sp>
        <p:nvSpPr>
          <p:cNvPr id="4" name="Freeform 4"/>
          <p:cNvSpPr/>
          <p:nvPr/>
        </p:nvSpPr>
        <p:spPr>
          <a:xfrm>
            <a:off x="339910" y="6177920"/>
            <a:ext cx="5526916" cy="3440951"/>
          </a:xfrm>
          <a:custGeom>
            <a:avLst/>
            <a:gdLst/>
            <a:ahLst/>
            <a:cxnLst/>
            <a:rect l="l" t="t" r="r" b="b"/>
            <a:pathLst>
              <a:path w="5526916" h="3440951">
                <a:moveTo>
                  <a:pt x="0" y="0"/>
                </a:moveTo>
                <a:lnTo>
                  <a:pt x="5526915" y="0"/>
                </a:lnTo>
                <a:lnTo>
                  <a:pt x="5526915" y="3440951"/>
                </a:lnTo>
                <a:lnTo>
                  <a:pt x="0" y="3440951"/>
                </a:lnTo>
                <a:lnTo>
                  <a:pt x="0" y="0"/>
                </a:lnTo>
                <a:close/>
              </a:path>
            </a:pathLst>
          </a:custGeom>
          <a:blipFill>
            <a:blip r:embed="rId4"/>
            <a:stretch>
              <a:fillRect/>
            </a:stretch>
          </a:blipFill>
        </p:spPr>
      </p:sp>
      <p:sp>
        <p:nvSpPr>
          <p:cNvPr id="5" name="TextBox 5"/>
          <p:cNvSpPr txBox="1"/>
          <p:nvPr/>
        </p:nvSpPr>
        <p:spPr>
          <a:xfrm>
            <a:off x="579991" y="411788"/>
            <a:ext cx="16230600" cy="3847207"/>
          </a:xfrm>
          <a:prstGeom prst="rect">
            <a:avLst/>
          </a:prstGeom>
        </p:spPr>
        <p:txBody>
          <a:bodyPr lIns="0" tIns="0" rIns="0" bIns="0" rtlCol="0" anchor="t">
            <a:spAutoFit/>
          </a:bodyPr>
          <a:lstStyle/>
          <a:p>
            <a:pPr marL="0" lvl="0" indent="0" algn="just">
              <a:lnSpc>
                <a:spcPts val="5040"/>
              </a:lnSpc>
              <a:spcBef>
                <a:spcPct val="0"/>
              </a:spcBef>
            </a:pPr>
            <a:r>
              <a:rPr lang="en-US" sz="3600" b="1" dirty="0" err="1" smtClean="0">
                <a:solidFill>
                  <a:srgbClr val="262A55"/>
                </a:solidFill>
                <a:latin typeface="Nunito Bold"/>
                <a:ea typeface="Nunito Bold"/>
                <a:cs typeface="Nunito Bold"/>
                <a:sym typeface="Nunito Bold"/>
              </a:rPr>
              <a:t>Ví</a:t>
            </a:r>
            <a:r>
              <a:rPr lang="en-US" sz="3600" b="1" dirty="0" smtClean="0">
                <a:solidFill>
                  <a:srgbClr val="262A55"/>
                </a:solidFill>
                <a:latin typeface="Nunito Bold"/>
                <a:ea typeface="Nunito Bold"/>
                <a:cs typeface="Nunito Bold"/>
                <a:sym typeface="Nunito Bold"/>
              </a:rPr>
              <a:t> </a:t>
            </a:r>
            <a:r>
              <a:rPr lang="en-US" sz="3600" b="1" dirty="0" err="1" smtClean="0">
                <a:solidFill>
                  <a:srgbClr val="262A55"/>
                </a:solidFill>
                <a:latin typeface="Nunito Bold"/>
                <a:ea typeface="Nunito Bold"/>
                <a:cs typeface="Nunito Bold"/>
                <a:sym typeface="Nunito Bold"/>
              </a:rPr>
              <a:t>dụ</a:t>
            </a:r>
            <a:r>
              <a:rPr lang="en-US" sz="3600" b="1" dirty="0" smtClean="0">
                <a:solidFill>
                  <a:srgbClr val="262A55"/>
                </a:solidFill>
                <a:latin typeface="Nunito Bold"/>
                <a:ea typeface="Nunito Bold"/>
                <a:cs typeface="Nunito Bold"/>
                <a:sym typeface="Nunito Bold"/>
              </a:rPr>
              <a:t> 3:Khi </a:t>
            </a:r>
            <a:r>
              <a:rPr lang="en-US" sz="3600" b="1" dirty="0" err="1">
                <a:solidFill>
                  <a:srgbClr val="262A55"/>
                </a:solidFill>
                <a:latin typeface="Nunito Bold"/>
                <a:ea typeface="Nunito Bold"/>
                <a:cs typeface="Nunito Bold"/>
                <a:sym typeface="Nunito Bold"/>
              </a:rPr>
              <a:t>tranh</a:t>
            </a:r>
            <a:r>
              <a:rPr lang="en-US" sz="3600" b="1" dirty="0">
                <a:solidFill>
                  <a:srgbClr val="262A55"/>
                </a:solidFill>
                <a:latin typeface="Nunito Bold"/>
                <a:ea typeface="Nunito Bold"/>
                <a:cs typeface="Nunito Bold"/>
                <a:sym typeface="Nunito Bold"/>
              </a:rPr>
              <a:t> </a:t>
            </a:r>
            <a:r>
              <a:rPr lang="en-US" sz="3600" b="1" dirty="0" err="1">
                <a:solidFill>
                  <a:srgbClr val="262A55"/>
                </a:solidFill>
                <a:latin typeface="Nunito Bold"/>
                <a:ea typeface="Nunito Bold"/>
                <a:cs typeface="Nunito Bold"/>
                <a:sym typeface="Nunito Bold"/>
              </a:rPr>
              <a:t>luận</a:t>
            </a:r>
            <a:r>
              <a:rPr lang="en-US" sz="3600" b="1" dirty="0">
                <a:solidFill>
                  <a:srgbClr val="262A55"/>
                </a:solidFill>
                <a:latin typeface="Nunito Bold"/>
                <a:ea typeface="Nunito Bold"/>
                <a:cs typeface="Nunito Bold"/>
                <a:sym typeface="Nunito Bold"/>
              </a:rPr>
              <a:t> </a:t>
            </a:r>
            <a:r>
              <a:rPr lang="en-US" sz="3600" b="1" dirty="0" err="1">
                <a:solidFill>
                  <a:srgbClr val="262A55"/>
                </a:solidFill>
                <a:latin typeface="Nunito Bold"/>
                <a:ea typeface="Nunito Bold"/>
                <a:cs typeface="Nunito Bold"/>
                <a:sym typeface="Nunito Bold"/>
              </a:rPr>
              <a:t>trên</a:t>
            </a:r>
            <a:r>
              <a:rPr lang="en-US" sz="3600" b="1" dirty="0">
                <a:solidFill>
                  <a:srgbClr val="262A55"/>
                </a:solidFill>
                <a:latin typeface="Nunito Bold"/>
                <a:ea typeface="Nunito Bold"/>
                <a:cs typeface="Nunito Bold"/>
                <a:sym typeface="Nunito Bold"/>
              </a:rPr>
              <a:t> </a:t>
            </a:r>
            <a:r>
              <a:rPr lang="en-US" sz="3600" b="1" dirty="0" err="1">
                <a:solidFill>
                  <a:srgbClr val="262A55"/>
                </a:solidFill>
                <a:latin typeface="Nunito Bold"/>
                <a:ea typeface="Nunito Bold"/>
                <a:cs typeface="Nunito Bold"/>
                <a:sym typeface="Nunito Bold"/>
              </a:rPr>
              <a:t>mạng</a:t>
            </a:r>
            <a:r>
              <a:rPr lang="en-US" sz="3600" b="1" dirty="0">
                <a:solidFill>
                  <a:srgbClr val="262A55"/>
                </a:solidFill>
                <a:latin typeface="Nunito Bold"/>
                <a:ea typeface="Nunito Bold"/>
                <a:cs typeface="Nunito Bold"/>
                <a:sym typeface="Nunito Bold"/>
              </a:rPr>
              <a:t> </a:t>
            </a:r>
            <a:r>
              <a:rPr lang="en-US" sz="3600" b="1" dirty="0" err="1">
                <a:solidFill>
                  <a:srgbClr val="262A55"/>
                </a:solidFill>
                <a:latin typeface="Nunito Bold"/>
                <a:ea typeface="Nunito Bold"/>
                <a:cs typeface="Nunito Bold"/>
                <a:sym typeface="Nunito Bold"/>
              </a:rPr>
              <a:t>xã</a:t>
            </a:r>
            <a:r>
              <a:rPr lang="en-US" sz="3600" b="1" dirty="0">
                <a:solidFill>
                  <a:srgbClr val="262A55"/>
                </a:solidFill>
                <a:latin typeface="Nunito Bold"/>
                <a:ea typeface="Nunito Bold"/>
                <a:cs typeface="Nunito Bold"/>
                <a:sym typeface="Nunito Bold"/>
              </a:rPr>
              <a:t> </a:t>
            </a:r>
            <a:r>
              <a:rPr lang="en-US" sz="3600" b="1" dirty="0" err="1">
                <a:solidFill>
                  <a:srgbClr val="262A55"/>
                </a:solidFill>
                <a:latin typeface="Nunito Bold"/>
                <a:ea typeface="Nunito Bold"/>
                <a:cs typeface="Nunito Bold"/>
                <a:sym typeface="Nunito Bold"/>
              </a:rPr>
              <a:t>hội</a:t>
            </a:r>
            <a:endParaRPr lang="en-US" sz="3600" b="1" dirty="0">
              <a:solidFill>
                <a:srgbClr val="262A55"/>
              </a:solidFill>
              <a:latin typeface="Nunito Bold"/>
              <a:ea typeface="Nunito Bold"/>
              <a:cs typeface="Nunito Bold"/>
              <a:sym typeface="Nunito Bold"/>
            </a:endParaRPr>
          </a:p>
          <a:p>
            <a:pPr marL="0" lvl="0" indent="0" algn="just">
              <a:lnSpc>
                <a:spcPts val="5040"/>
              </a:lnSpc>
              <a:spcBef>
                <a:spcPct val="0"/>
              </a:spcBef>
            </a:pPr>
            <a:r>
              <a:rPr lang="en-US" sz="3600" dirty="0" err="1">
                <a:solidFill>
                  <a:srgbClr val="262A55"/>
                </a:solidFill>
                <a:latin typeface="Nunito Bold"/>
                <a:ea typeface="Nunito Bold"/>
                <a:cs typeface="Nunito Bold"/>
                <a:sym typeface="Nunito Bold"/>
              </a:rPr>
              <a:t>Tình</a:t>
            </a:r>
            <a:r>
              <a:rPr lang="en-US" sz="3600" dirty="0">
                <a:solidFill>
                  <a:srgbClr val="262A55"/>
                </a:solidFill>
                <a:latin typeface="Nunito Bold"/>
                <a:ea typeface="Nunito Bold"/>
                <a:cs typeface="Nunito Bold"/>
                <a:sym typeface="Nunito Bold"/>
              </a:rPr>
              <a:t> </a:t>
            </a:r>
            <a:r>
              <a:rPr lang="en-US" sz="3600" dirty="0" err="1">
                <a:solidFill>
                  <a:srgbClr val="262A55"/>
                </a:solidFill>
                <a:latin typeface="Nunito Bold"/>
                <a:ea typeface="Nunito Bold"/>
                <a:cs typeface="Nunito Bold"/>
                <a:sym typeface="Nunito Bold"/>
              </a:rPr>
              <a:t>huống</a:t>
            </a:r>
            <a:r>
              <a:rPr lang="en-US" sz="3600" dirty="0">
                <a:solidFill>
                  <a:srgbClr val="262A55"/>
                </a:solidFill>
                <a:latin typeface="Nunito Bold"/>
                <a:ea typeface="Nunito Bold"/>
                <a:cs typeface="Nunito Bold"/>
                <a:sym typeface="Nunito Bold"/>
              </a:rPr>
              <a:t>: </a:t>
            </a:r>
            <a:r>
              <a:rPr lang="en-US" sz="3600" dirty="0" err="1">
                <a:solidFill>
                  <a:srgbClr val="262A55"/>
                </a:solidFill>
                <a:latin typeface="Nunito Bold"/>
                <a:ea typeface="Nunito Bold"/>
                <a:cs typeface="Nunito Bold"/>
                <a:sym typeface="Nunito Bold"/>
              </a:rPr>
              <a:t>Có</a:t>
            </a:r>
            <a:r>
              <a:rPr lang="en-US" sz="3600" dirty="0">
                <a:solidFill>
                  <a:srgbClr val="262A55"/>
                </a:solidFill>
                <a:latin typeface="Nunito Bold"/>
                <a:ea typeface="Nunito Bold"/>
                <a:cs typeface="Nunito Bold"/>
                <a:sym typeface="Nunito Bold"/>
              </a:rPr>
              <a:t> </a:t>
            </a:r>
            <a:r>
              <a:rPr lang="en-US" sz="3600" dirty="0" err="1">
                <a:solidFill>
                  <a:srgbClr val="262A55"/>
                </a:solidFill>
                <a:latin typeface="Nunito Bold"/>
                <a:ea typeface="Nunito Bold"/>
                <a:cs typeface="Nunito Bold"/>
                <a:sym typeface="Nunito Bold"/>
              </a:rPr>
              <a:t>người</a:t>
            </a:r>
            <a:r>
              <a:rPr lang="en-US" sz="3600" dirty="0">
                <a:solidFill>
                  <a:srgbClr val="262A55"/>
                </a:solidFill>
                <a:latin typeface="Nunito Bold"/>
                <a:ea typeface="Nunito Bold"/>
                <a:cs typeface="Nunito Bold"/>
                <a:sym typeface="Nunito Bold"/>
              </a:rPr>
              <a:t> </a:t>
            </a:r>
            <a:r>
              <a:rPr lang="en-US" sz="3600" dirty="0" err="1">
                <a:solidFill>
                  <a:srgbClr val="262A55"/>
                </a:solidFill>
                <a:latin typeface="Nunito Bold"/>
                <a:ea typeface="Nunito Bold"/>
                <a:cs typeface="Nunito Bold"/>
                <a:sym typeface="Nunito Bold"/>
              </a:rPr>
              <a:t>đăng</a:t>
            </a:r>
            <a:r>
              <a:rPr lang="en-US" sz="3600" dirty="0">
                <a:solidFill>
                  <a:srgbClr val="262A55"/>
                </a:solidFill>
                <a:latin typeface="Nunito Bold"/>
                <a:ea typeface="Nunito Bold"/>
                <a:cs typeface="Nunito Bold"/>
                <a:sym typeface="Nunito Bold"/>
              </a:rPr>
              <a:t> ý </a:t>
            </a:r>
            <a:r>
              <a:rPr lang="en-US" sz="3600" dirty="0" err="1">
                <a:solidFill>
                  <a:srgbClr val="262A55"/>
                </a:solidFill>
                <a:latin typeface="Nunito Bold"/>
                <a:ea typeface="Nunito Bold"/>
                <a:cs typeface="Nunito Bold"/>
                <a:sym typeface="Nunito Bold"/>
              </a:rPr>
              <a:t>kiến</a:t>
            </a:r>
            <a:r>
              <a:rPr lang="en-US" sz="3600" dirty="0">
                <a:solidFill>
                  <a:srgbClr val="262A55"/>
                </a:solidFill>
                <a:latin typeface="Nunito Bold"/>
                <a:ea typeface="Nunito Bold"/>
                <a:cs typeface="Nunito Bold"/>
                <a:sym typeface="Nunito Bold"/>
              </a:rPr>
              <a:t> </a:t>
            </a:r>
            <a:r>
              <a:rPr lang="en-US" sz="3600" dirty="0" err="1">
                <a:solidFill>
                  <a:srgbClr val="262A55"/>
                </a:solidFill>
                <a:latin typeface="Nunito Bold"/>
                <a:ea typeface="Nunito Bold"/>
                <a:cs typeface="Nunito Bold"/>
                <a:sym typeface="Nunito Bold"/>
              </a:rPr>
              <a:t>trái</a:t>
            </a:r>
            <a:r>
              <a:rPr lang="en-US" sz="3600" dirty="0">
                <a:solidFill>
                  <a:srgbClr val="262A55"/>
                </a:solidFill>
                <a:latin typeface="Nunito Bold"/>
                <a:ea typeface="Nunito Bold"/>
                <a:cs typeface="Nunito Bold"/>
                <a:sym typeface="Nunito Bold"/>
              </a:rPr>
              <a:t> </a:t>
            </a:r>
            <a:r>
              <a:rPr lang="en-US" sz="3600" dirty="0" err="1">
                <a:solidFill>
                  <a:srgbClr val="262A55"/>
                </a:solidFill>
                <a:latin typeface="Nunito Bold"/>
                <a:ea typeface="Nunito Bold"/>
                <a:cs typeface="Nunito Bold"/>
                <a:sym typeface="Nunito Bold"/>
              </a:rPr>
              <a:t>với</a:t>
            </a:r>
            <a:r>
              <a:rPr lang="en-US" sz="3600" dirty="0">
                <a:solidFill>
                  <a:srgbClr val="262A55"/>
                </a:solidFill>
                <a:latin typeface="Nunito Bold"/>
                <a:ea typeface="Nunito Bold"/>
                <a:cs typeface="Nunito Bold"/>
                <a:sym typeface="Nunito Bold"/>
              </a:rPr>
              <a:t> </a:t>
            </a:r>
            <a:r>
              <a:rPr lang="en-US" sz="3600" dirty="0" err="1">
                <a:solidFill>
                  <a:srgbClr val="262A55"/>
                </a:solidFill>
                <a:latin typeface="Nunito Bold"/>
                <a:ea typeface="Nunito Bold"/>
                <a:cs typeface="Nunito Bold"/>
                <a:sym typeface="Nunito Bold"/>
              </a:rPr>
              <a:t>quan</a:t>
            </a:r>
            <a:r>
              <a:rPr lang="en-US" sz="3600" dirty="0">
                <a:solidFill>
                  <a:srgbClr val="262A55"/>
                </a:solidFill>
                <a:latin typeface="Nunito Bold"/>
                <a:ea typeface="Nunito Bold"/>
                <a:cs typeface="Nunito Bold"/>
                <a:sym typeface="Nunito Bold"/>
              </a:rPr>
              <a:t> </a:t>
            </a:r>
            <a:r>
              <a:rPr lang="en-US" sz="3600" dirty="0" err="1">
                <a:solidFill>
                  <a:srgbClr val="262A55"/>
                </a:solidFill>
                <a:latin typeface="Nunito Bold"/>
                <a:ea typeface="Nunito Bold"/>
                <a:cs typeface="Nunito Bold"/>
                <a:sym typeface="Nunito Bold"/>
              </a:rPr>
              <a:t>điểm</a:t>
            </a:r>
            <a:r>
              <a:rPr lang="en-US" sz="3600" dirty="0">
                <a:solidFill>
                  <a:srgbClr val="262A55"/>
                </a:solidFill>
                <a:latin typeface="Nunito Bold"/>
                <a:ea typeface="Nunito Bold"/>
                <a:cs typeface="Nunito Bold"/>
                <a:sym typeface="Nunito Bold"/>
              </a:rPr>
              <a:t> </a:t>
            </a:r>
            <a:r>
              <a:rPr lang="en-US" sz="3600" dirty="0" err="1">
                <a:solidFill>
                  <a:srgbClr val="262A55"/>
                </a:solidFill>
                <a:latin typeface="Nunito Bold"/>
                <a:ea typeface="Nunito Bold"/>
                <a:cs typeface="Nunito Bold"/>
                <a:sym typeface="Nunito Bold"/>
              </a:rPr>
              <a:t>của</a:t>
            </a:r>
            <a:r>
              <a:rPr lang="en-US" sz="3600" dirty="0">
                <a:solidFill>
                  <a:srgbClr val="262A55"/>
                </a:solidFill>
                <a:latin typeface="Nunito Bold"/>
                <a:ea typeface="Nunito Bold"/>
                <a:cs typeface="Nunito Bold"/>
                <a:sym typeface="Nunito Bold"/>
              </a:rPr>
              <a:t> </a:t>
            </a:r>
            <a:r>
              <a:rPr lang="en-US" sz="3600" dirty="0" err="1">
                <a:solidFill>
                  <a:srgbClr val="262A55"/>
                </a:solidFill>
                <a:latin typeface="Nunito Bold"/>
                <a:ea typeface="Nunito Bold"/>
                <a:cs typeface="Nunito Bold"/>
                <a:sym typeface="Nunito Bold"/>
              </a:rPr>
              <a:t>em</a:t>
            </a:r>
            <a:r>
              <a:rPr lang="en-US" sz="3600" dirty="0">
                <a:solidFill>
                  <a:srgbClr val="262A55"/>
                </a:solidFill>
                <a:latin typeface="Nunito Bold"/>
                <a:ea typeface="Nunito Bold"/>
                <a:cs typeface="Nunito Bold"/>
                <a:sym typeface="Nunito Bold"/>
              </a:rPr>
              <a:t>.</a:t>
            </a:r>
          </a:p>
          <a:p>
            <a:pPr marL="0" lvl="0" indent="0" algn="just">
              <a:lnSpc>
                <a:spcPts val="5040"/>
              </a:lnSpc>
              <a:spcBef>
                <a:spcPct val="0"/>
              </a:spcBef>
            </a:pPr>
            <a:r>
              <a:rPr lang="en-US" sz="3600" dirty="0" err="1">
                <a:solidFill>
                  <a:srgbClr val="262A55"/>
                </a:solidFill>
                <a:latin typeface="Nunito Bold"/>
                <a:ea typeface="Nunito Bold"/>
                <a:cs typeface="Nunito Bold"/>
                <a:sym typeface="Nunito Bold"/>
              </a:rPr>
              <a:t>Ứng</a:t>
            </a:r>
            <a:r>
              <a:rPr lang="en-US" sz="3600" dirty="0">
                <a:solidFill>
                  <a:srgbClr val="262A55"/>
                </a:solidFill>
                <a:latin typeface="Nunito Bold"/>
                <a:ea typeface="Nunito Bold"/>
                <a:cs typeface="Nunito Bold"/>
                <a:sym typeface="Nunito Bold"/>
              </a:rPr>
              <a:t> </a:t>
            </a:r>
            <a:r>
              <a:rPr lang="en-US" sz="3600" dirty="0" err="1">
                <a:solidFill>
                  <a:srgbClr val="262A55"/>
                </a:solidFill>
                <a:latin typeface="Nunito Bold"/>
                <a:ea typeface="Nunito Bold"/>
                <a:cs typeface="Nunito Bold"/>
                <a:sym typeface="Nunito Bold"/>
              </a:rPr>
              <a:t>xử</a:t>
            </a:r>
            <a:r>
              <a:rPr lang="en-US" sz="3600" dirty="0">
                <a:solidFill>
                  <a:srgbClr val="262A55"/>
                </a:solidFill>
                <a:latin typeface="Nunito Bold"/>
                <a:ea typeface="Nunito Bold"/>
                <a:cs typeface="Nunito Bold"/>
                <a:sym typeface="Nunito Bold"/>
              </a:rPr>
              <a:t> </a:t>
            </a:r>
            <a:r>
              <a:rPr lang="en-US" sz="3600" dirty="0" err="1">
                <a:solidFill>
                  <a:srgbClr val="262A55"/>
                </a:solidFill>
                <a:latin typeface="Nunito Bold"/>
                <a:ea typeface="Nunito Bold"/>
                <a:cs typeface="Nunito Bold"/>
                <a:sym typeface="Nunito Bold"/>
              </a:rPr>
              <a:t>nhân</a:t>
            </a:r>
            <a:r>
              <a:rPr lang="en-US" sz="3600" dirty="0">
                <a:solidFill>
                  <a:srgbClr val="262A55"/>
                </a:solidFill>
                <a:latin typeface="Nunito Bold"/>
                <a:ea typeface="Nunito Bold"/>
                <a:cs typeface="Nunito Bold"/>
                <a:sym typeface="Nunito Bold"/>
              </a:rPr>
              <a:t> </a:t>
            </a:r>
            <a:r>
              <a:rPr lang="en-US" sz="3600" dirty="0" err="1">
                <a:solidFill>
                  <a:srgbClr val="262A55"/>
                </a:solidFill>
                <a:latin typeface="Nunito Bold"/>
                <a:ea typeface="Nunito Bold"/>
                <a:cs typeface="Nunito Bold"/>
                <a:sym typeface="Nunito Bold"/>
              </a:rPr>
              <a:t>văn</a:t>
            </a:r>
            <a:r>
              <a:rPr lang="en-US" sz="3600" dirty="0">
                <a:solidFill>
                  <a:srgbClr val="262A55"/>
                </a:solidFill>
                <a:latin typeface="Nunito Bold"/>
                <a:ea typeface="Nunito Bold"/>
                <a:cs typeface="Nunito Bold"/>
                <a:sym typeface="Nunito Bold"/>
              </a:rPr>
              <a:t>: </a:t>
            </a:r>
            <a:r>
              <a:rPr lang="en-US" sz="3600" dirty="0" err="1">
                <a:solidFill>
                  <a:srgbClr val="262A55"/>
                </a:solidFill>
                <a:latin typeface="Nunito Bold"/>
                <a:ea typeface="Nunito Bold"/>
                <a:cs typeface="Nunito Bold"/>
                <a:sym typeface="Nunito Bold"/>
              </a:rPr>
              <a:t>Bình</a:t>
            </a:r>
            <a:r>
              <a:rPr lang="en-US" sz="3600" dirty="0">
                <a:solidFill>
                  <a:srgbClr val="262A55"/>
                </a:solidFill>
                <a:latin typeface="Nunito Bold"/>
                <a:ea typeface="Nunito Bold"/>
                <a:cs typeface="Nunito Bold"/>
                <a:sym typeface="Nunito Bold"/>
              </a:rPr>
              <a:t> </a:t>
            </a:r>
            <a:r>
              <a:rPr lang="en-US" sz="3600" dirty="0" err="1">
                <a:solidFill>
                  <a:srgbClr val="262A55"/>
                </a:solidFill>
                <a:latin typeface="Nunito Bold"/>
                <a:ea typeface="Nunito Bold"/>
                <a:cs typeface="Nunito Bold"/>
                <a:sym typeface="Nunito Bold"/>
              </a:rPr>
              <a:t>tĩnh</a:t>
            </a:r>
            <a:r>
              <a:rPr lang="en-US" sz="3600" dirty="0">
                <a:solidFill>
                  <a:srgbClr val="262A55"/>
                </a:solidFill>
                <a:latin typeface="Nunito Bold"/>
                <a:ea typeface="Nunito Bold"/>
                <a:cs typeface="Nunito Bold"/>
                <a:sym typeface="Nunito Bold"/>
              </a:rPr>
              <a:t> </a:t>
            </a:r>
            <a:r>
              <a:rPr lang="en-US" sz="3600" dirty="0" err="1">
                <a:solidFill>
                  <a:srgbClr val="262A55"/>
                </a:solidFill>
                <a:latin typeface="Nunito Bold"/>
                <a:ea typeface="Nunito Bold"/>
                <a:cs typeface="Nunito Bold"/>
                <a:sym typeface="Nunito Bold"/>
              </a:rPr>
              <a:t>nêu</a:t>
            </a:r>
            <a:r>
              <a:rPr lang="en-US" sz="3600" dirty="0">
                <a:solidFill>
                  <a:srgbClr val="262A55"/>
                </a:solidFill>
                <a:latin typeface="Nunito Bold"/>
                <a:ea typeface="Nunito Bold"/>
                <a:cs typeface="Nunito Bold"/>
                <a:sym typeface="Nunito Bold"/>
              </a:rPr>
              <a:t> ý </a:t>
            </a:r>
            <a:r>
              <a:rPr lang="en-US" sz="3600" dirty="0" err="1">
                <a:solidFill>
                  <a:srgbClr val="262A55"/>
                </a:solidFill>
                <a:latin typeface="Nunito Bold"/>
                <a:ea typeface="Nunito Bold"/>
                <a:cs typeface="Nunito Bold"/>
                <a:sym typeface="Nunito Bold"/>
              </a:rPr>
              <a:t>kiến</a:t>
            </a:r>
            <a:r>
              <a:rPr lang="en-US" sz="3600" dirty="0">
                <a:solidFill>
                  <a:srgbClr val="262A55"/>
                </a:solidFill>
                <a:latin typeface="Nunito Bold"/>
                <a:ea typeface="Nunito Bold"/>
                <a:cs typeface="Nunito Bold"/>
                <a:sym typeface="Nunito Bold"/>
              </a:rPr>
              <a:t> </a:t>
            </a:r>
            <a:r>
              <a:rPr lang="en-US" sz="3600" dirty="0" err="1">
                <a:solidFill>
                  <a:srgbClr val="262A55"/>
                </a:solidFill>
                <a:latin typeface="Nunito Bold"/>
                <a:ea typeface="Nunito Bold"/>
                <a:cs typeface="Nunito Bold"/>
                <a:sym typeface="Nunito Bold"/>
              </a:rPr>
              <a:t>của</a:t>
            </a:r>
            <a:r>
              <a:rPr lang="en-US" sz="3600" dirty="0">
                <a:solidFill>
                  <a:srgbClr val="262A55"/>
                </a:solidFill>
                <a:latin typeface="Nunito Bold"/>
                <a:ea typeface="Nunito Bold"/>
                <a:cs typeface="Nunito Bold"/>
                <a:sym typeface="Nunito Bold"/>
              </a:rPr>
              <a:t> </a:t>
            </a:r>
            <a:r>
              <a:rPr lang="en-US" sz="3600" dirty="0" err="1">
                <a:solidFill>
                  <a:srgbClr val="262A55"/>
                </a:solidFill>
                <a:latin typeface="Nunito Bold"/>
                <a:ea typeface="Nunito Bold"/>
                <a:cs typeface="Nunito Bold"/>
                <a:sym typeface="Nunito Bold"/>
              </a:rPr>
              <a:t>mình</a:t>
            </a:r>
            <a:r>
              <a:rPr lang="en-US" sz="3600" dirty="0">
                <a:solidFill>
                  <a:srgbClr val="262A55"/>
                </a:solidFill>
                <a:latin typeface="Nunito Bold"/>
                <a:ea typeface="Nunito Bold"/>
                <a:cs typeface="Nunito Bold"/>
                <a:sym typeface="Nunito Bold"/>
              </a:rPr>
              <a:t> </a:t>
            </a:r>
            <a:r>
              <a:rPr lang="en-US" sz="3600" dirty="0" err="1">
                <a:solidFill>
                  <a:srgbClr val="262A55"/>
                </a:solidFill>
                <a:latin typeface="Nunito Bold"/>
                <a:ea typeface="Nunito Bold"/>
                <a:cs typeface="Nunito Bold"/>
                <a:sym typeface="Nunito Bold"/>
              </a:rPr>
              <a:t>bằng</a:t>
            </a:r>
            <a:r>
              <a:rPr lang="en-US" sz="3600" dirty="0">
                <a:solidFill>
                  <a:srgbClr val="262A55"/>
                </a:solidFill>
                <a:latin typeface="Nunito Bold"/>
                <a:ea typeface="Nunito Bold"/>
                <a:cs typeface="Nunito Bold"/>
                <a:sym typeface="Nunito Bold"/>
              </a:rPr>
              <a:t> </a:t>
            </a:r>
            <a:r>
              <a:rPr lang="en-US" sz="3600" dirty="0" err="1">
                <a:solidFill>
                  <a:srgbClr val="262A55"/>
                </a:solidFill>
                <a:latin typeface="Nunito Bold"/>
                <a:ea typeface="Nunito Bold"/>
                <a:cs typeface="Nunito Bold"/>
                <a:sym typeface="Nunito Bold"/>
              </a:rPr>
              <a:t>ngôn</a:t>
            </a:r>
            <a:r>
              <a:rPr lang="en-US" sz="3600" dirty="0">
                <a:solidFill>
                  <a:srgbClr val="262A55"/>
                </a:solidFill>
                <a:latin typeface="Nunito Bold"/>
                <a:ea typeface="Nunito Bold"/>
                <a:cs typeface="Nunito Bold"/>
                <a:sym typeface="Nunito Bold"/>
              </a:rPr>
              <a:t> </a:t>
            </a:r>
            <a:r>
              <a:rPr lang="en-US" sz="3600" dirty="0" err="1">
                <a:solidFill>
                  <a:srgbClr val="262A55"/>
                </a:solidFill>
                <a:latin typeface="Nunito Bold"/>
                <a:ea typeface="Nunito Bold"/>
                <a:cs typeface="Nunito Bold"/>
                <a:sym typeface="Nunito Bold"/>
              </a:rPr>
              <a:t>từ</a:t>
            </a:r>
            <a:r>
              <a:rPr lang="en-US" sz="3600" dirty="0">
                <a:solidFill>
                  <a:srgbClr val="262A55"/>
                </a:solidFill>
                <a:latin typeface="Nunito Bold"/>
                <a:ea typeface="Nunito Bold"/>
                <a:cs typeface="Nunito Bold"/>
                <a:sym typeface="Nunito Bold"/>
              </a:rPr>
              <a:t> </a:t>
            </a:r>
            <a:r>
              <a:rPr lang="en-US" sz="3600" dirty="0" err="1">
                <a:solidFill>
                  <a:srgbClr val="262A55"/>
                </a:solidFill>
                <a:latin typeface="Nunito Bold"/>
                <a:ea typeface="Nunito Bold"/>
                <a:cs typeface="Nunito Bold"/>
                <a:sym typeface="Nunito Bold"/>
              </a:rPr>
              <a:t>lịch</a:t>
            </a:r>
            <a:r>
              <a:rPr lang="en-US" sz="3600" dirty="0">
                <a:solidFill>
                  <a:srgbClr val="262A55"/>
                </a:solidFill>
                <a:latin typeface="Nunito Bold"/>
                <a:ea typeface="Nunito Bold"/>
                <a:cs typeface="Nunito Bold"/>
                <a:sym typeface="Nunito Bold"/>
              </a:rPr>
              <a:t> </a:t>
            </a:r>
            <a:r>
              <a:rPr lang="en-US" sz="3600" dirty="0" err="1">
                <a:solidFill>
                  <a:srgbClr val="262A55"/>
                </a:solidFill>
                <a:latin typeface="Nunito Bold"/>
                <a:ea typeface="Nunito Bold"/>
                <a:cs typeface="Nunito Bold"/>
                <a:sym typeface="Nunito Bold"/>
              </a:rPr>
              <a:t>sự</a:t>
            </a:r>
            <a:r>
              <a:rPr lang="en-US" sz="3600" dirty="0">
                <a:solidFill>
                  <a:srgbClr val="262A55"/>
                </a:solidFill>
                <a:latin typeface="Nunito Bold"/>
                <a:ea typeface="Nunito Bold"/>
                <a:cs typeface="Nunito Bold"/>
                <a:sym typeface="Nunito Bold"/>
              </a:rPr>
              <a:t>, </a:t>
            </a:r>
            <a:r>
              <a:rPr lang="en-US" sz="3600" dirty="0" err="1">
                <a:solidFill>
                  <a:srgbClr val="262A55"/>
                </a:solidFill>
                <a:latin typeface="Nunito Bold"/>
                <a:ea typeface="Nunito Bold"/>
                <a:cs typeface="Nunito Bold"/>
                <a:sym typeface="Nunito Bold"/>
              </a:rPr>
              <a:t>tôn</a:t>
            </a:r>
            <a:r>
              <a:rPr lang="en-US" sz="3600" dirty="0">
                <a:solidFill>
                  <a:srgbClr val="262A55"/>
                </a:solidFill>
                <a:latin typeface="Nunito Bold"/>
                <a:ea typeface="Nunito Bold"/>
                <a:cs typeface="Nunito Bold"/>
                <a:sym typeface="Nunito Bold"/>
              </a:rPr>
              <a:t> </a:t>
            </a:r>
            <a:r>
              <a:rPr lang="en-US" sz="3600" dirty="0" err="1">
                <a:solidFill>
                  <a:srgbClr val="262A55"/>
                </a:solidFill>
                <a:latin typeface="Nunito Bold"/>
                <a:ea typeface="Nunito Bold"/>
                <a:cs typeface="Nunito Bold"/>
                <a:sym typeface="Nunito Bold"/>
              </a:rPr>
              <a:t>trọng</a:t>
            </a:r>
            <a:r>
              <a:rPr lang="en-US" sz="3600" dirty="0">
                <a:solidFill>
                  <a:srgbClr val="262A55"/>
                </a:solidFill>
                <a:latin typeface="Nunito Bold"/>
                <a:ea typeface="Nunito Bold"/>
                <a:cs typeface="Nunito Bold"/>
                <a:sym typeface="Nunito Bold"/>
              </a:rPr>
              <a:t> </a:t>
            </a:r>
            <a:r>
              <a:rPr lang="en-US" sz="3600" dirty="0" err="1">
                <a:solidFill>
                  <a:srgbClr val="262A55"/>
                </a:solidFill>
                <a:latin typeface="Nunito Bold"/>
                <a:ea typeface="Nunito Bold"/>
                <a:cs typeface="Nunito Bold"/>
                <a:sym typeface="Nunito Bold"/>
              </a:rPr>
              <a:t>quan</a:t>
            </a:r>
            <a:r>
              <a:rPr lang="en-US" sz="3600" dirty="0">
                <a:solidFill>
                  <a:srgbClr val="262A55"/>
                </a:solidFill>
                <a:latin typeface="Nunito Bold"/>
                <a:ea typeface="Nunito Bold"/>
                <a:cs typeface="Nunito Bold"/>
                <a:sym typeface="Nunito Bold"/>
              </a:rPr>
              <a:t> </a:t>
            </a:r>
            <a:r>
              <a:rPr lang="en-US" sz="3600" dirty="0" err="1">
                <a:solidFill>
                  <a:srgbClr val="262A55"/>
                </a:solidFill>
                <a:latin typeface="Nunito Bold"/>
                <a:ea typeface="Nunito Bold"/>
                <a:cs typeface="Nunito Bold"/>
                <a:sym typeface="Nunito Bold"/>
              </a:rPr>
              <a:t>điểm</a:t>
            </a:r>
            <a:r>
              <a:rPr lang="en-US" sz="3600" dirty="0">
                <a:solidFill>
                  <a:srgbClr val="262A55"/>
                </a:solidFill>
                <a:latin typeface="Nunito Bold"/>
                <a:ea typeface="Nunito Bold"/>
                <a:cs typeface="Nunito Bold"/>
                <a:sym typeface="Nunito Bold"/>
              </a:rPr>
              <a:t> </a:t>
            </a:r>
            <a:r>
              <a:rPr lang="en-US" sz="3600" dirty="0" err="1">
                <a:solidFill>
                  <a:srgbClr val="262A55"/>
                </a:solidFill>
                <a:latin typeface="Nunito Bold"/>
                <a:ea typeface="Nunito Bold"/>
                <a:cs typeface="Nunito Bold"/>
                <a:sym typeface="Nunito Bold"/>
              </a:rPr>
              <a:t>khác</a:t>
            </a:r>
            <a:r>
              <a:rPr lang="en-US" sz="3600" dirty="0">
                <a:solidFill>
                  <a:srgbClr val="262A55"/>
                </a:solidFill>
                <a:latin typeface="Nunito Bold"/>
                <a:ea typeface="Nunito Bold"/>
                <a:cs typeface="Nunito Bold"/>
                <a:sym typeface="Nunito Bold"/>
              </a:rPr>
              <a:t>, </a:t>
            </a:r>
            <a:r>
              <a:rPr lang="en-US" sz="3600" dirty="0" err="1">
                <a:solidFill>
                  <a:srgbClr val="262A55"/>
                </a:solidFill>
                <a:latin typeface="Nunito Bold"/>
                <a:ea typeface="Nunito Bold"/>
                <a:cs typeface="Nunito Bold"/>
                <a:sym typeface="Nunito Bold"/>
              </a:rPr>
              <a:t>không</a:t>
            </a:r>
            <a:r>
              <a:rPr lang="en-US" sz="3600" dirty="0">
                <a:solidFill>
                  <a:srgbClr val="262A55"/>
                </a:solidFill>
                <a:latin typeface="Nunito Bold"/>
                <a:ea typeface="Nunito Bold"/>
                <a:cs typeface="Nunito Bold"/>
                <a:sym typeface="Nunito Bold"/>
              </a:rPr>
              <a:t> </a:t>
            </a:r>
            <a:r>
              <a:rPr lang="en-US" sz="3600" dirty="0" err="1">
                <a:solidFill>
                  <a:srgbClr val="262A55"/>
                </a:solidFill>
                <a:latin typeface="Nunito Bold"/>
                <a:ea typeface="Nunito Bold"/>
                <a:cs typeface="Nunito Bold"/>
                <a:sym typeface="Nunito Bold"/>
              </a:rPr>
              <a:t>dùng</a:t>
            </a:r>
            <a:r>
              <a:rPr lang="en-US" sz="3600" dirty="0">
                <a:solidFill>
                  <a:srgbClr val="262A55"/>
                </a:solidFill>
                <a:latin typeface="Nunito Bold"/>
                <a:ea typeface="Nunito Bold"/>
                <a:cs typeface="Nunito Bold"/>
                <a:sym typeface="Nunito Bold"/>
              </a:rPr>
              <a:t> </a:t>
            </a:r>
            <a:r>
              <a:rPr lang="en-US" sz="3600" dirty="0" err="1">
                <a:solidFill>
                  <a:srgbClr val="262A55"/>
                </a:solidFill>
                <a:latin typeface="Nunito Bold"/>
                <a:ea typeface="Nunito Bold"/>
                <a:cs typeface="Nunito Bold"/>
                <a:sym typeface="Nunito Bold"/>
              </a:rPr>
              <a:t>lời</a:t>
            </a:r>
            <a:r>
              <a:rPr lang="en-US" sz="3600" dirty="0">
                <a:solidFill>
                  <a:srgbClr val="262A55"/>
                </a:solidFill>
                <a:latin typeface="Nunito Bold"/>
                <a:ea typeface="Nunito Bold"/>
                <a:cs typeface="Nunito Bold"/>
                <a:sym typeface="Nunito Bold"/>
              </a:rPr>
              <a:t> </a:t>
            </a:r>
            <a:r>
              <a:rPr lang="en-US" sz="3600" dirty="0" err="1">
                <a:solidFill>
                  <a:srgbClr val="262A55"/>
                </a:solidFill>
                <a:latin typeface="Nunito Bold"/>
                <a:ea typeface="Nunito Bold"/>
                <a:cs typeface="Nunito Bold"/>
                <a:sym typeface="Nunito Bold"/>
              </a:rPr>
              <a:t>lẽ</a:t>
            </a:r>
            <a:r>
              <a:rPr lang="en-US" sz="3600" dirty="0">
                <a:solidFill>
                  <a:srgbClr val="262A55"/>
                </a:solidFill>
                <a:latin typeface="Nunito Bold"/>
                <a:ea typeface="Nunito Bold"/>
                <a:cs typeface="Nunito Bold"/>
                <a:sym typeface="Nunito Bold"/>
              </a:rPr>
              <a:t> </a:t>
            </a:r>
            <a:r>
              <a:rPr lang="en-US" sz="3600" dirty="0" err="1">
                <a:solidFill>
                  <a:srgbClr val="262A55"/>
                </a:solidFill>
                <a:latin typeface="Nunito Bold"/>
                <a:ea typeface="Nunito Bold"/>
                <a:cs typeface="Nunito Bold"/>
                <a:sym typeface="Nunito Bold"/>
              </a:rPr>
              <a:t>xúc</a:t>
            </a:r>
            <a:r>
              <a:rPr lang="en-US" sz="3600" dirty="0">
                <a:solidFill>
                  <a:srgbClr val="262A55"/>
                </a:solidFill>
                <a:latin typeface="Nunito Bold"/>
                <a:ea typeface="Nunito Bold"/>
                <a:cs typeface="Nunito Bold"/>
                <a:sym typeface="Nunito Bold"/>
              </a:rPr>
              <a:t> </a:t>
            </a:r>
            <a:r>
              <a:rPr lang="en-US" sz="3600" dirty="0" err="1">
                <a:solidFill>
                  <a:srgbClr val="262A55"/>
                </a:solidFill>
                <a:latin typeface="Nunito Bold"/>
                <a:ea typeface="Nunito Bold"/>
                <a:cs typeface="Nunito Bold"/>
                <a:sym typeface="Nunito Bold"/>
              </a:rPr>
              <a:t>phạm</a:t>
            </a:r>
            <a:r>
              <a:rPr lang="en-US" sz="3600" dirty="0">
                <a:solidFill>
                  <a:srgbClr val="262A55"/>
                </a:solidFill>
                <a:latin typeface="Nunito Bold"/>
                <a:ea typeface="Nunito Bold"/>
                <a:cs typeface="Nunito Bold"/>
                <a:sym typeface="Nunito Bold"/>
              </a:rPr>
              <a:t> </a:t>
            </a:r>
            <a:r>
              <a:rPr lang="en-US" sz="3600" dirty="0" err="1">
                <a:solidFill>
                  <a:srgbClr val="262A55"/>
                </a:solidFill>
                <a:latin typeface="Nunito Bold"/>
                <a:ea typeface="Nunito Bold"/>
                <a:cs typeface="Nunito Bold"/>
                <a:sym typeface="Nunito Bold"/>
              </a:rPr>
              <a:t>hoặc</a:t>
            </a:r>
            <a:r>
              <a:rPr lang="en-US" sz="3600" dirty="0">
                <a:solidFill>
                  <a:srgbClr val="262A55"/>
                </a:solidFill>
                <a:latin typeface="Nunito Bold"/>
                <a:ea typeface="Nunito Bold"/>
                <a:cs typeface="Nunito Bold"/>
                <a:sym typeface="Nunito Bold"/>
              </a:rPr>
              <a:t> </a:t>
            </a:r>
            <a:r>
              <a:rPr lang="en-US" sz="3600" dirty="0" err="1">
                <a:solidFill>
                  <a:srgbClr val="262A55"/>
                </a:solidFill>
                <a:latin typeface="Nunito Bold"/>
                <a:ea typeface="Nunito Bold"/>
                <a:cs typeface="Nunito Bold"/>
                <a:sym typeface="Nunito Bold"/>
              </a:rPr>
              <a:t>mỉa</a:t>
            </a:r>
            <a:r>
              <a:rPr lang="en-US" sz="3600" dirty="0">
                <a:solidFill>
                  <a:srgbClr val="262A55"/>
                </a:solidFill>
                <a:latin typeface="Nunito Bold"/>
                <a:ea typeface="Nunito Bold"/>
                <a:cs typeface="Nunito Bold"/>
                <a:sym typeface="Nunito Bold"/>
              </a:rPr>
              <a:t> </a:t>
            </a:r>
            <a:r>
              <a:rPr lang="en-US" sz="3600" dirty="0" err="1">
                <a:solidFill>
                  <a:srgbClr val="262A55"/>
                </a:solidFill>
                <a:latin typeface="Nunito Bold"/>
                <a:ea typeface="Nunito Bold"/>
                <a:cs typeface="Nunito Bold"/>
                <a:sym typeface="Nunito Bold"/>
              </a:rPr>
              <a:t>mai</a:t>
            </a:r>
            <a:r>
              <a:rPr lang="en-US" sz="3600" dirty="0">
                <a:solidFill>
                  <a:srgbClr val="262A55"/>
                </a:solidFill>
                <a:latin typeface="Nunito Bold"/>
                <a:ea typeface="Nunito Bold"/>
                <a:cs typeface="Nunito Bold"/>
                <a:sym typeface="Nunito Bold"/>
              </a:rPr>
              <a:t>.</a:t>
            </a:r>
          </a:p>
          <a:p>
            <a:pPr marL="0" lvl="0" indent="0" algn="just">
              <a:lnSpc>
                <a:spcPts val="5040"/>
              </a:lnSpc>
              <a:spcBef>
                <a:spcPct val="0"/>
              </a:spcBef>
            </a:pPr>
            <a:r>
              <a:rPr lang="en-US" sz="3600" dirty="0">
                <a:solidFill>
                  <a:srgbClr val="262A55"/>
                </a:solidFill>
                <a:latin typeface="Nunito Bold"/>
                <a:ea typeface="Nunito Bold"/>
                <a:cs typeface="Nunito Bold"/>
                <a:sym typeface="Nunito Bold"/>
              </a:rPr>
              <a:t>→ </a:t>
            </a:r>
            <a:r>
              <a:rPr lang="en-US" sz="3600" dirty="0" err="1">
                <a:solidFill>
                  <a:srgbClr val="262A55"/>
                </a:solidFill>
                <a:latin typeface="Nunito Bold"/>
                <a:ea typeface="Nunito Bold"/>
                <a:cs typeface="Nunito Bold"/>
                <a:sym typeface="Nunito Bold"/>
              </a:rPr>
              <a:t>Ví</a:t>
            </a:r>
            <a:r>
              <a:rPr lang="en-US" sz="3600" dirty="0">
                <a:solidFill>
                  <a:srgbClr val="262A55"/>
                </a:solidFill>
                <a:latin typeface="Nunito Bold"/>
                <a:ea typeface="Nunito Bold"/>
                <a:cs typeface="Nunito Bold"/>
                <a:sym typeface="Nunito Bold"/>
              </a:rPr>
              <a:t> </a:t>
            </a:r>
            <a:r>
              <a:rPr lang="en-US" sz="3600" dirty="0" err="1">
                <a:solidFill>
                  <a:srgbClr val="262A55"/>
                </a:solidFill>
                <a:latin typeface="Nunito Bold"/>
                <a:ea typeface="Nunito Bold"/>
                <a:cs typeface="Nunito Bold"/>
                <a:sym typeface="Nunito Bold"/>
              </a:rPr>
              <a:t>dụ</a:t>
            </a:r>
            <a:r>
              <a:rPr lang="en-US" sz="3600" dirty="0">
                <a:solidFill>
                  <a:srgbClr val="262A55"/>
                </a:solidFill>
                <a:latin typeface="Nunito Bold"/>
                <a:ea typeface="Nunito Bold"/>
                <a:cs typeface="Nunito Bold"/>
                <a:sym typeface="Nunito Bold"/>
              </a:rPr>
              <a:t>: “</a:t>
            </a:r>
            <a:r>
              <a:rPr lang="en-US" sz="3600" dirty="0" err="1">
                <a:solidFill>
                  <a:srgbClr val="262A55"/>
                </a:solidFill>
                <a:latin typeface="Nunito Bold"/>
                <a:ea typeface="Nunito Bold"/>
                <a:cs typeface="Nunito Bold"/>
                <a:sym typeface="Nunito Bold"/>
              </a:rPr>
              <a:t>Mình</a:t>
            </a:r>
            <a:r>
              <a:rPr lang="en-US" sz="3600" dirty="0">
                <a:solidFill>
                  <a:srgbClr val="262A55"/>
                </a:solidFill>
                <a:latin typeface="Nunito Bold"/>
                <a:ea typeface="Nunito Bold"/>
                <a:cs typeface="Nunito Bold"/>
                <a:sym typeface="Nunito Bold"/>
              </a:rPr>
              <a:t> </a:t>
            </a:r>
            <a:r>
              <a:rPr lang="en-US" sz="3600" dirty="0" err="1">
                <a:solidFill>
                  <a:srgbClr val="262A55"/>
                </a:solidFill>
                <a:latin typeface="Nunito Bold"/>
                <a:ea typeface="Nunito Bold"/>
                <a:cs typeface="Nunito Bold"/>
                <a:sym typeface="Nunito Bold"/>
              </a:rPr>
              <a:t>nghĩ</a:t>
            </a:r>
            <a:r>
              <a:rPr lang="en-US" sz="3600" dirty="0">
                <a:solidFill>
                  <a:srgbClr val="262A55"/>
                </a:solidFill>
                <a:latin typeface="Nunito Bold"/>
                <a:ea typeface="Nunito Bold"/>
                <a:cs typeface="Nunito Bold"/>
                <a:sym typeface="Nunito Bold"/>
              </a:rPr>
              <a:t> </a:t>
            </a:r>
            <a:r>
              <a:rPr lang="en-US" sz="3600" dirty="0" err="1">
                <a:solidFill>
                  <a:srgbClr val="262A55"/>
                </a:solidFill>
                <a:latin typeface="Nunito Bold"/>
                <a:ea typeface="Nunito Bold"/>
                <a:cs typeface="Nunito Bold"/>
                <a:sym typeface="Nunito Bold"/>
              </a:rPr>
              <a:t>hơi</a:t>
            </a:r>
            <a:r>
              <a:rPr lang="en-US" sz="3600" dirty="0">
                <a:solidFill>
                  <a:srgbClr val="262A55"/>
                </a:solidFill>
                <a:latin typeface="Nunito Bold"/>
                <a:ea typeface="Nunito Bold"/>
                <a:cs typeface="Nunito Bold"/>
                <a:sym typeface="Nunito Bold"/>
              </a:rPr>
              <a:t> </a:t>
            </a:r>
            <a:r>
              <a:rPr lang="en-US" sz="3600" dirty="0" err="1">
                <a:solidFill>
                  <a:srgbClr val="262A55"/>
                </a:solidFill>
                <a:latin typeface="Nunito Bold"/>
                <a:ea typeface="Nunito Bold"/>
                <a:cs typeface="Nunito Bold"/>
                <a:sym typeface="Nunito Bold"/>
              </a:rPr>
              <a:t>khác</a:t>
            </a:r>
            <a:r>
              <a:rPr lang="en-US" sz="3600" dirty="0">
                <a:solidFill>
                  <a:srgbClr val="262A55"/>
                </a:solidFill>
                <a:latin typeface="Nunito Bold"/>
                <a:ea typeface="Nunito Bold"/>
                <a:cs typeface="Nunito Bold"/>
                <a:sym typeface="Nunito Bold"/>
              </a:rPr>
              <a:t> </a:t>
            </a:r>
            <a:r>
              <a:rPr lang="en-US" sz="3600" dirty="0" err="1">
                <a:solidFill>
                  <a:srgbClr val="262A55"/>
                </a:solidFill>
                <a:latin typeface="Nunito Bold"/>
                <a:ea typeface="Nunito Bold"/>
                <a:cs typeface="Nunito Bold"/>
                <a:sym typeface="Nunito Bold"/>
              </a:rPr>
              <a:t>một</a:t>
            </a:r>
            <a:r>
              <a:rPr lang="en-US" sz="3600" dirty="0">
                <a:solidFill>
                  <a:srgbClr val="262A55"/>
                </a:solidFill>
                <a:latin typeface="Nunito Bold"/>
                <a:ea typeface="Nunito Bold"/>
                <a:cs typeface="Nunito Bold"/>
                <a:sym typeface="Nunito Bold"/>
              </a:rPr>
              <a:t> </a:t>
            </a:r>
            <a:r>
              <a:rPr lang="en-US" sz="3600" dirty="0" err="1">
                <a:solidFill>
                  <a:srgbClr val="262A55"/>
                </a:solidFill>
                <a:latin typeface="Nunito Bold"/>
                <a:ea typeface="Nunito Bold"/>
                <a:cs typeface="Nunito Bold"/>
                <a:sym typeface="Nunito Bold"/>
              </a:rPr>
              <a:t>chút</a:t>
            </a:r>
            <a:r>
              <a:rPr lang="en-US" sz="3600" dirty="0">
                <a:solidFill>
                  <a:srgbClr val="262A55"/>
                </a:solidFill>
                <a:latin typeface="Nunito Bold"/>
                <a:ea typeface="Nunito Bold"/>
                <a:cs typeface="Nunito Bold"/>
                <a:sym typeface="Nunito Bold"/>
              </a:rPr>
              <a:t>, </a:t>
            </a:r>
            <a:r>
              <a:rPr lang="en-US" sz="3600" dirty="0" err="1">
                <a:solidFill>
                  <a:srgbClr val="262A55"/>
                </a:solidFill>
                <a:latin typeface="Nunito Bold"/>
                <a:ea typeface="Nunito Bold"/>
                <a:cs typeface="Nunito Bold"/>
                <a:sym typeface="Nunito Bold"/>
              </a:rPr>
              <a:t>theo</a:t>
            </a:r>
            <a:r>
              <a:rPr lang="en-US" sz="3600" dirty="0">
                <a:solidFill>
                  <a:srgbClr val="262A55"/>
                </a:solidFill>
                <a:latin typeface="Nunito Bold"/>
                <a:ea typeface="Nunito Bold"/>
                <a:cs typeface="Nunito Bold"/>
                <a:sym typeface="Nunito Bold"/>
              </a:rPr>
              <a:t> </a:t>
            </a:r>
            <a:r>
              <a:rPr lang="en-US" sz="3600" dirty="0" err="1">
                <a:solidFill>
                  <a:srgbClr val="262A55"/>
                </a:solidFill>
                <a:latin typeface="Nunito Bold"/>
                <a:ea typeface="Nunito Bold"/>
                <a:cs typeface="Nunito Bold"/>
                <a:sym typeface="Nunito Bold"/>
              </a:rPr>
              <a:t>mình</a:t>
            </a:r>
            <a:r>
              <a:rPr lang="en-US" sz="3600" dirty="0">
                <a:solidFill>
                  <a:srgbClr val="262A55"/>
                </a:solidFill>
                <a:latin typeface="Nunito Bold"/>
                <a:ea typeface="Nunito Bold"/>
                <a:cs typeface="Nunito Bold"/>
                <a:sym typeface="Nunito Bold"/>
              </a:rPr>
              <a:t> </a:t>
            </a:r>
            <a:r>
              <a:rPr lang="en-US" sz="3600" dirty="0" err="1">
                <a:solidFill>
                  <a:srgbClr val="262A55"/>
                </a:solidFill>
                <a:latin typeface="Nunito Bold"/>
                <a:ea typeface="Nunito Bold"/>
                <a:cs typeface="Nunito Bold"/>
                <a:sym typeface="Nunito Bold"/>
              </a:rPr>
              <a:t>thì</a:t>
            </a:r>
            <a:r>
              <a:rPr lang="en-US" sz="3600" dirty="0">
                <a:solidFill>
                  <a:srgbClr val="262A55"/>
                </a:solidFill>
                <a:latin typeface="Nunito Bold"/>
                <a:ea typeface="Nunito Bold"/>
                <a:cs typeface="Nunito Bold"/>
                <a:sym typeface="Nunito Bold"/>
              </a:rPr>
              <a:t>… </a:t>
            </a:r>
            <a:r>
              <a:rPr lang="en-US" sz="3600" dirty="0" err="1">
                <a:solidFill>
                  <a:srgbClr val="262A55"/>
                </a:solidFill>
                <a:latin typeface="Nunito Bold"/>
                <a:ea typeface="Nunito Bold"/>
                <a:cs typeface="Nunito Bold"/>
                <a:sym typeface="Nunito Bold"/>
              </a:rPr>
              <a:t>Cảm</a:t>
            </a:r>
            <a:r>
              <a:rPr lang="en-US" sz="3600" dirty="0">
                <a:solidFill>
                  <a:srgbClr val="262A55"/>
                </a:solidFill>
                <a:latin typeface="Nunito Bold"/>
                <a:ea typeface="Nunito Bold"/>
                <a:cs typeface="Nunito Bold"/>
                <a:sym typeface="Nunito Bold"/>
              </a:rPr>
              <a:t> </a:t>
            </a:r>
            <a:r>
              <a:rPr lang="en-US" sz="3600" dirty="0" err="1">
                <a:solidFill>
                  <a:srgbClr val="262A55"/>
                </a:solidFill>
                <a:latin typeface="Nunito Bold"/>
                <a:ea typeface="Nunito Bold"/>
                <a:cs typeface="Nunito Bold"/>
                <a:sym typeface="Nunito Bold"/>
              </a:rPr>
              <a:t>ơn</a:t>
            </a:r>
            <a:r>
              <a:rPr lang="en-US" sz="3600" dirty="0">
                <a:solidFill>
                  <a:srgbClr val="262A55"/>
                </a:solidFill>
                <a:latin typeface="Nunito Bold"/>
                <a:ea typeface="Nunito Bold"/>
                <a:cs typeface="Nunito Bold"/>
                <a:sym typeface="Nunito Bold"/>
              </a:rPr>
              <a:t> </a:t>
            </a:r>
            <a:r>
              <a:rPr lang="en-US" sz="3600" dirty="0" err="1">
                <a:solidFill>
                  <a:srgbClr val="262A55"/>
                </a:solidFill>
                <a:latin typeface="Nunito Bold"/>
                <a:ea typeface="Nunito Bold"/>
                <a:cs typeface="Nunito Bold"/>
                <a:sym typeface="Nunito Bold"/>
              </a:rPr>
              <a:t>bạn</a:t>
            </a:r>
            <a:r>
              <a:rPr lang="en-US" sz="3600" dirty="0">
                <a:solidFill>
                  <a:srgbClr val="262A55"/>
                </a:solidFill>
                <a:latin typeface="Nunito Bold"/>
                <a:ea typeface="Nunito Bold"/>
                <a:cs typeface="Nunito Bold"/>
                <a:sym typeface="Nunito Bold"/>
              </a:rPr>
              <a:t> </a:t>
            </a:r>
            <a:r>
              <a:rPr lang="en-US" sz="3600" dirty="0" err="1">
                <a:solidFill>
                  <a:srgbClr val="262A55"/>
                </a:solidFill>
                <a:latin typeface="Nunito Bold"/>
                <a:ea typeface="Nunito Bold"/>
                <a:cs typeface="Nunito Bold"/>
                <a:sym typeface="Nunito Bold"/>
              </a:rPr>
              <a:t>đã</a:t>
            </a:r>
            <a:r>
              <a:rPr lang="en-US" sz="3600" dirty="0">
                <a:solidFill>
                  <a:srgbClr val="262A55"/>
                </a:solidFill>
                <a:latin typeface="Nunito Bold"/>
                <a:ea typeface="Nunito Bold"/>
                <a:cs typeface="Nunito Bold"/>
                <a:sym typeface="Nunito Bold"/>
              </a:rPr>
              <a:t> chia </a:t>
            </a:r>
            <a:r>
              <a:rPr lang="en-US" sz="3600" dirty="0" err="1">
                <a:solidFill>
                  <a:srgbClr val="262A55"/>
                </a:solidFill>
                <a:latin typeface="Nunito Bold"/>
                <a:ea typeface="Nunito Bold"/>
                <a:cs typeface="Nunito Bold"/>
                <a:sym typeface="Nunito Bold"/>
              </a:rPr>
              <a:t>sẻ</a:t>
            </a:r>
            <a:r>
              <a:rPr lang="en-US" sz="3600" dirty="0">
                <a:solidFill>
                  <a:srgbClr val="262A55"/>
                </a:solidFill>
                <a:latin typeface="Nunito Bold"/>
                <a:ea typeface="Nunito Bold"/>
                <a:cs typeface="Nunito Bold"/>
                <a:sym typeface="Nunito Bold"/>
              </a:rPr>
              <a:t> </a:t>
            </a:r>
            <a:r>
              <a:rPr lang="en-US" sz="3600" dirty="0" err="1">
                <a:solidFill>
                  <a:srgbClr val="262A55"/>
                </a:solidFill>
                <a:latin typeface="Nunito Bold"/>
                <a:ea typeface="Nunito Bold"/>
                <a:cs typeface="Nunito Bold"/>
                <a:sym typeface="Nunito Bold"/>
              </a:rPr>
              <a:t>góc</a:t>
            </a:r>
            <a:r>
              <a:rPr lang="en-US" sz="3600" dirty="0">
                <a:solidFill>
                  <a:srgbClr val="262A55"/>
                </a:solidFill>
                <a:latin typeface="Nunito Bold"/>
                <a:ea typeface="Nunito Bold"/>
                <a:cs typeface="Nunito Bold"/>
                <a:sym typeface="Nunito Bold"/>
              </a:rPr>
              <a:t> </a:t>
            </a:r>
            <a:r>
              <a:rPr lang="en-US" sz="3600" dirty="0" err="1">
                <a:solidFill>
                  <a:srgbClr val="262A55"/>
                </a:solidFill>
                <a:latin typeface="Nunito Bold"/>
                <a:ea typeface="Nunito Bold"/>
                <a:cs typeface="Nunito Bold"/>
                <a:sym typeface="Nunito Bold"/>
              </a:rPr>
              <a:t>nhìn</a:t>
            </a:r>
            <a:r>
              <a:rPr lang="en-US" sz="3600" dirty="0">
                <a:solidFill>
                  <a:srgbClr val="262A55"/>
                </a:solidFill>
                <a:latin typeface="Nunito Bold"/>
                <a:ea typeface="Nunito Bold"/>
                <a:cs typeface="Nunito Bold"/>
                <a:sym typeface="Nunito Bold"/>
              </a:rPr>
              <a:t> </a:t>
            </a:r>
            <a:r>
              <a:rPr lang="en-US" sz="3600" dirty="0" err="1">
                <a:solidFill>
                  <a:srgbClr val="262A55"/>
                </a:solidFill>
                <a:latin typeface="Nunito Bold"/>
                <a:ea typeface="Nunito Bold"/>
                <a:cs typeface="Nunito Bold"/>
                <a:sym typeface="Nunito Bold"/>
              </a:rPr>
              <a:t>nhé</a:t>
            </a:r>
            <a:r>
              <a:rPr lang="en-US" sz="3600" dirty="0">
                <a:solidFill>
                  <a:srgbClr val="262A55"/>
                </a:solidFill>
                <a:latin typeface="Nunito Bold"/>
                <a:ea typeface="Nunito Bold"/>
                <a:cs typeface="Nunito Bold"/>
                <a:sym typeface="Nunito Bold"/>
              </a:rPr>
              <a:t>!”</a:t>
            </a:r>
          </a:p>
        </p:txBody>
      </p:sp>
    </p:spTree>
    <p:extLst>
      <p:ext uri="{BB962C8B-B14F-4D97-AF65-F5344CB8AC3E}">
        <p14:creationId xmlns:p14="http://schemas.microsoft.com/office/powerpoint/2010/main" val="3795053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fade">
                                      <p:cBhvr>
                                        <p:cTn id="15" dur="500"/>
                                        <p:tgtEl>
                                          <p:spTgt spid="5">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5">
                                            <p:txEl>
                                              <p:pRg st="3" end="3"/>
                                            </p:txEl>
                                          </p:spTgt>
                                        </p:tgtEl>
                                        <p:attrNameLst>
                                          <p:attrName>style.visibility</p:attrName>
                                        </p:attrNameLst>
                                      </p:cBhvr>
                                      <p:to>
                                        <p:strVal val="visible"/>
                                      </p:to>
                                    </p:set>
                                    <p:animEffect transition="in" filter="fade">
                                      <p:cBhvr>
                                        <p:cTn id="18" dur="500"/>
                                        <p:tgtEl>
                                          <p:spTgt spid="5">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500"/>
                                        <p:tgtEl>
                                          <p:spTgt spid="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fade">
                                      <p:cBhvr>
                                        <p:cTn id="3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6706865">
            <a:off x="-2708358" y="3594902"/>
            <a:ext cx="22146455" cy="26026817"/>
          </a:xfrm>
          <a:custGeom>
            <a:avLst/>
            <a:gdLst/>
            <a:ahLst/>
            <a:cxnLst/>
            <a:rect l="l" t="t" r="r" b="b"/>
            <a:pathLst>
              <a:path w="22146455" h="26026817">
                <a:moveTo>
                  <a:pt x="0" y="0"/>
                </a:moveTo>
                <a:lnTo>
                  <a:pt x="22146456" y="0"/>
                </a:lnTo>
                <a:lnTo>
                  <a:pt x="22146456" y="26026816"/>
                </a:lnTo>
                <a:lnTo>
                  <a:pt x="0" y="2602681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3" name="Freeform 3"/>
          <p:cNvSpPr/>
          <p:nvPr/>
        </p:nvSpPr>
        <p:spPr>
          <a:xfrm>
            <a:off x="-353946" y="-285819"/>
            <a:ext cx="18937578" cy="11052659"/>
          </a:xfrm>
          <a:custGeom>
            <a:avLst/>
            <a:gdLst/>
            <a:ahLst/>
            <a:cxnLst/>
            <a:rect l="l" t="t" r="r" b="b"/>
            <a:pathLst>
              <a:path w="18937578" h="11052659">
                <a:moveTo>
                  <a:pt x="0" y="0"/>
                </a:moveTo>
                <a:lnTo>
                  <a:pt x="18937578" y="0"/>
                </a:lnTo>
                <a:lnTo>
                  <a:pt x="18937578" y="11052660"/>
                </a:lnTo>
                <a:lnTo>
                  <a:pt x="0" y="1105266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pic>
        <p:nvPicPr>
          <p:cNvPr id="4" name="Picture 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rcRect/>
          <a:stretch>
            <a:fillRect/>
          </a:stretch>
        </p:blipFill>
        <p:spPr>
          <a:xfrm>
            <a:off x="11782340" y="406152"/>
            <a:ext cx="5044409" cy="8967839"/>
          </a:xfrm>
          <a:prstGeom prst="rect">
            <a:avLst/>
          </a:prstGeom>
        </p:spPr>
      </p:pic>
      <p:sp>
        <p:nvSpPr>
          <p:cNvPr id="5" name="Freeform 5"/>
          <p:cNvSpPr/>
          <p:nvPr/>
        </p:nvSpPr>
        <p:spPr>
          <a:xfrm>
            <a:off x="4307970" y="7499639"/>
            <a:ext cx="2399295" cy="2276391"/>
          </a:xfrm>
          <a:custGeom>
            <a:avLst/>
            <a:gdLst/>
            <a:ahLst/>
            <a:cxnLst/>
            <a:rect l="l" t="t" r="r" b="b"/>
            <a:pathLst>
              <a:path w="2399295" h="2276391">
                <a:moveTo>
                  <a:pt x="0" y="0"/>
                </a:moveTo>
                <a:lnTo>
                  <a:pt x="2399295" y="0"/>
                </a:lnTo>
                <a:lnTo>
                  <a:pt x="2399295" y="2276391"/>
                </a:lnTo>
                <a:lnTo>
                  <a:pt x="0" y="2276391"/>
                </a:lnTo>
                <a:lnTo>
                  <a:pt x="0" y="0"/>
                </a:lnTo>
                <a:close/>
              </a:path>
            </a:pathLst>
          </a:custGeom>
          <a:blipFill>
            <a:blip r:embed="rId9"/>
            <a:stretch>
              <a:fillRect/>
            </a:stretch>
          </a:blipFill>
        </p:spPr>
      </p:sp>
      <p:sp>
        <p:nvSpPr>
          <p:cNvPr id="6" name="Freeform 6"/>
          <p:cNvSpPr/>
          <p:nvPr/>
        </p:nvSpPr>
        <p:spPr>
          <a:xfrm>
            <a:off x="7033189" y="7429389"/>
            <a:ext cx="4296697" cy="2416892"/>
          </a:xfrm>
          <a:custGeom>
            <a:avLst/>
            <a:gdLst/>
            <a:ahLst/>
            <a:cxnLst/>
            <a:rect l="l" t="t" r="r" b="b"/>
            <a:pathLst>
              <a:path w="4296697" h="2416892">
                <a:moveTo>
                  <a:pt x="0" y="0"/>
                </a:moveTo>
                <a:lnTo>
                  <a:pt x="4296697" y="0"/>
                </a:lnTo>
                <a:lnTo>
                  <a:pt x="4296697" y="2416892"/>
                </a:lnTo>
                <a:lnTo>
                  <a:pt x="0" y="2416892"/>
                </a:lnTo>
                <a:lnTo>
                  <a:pt x="0" y="0"/>
                </a:lnTo>
                <a:close/>
              </a:path>
            </a:pathLst>
          </a:custGeom>
          <a:blipFill>
            <a:blip r:embed="rId10"/>
            <a:stretch>
              <a:fillRect/>
            </a:stretch>
          </a:blipFill>
        </p:spPr>
      </p:sp>
      <p:sp>
        <p:nvSpPr>
          <p:cNvPr id="7" name="TextBox 7"/>
          <p:cNvSpPr txBox="1"/>
          <p:nvPr/>
        </p:nvSpPr>
        <p:spPr>
          <a:xfrm>
            <a:off x="648135" y="339477"/>
            <a:ext cx="8083062" cy="8258671"/>
          </a:xfrm>
          <a:prstGeom prst="rect">
            <a:avLst/>
          </a:prstGeom>
        </p:spPr>
        <p:txBody>
          <a:bodyPr lIns="0" tIns="0" rIns="0" bIns="0" rtlCol="0" anchor="t">
            <a:spAutoFit/>
          </a:bodyPr>
          <a:lstStyle/>
          <a:p>
            <a:pPr algn="just">
              <a:lnSpc>
                <a:spcPts val="4609"/>
              </a:lnSpc>
            </a:pPr>
            <a:r>
              <a:rPr lang="en-US" sz="3292" b="1" dirty="0" err="1" smtClean="0">
                <a:solidFill>
                  <a:srgbClr val="000000"/>
                </a:solidFill>
                <a:latin typeface="Nunito Bold"/>
                <a:ea typeface="Nunito Bold"/>
                <a:cs typeface="Nunito Bold"/>
                <a:sym typeface="Nunito Bold"/>
              </a:rPr>
              <a:t>Ví</a:t>
            </a:r>
            <a:r>
              <a:rPr lang="en-US" sz="3292" b="1" dirty="0" smtClean="0">
                <a:solidFill>
                  <a:srgbClr val="000000"/>
                </a:solidFill>
                <a:latin typeface="Nunito Bold"/>
                <a:ea typeface="Nunito Bold"/>
                <a:cs typeface="Nunito Bold"/>
                <a:sym typeface="Nunito Bold"/>
              </a:rPr>
              <a:t> </a:t>
            </a:r>
            <a:r>
              <a:rPr lang="en-US" sz="3292" b="1" dirty="0" err="1" smtClean="0">
                <a:solidFill>
                  <a:srgbClr val="000000"/>
                </a:solidFill>
                <a:latin typeface="Nunito Bold"/>
                <a:ea typeface="Nunito Bold"/>
                <a:cs typeface="Nunito Bold"/>
                <a:sym typeface="Nunito Bold"/>
              </a:rPr>
              <a:t>dụ</a:t>
            </a:r>
            <a:r>
              <a:rPr lang="en-US" sz="3292" b="1" dirty="0" smtClean="0">
                <a:solidFill>
                  <a:srgbClr val="000000"/>
                </a:solidFill>
                <a:latin typeface="Nunito Bold"/>
                <a:ea typeface="Nunito Bold"/>
                <a:cs typeface="Nunito Bold"/>
                <a:sym typeface="Nunito Bold"/>
              </a:rPr>
              <a:t> 4: </a:t>
            </a:r>
            <a:r>
              <a:rPr lang="en-US" sz="3292" b="1" dirty="0" err="1" smtClean="0">
                <a:solidFill>
                  <a:srgbClr val="000000"/>
                </a:solidFill>
                <a:latin typeface="Nunito Bold"/>
                <a:ea typeface="Nunito Bold"/>
                <a:cs typeface="Nunito Bold"/>
                <a:sym typeface="Nunito Bold"/>
              </a:rPr>
              <a:t>Khi</a:t>
            </a:r>
            <a:r>
              <a:rPr lang="en-US" sz="3292" b="1" dirty="0" smtClean="0">
                <a:solidFill>
                  <a:srgbClr val="000000"/>
                </a:solidFill>
                <a:latin typeface="Nunito Bold"/>
                <a:ea typeface="Nunito Bold"/>
                <a:cs typeface="Nunito Bold"/>
                <a:sym typeface="Nunito Bold"/>
              </a:rPr>
              <a:t> </a:t>
            </a:r>
            <a:r>
              <a:rPr lang="en-US" sz="3292" b="1" dirty="0" err="1">
                <a:solidFill>
                  <a:srgbClr val="000000"/>
                </a:solidFill>
                <a:latin typeface="Nunito Bold"/>
                <a:ea typeface="Nunito Bold"/>
                <a:cs typeface="Nunito Bold"/>
                <a:sym typeface="Nunito Bold"/>
              </a:rPr>
              <a:t>thấy</a:t>
            </a:r>
            <a:r>
              <a:rPr lang="en-US" sz="3292" b="1" dirty="0">
                <a:solidFill>
                  <a:srgbClr val="000000"/>
                </a:solidFill>
                <a:latin typeface="Nunito Bold"/>
                <a:ea typeface="Nunito Bold"/>
                <a:cs typeface="Nunito Bold"/>
                <a:sym typeface="Nunito Bold"/>
              </a:rPr>
              <a:t> </a:t>
            </a:r>
            <a:r>
              <a:rPr lang="en-US" sz="3292" b="1" dirty="0" err="1">
                <a:solidFill>
                  <a:srgbClr val="000000"/>
                </a:solidFill>
                <a:latin typeface="Nunito Bold"/>
                <a:ea typeface="Nunito Bold"/>
                <a:cs typeface="Nunito Bold"/>
                <a:sym typeface="Nunito Bold"/>
              </a:rPr>
              <a:t>bạn</a:t>
            </a:r>
            <a:r>
              <a:rPr lang="en-US" sz="3292" b="1" dirty="0">
                <a:solidFill>
                  <a:srgbClr val="000000"/>
                </a:solidFill>
                <a:latin typeface="Nunito Bold"/>
                <a:ea typeface="Nunito Bold"/>
                <a:cs typeface="Nunito Bold"/>
                <a:sym typeface="Nunito Bold"/>
              </a:rPr>
              <a:t> </a:t>
            </a:r>
            <a:r>
              <a:rPr lang="en-US" sz="3292" b="1" dirty="0" err="1">
                <a:solidFill>
                  <a:srgbClr val="000000"/>
                </a:solidFill>
                <a:latin typeface="Nunito Bold"/>
                <a:ea typeface="Nunito Bold"/>
                <a:cs typeface="Nunito Bold"/>
                <a:sym typeface="Nunito Bold"/>
              </a:rPr>
              <a:t>bị</a:t>
            </a:r>
            <a:r>
              <a:rPr lang="en-US" sz="3292" b="1" dirty="0">
                <a:solidFill>
                  <a:srgbClr val="000000"/>
                </a:solidFill>
                <a:latin typeface="Nunito Bold"/>
                <a:ea typeface="Nunito Bold"/>
                <a:cs typeface="Nunito Bold"/>
                <a:sym typeface="Nunito Bold"/>
              </a:rPr>
              <a:t> </a:t>
            </a:r>
            <a:r>
              <a:rPr lang="en-US" sz="3292" b="1" dirty="0" err="1">
                <a:solidFill>
                  <a:srgbClr val="000000"/>
                </a:solidFill>
                <a:latin typeface="Nunito Bold"/>
                <a:ea typeface="Nunito Bold"/>
                <a:cs typeface="Nunito Bold"/>
                <a:sym typeface="Nunito Bold"/>
              </a:rPr>
              <a:t>bắt</a:t>
            </a:r>
            <a:r>
              <a:rPr lang="en-US" sz="3292" b="1" dirty="0">
                <a:solidFill>
                  <a:srgbClr val="000000"/>
                </a:solidFill>
                <a:latin typeface="Nunito Bold"/>
                <a:ea typeface="Nunito Bold"/>
                <a:cs typeface="Nunito Bold"/>
                <a:sym typeface="Nunito Bold"/>
              </a:rPr>
              <a:t> </a:t>
            </a:r>
            <a:r>
              <a:rPr lang="en-US" sz="3292" b="1" dirty="0" err="1">
                <a:solidFill>
                  <a:srgbClr val="000000"/>
                </a:solidFill>
                <a:latin typeface="Nunito Bold"/>
                <a:ea typeface="Nunito Bold"/>
                <a:cs typeface="Nunito Bold"/>
                <a:sym typeface="Nunito Bold"/>
              </a:rPr>
              <a:t>nạt</a:t>
            </a:r>
            <a:r>
              <a:rPr lang="en-US" sz="3292" b="1" dirty="0">
                <a:solidFill>
                  <a:srgbClr val="000000"/>
                </a:solidFill>
                <a:latin typeface="Nunito Bold"/>
                <a:ea typeface="Nunito Bold"/>
                <a:cs typeface="Nunito Bold"/>
                <a:sym typeface="Nunito Bold"/>
              </a:rPr>
              <a:t> </a:t>
            </a:r>
            <a:r>
              <a:rPr lang="en-US" sz="3292" b="1" dirty="0" err="1">
                <a:solidFill>
                  <a:srgbClr val="000000"/>
                </a:solidFill>
                <a:latin typeface="Nunito Bold"/>
                <a:ea typeface="Nunito Bold"/>
                <a:cs typeface="Nunito Bold"/>
                <a:sym typeface="Nunito Bold"/>
              </a:rPr>
              <a:t>trên</a:t>
            </a:r>
            <a:r>
              <a:rPr lang="en-US" sz="3292" b="1" dirty="0">
                <a:solidFill>
                  <a:srgbClr val="000000"/>
                </a:solidFill>
                <a:latin typeface="Nunito Bold"/>
                <a:ea typeface="Nunito Bold"/>
                <a:cs typeface="Nunito Bold"/>
                <a:sym typeface="Nunito Bold"/>
              </a:rPr>
              <a:t> </a:t>
            </a:r>
            <a:r>
              <a:rPr lang="en-US" sz="3292" b="1" dirty="0" err="1" smtClean="0">
                <a:solidFill>
                  <a:srgbClr val="000000"/>
                </a:solidFill>
                <a:latin typeface="Nunito Bold"/>
                <a:ea typeface="Nunito Bold"/>
                <a:cs typeface="Nunito Bold"/>
                <a:sym typeface="Nunito Bold"/>
              </a:rPr>
              <a:t>mạng</a:t>
            </a:r>
            <a:r>
              <a:rPr lang="en-US" sz="3292" b="1" dirty="0" smtClean="0">
                <a:solidFill>
                  <a:srgbClr val="000000"/>
                </a:solidFill>
                <a:latin typeface="Nunito Bold"/>
                <a:ea typeface="Nunito Bold"/>
                <a:cs typeface="Nunito Bold"/>
                <a:sym typeface="Nunito Bold"/>
              </a:rPr>
              <a:t> </a:t>
            </a:r>
            <a:endParaRPr lang="en-US" sz="3292" b="1" dirty="0">
              <a:solidFill>
                <a:srgbClr val="000000"/>
              </a:solidFill>
              <a:latin typeface="Nunito Bold"/>
              <a:ea typeface="Nunito Bold"/>
              <a:cs typeface="Nunito Bold"/>
              <a:sym typeface="Nunito Bold"/>
            </a:endParaRPr>
          </a:p>
          <a:p>
            <a:pPr algn="just">
              <a:lnSpc>
                <a:spcPts val="4609"/>
              </a:lnSpc>
              <a:spcBef>
                <a:spcPct val="0"/>
              </a:spcBef>
            </a:pPr>
            <a:r>
              <a:rPr lang="en-US" sz="3292" dirty="0">
                <a:solidFill>
                  <a:srgbClr val="000000"/>
                </a:solidFill>
                <a:latin typeface="Nunito Bold"/>
                <a:ea typeface="Nunito Bold"/>
                <a:cs typeface="Nunito Bold"/>
                <a:sym typeface="Nunito Bold"/>
              </a:rPr>
              <a:t>-&gt; </a:t>
            </a:r>
            <a:r>
              <a:rPr lang="en-US" sz="3292" dirty="0" err="1">
                <a:solidFill>
                  <a:srgbClr val="000000"/>
                </a:solidFill>
                <a:latin typeface="Nunito Bold"/>
                <a:ea typeface="Nunito Bold"/>
                <a:cs typeface="Nunito Bold"/>
                <a:sym typeface="Nunito Bold"/>
              </a:rPr>
              <a:t>em</a:t>
            </a:r>
            <a:r>
              <a:rPr lang="en-US" sz="3292" dirty="0">
                <a:solidFill>
                  <a:srgbClr val="000000"/>
                </a:solidFill>
                <a:latin typeface="Nunito Bold"/>
                <a:ea typeface="Nunito Bold"/>
                <a:cs typeface="Nunito Bold"/>
                <a:sym typeface="Nunito Bold"/>
              </a:rPr>
              <a:t> </a:t>
            </a:r>
            <a:r>
              <a:rPr lang="en-US" sz="3292" dirty="0" err="1">
                <a:solidFill>
                  <a:srgbClr val="000000"/>
                </a:solidFill>
                <a:latin typeface="Nunito Bold"/>
                <a:ea typeface="Nunito Bold"/>
                <a:cs typeface="Nunito Bold"/>
                <a:sym typeface="Nunito Bold"/>
              </a:rPr>
              <a:t>không</a:t>
            </a:r>
            <a:r>
              <a:rPr lang="en-US" sz="3292" dirty="0">
                <a:solidFill>
                  <a:srgbClr val="000000"/>
                </a:solidFill>
                <a:latin typeface="Nunito Bold"/>
                <a:ea typeface="Nunito Bold"/>
                <a:cs typeface="Nunito Bold"/>
                <a:sym typeface="Nunito Bold"/>
              </a:rPr>
              <a:t> </a:t>
            </a:r>
            <a:r>
              <a:rPr lang="en-US" sz="3292" dirty="0" err="1">
                <a:solidFill>
                  <a:srgbClr val="000000"/>
                </a:solidFill>
                <a:latin typeface="Nunito Bold"/>
                <a:ea typeface="Nunito Bold"/>
                <a:cs typeface="Nunito Bold"/>
                <a:sym typeface="Nunito Bold"/>
              </a:rPr>
              <a:t>hùa</a:t>
            </a:r>
            <a:r>
              <a:rPr lang="en-US" sz="3292" dirty="0">
                <a:solidFill>
                  <a:srgbClr val="000000"/>
                </a:solidFill>
                <a:latin typeface="Nunito Bold"/>
                <a:ea typeface="Nunito Bold"/>
                <a:cs typeface="Nunito Bold"/>
                <a:sym typeface="Nunito Bold"/>
              </a:rPr>
              <a:t> </a:t>
            </a:r>
            <a:r>
              <a:rPr lang="en-US" sz="3292" dirty="0" err="1">
                <a:solidFill>
                  <a:srgbClr val="000000"/>
                </a:solidFill>
                <a:latin typeface="Nunito Bold"/>
                <a:ea typeface="Nunito Bold"/>
                <a:cs typeface="Nunito Bold"/>
                <a:sym typeface="Nunito Bold"/>
              </a:rPr>
              <a:t>theo</a:t>
            </a:r>
            <a:r>
              <a:rPr lang="en-US" sz="3292" dirty="0">
                <a:solidFill>
                  <a:srgbClr val="000000"/>
                </a:solidFill>
                <a:latin typeface="Nunito Bold"/>
                <a:ea typeface="Nunito Bold"/>
                <a:cs typeface="Nunito Bold"/>
                <a:sym typeface="Nunito Bold"/>
              </a:rPr>
              <a:t> hay </a:t>
            </a:r>
            <a:r>
              <a:rPr lang="en-US" sz="3292" dirty="0" err="1">
                <a:solidFill>
                  <a:srgbClr val="000000"/>
                </a:solidFill>
                <a:latin typeface="Nunito Bold"/>
                <a:ea typeface="Nunito Bold"/>
                <a:cs typeface="Nunito Bold"/>
                <a:sym typeface="Nunito Bold"/>
              </a:rPr>
              <a:t>im</a:t>
            </a:r>
            <a:r>
              <a:rPr lang="en-US" sz="3292" dirty="0">
                <a:solidFill>
                  <a:srgbClr val="000000"/>
                </a:solidFill>
                <a:latin typeface="Nunito Bold"/>
                <a:ea typeface="Nunito Bold"/>
                <a:cs typeface="Nunito Bold"/>
                <a:sym typeface="Nunito Bold"/>
              </a:rPr>
              <a:t> </a:t>
            </a:r>
            <a:r>
              <a:rPr lang="en-US" sz="3292" dirty="0" err="1">
                <a:solidFill>
                  <a:srgbClr val="000000"/>
                </a:solidFill>
                <a:latin typeface="Nunito Bold"/>
                <a:ea typeface="Nunito Bold"/>
                <a:cs typeface="Nunito Bold"/>
                <a:sym typeface="Nunito Bold"/>
              </a:rPr>
              <a:t>lặng</a:t>
            </a:r>
            <a:r>
              <a:rPr lang="en-US" sz="3292" dirty="0">
                <a:solidFill>
                  <a:srgbClr val="000000"/>
                </a:solidFill>
                <a:latin typeface="Nunito Bold"/>
                <a:ea typeface="Nunito Bold"/>
                <a:cs typeface="Nunito Bold"/>
                <a:sym typeface="Nunito Bold"/>
              </a:rPr>
              <a:t>, </a:t>
            </a:r>
            <a:r>
              <a:rPr lang="en-US" sz="3292" dirty="0" err="1">
                <a:solidFill>
                  <a:srgbClr val="000000"/>
                </a:solidFill>
                <a:latin typeface="Nunito Bold"/>
                <a:ea typeface="Nunito Bold"/>
                <a:cs typeface="Nunito Bold"/>
                <a:sym typeface="Nunito Bold"/>
              </a:rPr>
              <a:t>mà</a:t>
            </a:r>
            <a:r>
              <a:rPr lang="en-US" sz="3292" dirty="0">
                <a:solidFill>
                  <a:srgbClr val="000000"/>
                </a:solidFill>
                <a:latin typeface="Nunito Bold"/>
                <a:ea typeface="Nunito Bold"/>
                <a:cs typeface="Nunito Bold"/>
                <a:sym typeface="Nunito Bold"/>
              </a:rPr>
              <a:t> </a:t>
            </a:r>
            <a:r>
              <a:rPr lang="en-US" sz="3292" dirty="0" err="1">
                <a:solidFill>
                  <a:srgbClr val="000000"/>
                </a:solidFill>
                <a:latin typeface="Nunito Bold"/>
                <a:ea typeface="Nunito Bold"/>
                <a:cs typeface="Nunito Bold"/>
                <a:sym typeface="Nunito Bold"/>
              </a:rPr>
              <a:t>bình</a:t>
            </a:r>
            <a:r>
              <a:rPr lang="en-US" sz="3292" dirty="0">
                <a:solidFill>
                  <a:srgbClr val="000000"/>
                </a:solidFill>
                <a:latin typeface="Nunito Bold"/>
                <a:ea typeface="Nunito Bold"/>
                <a:cs typeface="Nunito Bold"/>
                <a:sym typeface="Nunito Bold"/>
              </a:rPr>
              <a:t> </a:t>
            </a:r>
            <a:r>
              <a:rPr lang="en-US" sz="3292" dirty="0" err="1">
                <a:solidFill>
                  <a:srgbClr val="000000"/>
                </a:solidFill>
                <a:latin typeface="Nunito Bold"/>
                <a:ea typeface="Nunito Bold"/>
                <a:cs typeface="Nunito Bold"/>
                <a:sym typeface="Nunito Bold"/>
              </a:rPr>
              <a:t>tĩnh</a:t>
            </a:r>
            <a:r>
              <a:rPr lang="en-US" sz="3292" dirty="0">
                <a:solidFill>
                  <a:srgbClr val="000000"/>
                </a:solidFill>
                <a:latin typeface="Nunito Bold"/>
                <a:ea typeface="Nunito Bold"/>
                <a:cs typeface="Nunito Bold"/>
                <a:sym typeface="Nunito Bold"/>
              </a:rPr>
              <a:t> </a:t>
            </a:r>
            <a:r>
              <a:rPr lang="en-US" sz="3292" dirty="0" err="1">
                <a:solidFill>
                  <a:srgbClr val="000000"/>
                </a:solidFill>
                <a:latin typeface="Nunito Bold"/>
                <a:ea typeface="Nunito Bold"/>
                <a:cs typeface="Nunito Bold"/>
                <a:sym typeface="Nunito Bold"/>
              </a:rPr>
              <a:t>tìm</a:t>
            </a:r>
            <a:r>
              <a:rPr lang="en-US" sz="3292" dirty="0">
                <a:solidFill>
                  <a:srgbClr val="000000"/>
                </a:solidFill>
                <a:latin typeface="Nunito Bold"/>
                <a:ea typeface="Nunito Bold"/>
                <a:cs typeface="Nunito Bold"/>
                <a:sym typeface="Nunito Bold"/>
              </a:rPr>
              <a:t> </a:t>
            </a:r>
            <a:r>
              <a:rPr lang="en-US" sz="3292" dirty="0" err="1">
                <a:solidFill>
                  <a:srgbClr val="000000"/>
                </a:solidFill>
                <a:latin typeface="Nunito Bold"/>
                <a:ea typeface="Nunito Bold"/>
                <a:cs typeface="Nunito Bold"/>
                <a:sym typeface="Nunito Bold"/>
              </a:rPr>
              <a:t>cách</a:t>
            </a:r>
            <a:r>
              <a:rPr lang="en-US" sz="3292" dirty="0">
                <a:solidFill>
                  <a:srgbClr val="000000"/>
                </a:solidFill>
                <a:latin typeface="Nunito Bold"/>
                <a:ea typeface="Nunito Bold"/>
                <a:cs typeface="Nunito Bold"/>
                <a:sym typeface="Nunito Bold"/>
              </a:rPr>
              <a:t> </a:t>
            </a:r>
            <a:r>
              <a:rPr lang="en-US" sz="3292" dirty="0" err="1">
                <a:solidFill>
                  <a:srgbClr val="000000"/>
                </a:solidFill>
                <a:latin typeface="Nunito Bold"/>
                <a:ea typeface="Nunito Bold"/>
                <a:cs typeface="Nunito Bold"/>
                <a:sym typeface="Nunito Bold"/>
              </a:rPr>
              <a:t>giúp</a:t>
            </a:r>
            <a:r>
              <a:rPr lang="en-US" sz="3292" dirty="0">
                <a:solidFill>
                  <a:srgbClr val="000000"/>
                </a:solidFill>
                <a:latin typeface="Nunito Bold"/>
                <a:ea typeface="Nunito Bold"/>
                <a:cs typeface="Nunito Bold"/>
                <a:sym typeface="Nunito Bold"/>
              </a:rPr>
              <a:t> </a:t>
            </a:r>
            <a:r>
              <a:rPr lang="en-US" sz="3292" dirty="0" err="1">
                <a:solidFill>
                  <a:srgbClr val="000000"/>
                </a:solidFill>
                <a:latin typeface="Nunito Bold"/>
                <a:ea typeface="Nunito Bold"/>
                <a:cs typeface="Nunito Bold"/>
                <a:sym typeface="Nunito Bold"/>
              </a:rPr>
              <a:t>bạn</a:t>
            </a:r>
            <a:r>
              <a:rPr lang="en-US" sz="3292" dirty="0">
                <a:solidFill>
                  <a:srgbClr val="000000"/>
                </a:solidFill>
                <a:latin typeface="Nunito Bold"/>
                <a:ea typeface="Nunito Bold"/>
                <a:cs typeface="Nunito Bold"/>
                <a:sym typeface="Nunito Bold"/>
              </a:rPr>
              <a:t>. </a:t>
            </a:r>
            <a:r>
              <a:rPr lang="en-US" sz="3292" dirty="0" err="1">
                <a:solidFill>
                  <a:srgbClr val="000000"/>
                </a:solidFill>
                <a:latin typeface="Nunito Bold"/>
                <a:ea typeface="Nunito Bold"/>
                <a:cs typeface="Nunito Bold"/>
                <a:sym typeface="Nunito Bold"/>
              </a:rPr>
              <a:t>Trước</a:t>
            </a:r>
            <a:r>
              <a:rPr lang="en-US" sz="3292" dirty="0">
                <a:solidFill>
                  <a:srgbClr val="000000"/>
                </a:solidFill>
                <a:latin typeface="Nunito Bold"/>
                <a:ea typeface="Nunito Bold"/>
                <a:cs typeface="Nunito Bold"/>
                <a:sym typeface="Nunito Bold"/>
              </a:rPr>
              <a:t> </a:t>
            </a:r>
            <a:r>
              <a:rPr lang="en-US" sz="3292" dirty="0" err="1">
                <a:solidFill>
                  <a:srgbClr val="000000"/>
                </a:solidFill>
                <a:latin typeface="Nunito Bold"/>
                <a:ea typeface="Nunito Bold"/>
                <a:cs typeface="Nunito Bold"/>
                <a:sym typeface="Nunito Bold"/>
              </a:rPr>
              <a:t>hết</a:t>
            </a:r>
            <a:r>
              <a:rPr lang="en-US" sz="3292" dirty="0">
                <a:solidFill>
                  <a:srgbClr val="000000"/>
                </a:solidFill>
                <a:latin typeface="Nunito Bold"/>
                <a:ea typeface="Nunito Bold"/>
                <a:cs typeface="Nunito Bold"/>
                <a:sym typeface="Nunito Bold"/>
              </a:rPr>
              <a:t>, </a:t>
            </a:r>
            <a:r>
              <a:rPr lang="en-US" sz="3292" dirty="0" err="1">
                <a:solidFill>
                  <a:srgbClr val="000000"/>
                </a:solidFill>
                <a:latin typeface="Nunito Bold"/>
                <a:ea typeface="Nunito Bold"/>
                <a:cs typeface="Nunito Bold"/>
                <a:sym typeface="Nunito Bold"/>
              </a:rPr>
              <a:t>em</a:t>
            </a:r>
            <a:r>
              <a:rPr lang="en-US" sz="3292" dirty="0">
                <a:solidFill>
                  <a:srgbClr val="000000"/>
                </a:solidFill>
                <a:latin typeface="Nunito Bold"/>
                <a:ea typeface="Nunito Bold"/>
                <a:cs typeface="Nunito Bold"/>
                <a:sym typeface="Nunito Bold"/>
              </a:rPr>
              <a:t> </a:t>
            </a:r>
            <a:r>
              <a:rPr lang="en-US" sz="3292" dirty="0" err="1">
                <a:solidFill>
                  <a:srgbClr val="000000"/>
                </a:solidFill>
                <a:latin typeface="Nunito Bold"/>
                <a:ea typeface="Nunito Bold"/>
                <a:cs typeface="Nunito Bold"/>
                <a:sym typeface="Nunito Bold"/>
              </a:rPr>
              <a:t>sẽ</a:t>
            </a:r>
            <a:r>
              <a:rPr lang="en-US" sz="3292" dirty="0">
                <a:solidFill>
                  <a:srgbClr val="000000"/>
                </a:solidFill>
                <a:latin typeface="Nunito Bold"/>
                <a:ea typeface="Nunito Bold"/>
                <a:cs typeface="Nunito Bold"/>
                <a:sym typeface="Nunito Bold"/>
              </a:rPr>
              <a:t> an </a:t>
            </a:r>
            <a:r>
              <a:rPr lang="en-US" sz="3292" dirty="0" err="1">
                <a:solidFill>
                  <a:srgbClr val="000000"/>
                </a:solidFill>
                <a:latin typeface="Nunito Bold"/>
                <a:ea typeface="Nunito Bold"/>
                <a:cs typeface="Nunito Bold"/>
                <a:sym typeface="Nunito Bold"/>
              </a:rPr>
              <a:t>ủi</a:t>
            </a:r>
            <a:r>
              <a:rPr lang="en-US" sz="3292" dirty="0">
                <a:solidFill>
                  <a:srgbClr val="000000"/>
                </a:solidFill>
                <a:latin typeface="Nunito Bold"/>
                <a:ea typeface="Nunito Bold"/>
                <a:cs typeface="Nunito Bold"/>
                <a:sym typeface="Nunito Bold"/>
              </a:rPr>
              <a:t>, </a:t>
            </a:r>
            <a:r>
              <a:rPr lang="en-US" sz="3292" dirty="0" err="1">
                <a:solidFill>
                  <a:srgbClr val="000000"/>
                </a:solidFill>
                <a:latin typeface="Nunito Bold"/>
                <a:ea typeface="Nunito Bold"/>
                <a:cs typeface="Nunito Bold"/>
                <a:sym typeface="Nunito Bold"/>
              </a:rPr>
              <a:t>động</a:t>
            </a:r>
            <a:r>
              <a:rPr lang="en-US" sz="3292" dirty="0">
                <a:solidFill>
                  <a:srgbClr val="000000"/>
                </a:solidFill>
                <a:latin typeface="Nunito Bold"/>
                <a:ea typeface="Nunito Bold"/>
                <a:cs typeface="Nunito Bold"/>
                <a:sym typeface="Nunito Bold"/>
              </a:rPr>
              <a:t> </a:t>
            </a:r>
            <a:r>
              <a:rPr lang="en-US" sz="3292" dirty="0" err="1">
                <a:solidFill>
                  <a:srgbClr val="000000"/>
                </a:solidFill>
                <a:latin typeface="Nunito Bold"/>
                <a:ea typeface="Nunito Bold"/>
                <a:cs typeface="Nunito Bold"/>
                <a:sym typeface="Nunito Bold"/>
              </a:rPr>
              <a:t>viên</a:t>
            </a:r>
            <a:r>
              <a:rPr lang="en-US" sz="3292" dirty="0">
                <a:solidFill>
                  <a:srgbClr val="000000"/>
                </a:solidFill>
                <a:latin typeface="Nunito Bold"/>
                <a:ea typeface="Nunito Bold"/>
                <a:cs typeface="Nunito Bold"/>
                <a:sym typeface="Nunito Bold"/>
              </a:rPr>
              <a:t> </a:t>
            </a:r>
            <a:r>
              <a:rPr lang="en-US" sz="3292" dirty="0" err="1">
                <a:solidFill>
                  <a:srgbClr val="000000"/>
                </a:solidFill>
                <a:latin typeface="Nunito Bold"/>
                <a:ea typeface="Nunito Bold"/>
                <a:cs typeface="Nunito Bold"/>
                <a:sym typeface="Nunito Bold"/>
              </a:rPr>
              <a:t>để</a:t>
            </a:r>
            <a:r>
              <a:rPr lang="en-US" sz="3292" dirty="0">
                <a:solidFill>
                  <a:srgbClr val="000000"/>
                </a:solidFill>
                <a:latin typeface="Nunito Bold"/>
                <a:ea typeface="Nunito Bold"/>
                <a:cs typeface="Nunito Bold"/>
                <a:sym typeface="Nunito Bold"/>
              </a:rPr>
              <a:t> </a:t>
            </a:r>
            <a:r>
              <a:rPr lang="en-US" sz="3292" dirty="0" err="1">
                <a:solidFill>
                  <a:srgbClr val="000000"/>
                </a:solidFill>
                <a:latin typeface="Nunito Bold"/>
                <a:ea typeface="Nunito Bold"/>
                <a:cs typeface="Nunito Bold"/>
                <a:sym typeface="Nunito Bold"/>
              </a:rPr>
              <a:t>bạn</a:t>
            </a:r>
            <a:r>
              <a:rPr lang="en-US" sz="3292" dirty="0">
                <a:solidFill>
                  <a:srgbClr val="000000"/>
                </a:solidFill>
                <a:latin typeface="Nunito Bold"/>
                <a:ea typeface="Nunito Bold"/>
                <a:cs typeface="Nunito Bold"/>
                <a:sym typeface="Nunito Bold"/>
              </a:rPr>
              <a:t> </a:t>
            </a:r>
            <a:r>
              <a:rPr lang="en-US" sz="3292" dirty="0" err="1">
                <a:solidFill>
                  <a:srgbClr val="000000"/>
                </a:solidFill>
                <a:latin typeface="Nunito Bold"/>
                <a:ea typeface="Nunito Bold"/>
                <a:cs typeface="Nunito Bold"/>
                <a:sym typeface="Nunito Bold"/>
              </a:rPr>
              <a:t>không</a:t>
            </a:r>
            <a:r>
              <a:rPr lang="en-US" sz="3292" dirty="0">
                <a:solidFill>
                  <a:srgbClr val="000000"/>
                </a:solidFill>
                <a:latin typeface="Nunito Bold"/>
                <a:ea typeface="Nunito Bold"/>
                <a:cs typeface="Nunito Bold"/>
                <a:sym typeface="Nunito Bold"/>
              </a:rPr>
              <a:t> </a:t>
            </a:r>
            <a:r>
              <a:rPr lang="en-US" sz="3292" dirty="0" err="1">
                <a:solidFill>
                  <a:srgbClr val="000000"/>
                </a:solidFill>
                <a:latin typeface="Nunito Bold"/>
                <a:ea typeface="Nunito Bold"/>
                <a:cs typeface="Nunito Bold"/>
                <a:sym typeface="Nunito Bold"/>
              </a:rPr>
              <a:t>bị</a:t>
            </a:r>
            <a:r>
              <a:rPr lang="en-US" sz="3292" dirty="0">
                <a:solidFill>
                  <a:srgbClr val="000000"/>
                </a:solidFill>
                <a:latin typeface="Nunito Bold"/>
                <a:ea typeface="Nunito Bold"/>
                <a:cs typeface="Nunito Bold"/>
                <a:sym typeface="Nunito Bold"/>
              </a:rPr>
              <a:t> </a:t>
            </a:r>
            <a:r>
              <a:rPr lang="en-US" sz="3292" dirty="0" err="1">
                <a:solidFill>
                  <a:srgbClr val="000000"/>
                </a:solidFill>
                <a:latin typeface="Nunito Bold"/>
                <a:ea typeface="Nunito Bold"/>
                <a:cs typeface="Nunito Bold"/>
                <a:sym typeface="Nunito Bold"/>
              </a:rPr>
              <a:t>tổn</a:t>
            </a:r>
            <a:r>
              <a:rPr lang="en-US" sz="3292" dirty="0">
                <a:solidFill>
                  <a:srgbClr val="000000"/>
                </a:solidFill>
                <a:latin typeface="Nunito Bold"/>
                <a:ea typeface="Nunito Bold"/>
                <a:cs typeface="Nunito Bold"/>
                <a:sym typeface="Nunito Bold"/>
              </a:rPr>
              <a:t> </a:t>
            </a:r>
            <a:r>
              <a:rPr lang="en-US" sz="3292" dirty="0" err="1">
                <a:solidFill>
                  <a:srgbClr val="000000"/>
                </a:solidFill>
                <a:latin typeface="Nunito Bold"/>
                <a:ea typeface="Nunito Bold"/>
                <a:cs typeface="Nunito Bold"/>
                <a:sym typeface="Nunito Bold"/>
              </a:rPr>
              <a:t>thương</a:t>
            </a:r>
            <a:r>
              <a:rPr lang="en-US" sz="3292" dirty="0">
                <a:solidFill>
                  <a:srgbClr val="000000"/>
                </a:solidFill>
                <a:latin typeface="Nunito Bold"/>
                <a:ea typeface="Nunito Bold"/>
                <a:cs typeface="Nunito Bold"/>
                <a:sym typeface="Nunito Bold"/>
              </a:rPr>
              <a:t> </a:t>
            </a:r>
            <a:r>
              <a:rPr lang="en-US" sz="3292" dirty="0" err="1">
                <a:solidFill>
                  <a:srgbClr val="000000"/>
                </a:solidFill>
                <a:latin typeface="Nunito Bold"/>
                <a:ea typeface="Nunito Bold"/>
                <a:cs typeface="Nunito Bold"/>
                <a:sym typeface="Nunito Bold"/>
              </a:rPr>
              <a:t>tinh</a:t>
            </a:r>
            <a:r>
              <a:rPr lang="en-US" sz="3292" dirty="0">
                <a:solidFill>
                  <a:srgbClr val="000000"/>
                </a:solidFill>
                <a:latin typeface="Nunito Bold"/>
                <a:ea typeface="Nunito Bold"/>
                <a:cs typeface="Nunito Bold"/>
                <a:sym typeface="Nunito Bold"/>
              </a:rPr>
              <a:t> </a:t>
            </a:r>
            <a:r>
              <a:rPr lang="en-US" sz="3292" dirty="0" err="1">
                <a:solidFill>
                  <a:srgbClr val="000000"/>
                </a:solidFill>
                <a:latin typeface="Nunito Bold"/>
                <a:ea typeface="Nunito Bold"/>
                <a:cs typeface="Nunito Bold"/>
                <a:sym typeface="Nunito Bold"/>
              </a:rPr>
              <a:t>thần</a:t>
            </a:r>
            <a:r>
              <a:rPr lang="en-US" sz="3292" dirty="0">
                <a:solidFill>
                  <a:srgbClr val="000000"/>
                </a:solidFill>
                <a:latin typeface="Nunito Bold"/>
                <a:ea typeface="Nunito Bold"/>
                <a:cs typeface="Nunito Bold"/>
                <a:sym typeface="Nunito Bold"/>
              </a:rPr>
              <a:t>. </a:t>
            </a:r>
            <a:r>
              <a:rPr lang="en-US" sz="3292" dirty="0" err="1">
                <a:solidFill>
                  <a:srgbClr val="000000"/>
                </a:solidFill>
                <a:latin typeface="Nunito Bold"/>
                <a:ea typeface="Nunito Bold"/>
                <a:cs typeface="Nunito Bold"/>
                <a:sym typeface="Nunito Bold"/>
              </a:rPr>
              <a:t>Sau</a:t>
            </a:r>
            <a:r>
              <a:rPr lang="en-US" sz="3292" dirty="0">
                <a:solidFill>
                  <a:srgbClr val="000000"/>
                </a:solidFill>
                <a:latin typeface="Nunito Bold"/>
                <a:ea typeface="Nunito Bold"/>
                <a:cs typeface="Nunito Bold"/>
                <a:sym typeface="Nunito Bold"/>
              </a:rPr>
              <a:t> </a:t>
            </a:r>
            <a:r>
              <a:rPr lang="en-US" sz="3292" dirty="0" err="1">
                <a:solidFill>
                  <a:srgbClr val="000000"/>
                </a:solidFill>
                <a:latin typeface="Nunito Bold"/>
                <a:ea typeface="Nunito Bold"/>
                <a:cs typeface="Nunito Bold"/>
                <a:sym typeface="Nunito Bold"/>
              </a:rPr>
              <a:t>đó</a:t>
            </a:r>
            <a:r>
              <a:rPr lang="en-US" sz="3292" dirty="0">
                <a:solidFill>
                  <a:srgbClr val="000000"/>
                </a:solidFill>
                <a:latin typeface="Nunito Bold"/>
                <a:ea typeface="Nunito Bold"/>
                <a:cs typeface="Nunito Bold"/>
                <a:sym typeface="Nunito Bold"/>
              </a:rPr>
              <a:t>, </a:t>
            </a:r>
            <a:r>
              <a:rPr lang="en-US" sz="3292" dirty="0" err="1">
                <a:solidFill>
                  <a:srgbClr val="000000"/>
                </a:solidFill>
                <a:latin typeface="Nunito Bold"/>
                <a:ea typeface="Nunito Bold"/>
                <a:cs typeface="Nunito Bold"/>
                <a:sym typeface="Nunito Bold"/>
              </a:rPr>
              <a:t>em</a:t>
            </a:r>
            <a:r>
              <a:rPr lang="en-US" sz="3292" dirty="0">
                <a:solidFill>
                  <a:srgbClr val="000000"/>
                </a:solidFill>
                <a:latin typeface="Nunito Bold"/>
                <a:ea typeface="Nunito Bold"/>
                <a:cs typeface="Nunito Bold"/>
                <a:sym typeface="Nunito Bold"/>
              </a:rPr>
              <a:t> </a:t>
            </a:r>
            <a:r>
              <a:rPr lang="en-US" sz="3292" dirty="0" err="1">
                <a:solidFill>
                  <a:srgbClr val="000000"/>
                </a:solidFill>
                <a:latin typeface="Nunito Bold"/>
                <a:ea typeface="Nunito Bold"/>
                <a:cs typeface="Nunito Bold"/>
                <a:sym typeface="Nunito Bold"/>
              </a:rPr>
              <a:t>sẽ</a:t>
            </a:r>
            <a:r>
              <a:rPr lang="en-US" sz="3292" dirty="0">
                <a:solidFill>
                  <a:srgbClr val="000000"/>
                </a:solidFill>
                <a:latin typeface="Nunito Bold"/>
                <a:ea typeface="Nunito Bold"/>
                <a:cs typeface="Nunito Bold"/>
                <a:sym typeface="Nunito Bold"/>
              </a:rPr>
              <a:t> </a:t>
            </a:r>
            <a:r>
              <a:rPr lang="en-US" sz="3292" dirty="0" err="1">
                <a:solidFill>
                  <a:srgbClr val="000000"/>
                </a:solidFill>
                <a:latin typeface="Nunito Bold"/>
                <a:ea typeface="Nunito Bold"/>
                <a:cs typeface="Nunito Bold"/>
                <a:sym typeface="Nunito Bold"/>
              </a:rPr>
              <a:t>khuyên</a:t>
            </a:r>
            <a:r>
              <a:rPr lang="en-US" sz="3292" dirty="0">
                <a:solidFill>
                  <a:srgbClr val="000000"/>
                </a:solidFill>
                <a:latin typeface="Nunito Bold"/>
                <a:ea typeface="Nunito Bold"/>
                <a:cs typeface="Nunito Bold"/>
                <a:sym typeface="Nunito Bold"/>
              </a:rPr>
              <a:t> </a:t>
            </a:r>
            <a:r>
              <a:rPr lang="en-US" sz="3292" dirty="0" err="1">
                <a:solidFill>
                  <a:srgbClr val="000000"/>
                </a:solidFill>
                <a:latin typeface="Nunito Bold"/>
                <a:ea typeface="Nunito Bold"/>
                <a:cs typeface="Nunito Bold"/>
                <a:sym typeface="Nunito Bold"/>
              </a:rPr>
              <a:t>bạn</a:t>
            </a:r>
            <a:r>
              <a:rPr lang="en-US" sz="3292" dirty="0">
                <a:solidFill>
                  <a:srgbClr val="000000"/>
                </a:solidFill>
                <a:latin typeface="Nunito Bold"/>
                <a:ea typeface="Nunito Bold"/>
                <a:cs typeface="Nunito Bold"/>
                <a:sym typeface="Nunito Bold"/>
              </a:rPr>
              <a:t> </a:t>
            </a:r>
            <a:r>
              <a:rPr lang="en-US" sz="3292" dirty="0" err="1">
                <a:solidFill>
                  <a:srgbClr val="000000"/>
                </a:solidFill>
                <a:latin typeface="Nunito Bold"/>
                <a:ea typeface="Nunito Bold"/>
                <a:cs typeface="Nunito Bold"/>
                <a:sym typeface="Nunito Bold"/>
              </a:rPr>
              <a:t>chụp</a:t>
            </a:r>
            <a:r>
              <a:rPr lang="en-US" sz="3292" dirty="0">
                <a:solidFill>
                  <a:srgbClr val="000000"/>
                </a:solidFill>
                <a:latin typeface="Nunito Bold"/>
                <a:ea typeface="Nunito Bold"/>
                <a:cs typeface="Nunito Bold"/>
                <a:sym typeface="Nunito Bold"/>
              </a:rPr>
              <a:t> </a:t>
            </a:r>
            <a:r>
              <a:rPr lang="en-US" sz="3292" dirty="0" err="1">
                <a:solidFill>
                  <a:srgbClr val="000000"/>
                </a:solidFill>
                <a:latin typeface="Nunito Bold"/>
                <a:ea typeface="Nunito Bold"/>
                <a:cs typeface="Nunito Bold"/>
                <a:sym typeface="Nunito Bold"/>
              </a:rPr>
              <a:t>lại</a:t>
            </a:r>
            <a:r>
              <a:rPr lang="en-US" sz="3292" dirty="0">
                <a:solidFill>
                  <a:srgbClr val="000000"/>
                </a:solidFill>
                <a:latin typeface="Nunito Bold"/>
                <a:ea typeface="Nunito Bold"/>
                <a:cs typeface="Nunito Bold"/>
                <a:sym typeface="Nunito Bold"/>
              </a:rPr>
              <a:t> </a:t>
            </a:r>
            <a:r>
              <a:rPr lang="en-US" sz="3292" dirty="0" err="1">
                <a:solidFill>
                  <a:srgbClr val="000000"/>
                </a:solidFill>
                <a:latin typeface="Nunito Bold"/>
                <a:ea typeface="Nunito Bold"/>
                <a:cs typeface="Nunito Bold"/>
                <a:sym typeface="Nunito Bold"/>
              </a:rPr>
              <a:t>bằng</a:t>
            </a:r>
            <a:r>
              <a:rPr lang="en-US" sz="3292" dirty="0">
                <a:solidFill>
                  <a:srgbClr val="000000"/>
                </a:solidFill>
                <a:latin typeface="Nunito Bold"/>
                <a:ea typeface="Nunito Bold"/>
                <a:cs typeface="Nunito Bold"/>
                <a:sym typeface="Nunito Bold"/>
              </a:rPr>
              <a:t> </a:t>
            </a:r>
            <a:r>
              <a:rPr lang="en-US" sz="3292" dirty="0" err="1">
                <a:solidFill>
                  <a:srgbClr val="000000"/>
                </a:solidFill>
                <a:latin typeface="Nunito Bold"/>
                <a:ea typeface="Nunito Bold"/>
                <a:cs typeface="Nunito Bold"/>
                <a:sym typeface="Nunito Bold"/>
              </a:rPr>
              <a:t>chứng</a:t>
            </a:r>
            <a:r>
              <a:rPr lang="en-US" sz="3292" dirty="0">
                <a:solidFill>
                  <a:srgbClr val="000000"/>
                </a:solidFill>
                <a:latin typeface="Nunito Bold"/>
                <a:ea typeface="Nunito Bold"/>
                <a:cs typeface="Nunito Bold"/>
                <a:sym typeface="Nunito Bold"/>
              </a:rPr>
              <a:t> </a:t>
            </a:r>
            <a:r>
              <a:rPr lang="en-US" sz="3292" dirty="0" err="1">
                <a:solidFill>
                  <a:srgbClr val="000000"/>
                </a:solidFill>
                <a:latin typeface="Nunito Bold"/>
                <a:ea typeface="Nunito Bold"/>
                <a:cs typeface="Nunito Bold"/>
                <a:sym typeface="Nunito Bold"/>
              </a:rPr>
              <a:t>và</a:t>
            </a:r>
            <a:r>
              <a:rPr lang="en-US" sz="3292" dirty="0">
                <a:solidFill>
                  <a:srgbClr val="000000"/>
                </a:solidFill>
                <a:latin typeface="Nunito Bold"/>
                <a:ea typeface="Nunito Bold"/>
                <a:cs typeface="Nunito Bold"/>
                <a:sym typeface="Nunito Bold"/>
              </a:rPr>
              <a:t> </a:t>
            </a:r>
            <a:r>
              <a:rPr lang="en-US" sz="3292" dirty="0" err="1">
                <a:solidFill>
                  <a:srgbClr val="000000"/>
                </a:solidFill>
                <a:latin typeface="Nunito Bold"/>
                <a:ea typeface="Nunito Bold"/>
                <a:cs typeface="Nunito Bold"/>
                <a:sym typeface="Nunito Bold"/>
              </a:rPr>
              <a:t>báo</a:t>
            </a:r>
            <a:r>
              <a:rPr lang="en-US" sz="3292" dirty="0">
                <a:solidFill>
                  <a:srgbClr val="000000"/>
                </a:solidFill>
                <a:latin typeface="Nunito Bold"/>
                <a:ea typeface="Nunito Bold"/>
                <a:cs typeface="Nunito Bold"/>
                <a:sym typeface="Nunito Bold"/>
              </a:rPr>
              <a:t> </a:t>
            </a:r>
            <a:r>
              <a:rPr lang="en-US" sz="3292" dirty="0" err="1">
                <a:solidFill>
                  <a:srgbClr val="000000"/>
                </a:solidFill>
                <a:latin typeface="Nunito Bold"/>
                <a:ea typeface="Nunito Bold"/>
                <a:cs typeface="Nunito Bold"/>
                <a:sym typeface="Nunito Bold"/>
              </a:rPr>
              <a:t>cho</a:t>
            </a:r>
            <a:r>
              <a:rPr lang="en-US" sz="3292" dirty="0">
                <a:solidFill>
                  <a:srgbClr val="000000"/>
                </a:solidFill>
                <a:latin typeface="Nunito Bold"/>
                <a:ea typeface="Nunito Bold"/>
                <a:cs typeface="Nunito Bold"/>
                <a:sym typeface="Nunito Bold"/>
              </a:rPr>
              <a:t> </a:t>
            </a:r>
            <a:r>
              <a:rPr lang="en-US" sz="3292" dirty="0" err="1">
                <a:solidFill>
                  <a:srgbClr val="000000"/>
                </a:solidFill>
                <a:latin typeface="Nunito Bold"/>
                <a:ea typeface="Nunito Bold"/>
                <a:cs typeface="Nunito Bold"/>
                <a:sym typeface="Nunito Bold"/>
              </a:rPr>
              <a:t>thầy</a:t>
            </a:r>
            <a:r>
              <a:rPr lang="en-US" sz="3292" dirty="0">
                <a:solidFill>
                  <a:srgbClr val="000000"/>
                </a:solidFill>
                <a:latin typeface="Nunito Bold"/>
                <a:ea typeface="Nunito Bold"/>
                <a:cs typeface="Nunito Bold"/>
                <a:sym typeface="Nunito Bold"/>
              </a:rPr>
              <a:t> </a:t>
            </a:r>
            <a:r>
              <a:rPr lang="en-US" sz="3292" dirty="0" err="1">
                <a:solidFill>
                  <a:srgbClr val="000000"/>
                </a:solidFill>
                <a:latin typeface="Nunito Bold"/>
                <a:ea typeface="Nunito Bold"/>
                <a:cs typeface="Nunito Bold"/>
                <a:sym typeface="Nunito Bold"/>
              </a:rPr>
              <a:t>cô</a:t>
            </a:r>
            <a:r>
              <a:rPr lang="en-US" sz="3292" dirty="0">
                <a:solidFill>
                  <a:srgbClr val="000000"/>
                </a:solidFill>
                <a:latin typeface="Nunito Bold"/>
                <a:ea typeface="Nunito Bold"/>
                <a:cs typeface="Nunito Bold"/>
                <a:sym typeface="Nunito Bold"/>
              </a:rPr>
              <a:t>, cha </a:t>
            </a:r>
            <a:r>
              <a:rPr lang="en-US" sz="3292" dirty="0" err="1">
                <a:solidFill>
                  <a:srgbClr val="000000"/>
                </a:solidFill>
                <a:latin typeface="Nunito Bold"/>
                <a:ea typeface="Nunito Bold"/>
                <a:cs typeface="Nunito Bold"/>
                <a:sym typeface="Nunito Bold"/>
              </a:rPr>
              <a:t>mẹ</a:t>
            </a:r>
            <a:r>
              <a:rPr lang="en-US" sz="3292" dirty="0">
                <a:solidFill>
                  <a:srgbClr val="000000"/>
                </a:solidFill>
                <a:latin typeface="Nunito Bold"/>
                <a:ea typeface="Nunito Bold"/>
                <a:cs typeface="Nunito Bold"/>
                <a:sym typeface="Nunito Bold"/>
              </a:rPr>
              <a:t> </a:t>
            </a:r>
            <a:r>
              <a:rPr lang="en-US" sz="3292" dirty="0" err="1">
                <a:solidFill>
                  <a:srgbClr val="000000"/>
                </a:solidFill>
                <a:latin typeface="Nunito Bold"/>
                <a:ea typeface="Nunito Bold"/>
                <a:cs typeface="Nunito Bold"/>
                <a:sym typeface="Nunito Bold"/>
              </a:rPr>
              <a:t>hoặc</a:t>
            </a:r>
            <a:r>
              <a:rPr lang="en-US" sz="3292" dirty="0">
                <a:solidFill>
                  <a:srgbClr val="000000"/>
                </a:solidFill>
                <a:latin typeface="Nunito Bold"/>
                <a:ea typeface="Nunito Bold"/>
                <a:cs typeface="Nunito Bold"/>
                <a:sym typeface="Nunito Bold"/>
              </a:rPr>
              <a:t> </a:t>
            </a:r>
            <a:r>
              <a:rPr lang="en-US" sz="3292" dirty="0" err="1">
                <a:solidFill>
                  <a:srgbClr val="000000"/>
                </a:solidFill>
                <a:latin typeface="Nunito Bold"/>
                <a:ea typeface="Nunito Bold"/>
                <a:cs typeface="Nunito Bold"/>
                <a:sym typeface="Nunito Bold"/>
              </a:rPr>
              <a:t>cơ</a:t>
            </a:r>
            <a:r>
              <a:rPr lang="en-US" sz="3292" dirty="0">
                <a:solidFill>
                  <a:srgbClr val="000000"/>
                </a:solidFill>
                <a:latin typeface="Nunito Bold"/>
                <a:ea typeface="Nunito Bold"/>
                <a:cs typeface="Nunito Bold"/>
                <a:sym typeface="Nunito Bold"/>
              </a:rPr>
              <a:t> </a:t>
            </a:r>
            <a:r>
              <a:rPr lang="en-US" sz="3292" dirty="0" err="1">
                <a:solidFill>
                  <a:srgbClr val="000000"/>
                </a:solidFill>
                <a:latin typeface="Nunito Bold"/>
                <a:ea typeface="Nunito Bold"/>
                <a:cs typeface="Nunito Bold"/>
                <a:sym typeface="Nunito Bold"/>
              </a:rPr>
              <a:t>quan</a:t>
            </a:r>
            <a:r>
              <a:rPr lang="en-US" sz="3292" dirty="0">
                <a:solidFill>
                  <a:srgbClr val="000000"/>
                </a:solidFill>
                <a:latin typeface="Nunito Bold"/>
                <a:ea typeface="Nunito Bold"/>
                <a:cs typeface="Nunito Bold"/>
                <a:sym typeface="Nunito Bold"/>
              </a:rPr>
              <a:t> </a:t>
            </a:r>
            <a:r>
              <a:rPr lang="en-US" sz="3292" dirty="0" err="1">
                <a:solidFill>
                  <a:srgbClr val="000000"/>
                </a:solidFill>
                <a:latin typeface="Nunito Bold"/>
                <a:ea typeface="Nunito Bold"/>
                <a:cs typeface="Nunito Bold"/>
                <a:sym typeface="Nunito Bold"/>
              </a:rPr>
              <a:t>quản</a:t>
            </a:r>
            <a:r>
              <a:rPr lang="en-US" sz="3292" dirty="0">
                <a:solidFill>
                  <a:srgbClr val="000000"/>
                </a:solidFill>
                <a:latin typeface="Nunito Bold"/>
                <a:ea typeface="Nunito Bold"/>
                <a:cs typeface="Nunito Bold"/>
                <a:sym typeface="Nunito Bold"/>
              </a:rPr>
              <a:t> </a:t>
            </a:r>
            <a:r>
              <a:rPr lang="en-US" sz="3292" dirty="0" err="1">
                <a:solidFill>
                  <a:srgbClr val="000000"/>
                </a:solidFill>
                <a:latin typeface="Nunito Bold"/>
                <a:ea typeface="Nunito Bold"/>
                <a:cs typeface="Nunito Bold"/>
                <a:sym typeface="Nunito Bold"/>
              </a:rPr>
              <a:t>lý</a:t>
            </a:r>
            <a:r>
              <a:rPr lang="en-US" sz="3292" dirty="0">
                <a:solidFill>
                  <a:srgbClr val="000000"/>
                </a:solidFill>
                <a:latin typeface="Nunito Bold"/>
                <a:ea typeface="Nunito Bold"/>
                <a:cs typeface="Nunito Bold"/>
                <a:sym typeface="Nunito Bold"/>
              </a:rPr>
              <a:t> </a:t>
            </a:r>
            <a:r>
              <a:rPr lang="en-US" sz="3292" dirty="0" err="1">
                <a:solidFill>
                  <a:srgbClr val="000000"/>
                </a:solidFill>
                <a:latin typeface="Nunito Bold"/>
                <a:ea typeface="Nunito Bold"/>
                <a:cs typeface="Nunito Bold"/>
                <a:sym typeface="Nunito Bold"/>
              </a:rPr>
              <a:t>mạng</a:t>
            </a:r>
            <a:r>
              <a:rPr lang="en-US" sz="3292" dirty="0">
                <a:solidFill>
                  <a:srgbClr val="000000"/>
                </a:solidFill>
                <a:latin typeface="Nunito Bold"/>
                <a:ea typeface="Nunito Bold"/>
                <a:cs typeface="Nunito Bold"/>
                <a:sym typeface="Nunito Bold"/>
              </a:rPr>
              <a:t> </a:t>
            </a:r>
            <a:r>
              <a:rPr lang="en-US" sz="3292" dirty="0" err="1">
                <a:solidFill>
                  <a:srgbClr val="000000"/>
                </a:solidFill>
                <a:latin typeface="Nunito Bold"/>
                <a:ea typeface="Nunito Bold"/>
                <a:cs typeface="Nunito Bold"/>
                <a:sym typeface="Nunito Bold"/>
              </a:rPr>
              <a:t>để</a:t>
            </a:r>
            <a:r>
              <a:rPr lang="en-US" sz="3292" dirty="0">
                <a:solidFill>
                  <a:srgbClr val="000000"/>
                </a:solidFill>
                <a:latin typeface="Nunito Bold"/>
                <a:ea typeface="Nunito Bold"/>
                <a:cs typeface="Nunito Bold"/>
                <a:sym typeface="Nunito Bold"/>
              </a:rPr>
              <a:t> </a:t>
            </a:r>
            <a:r>
              <a:rPr lang="en-US" sz="3292" dirty="0" err="1">
                <a:solidFill>
                  <a:srgbClr val="000000"/>
                </a:solidFill>
                <a:latin typeface="Nunito Bold"/>
                <a:ea typeface="Nunito Bold"/>
                <a:cs typeface="Nunito Bold"/>
                <a:sym typeface="Nunito Bold"/>
              </a:rPr>
              <a:t>được</a:t>
            </a:r>
            <a:r>
              <a:rPr lang="en-US" sz="3292" dirty="0">
                <a:solidFill>
                  <a:srgbClr val="000000"/>
                </a:solidFill>
                <a:latin typeface="Nunito Bold"/>
                <a:ea typeface="Nunito Bold"/>
                <a:cs typeface="Nunito Bold"/>
                <a:sym typeface="Nunito Bold"/>
              </a:rPr>
              <a:t> </a:t>
            </a:r>
            <a:r>
              <a:rPr lang="en-US" sz="3292" dirty="0" err="1">
                <a:solidFill>
                  <a:srgbClr val="000000"/>
                </a:solidFill>
                <a:latin typeface="Nunito Bold"/>
                <a:ea typeface="Nunito Bold"/>
                <a:cs typeface="Nunito Bold"/>
                <a:sym typeface="Nunito Bold"/>
              </a:rPr>
              <a:t>giúp</a:t>
            </a:r>
            <a:r>
              <a:rPr lang="en-US" sz="3292" dirty="0">
                <a:solidFill>
                  <a:srgbClr val="000000"/>
                </a:solidFill>
                <a:latin typeface="Nunito Bold"/>
                <a:ea typeface="Nunito Bold"/>
                <a:cs typeface="Nunito Bold"/>
                <a:sym typeface="Nunito Bold"/>
              </a:rPr>
              <a:t> </a:t>
            </a:r>
            <a:r>
              <a:rPr lang="en-US" sz="3292" dirty="0" err="1">
                <a:solidFill>
                  <a:srgbClr val="000000"/>
                </a:solidFill>
                <a:latin typeface="Nunito Bold"/>
                <a:ea typeface="Nunito Bold"/>
                <a:cs typeface="Nunito Bold"/>
                <a:sym typeface="Nunito Bold"/>
              </a:rPr>
              <a:t>đỡ</a:t>
            </a:r>
            <a:r>
              <a:rPr lang="en-US" sz="3292" dirty="0">
                <a:solidFill>
                  <a:srgbClr val="000000"/>
                </a:solidFill>
                <a:latin typeface="Nunito Bold"/>
                <a:ea typeface="Nunito Bold"/>
                <a:cs typeface="Nunito Bold"/>
                <a:sym typeface="Nunito Bold"/>
              </a:rPr>
              <a:t>. </a:t>
            </a:r>
            <a:r>
              <a:rPr lang="en-US" sz="3292" dirty="0" err="1">
                <a:solidFill>
                  <a:srgbClr val="000000"/>
                </a:solidFill>
                <a:latin typeface="Nunito Bold"/>
                <a:ea typeface="Nunito Bold"/>
                <a:cs typeface="Nunito Bold"/>
                <a:sym typeface="Nunito Bold"/>
              </a:rPr>
              <a:t>Đồng</a:t>
            </a:r>
            <a:r>
              <a:rPr lang="en-US" sz="3292" dirty="0">
                <a:solidFill>
                  <a:srgbClr val="000000"/>
                </a:solidFill>
                <a:latin typeface="Nunito Bold"/>
                <a:ea typeface="Nunito Bold"/>
                <a:cs typeface="Nunito Bold"/>
                <a:sym typeface="Nunito Bold"/>
              </a:rPr>
              <a:t> </a:t>
            </a:r>
            <a:r>
              <a:rPr lang="en-US" sz="3292" dirty="0" err="1">
                <a:solidFill>
                  <a:srgbClr val="000000"/>
                </a:solidFill>
                <a:latin typeface="Nunito Bold"/>
                <a:ea typeface="Nunito Bold"/>
                <a:cs typeface="Nunito Bold"/>
                <a:sym typeface="Nunito Bold"/>
              </a:rPr>
              <a:t>thời</a:t>
            </a:r>
            <a:r>
              <a:rPr lang="en-US" sz="3292" dirty="0">
                <a:solidFill>
                  <a:srgbClr val="000000"/>
                </a:solidFill>
                <a:latin typeface="Nunito Bold"/>
                <a:ea typeface="Nunito Bold"/>
                <a:cs typeface="Nunito Bold"/>
                <a:sym typeface="Nunito Bold"/>
              </a:rPr>
              <a:t>, </a:t>
            </a:r>
            <a:r>
              <a:rPr lang="en-US" sz="3292" dirty="0" err="1">
                <a:solidFill>
                  <a:srgbClr val="000000"/>
                </a:solidFill>
                <a:latin typeface="Nunito Bold"/>
                <a:ea typeface="Nunito Bold"/>
                <a:cs typeface="Nunito Bold"/>
                <a:sym typeface="Nunito Bold"/>
              </a:rPr>
              <a:t>em</a:t>
            </a:r>
            <a:r>
              <a:rPr lang="en-US" sz="3292" dirty="0">
                <a:solidFill>
                  <a:srgbClr val="000000"/>
                </a:solidFill>
                <a:latin typeface="Nunito Bold"/>
                <a:ea typeface="Nunito Bold"/>
                <a:cs typeface="Nunito Bold"/>
                <a:sym typeface="Nunito Bold"/>
              </a:rPr>
              <a:t> </a:t>
            </a:r>
            <a:r>
              <a:rPr lang="en-US" sz="3292" dirty="0" err="1">
                <a:solidFill>
                  <a:srgbClr val="000000"/>
                </a:solidFill>
                <a:latin typeface="Nunito Bold"/>
                <a:ea typeface="Nunito Bold"/>
                <a:cs typeface="Nunito Bold"/>
                <a:sym typeface="Nunito Bold"/>
              </a:rPr>
              <a:t>báo</a:t>
            </a:r>
            <a:r>
              <a:rPr lang="en-US" sz="3292" dirty="0">
                <a:solidFill>
                  <a:srgbClr val="000000"/>
                </a:solidFill>
                <a:latin typeface="Nunito Bold"/>
                <a:ea typeface="Nunito Bold"/>
                <a:cs typeface="Nunito Bold"/>
                <a:sym typeface="Nunito Bold"/>
              </a:rPr>
              <a:t> </a:t>
            </a:r>
            <a:r>
              <a:rPr lang="en-US" sz="3292" dirty="0" err="1">
                <a:solidFill>
                  <a:srgbClr val="000000"/>
                </a:solidFill>
                <a:latin typeface="Nunito Bold"/>
                <a:ea typeface="Nunito Bold"/>
                <a:cs typeface="Nunito Bold"/>
                <a:sym typeface="Nunito Bold"/>
              </a:rPr>
              <a:t>cáo</a:t>
            </a:r>
            <a:r>
              <a:rPr lang="en-US" sz="3292" dirty="0">
                <a:solidFill>
                  <a:srgbClr val="000000"/>
                </a:solidFill>
                <a:latin typeface="Nunito Bold"/>
                <a:ea typeface="Nunito Bold"/>
                <a:cs typeface="Nunito Bold"/>
                <a:sym typeface="Nunito Bold"/>
              </a:rPr>
              <a:t> </a:t>
            </a:r>
            <a:r>
              <a:rPr lang="en-US" sz="3292" dirty="0" err="1">
                <a:solidFill>
                  <a:srgbClr val="000000"/>
                </a:solidFill>
                <a:latin typeface="Nunito Bold"/>
                <a:ea typeface="Nunito Bold"/>
                <a:cs typeface="Nunito Bold"/>
                <a:sym typeface="Nunito Bold"/>
              </a:rPr>
              <a:t>hoặc</a:t>
            </a:r>
            <a:r>
              <a:rPr lang="en-US" sz="3292" dirty="0">
                <a:solidFill>
                  <a:srgbClr val="000000"/>
                </a:solidFill>
                <a:latin typeface="Nunito Bold"/>
                <a:ea typeface="Nunito Bold"/>
                <a:cs typeface="Nunito Bold"/>
                <a:sym typeface="Nunito Bold"/>
              </a:rPr>
              <a:t> </a:t>
            </a:r>
            <a:r>
              <a:rPr lang="en-US" sz="3292" dirty="0" err="1">
                <a:solidFill>
                  <a:srgbClr val="000000"/>
                </a:solidFill>
                <a:latin typeface="Nunito Bold"/>
                <a:ea typeface="Nunito Bold"/>
                <a:cs typeface="Nunito Bold"/>
                <a:sym typeface="Nunito Bold"/>
              </a:rPr>
              <a:t>chặn</a:t>
            </a:r>
            <a:r>
              <a:rPr lang="en-US" sz="3292" dirty="0">
                <a:solidFill>
                  <a:srgbClr val="000000"/>
                </a:solidFill>
                <a:latin typeface="Nunito Bold"/>
                <a:ea typeface="Nunito Bold"/>
                <a:cs typeface="Nunito Bold"/>
                <a:sym typeface="Nunito Bold"/>
              </a:rPr>
              <a:t> </a:t>
            </a:r>
            <a:r>
              <a:rPr lang="en-US" sz="3292" dirty="0" err="1">
                <a:solidFill>
                  <a:srgbClr val="000000"/>
                </a:solidFill>
                <a:latin typeface="Nunito Bold"/>
                <a:ea typeface="Nunito Bold"/>
                <a:cs typeface="Nunito Bold"/>
                <a:sym typeface="Nunito Bold"/>
              </a:rPr>
              <a:t>tài</a:t>
            </a:r>
            <a:r>
              <a:rPr lang="en-US" sz="3292" dirty="0">
                <a:solidFill>
                  <a:srgbClr val="000000"/>
                </a:solidFill>
                <a:latin typeface="Nunito Bold"/>
                <a:ea typeface="Nunito Bold"/>
                <a:cs typeface="Nunito Bold"/>
                <a:sym typeface="Nunito Bold"/>
              </a:rPr>
              <a:t> </a:t>
            </a:r>
            <a:r>
              <a:rPr lang="en-US" sz="3292" dirty="0" err="1">
                <a:solidFill>
                  <a:srgbClr val="000000"/>
                </a:solidFill>
                <a:latin typeface="Nunito Bold"/>
                <a:ea typeface="Nunito Bold"/>
                <a:cs typeface="Nunito Bold"/>
                <a:sym typeface="Nunito Bold"/>
              </a:rPr>
              <a:t>khoản</a:t>
            </a:r>
            <a:r>
              <a:rPr lang="en-US" sz="3292" dirty="0">
                <a:solidFill>
                  <a:srgbClr val="000000"/>
                </a:solidFill>
                <a:latin typeface="Nunito Bold"/>
                <a:ea typeface="Nunito Bold"/>
                <a:cs typeface="Nunito Bold"/>
                <a:sym typeface="Nunito Bold"/>
              </a:rPr>
              <a:t> </a:t>
            </a:r>
            <a:r>
              <a:rPr lang="en-US" sz="3292" dirty="0" err="1">
                <a:solidFill>
                  <a:srgbClr val="000000"/>
                </a:solidFill>
                <a:latin typeface="Nunito Bold"/>
                <a:ea typeface="Nunito Bold"/>
                <a:cs typeface="Nunito Bold"/>
                <a:sym typeface="Nunito Bold"/>
              </a:rPr>
              <a:t>có</a:t>
            </a:r>
            <a:r>
              <a:rPr lang="en-US" sz="3292" dirty="0">
                <a:solidFill>
                  <a:srgbClr val="000000"/>
                </a:solidFill>
                <a:latin typeface="Nunito Bold"/>
                <a:ea typeface="Nunito Bold"/>
                <a:cs typeface="Nunito Bold"/>
                <a:sym typeface="Nunito Bold"/>
              </a:rPr>
              <a:t> </a:t>
            </a:r>
            <a:r>
              <a:rPr lang="en-US" sz="3292" dirty="0" err="1">
                <a:solidFill>
                  <a:srgbClr val="000000"/>
                </a:solidFill>
                <a:latin typeface="Nunito Bold"/>
                <a:ea typeface="Nunito Bold"/>
                <a:cs typeface="Nunito Bold"/>
                <a:sym typeface="Nunito Bold"/>
              </a:rPr>
              <a:t>hành</a:t>
            </a:r>
            <a:r>
              <a:rPr lang="en-US" sz="3292" dirty="0">
                <a:solidFill>
                  <a:srgbClr val="000000"/>
                </a:solidFill>
                <a:latin typeface="Nunito Bold"/>
                <a:ea typeface="Nunito Bold"/>
                <a:cs typeface="Nunito Bold"/>
                <a:sym typeface="Nunito Bold"/>
              </a:rPr>
              <a:t> vi </a:t>
            </a:r>
            <a:r>
              <a:rPr lang="en-US" sz="3292" dirty="0" err="1">
                <a:solidFill>
                  <a:srgbClr val="000000"/>
                </a:solidFill>
                <a:latin typeface="Nunito Bold"/>
                <a:ea typeface="Nunito Bold"/>
                <a:cs typeface="Nunito Bold"/>
                <a:sym typeface="Nunito Bold"/>
              </a:rPr>
              <a:t>bắt</a:t>
            </a:r>
            <a:r>
              <a:rPr lang="en-US" sz="3292" dirty="0">
                <a:solidFill>
                  <a:srgbClr val="000000"/>
                </a:solidFill>
                <a:latin typeface="Nunito Bold"/>
                <a:ea typeface="Nunito Bold"/>
                <a:cs typeface="Nunito Bold"/>
                <a:sym typeface="Nunito Bold"/>
              </a:rPr>
              <a:t> </a:t>
            </a:r>
            <a:r>
              <a:rPr lang="en-US" sz="3292" dirty="0" err="1">
                <a:solidFill>
                  <a:srgbClr val="000000"/>
                </a:solidFill>
                <a:latin typeface="Nunito Bold"/>
                <a:ea typeface="Nunito Bold"/>
                <a:cs typeface="Nunito Bold"/>
                <a:sym typeface="Nunito Bold"/>
              </a:rPr>
              <a:t>nạt</a:t>
            </a:r>
            <a:r>
              <a:rPr lang="en-US" sz="3292" dirty="0">
                <a:solidFill>
                  <a:srgbClr val="000000"/>
                </a:solidFill>
                <a:latin typeface="Nunito Bold"/>
                <a:ea typeface="Nunito Bold"/>
                <a:cs typeface="Nunito Bold"/>
                <a:sym typeface="Nunito Bold"/>
              </a:rPr>
              <a:t>. </a:t>
            </a:r>
            <a:r>
              <a:rPr lang="en-US" sz="3292" dirty="0" err="1">
                <a:solidFill>
                  <a:srgbClr val="000000"/>
                </a:solidFill>
                <a:latin typeface="Nunito Bold"/>
                <a:ea typeface="Nunito Bold"/>
                <a:cs typeface="Nunito Bold"/>
                <a:sym typeface="Nunito Bold"/>
              </a:rPr>
              <a:t>Quan</a:t>
            </a:r>
            <a:r>
              <a:rPr lang="en-US" sz="3292" dirty="0">
                <a:solidFill>
                  <a:srgbClr val="000000"/>
                </a:solidFill>
                <a:latin typeface="Nunito Bold"/>
                <a:ea typeface="Nunito Bold"/>
                <a:cs typeface="Nunito Bold"/>
                <a:sym typeface="Nunito Bold"/>
              </a:rPr>
              <a:t> </a:t>
            </a:r>
            <a:r>
              <a:rPr lang="en-US" sz="3292" dirty="0" err="1">
                <a:solidFill>
                  <a:srgbClr val="000000"/>
                </a:solidFill>
                <a:latin typeface="Nunito Bold"/>
                <a:ea typeface="Nunito Bold"/>
                <a:cs typeface="Nunito Bold"/>
                <a:sym typeface="Nunito Bold"/>
              </a:rPr>
              <a:t>trọng</a:t>
            </a:r>
            <a:r>
              <a:rPr lang="en-US" sz="3292" dirty="0">
                <a:solidFill>
                  <a:srgbClr val="000000"/>
                </a:solidFill>
                <a:latin typeface="Nunito Bold"/>
                <a:ea typeface="Nunito Bold"/>
                <a:cs typeface="Nunito Bold"/>
                <a:sym typeface="Nunito Bold"/>
              </a:rPr>
              <a:t> </a:t>
            </a:r>
            <a:r>
              <a:rPr lang="en-US" sz="3292" dirty="0" err="1">
                <a:solidFill>
                  <a:srgbClr val="000000"/>
                </a:solidFill>
                <a:latin typeface="Nunito Bold"/>
                <a:ea typeface="Nunito Bold"/>
                <a:cs typeface="Nunito Bold"/>
                <a:sym typeface="Nunito Bold"/>
              </a:rPr>
              <a:t>nhất</a:t>
            </a:r>
            <a:r>
              <a:rPr lang="en-US" sz="3292" dirty="0">
                <a:solidFill>
                  <a:srgbClr val="000000"/>
                </a:solidFill>
                <a:latin typeface="Nunito Bold"/>
                <a:ea typeface="Nunito Bold"/>
                <a:cs typeface="Nunito Bold"/>
                <a:sym typeface="Nunito Bold"/>
              </a:rPr>
              <a:t> </a:t>
            </a:r>
            <a:r>
              <a:rPr lang="en-US" sz="3292" dirty="0" err="1">
                <a:solidFill>
                  <a:srgbClr val="000000"/>
                </a:solidFill>
                <a:latin typeface="Nunito Bold"/>
                <a:ea typeface="Nunito Bold"/>
                <a:cs typeface="Nunito Bold"/>
                <a:sym typeface="Nunito Bold"/>
              </a:rPr>
              <a:t>là</a:t>
            </a:r>
            <a:r>
              <a:rPr lang="en-US" sz="3292" dirty="0">
                <a:solidFill>
                  <a:srgbClr val="000000"/>
                </a:solidFill>
                <a:latin typeface="Nunito Bold"/>
                <a:ea typeface="Nunito Bold"/>
                <a:cs typeface="Nunito Bold"/>
                <a:sym typeface="Nunito Bold"/>
              </a:rPr>
              <a:t> </a:t>
            </a:r>
            <a:r>
              <a:rPr lang="en-US" sz="3292" dirty="0" err="1">
                <a:solidFill>
                  <a:srgbClr val="000000"/>
                </a:solidFill>
                <a:latin typeface="Nunito Bold"/>
                <a:ea typeface="Nunito Bold"/>
                <a:cs typeface="Nunito Bold"/>
                <a:sym typeface="Nunito Bold"/>
              </a:rPr>
              <a:t>giữ</a:t>
            </a:r>
            <a:r>
              <a:rPr lang="en-US" sz="3292" dirty="0">
                <a:solidFill>
                  <a:srgbClr val="000000"/>
                </a:solidFill>
                <a:latin typeface="Nunito Bold"/>
                <a:ea typeface="Nunito Bold"/>
                <a:cs typeface="Nunito Bold"/>
                <a:sym typeface="Nunito Bold"/>
              </a:rPr>
              <a:t> </a:t>
            </a:r>
            <a:r>
              <a:rPr lang="en-US" sz="3292" dirty="0" err="1">
                <a:solidFill>
                  <a:srgbClr val="000000"/>
                </a:solidFill>
                <a:latin typeface="Nunito Bold"/>
                <a:ea typeface="Nunito Bold"/>
                <a:cs typeface="Nunito Bold"/>
                <a:sym typeface="Nunito Bold"/>
              </a:rPr>
              <a:t>thái</a:t>
            </a:r>
            <a:r>
              <a:rPr lang="en-US" sz="3292" dirty="0">
                <a:solidFill>
                  <a:srgbClr val="000000"/>
                </a:solidFill>
                <a:latin typeface="Nunito Bold"/>
                <a:ea typeface="Nunito Bold"/>
                <a:cs typeface="Nunito Bold"/>
                <a:sym typeface="Nunito Bold"/>
              </a:rPr>
              <a:t> </a:t>
            </a:r>
            <a:r>
              <a:rPr lang="en-US" sz="3292" dirty="0" err="1">
                <a:solidFill>
                  <a:srgbClr val="000000"/>
                </a:solidFill>
                <a:latin typeface="Nunito Bold"/>
                <a:ea typeface="Nunito Bold"/>
                <a:cs typeface="Nunito Bold"/>
                <a:sym typeface="Nunito Bold"/>
              </a:rPr>
              <a:t>độ</a:t>
            </a:r>
            <a:r>
              <a:rPr lang="en-US" sz="3292" dirty="0">
                <a:solidFill>
                  <a:srgbClr val="000000"/>
                </a:solidFill>
                <a:latin typeface="Nunito Bold"/>
                <a:ea typeface="Nunito Bold"/>
                <a:cs typeface="Nunito Bold"/>
                <a:sym typeface="Nunito Bold"/>
              </a:rPr>
              <a:t> </a:t>
            </a:r>
            <a:r>
              <a:rPr lang="en-US" sz="3292" dirty="0" err="1">
                <a:solidFill>
                  <a:srgbClr val="000000"/>
                </a:solidFill>
                <a:latin typeface="Nunito Bold"/>
                <a:ea typeface="Nunito Bold"/>
                <a:cs typeface="Nunito Bold"/>
                <a:sym typeface="Nunito Bold"/>
              </a:rPr>
              <a:t>tôn</a:t>
            </a:r>
            <a:r>
              <a:rPr lang="en-US" sz="3292" dirty="0">
                <a:solidFill>
                  <a:srgbClr val="000000"/>
                </a:solidFill>
                <a:latin typeface="Nunito Bold"/>
                <a:ea typeface="Nunito Bold"/>
                <a:cs typeface="Nunito Bold"/>
                <a:sym typeface="Nunito Bold"/>
              </a:rPr>
              <a:t> </a:t>
            </a:r>
            <a:r>
              <a:rPr lang="en-US" sz="3292" dirty="0" err="1">
                <a:solidFill>
                  <a:srgbClr val="000000"/>
                </a:solidFill>
                <a:latin typeface="Nunito Bold"/>
                <a:ea typeface="Nunito Bold"/>
                <a:cs typeface="Nunito Bold"/>
                <a:sym typeface="Nunito Bold"/>
              </a:rPr>
              <a:t>trọng</a:t>
            </a:r>
            <a:r>
              <a:rPr lang="en-US" sz="3292" dirty="0">
                <a:solidFill>
                  <a:srgbClr val="000000"/>
                </a:solidFill>
                <a:latin typeface="Nunito Bold"/>
                <a:ea typeface="Nunito Bold"/>
                <a:cs typeface="Nunito Bold"/>
                <a:sym typeface="Nunito Bold"/>
              </a:rPr>
              <a:t>, </a:t>
            </a:r>
            <a:r>
              <a:rPr lang="en-US" sz="3292" dirty="0" err="1">
                <a:solidFill>
                  <a:srgbClr val="000000"/>
                </a:solidFill>
                <a:latin typeface="Nunito Bold"/>
                <a:ea typeface="Nunito Bold"/>
                <a:cs typeface="Nunito Bold"/>
                <a:sym typeface="Nunito Bold"/>
              </a:rPr>
              <a:t>tích</a:t>
            </a:r>
            <a:r>
              <a:rPr lang="en-US" sz="3292" dirty="0">
                <a:solidFill>
                  <a:srgbClr val="000000"/>
                </a:solidFill>
                <a:latin typeface="Nunito Bold"/>
                <a:ea typeface="Nunito Bold"/>
                <a:cs typeface="Nunito Bold"/>
                <a:sym typeface="Nunito Bold"/>
              </a:rPr>
              <a:t> </a:t>
            </a:r>
            <a:r>
              <a:rPr lang="en-US" sz="3292" dirty="0" err="1">
                <a:solidFill>
                  <a:srgbClr val="000000"/>
                </a:solidFill>
                <a:latin typeface="Nunito Bold"/>
                <a:ea typeface="Nunito Bold"/>
                <a:cs typeface="Nunito Bold"/>
                <a:sym typeface="Nunito Bold"/>
              </a:rPr>
              <a:t>cực</a:t>
            </a:r>
            <a:r>
              <a:rPr lang="en-US" sz="3292" dirty="0">
                <a:solidFill>
                  <a:srgbClr val="000000"/>
                </a:solidFill>
                <a:latin typeface="Nunito Bold"/>
                <a:ea typeface="Nunito Bold"/>
                <a:cs typeface="Nunito Bold"/>
                <a:sym typeface="Nunito Bold"/>
              </a:rPr>
              <a:t> </a:t>
            </a:r>
            <a:r>
              <a:rPr lang="en-US" sz="3292" dirty="0" err="1">
                <a:solidFill>
                  <a:srgbClr val="000000"/>
                </a:solidFill>
                <a:latin typeface="Nunito Bold"/>
                <a:ea typeface="Nunito Bold"/>
                <a:cs typeface="Nunito Bold"/>
                <a:sym typeface="Nunito Bold"/>
              </a:rPr>
              <a:t>và</a:t>
            </a:r>
            <a:r>
              <a:rPr lang="en-US" sz="3292" dirty="0">
                <a:solidFill>
                  <a:srgbClr val="000000"/>
                </a:solidFill>
                <a:latin typeface="Nunito Bold"/>
                <a:ea typeface="Nunito Bold"/>
                <a:cs typeface="Nunito Bold"/>
                <a:sym typeface="Nunito Bold"/>
              </a:rPr>
              <a:t> </a:t>
            </a:r>
            <a:r>
              <a:rPr lang="en-US" sz="3292" dirty="0" err="1">
                <a:solidFill>
                  <a:srgbClr val="000000"/>
                </a:solidFill>
                <a:latin typeface="Nunito Bold"/>
                <a:ea typeface="Nunito Bold"/>
                <a:cs typeface="Nunito Bold"/>
                <a:sym typeface="Nunito Bold"/>
              </a:rPr>
              <a:t>lan</a:t>
            </a:r>
            <a:r>
              <a:rPr lang="en-US" sz="3292" dirty="0">
                <a:solidFill>
                  <a:srgbClr val="000000"/>
                </a:solidFill>
                <a:latin typeface="Nunito Bold"/>
                <a:ea typeface="Nunito Bold"/>
                <a:cs typeface="Nunito Bold"/>
                <a:sym typeface="Nunito Bold"/>
              </a:rPr>
              <a:t> </a:t>
            </a:r>
            <a:r>
              <a:rPr lang="en-US" sz="3292" dirty="0" err="1">
                <a:solidFill>
                  <a:srgbClr val="000000"/>
                </a:solidFill>
                <a:latin typeface="Nunito Bold"/>
                <a:ea typeface="Nunito Bold"/>
                <a:cs typeface="Nunito Bold"/>
                <a:sym typeface="Nunito Bold"/>
              </a:rPr>
              <a:t>tỏa</a:t>
            </a:r>
            <a:r>
              <a:rPr lang="en-US" sz="3292" dirty="0">
                <a:solidFill>
                  <a:srgbClr val="000000"/>
                </a:solidFill>
                <a:latin typeface="Nunito Bold"/>
                <a:ea typeface="Nunito Bold"/>
                <a:cs typeface="Nunito Bold"/>
                <a:sym typeface="Nunito Bold"/>
              </a:rPr>
              <a:t> </a:t>
            </a:r>
            <a:r>
              <a:rPr lang="en-US" sz="3292" dirty="0" err="1">
                <a:solidFill>
                  <a:srgbClr val="000000"/>
                </a:solidFill>
                <a:latin typeface="Nunito Bold"/>
                <a:ea typeface="Nunito Bold"/>
                <a:cs typeface="Nunito Bold"/>
                <a:sym typeface="Nunito Bold"/>
              </a:rPr>
              <a:t>tinh</a:t>
            </a:r>
            <a:r>
              <a:rPr lang="en-US" sz="3292" dirty="0">
                <a:solidFill>
                  <a:srgbClr val="000000"/>
                </a:solidFill>
                <a:latin typeface="Nunito Bold"/>
                <a:ea typeface="Nunito Bold"/>
                <a:cs typeface="Nunito Bold"/>
                <a:sym typeface="Nunito Bold"/>
              </a:rPr>
              <a:t> </a:t>
            </a:r>
            <a:r>
              <a:rPr lang="en-US" sz="3292" dirty="0" err="1">
                <a:solidFill>
                  <a:srgbClr val="000000"/>
                </a:solidFill>
                <a:latin typeface="Nunito Bold"/>
                <a:ea typeface="Nunito Bold"/>
                <a:cs typeface="Nunito Bold"/>
                <a:sym typeface="Nunito Bold"/>
              </a:rPr>
              <a:t>thần</a:t>
            </a:r>
            <a:r>
              <a:rPr lang="en-US" sz="3292" dirty="0">
                <a:solidFill>
                  <a:srgbClr val="000000"/>
                </a:solidFill>
                <a:latin typeface="Nunito Bold"/>
                <a:ea typeface="Nunito Bold"/>
                <a:cs typeface="Nunito Bold"/>
                <a:sym typeface="Nunito Bold"/>
              </a:rPr>
              <a:t> </a:t>
            </a:r>
            <a:r>
              <a:rPr lang="en-US" sz="3292" dirty="0" err="1">
                <a:solidFill>
                  <a:srgbClr val="000000"/>
                </a:solidFill>
                <a:latin typeface="Nunito Bold"/>
                <a:ea typeface="Nunito Bold"/>
                <a:cs typeface="Nunito Bold"/>
                <a:sym typeface="Nunito Bold"/>
              </a:rPr>
              <a:t>nhân</a:t>
            </a:r>
            <a:r>
              <a:rPr lang="en-US" sz="3292" dirty="0">
                <a:solidFill>
                  <a:srgbClr val="000000"/>
                </a:solidFill>
                <a:latin typeface="Nunito Bold"/>
                <a:ea typeface="Nunito Bold"/>
                <a:cs typeface="Nunito Bold"/>
                <a:sym typeface="Nunito Bold"/>
              </a:rPr>
              <a:t> </a:t>
            </a:r>
            <a:r>
              <a:rPr lang="en-US" sz="3292" dirty="0" err="1">
                <a:solidFill>
                  <a:srgbClr val="000000"/>
                </a:solidFill>
                <a:latin typeface="Nunito Bold"/>
                <a:ea typeface="Nunito Bold"/>
                <a:cs typeface="Nunito Bold"/>
                <a:sym typeface="Nunito Bold"/>
              </a:rPr>
              <a:t>ái</a:t>
            </a:r>
            <a:r>
              <a:rPr lang="en-US" sz="3292" dirty="0">
                <a:solidFill>
                  <a:srgbClr val="000000"/>
                </a:solidFill>
                <a:latin typeface="Nunito Bold"/>
                <a:ea typeface="Nunito Bold"/>
                <a:cs typeface="Nunito Bold"/>
                <a:sym typeface="Nunito Bold"/>
              </a:rPr>
              <a:t> </a:t>
            </a:r>
            <a:r>
              <a:rPr lang="en-US" sz="3292" dirty="0" err="1">
                <a:solidFill>
                  <a:srgbClr val="000000"/>
                </a:solidFill>
                <a:latin typeface="Nunito Bold"/>
                <a:ea typeface="Nunito Bold"/>
                <a:cs typeface="Nunito Bold"/>
                <a:sym typeface="Nunito Bold"/>
              </a:rPr>
              <a:t>để</a:t>
            </a:r>
            <a:r>
              <a:rPr lang="en-US" sz="3292" dirty="0">
                <a:solidFill>
                  <a:srgbClr val="000000"/>
                </a:solidFill>
                <a:latin typeface="Nunito Bold"/>
                <a:ea typeface="Nunito Bold"/>
                <a:cs typeface="Nunito Bold"/>
                <a:sym typeface="Nunito Bold"/>
              </a:rPr>
              <a:t> </a:t>
            </a:r>
            <a:r>
              <a:rPr lang="en-US" sz="3292" dirty="0" err="1">
                <a:solidFill>
                  <a:srgbClr val="000000"/>
                </a:solidFill>
                <a:latin typeface="Nunito Bold"/>
                <a:ea typeface="Nunito Bold"/>
                <a:cs typeface="Nunito Bold"/>
                <a:sym typeface="Nunito Bold"/>
              </a:rPr>
              <a:t>không</a:t>
            </a:r>
            <a:r>
              <a:rPr lang="en-US" sz="3292" dirty="0">
                <a:solidFill>
                  <a:srgbClr val="000000"/>
                </a:solidFill>
                <a:latin typeface="Nunito Bold"/>
                <a:ea typeface="Nunito Bold"/>
                <a:cs typeface="Nunito Bold"/>
                <a:sym typeface="Nunito Bold"/>
              </a:rPr>
              <a:t> </a:t>
            </a:r>
            <a:r>
              <a:rPr lang="en-US" sz="3292" dirty="0" err="1">
                <a:solidFill>
                  <a:srgbClr val="000000"/>
                </a:solidFill>
                <a:latin typeface="Nunito Bold"/>
                <a:ea typeface="Nunito Bold"/>
                <a:cs typeface="Nunito Bold"/>
                <a:sym typeface="Nunito Bold"/>
              </a:rPr>
              <a:t>ai</a:t>
            </a:r>
            <a:r>
              <a:rPr lang="en-US" sz="3292" dirty="0">
                <a:solidFill>
                  <a:srgbClr val="000000"/>
                </a:solidFill>
                <a:latin typeface="Nunito Bold"/>
                <a:ea typeface="Nunito Bold"/>
                <a:cs typeface="Nunito Bold"/>
                <a:sym typeface="Nunito Bold"/>
              </a:rPr>
              <a:t> </a:t>
            </a:r>
            <a:r>
              <a:rPr lang="en-US" sz="3292" dirty="0" err="1">
                <a:solidFill>
                  <a:srgbClr val="000000"/>
                </a:solidFill>
                <a:latin typeface="Nunito Bold"/>
                <a:ea typeface="Nunito Bold"/>
                <a:cs typeface="Nunito Bold"/>
                <a:sym typeface="Nunito Bold"/>
              </a:rPr>
              <a:t>cảm</a:t>
            </a:r>
            <a:r>
              <a:rPr lang="en-US" sz="3292" dirty="0">
                <a:solidFill>
                  <a:srgbClr val="000000"/>
                </a:solidFill>
                <a:latin typeface="Nunito Bold"/>
                <a:ea typeface="Nunito Bold"/>
                <a:cs typeface="Nunito Bold"/>
                <a:sym typeface="Nunito Bold"/>
              </a:rPr>
              <a:t> </a:t>
            </a:r>
            <a:r>
              <a:rPr lang="en-US" sz="3292" dirty="0" err="1">
                <a:solidFill>
                  <a:srgbClr val="000000"/>
                </a:solidFill>
                <a:latin typeface="Nunito Bold"/>
                <a:ea typeface="Nunito Bold"/>
                <a:cs typeface="Nunito Bold"/>
                <a:sym typeface="Nunito Bold"/>
              </a:rPr>
              <a:t>thấy</a:t>
            </a:r>
            <a:r>
              <a:rPr lang="en-US" sz="3292" dirty="0">
                <a:solidFill>
                  <a:srgbClr val="000000"/>
                </a:solidFill>
                <a:latin typeface="Nunito Bold"/>
                <a:ea typeface="Nunito Bold"/>
                <a:cs typeface="Nunito Bold"/>
                <a:sym typeface="Nunito Bold"/>
              </a:rPr>
              <a:t> </a:t>
            </a:r>
            <a:r>
              <a:rPr lang="en-US" sz="3292" dirty="0" err="1">
                <a:solidFill>
                  <a:srgbClr val="000000"/>
                </a:solidFill>
                <a:latin typeface="Nunito Bold"/>
                <a:ea typeface="Nunito Bold"/>
                <a:cs typeface="Nunito Bold"/>
                <a:sym typeface="Nunito Bold"/>
              </a:rPr>
              <a:t>cô</a:t>
            </a:r>
            <a:r>
              <a:rPr lang="en-US" sz="3292" dirty="0">
                <a:solidFill>
                  <a:srgbClr val="000000"/>
                </a:solidFill>
                <a:latin typeface="Nunito Bold"/>
                <a:ea typeface="Nunito Bold"/>
                <a:cs typeface="Nunito Bold"/>
                <a:sym typeface="Nunito Bold"/>
              </a:rPr>
              <a:t> </a:t>
            </a:r>
            <a:r>
              <a:rPr lang="en-US" sz="3292" dirty="0" err="1">
                <a:solidFill>
                  <a:srgbClr val="000000"/>
                </a:solidFill>
                <a:latin typeface="Nunito Bold"/>
                <a:ea typeface="Nunito Bold"/>
                <a:cs typeface="Nunito Bold"/>
                <a:sym typeface="Nunito Bold"/>
              </a:rPr>
              <a:t>đơn</a:t>
            </a:r>
            <a:r>
              <a:rPr lang="en-US" sz="3292" dirty="0">
                <a:solidFill>
                  <a:srgbClr val="000000"/>
                </a:solidFill>
                <a:latin typeface="Nunito Bold"/>
                <a:ea typeface="Nunito Bold"/>
                <a:cs typeface="Nunito Bold"/>
                <a:sym typeface="Nunito Bold"/>
              </a:rPr>
              <a:t> </a:t>
            </a:r>
            <a:r>
              <a:rPr lang="en-US" sz="3292" dirty="0" err="1">
                <a:solidFill>
                  <a:srgbClr val="000000"/>
                </a:solidFill>
                <a:latin typeface="Nunito Bold"/>
                <a:ea typeface="Nunito Bold"/>
                <a:cs typeface="Nunito Bold"/>
                <a:sym typeface="Nunito Bold"/>
              </a:rPr>
              <a:t>khi</a:t>
            </a:r>
            <a:r>
              <a:rPr lang="en-US" sz="3292" dirty="0">
                <a:solidFill>
                  <a:srgbClr val="000000"/>
                </a:solidFill>
                <a:latin typeface="Nunito Bold"/>
                <a:ea typeface="Nunito Bold"/>
                <a:cs typeface="Nunito Bold"/>
                <a:sym typeface="Nunito Bold"/>
              </a:rPr>
              <a:t> </a:t>
            </a:r>
            <a:r>
              <a:rPr lang="en-US" sz="3292" dirty="0" err="1">
                <a:solidFill>
                  <a:srgbClr val="000000"/>
                </a:solidFill>
                <a:latin typeface="Nunito Bold"/>
                <a:ea typeface="Nunito Bold"/>
                <a:cs typeface="Nunito Bold"/>
                <a:sym typeface="Nunito Bold"/>
              </a:rPr>
              <a:t>gặp</a:t>
            </a:r>
            <a:r>
              <a:rPr lang="en-US" sz="3292" dirty="0">
                <a:solidFill>
                  <a:srgbClr val="000000"/>
                </a:solidFill>
                <a:latin typeface="Nunito Bold"/>
                <a:ea typeface="Nunito Bold"/>
                <a:cs typeface="Nunito Bold"/>
                <a:sym typeface="Nunito Bold"/>
              </a:rPr>
              <a:t> </a:t>
            </a:r>
            <a:r>
              <a:rPr lang="en-US" sz="3292" dirty="0" err="1">
                <a:solidFill>
                  <a:srgbClr val="000000"/>
                </a:solidFill>
                <a:latin typeface="Nunito Bold"/>
                <a:ea typeface="Nunito Bold"/>
                <a:cs typeface="Nunito Bold"/>
                <a:sym typeface="Nunito Bold"/>
              </a:rPr>
              <a:t>chuyện</a:t>
            </a:r>
            <a:r>
              <a:rPr lang="en-US" sz="3292" dirty="0">
                <a:solidFill>
                  <a:srgbClr val="000000"/>
                </a:solidFill>
                <a:latin typeface="Nunito Bold"/>
                <a:ea typeface="Nunito Bold"/>
                <a:cs typeface="Nunito Bold"/>
                <a:sym typeface="Nunito Bold"/>
              </a:rPr>
              <a:t> </a:t>
            </a:r>
            <a:r>
              <a:rPr lang="en-US" sz="3292" dirty="0" err="1">
                <a:solidFill>
                  <a:srgbClr val="000000"/>
                </a:solidFill>
                <a:latin typeface="Nunito Bold"/>
                <a:ea typeface="Nunito Bold"/>
                <a:cs typeface="Nunito Bold"/>
                <a:sym typeface="Nunito Bold"/>
              </a:rPr>
              <a:t>trên</a:t>
            </a:r>
            <a:r>
              <a:rPr lang="en-US" sz="3292" dirty="0">
                <a:solidFill>
                  <a:srgbClr val="000000"/>
                </a:solidFill>
                <a:latin typeface="Nunito Bold"/>
                <a:ea typeface="Nunito Bold"/>
                <a:cs typeface="Nunito Bold"/>
                <a:sym typeface="Nunito Bold"/>
              </a:rPr>
              <a:t> </a:t>
            </a:r>
            <a:r>
              <a:rPr lang="en-US" sz="3292" dirty="0" err="1">
                <a:solidFill>
                  <a:srgbClr val="000000"/>
                </a:solidFill>
                <a:latin typeface="Nunito Bold"/>
                <a:ea typeface="Nunito Bold"/>
                <a:cs typeface="Nunito Bold"/>
                <a:sym typeface="Nunito Bold"/>
              </a:rPr>
              <a:t>mạng</a:t>
            </a:r>
            <a:r>
              <a:rPr lang="en-US" sz="3292" dirty="0">
                <a:solidFill>
                  <a:srgbClr val="000000"/>
                </a:solidFill>
                <a:latin typeface="Nunito Bold"/>
                <a:ea typeface="Nunito Bold"/>
                <a:cs typeface="Nunito Bold"/>
                <a:sym typeface="Nunito Bold"/>
              </a:rPr>
              <a:t>.</a:t>
            </a:r>
          </a:p>
        </p:txBody>
      </p:sp>
    </p:spTree>
    <p:extLst>
      <p:ext uri="{BB962C8B-B14F-4D97-AF65-F5344CB8AC3E}">
        <p14:creationId xmlns:p14="http://schemas.microsoft.com/office/powerpoint/2010/main" val="774567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fade">
                                      <p:cBhvr>
                                        <p:cTn id="17" dur="5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100000">
                <p:cTn id="28" fill="hold" display="0">
                  <p:stCondLst>
                    <p:cond delay="indefinite"/>
                  </p:stCondLst>
                </p:cTn>
                <p:tgtEl>
                  <p:spTgt spid="4"/>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6706865">
            <a:off x="-2881022" y="-6550645"/>
            <a:ext cx="22146455" cy="26026817"/>
          </a:xfrm>
          <a:custGeom>
            <a:avLst/>
            <a:gdLst/>
            <a:ahLst/>
            <a:cxnLst/>
            <a:rect l="l" t="t" r="r" b="b"/>
            <a:pathLst>
              <a:path w="22146455" h="26026817">
                <a:moveTo>
                  <a:pt x="0" y="0"/>
                </a:moveTo>
                <a:lnTo>
                  <a:pt x="22146455" y="0"/>
                </a:lnTo>
                <a:lnTo>
                  <a:pt x="22146455" y="26026817"/>
                </a:lnTo>
                <a:lnTo>
                  <a:pt x="0" y="2602681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pic>
        <p:nvPicPr>
          <p:cNvPr id="3" name="Picture 3">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rcRect l="5192" t="16689" b="16689"/>
          <a:stretch>
            <a:fillRect/>
          </a:stretch>
        </p:blipFill>
        <p:spPr>
          <a:xfrm>
            <a:off x="10156394" y="470761"/>
            <a:ext cx="7102906" cy="8873204"/>
          </a:xfrm>
          <a:prstGeom prst="rect">
            <a:avLst/>
          </a:prstGeom>
        </p:spPr>
      </p:pic>
      <p:sp>
        <p:nvSpPr>
          <p:cNvPr id="4" name="TextBox 4"/>
          <p:cNvSpPr txBox="1"/>
          <p:nvPr/>
        </p:nvSpPr>
        <p:spPr>
          <a:xfrm>
            <a:off x="488092" y="216034"/>
            <a:ext cx="7157252" cy="8322791"/>
          </a:xfrm>
          <a:prstGeom prst="rect">
            <a:avLst/>
          </a:prstGeom>
        </p:spPr>
        <p:txBody>
          <a:bodyPr lIns="0" tIns="0" rIns="0" bIns="0" rtlCol="0" anchor="t">
            <a:spAutoFit/>
          </a:bodyPr>
          <a:lstStyle/>
          <a:p>
            <a:pPr algn="just">
              <a:lnSpc>
                <a:spcPts val="5909"/>
              </a:lnSpc>
            </a:pPr>
            <a:r>
              <a:rPr lang="en-US" sz="4221" b="1" dirty="0" err="1" smtClean="0">
                <a:solidFill>
                  <a:srgbClr val="000000"/>
                </a:solidFill>
                <a:latin typeface="Nunito Bold"/>
                <a:ea typeface="Nunito Bold"/>
                <a:cs typeface="Nunito Bold"/>
                <a:sym typeface="Nunito Bold"/>
              </a:rPr>
              <a:t>Ví</a:t>
            </a:r>
            <a:r>
              <a:rPr lang="en-US" sz="4221" b="1" dirty="0" smtClean="0">
                <a:solidFill>
                  <a:srgbClr val="000000"/>
                </a:solidFill>
                <a:latin typeface="Nunito Bold"/>
                <a:ea typeface="Nunito Bold"/>
                <a:cs typeface="Nunito Bold"/>
                <a:sym typeface="Nunito Bold"/>
              </a:rPr>
              <a:t> </a:t>
            </a:r>
            <a:r>
              <a:rPr lang="en-US" sz="4221" b="1" dirty="0" err="1" smtClean="0">
                <a:solidFill>
                  <a:srgbClr val="000000"/>
                </a:solidFill>
                <a:latin typeface="Nunito Bold"/>
                <a:ea typeface="Nunito Bold"/>
                <a:cs typeface="Nunito Bold"/>
                <a:sym typeface="Nunito Bold"/>
              </a:rPr>
              <a:t>dụ</a:t>
            </a:r>
            <a:r>
              <a:rPr lang="en-US" sz="4221" b="1" dirty="0" smtClean="0">
                <a:solidFill>
                  <a:srgbClr val="000000"/>
                </a:solidFill>
                <a:latin typeface="Nunito Bold"/>
                <a:ea typeface="Nunito Bold"/>
                <a:cs typeface="Nunito Bold"/>
                <a:sym typeface="Nunito Bold"/>
              </a:rPr>
              <a:t> 5</a:t>
            </a:r>
            <a:r>
              <a:rPr lang="en-US" sz="4221" b="1" dirty="0">
                <a:solidFill>
                  <a:srgbClr val="000000"/>
                </a:solidFill>
                <a:latin typeface="Nunito Bold"/>
                <a:ea typeface="Nunito Bold"/>
                <a:cs typeface="Nunito Bold"/>
                <a:sym typeface="Nunito Bold"/>
              </a:rPr>
              <a:t>. </a:t>
            </a:r>
            <a:r>
              <a:rPr lang="en-US" sz="4221" b="1" dirty="0" err="1">
                <a:solidFill>
                  <a:srgbClr val="000000"/>
                </a:solidFill>
                <a:latin typeface="Nunito Bold"/>
                <a:ea typeface="Nunito Bold"/>
                <a:cs typeface="Nunito Bold"/>
                <a:sym typeface="Nunito Bold"/>
              </a:rPr>
              <a:t>Khi</a:t>
            </a:r>
            <a:r>
              <a:rPr lang="en-US" sz="4221" b="1" dirty="0">
                <a:solidFill>
                  <a:srgbClr val="000000"/>
                </a:solidFill>
                <a:latin typeface="Nunito Bold"/>
                <a:ea typeface="Nunito Bold"/>
                <a:cs typeface="Nunito Bold"/>
                <a:sym typeface="Nunito Bold"/>
              </a:rPr>
              <a:t> </a:t>
            </a:r>
            <a:r>
              <a:rPr lang="en-US" sz="4221" b="1" dirty="0" err="1">
                <a:solidFill>
                  <a:srgbClr val="000000"/>
                </a:solidFill>
                <a:latin typeface="Nunito Bold"/>
                <a:ea typeface="Nunito Bold"/>
                <a:cs typeface="Nunito Bold"/>
                <a:sym typeface="Nunito Bold"/>
              </a:rPr>
              <a:t>phản</a:t>
            </a:r>
            <a:r>
              <a:rPr lang="en-US" sz="4221" b="1" dirty="0">
                <a:solidFill>
                  <a:srgbClr val="000000"/>
                </a:solidFill>
                <a:latin typeface="Nunito Bold"/>
                <a:ea typeface="Nunito Bold"/>
                <a:cs typeface="Nunito Bold"/>
                <a:sym typeface="Nunito Bold"/>
              </a:rPr>
              <a:t> </a:t>
            </a:r>
            <a:r>
              <a:rPr lang="en-US" sz="4221" b="1" dirty="0" err="1">
                <a:solidFill>
                  <a:srgbClr val="000000"/>
                </a:solidFill>
                <a:latin typeface="Nunito Bold"/>
                <a:ea typeface="Nunito Bold"/>
                <a:cs typeface="Nunito Bold"/>
                <a:sym typeface="Nunito Bold"/>
              </a:rPr>
              <a:t>hồi</a:t>
            </a:r>
            <a:r>
              <a:rPr lang="en-US" sz="4221" b="1" dirty="0">
                <a:solidFill>
                  <a:srgbClr val="000000"/>
                </a:solidFill>
                <a:latin typeface="Nunito Bold"/>
                <a:ea typeface="Nunito Bold"/>
                <a:cs typeface="Nunito Bold"/>
                <a:sym typeface="Nunito Bold"/>
              </a:rPr>
              <a:t> tin </a:t>
            </a:r>
            <a:r>
              <a:rPr lang="en-US" sz="4221" b="1" dirty="0" err="1">
                <a:solidFill>
                  <a:srgbClr val="000000"/>
                </a:solidFill>
                <a:latin typeface="Nunito Bold"/>
                <a:ea typeface="Nunito Bold"/>
                <a:cs typeface="Nunito Bold"/>
                <a:sym typeface="Nunito Bold"/>
              </a:rPr>
              <a:t>nhắn</a:t>
            </a:r>
            <a:r>
              <a:rPr lang="en-US" sz="4221" b="1" dirty="0">
                <a:solidFill>
                  <a:srgbClr val="000000"/>
                </a:solidFill>
                <a:latin typeface="Nunito Bold"/>
                <a:ea typeface="Nunito Bold"/>
                <a:cs typeface="Nunito Bold"/>
                <a:sym typeface="Nunito Bold"/>
              </a:rPr>
              <a:t>, </a:t>
            </a:r>
            <a:r>
              <a:rPr lang="en-US" sz="4221" b="1" dirty="0" err="1">
                <a:solidFill>
                  <a:srgbClr val="000000"/>
                </a:solidFill>
                <a:latin typeface="Nunito Bold"/>
                <a:ea typeface="Nunito Bold"/>
                <a:cs typeface="Nunito Bold"/>
                <a:sym typeface="Nunito Bold"/>
              </a:rPr>
              <a:t>bình</a:t>
            </a:r>
            <a:r>
              <a:rPr lang="en-US" sz="4221" b="1" dirty="0">
                <a:solidFill>
                  <a:srgbClr val="000000"/>
                </a:solidFill>
                <a:latin typeface="Nunito Bold"/>
                <a:ea typeface="Nunito Bold"/>
                <a:cs typeface="Nunito Bold"/>
                <a:sym typeface="Nunito Bold"/>
              </a:rPr>
              <a:t> </a:t>
            </a:r>
            <a:r>
              <a:rPr lang="en-US" sz="4221" b="1" dirty="0" err="1">
                <a:solidFill>
                  <a:srgbClr val="000000"/>
                </a:solidFill>
                <a:latin typeface="Nunito Bold"/>
                <a:ea typeface="Nunito Bold"/>
                <a:cs typeface="Nunito Bold"/>
                <a:sym typeface="Nunito Bold"/>
              </a:rPr>
              <a:t>luận</a:t>
            </a:r>
            <a:endParaRPr lang="en-US" sz="4221" b="1" dirty="0">
              <a:solidFill>
                <a:srgbClr val="000000"/>
              </a:solidFill>
              <a:latin typeface="Nunito Bold"/>
              <a:ea typeface="Nunito Bold"/>
              <a:cs typeface="Nunito Bold"/>
              <a:sym typeface="Nunito Bold"/>
            </a:endParaRPr>
          </a:p>
          <a:p>
            <a:pPr algn="just">
              <a:lnSpc>
                <a:spcPts val="5909"/>
              </a:lnSpc>
              <a:spcBef>
                <a:spcPct val="0"/>
              </a:spcBef>
            </a:pPr>
            <a:r>
              <a:rPr lang="en-US" sz="4221" b="1" dirty="0">
                <a:solidFill>
                  <a:srgbClr val="000000"/>
                </a:solidFill>
                <a:latin typeface="Nunito Bold"/>
                <a:ea typeface="Nunito Bold"/>
                <a:cs typeface="Nunito Bold"/>
                <a:sym typeface="Nunito Bold"/>
              </a:rPr>
              <a:t> • </a:t>
            </a:r>
            <a:r>
              <a:rPr lang="en-US" sz="4221" dirty="0" err="1">
                <a:solidFill>
                  <a:srgbClr val="000000"/>
                </a:solidFill>
                <a:latin typeface="Nunito Bold"/>
                <a:ea typeface="Nunito Bold"/>
                <a:cs typeface="Nunito Bold"/>
                <a:sym typeface="Nunito Bold"/>
              </a:rPr>
              <a:t>Tình</a:t>
            </a:r>
            <a:r>
              <a:rPr lang="en-US" sz="4221" dirty="0">
                <a:solidFill>
                  <a:srgbClr val="000000"/>
                </a:solidFill>
                <a:latin typeface="Nunito Bold"/>
                <a:ea typeface="Nunito Bold"/>
                <a:cs typeface="Nunito Bold"/>
                <a:sym typeface="Nunito Bold"/>
              </a:rPr>
              <a:t> </a:t>
            </a:r>
            <a:r>
              <a:rPr lang="en-US" sz="4221" dirty="0" err="1">
                <a:solidFill>
                  <a:srgbClr val="000000"/>
                </a:solidFill>
                <a:latin typeface="Nunito Bold"/>
                <a:ea typeface="Nunito Bold"/>
                <a:cs typeface="Nunito Bold"/>
                <a:sym typeface="Nunito Bold"/>
              </a:rPr>
              <a:t>huống</a:t>
            </a:r>
            <a:r>
              <a:rPr lang="en-US" sz="4221" dirty="0">
                <a:solidFill>
                  <a:srgbClr val="000000"/>
                </a:solidFill>
                <a:latin typeface="Nunito Bold"/>
                <a:ea typeface="Nunito Bold"/>
                <a:cs typeface="Nunito Bold"/>
                <a:sym typeface="Nunito Bold"/>
              </a:rPr>
              <a:t>: </a:t>
            </a:r>
            <a:r>
              <a:rPr lang="en-US" sz="4221" dirty="0" err="1">
                <a:solidFill>
                  <a:srgbClr val="000000"/>
                </a:solidFill>
                <a:latin typeface="Nunito Bold"/>
                <a:ea typeface="Nunito Bold"/>
                <a:cs typeface="Nunito Bold"/>
                <a:sym typeface="Nunito Bold"/>
              </a:rPr>
              <a:t>Người</a:t>
            </a:r>
            <a:r>
              <a:rPr lang="en-US" sz="4221" dirty="0">
                <a:solidFill>
                  <a:srgbClr val="000000"/>
                </a:solidFill>
                <a:latin typeface="Nunito Bold"/>
                <a:ea typeface="Nunito Bold"/>
                <a:cs typeface="Nunito Bold"/>
                <a:sym typeface="Nunito Bold"/>
              </a:rPr>
              <a:t> </a:t>
            </a:r>
            <a:r>
              <a:rPr lang="en-US" sz="4221" dirty="0" err="1">
                <a:solidFill>
                  <a:srgbClr val="000000"/>
                </a:solidFill>
                <a:latin typeface="Nunito Bold"/>
                <a:ea typeface="Nunito Bold"/>
                <a:cs typeface="Nunito Bold"/>
                <a:sym typeface="Nunito Bold"/>
              </a:rPr>
              <a:t>khác</a:t>
            </a:r>
            <a:r>
              <a:rPr lang="en-US" sz="4221" dirty="0">
                <a:solidFill>
                  <a:srgbClr val="000000"/>
                </a:solidFill>
                <a:latin typeface="Nunito Bold"/>
                <a:ea typeface="Nunito Bold"/>
                <a:cs typeface="Nunito Bold"/>
                <a:sym typeface="Nunito Bold"/>
              </a:rPr>
              <a:t> </a:t>
            </a:r>
            <a:r>
              <a:rPr lang="en-US" sz="4221" dirty="0" err="1">
                <a:solidFill>
                  <a:srgbClr val="000000"/>
                </a:solidFill>
                <a:latin typeface="Nunito Bold"/>
                <a:ea typeface="Nunito Bold"/>
                <a:cs typeface="Nunito Bold"/>
                <a:sym typeface="Nunito Bold"/>
              </a:rPr>
              <a:t>gửi</a:t>
            </a:r>
            <a:r>
              <a:rPr lang="en-US" sz="4221" dirty="0">
                <a:solidFill>
                  <a:srgbClr val="000000"/>
                </a:solidFill>
                <a:latin typeface="Nunito Bold"/>
                <a:ea typeface="Nunito Bold"/>
                <a:cs typeface="Nunito Bold"/>
                <a:sym typeface="Nunito Bold"/>
              </a:rPr>
              <a:t> tin </a:t>
            </a:r>
            <a:r>
              <a:rPr lang="en-US" sz="4221" dirty="0" err="1">
                <a:solidFill>
                  <a:srgbClr val="000000"/>
                </a:solidFill>
                <a:latin typeface="Nunito Bold"/>
                <a:ea typeface="Nunito Bold"/>
                <a:cs typeface="Nunito Bold"/>
                <a:sym typeface="Nunito Bold"/>
              </a:rPr>
              <a:t>nhắn</a:t>
            </a:r>
            <a:r>
              <a:rPr lang="en-US" sz="4221" dirty="0">
                <a:solidFill>
                  <a:srgbClr val="000000"/>
                </a:solidFill>
                <a:latin typeface="Nunito Bold"/>
                <a:ea typeface="Nunito Bold"/>
                <a:cs typeface="Nunito Bold"/>
                <a:sym typeface="Nunito Bold"/>
              </a:rPr>
              <a:t> hay </a:t>
            </a:r>
            <a:r>
              <a:rPr lang="en-US" sz="4221" dirty="0" err="1">
                <a:solidFill>
                  <a:srgbClr val="000000"/>
                </a:solidFill>
                <a:latin typeface="Nunito Bold"/>
                <a:ea typeface="Nunito Bold"/>
                <a:cs typeface="Nunito Bold"/>
                <a:sym typeface="Nunito Bold"/>
              </a:rPr>
              <a:t>bình</a:t>
            </a:r>
            <a:r>
              <a:rPr lang="en-US" sz="4221" dirty="0">
                <a:solidFill>
                  <a:srgbClr val="000000"/>
                </a:solidFill>
                <a:latin typeface="Nunito Bold"/>
                <a:ea typeface="Nunito Bold"/>
                <a:cs typeface="Nunito Bold"/>
                <a:sym typeface="Nunito Bold"/>
              </a:rPr>
              <a:t> </a:t>
            </a:r>
            <a:r>
              <a:rPr lang="en-US" sz="4221" dirty="0" err="1">
                <a:solidFill>
                  <a:srgbClr val="000000"/>
                </a:solidFill>
                <a:latin typeface="Nunito Bold"/>
                <a:ea typeface="Nunito Bold"/>
                <a:cs typeface="Nunito Bold"/>
                <a:sym typeface="Nunito Bold"/>
              </a:rPr>
              <a:t>luận</a:t>
            </a:r>
            <a:r>
              <a:rPr lang="en-US" sz="4221" dirty="0">
                <a:solidFill>
                  <a:srgbClr val="000000"/>
                </a:solidFill>
                <a:latin typeface="Nunito Bold"/>
                <a:ea typeface="Nunito Bold"/>
                <a:cs typeface="Nunito Bold"/>
                <a:sym typeface="Nunito Bold"/>
              </a:rPr>
              <a:t> </a:t>
            </a:r>
            <a:r>
              <a:rPr lang="en-US" sz="4221" dirty="0" err="1">
                <a:solidFill>
                  <a:srgbClr val="000000"/>
                </a:solidFill>
                <a:latin typeface="Nunito Bold"/>
                <a:ea typeface="Nunito Bold"/>
                <a:cs typeface="Nunito Bold"/>
                <a:sym typeface="Nunito Bold"/>
              </a:rPr>
              <a:t>mà</a:t>
            </a:r>
            <a:r>
              <a:rPr lang="en-US" sz="4221" dirty="0">
                <a:solidFill>
                  <a:srgbClr val="000000"/>
                </a:solidFill>
                <a:latin typeface="Nunito Bold"/>
                <a:ea typeface="Nunito Bold"/>
                <a:cs typeface="Nunito Bold"/>
                <a:sym typeface="Nunito Bold"/>
              </a:rPr>
              <a:t> </a:t>
            </a:r>
            <a:r>
              <a:rPr lang="en-US" sz="4221" dirty="0" err="1">
                <a:solidFill>
                  <a:srgbClr val="000000"/>
                </a:solidFill>
                <a:latin typeface="Nunito Bold"/>
                <a:ea typeface="Nunito Bold"/>
                <a:cs typeface="Nunito Bold"/>
                <a:sym typeface="Nunito Bold"/>
              </a:rPr>
              <a:t>mình</a:t>
            </a:r>
            <a:r>
              <a:rPr lang="en-US" sz="4221" dirty="0">
                <a:solidFill>
                  <a:srgbClr val="000000"/>
                </a:solidFill>
                <a:latin typeface="Nunito Bold"/>
                <a:ea typeface="Nunito Bold"/>
                <a:cs typeface="Nunito Bold"/>
                <a:sym typeface="Nunito Bold"/>
              </a:rPr>
              <a:t> </a:t>
            </a:r>
            <a:r>
              <a:rPr lang="en-US" sz="4221" dirty="0" err="1">
                <a:solidFill>
                  <a:srgbClr val="000000"/>
                </a:solidFill>
                <a:latin typeface="Nunito Bold"/>
                <a:ea typeface="Nunito Bold"/>
                <a:cs typeface="Nunito Bold"/>
                <a:sym typeface="Nunito Bold"/>
              </a:rPr>
              <a:t>bận</a:t>
            </a:r>
            <a:r>
              <a:rPr lang="en-US" sz="4221" dirty="0">
                <a:solidFill>
                  <a:srgbClr val="000000"/>
                </a:solidFill>
                <a:latin typeface="Nunito Bold"/>
                <a:ea typeface="Nunito Bold"/>
                <a:cs typeface="Nunito Bold"/>
                <a:sym typeface="Nunito Bold"/>
              </a:rPr>
              <a:t> </a:t>
            </a:r>
            <a:r>
              <a:rPr lang="en-US" sz="4221" dirty="0" err="1">
                <a:solidFill>
                  <a:srgbClr val="000000"/>
                </a:solidFill>
                <a:latin typeface="Nunito Bold"/>
                <a:ea typeface="Nunito Bold"/>
                <a:cs typeface="Nunito Bold"/>
                <a:sym typeface="Nunito Bold"/>
              </a:rPr>
              <a:t>chưa</a:t>
            </a:r>
            <a:r>
              <a:rPr lang="en-US" sz="4221" dirty="0">
                <a:solidFill>
                  <a:srgbClr val="000000"/>
                </a:solidFill>
                <a:latin typeface="Nunito Bold"/>
                <a:ea typeface="Nunito Bold"/>
                <a:cs typeface="Nunito Bold"/>
                <a:sym typeface="Nunito Bold"/>
              </a:rPr>
              <a:t> </a:t>
            </a:r>
            <a:r>
              <a:rPr lang="en-US" sz="4221" dirty="0" err="1">
                <a:solidFill>
                  <a:srgbClr val="000000"/>
                </a:solidFill>
                <a:latin typeface="Nunito Bold"/>
                <a:ea typeface="Nunito Bold"/>
                <a:cs typeface="Nunito Bold"/>
                <a:sym typeface="Nunito Bold"/>
              </a:rPr>
              <a:t>trả</a:t>
            </a:r>
            <a:r>
              <a:rPr lang="en-US" sz="4221" dirty="0">
                <a:solidFill>
                  <a:srgbClr val="000000"/>
                </a:solidFill>
                <a:latin typeface="Nunito Bold"/>
                <a:ea typeface="Nunito Bold"/>
                <a:cs typeface="Nunito Bold"/>
                <a:sym typeface="Nunito Bold"/>
              </a:rPr>
              <a:t> </a:t>
            </a:r>
            <a:r>
              <a:rPr lang="en-US" sz="4221" dirty="0" err="1">
                <a:solidFill>
                  <a:srgbClr val="000000"/>
                </a:solidFill>
                <a:latin typeface="Nunito Bold"/>
                <a:ea typeface="Nunito Bold"/>
                <a:cs typeface="Nunito Bold"/>
                <a:sym typeface="Nunito Bold"/>
              </a:rPr>
              <a:t>lời</a:t>
            </a:r>
            <a:r>
              <a:rPr lang="en-US" sz="4221" dirty="0">
                <a:solidFill>
                  <a:srgbClr val="000000"/>
                </a:solidFill>
                <a:latin typeface="Nunito Bold"/>
                <a:ea typeface="Nunito Bold"/>
                <a:cs typeface="Nunito Bold"/>
                <a:sym typeface="Nunito Bold"/>
              </a:rPr>
              <a:t> </a:t>
            </a:r>
            <a:r>
              <a:rPr lang="en-US" sz="4221" dirty="0" err="1">
                <a:solidFill>
                  <a:srgbClr val="000000"/>
                </a:solidFill>
                <a:latin typeface="Nunito Bold"/>
                <a:ea typeface="Nunito Bold"/>
                <a:cs typeface="Nunito Bold"/>
                <a:sym typeface="Nunito Bold"/>
              </a:rPr>
              <a:t>ngay</a:t>
            </a:r>
            <a:r>
              <a:rPr lang="en-US" sz="4221" dirty="0">
                <a:solidFill>
                  <a:srgbClr val="000000"/>
                </a:solidFill>
                <a:latin typeface="Nunito Bold"/>
                <a:ea typeface="Nunito Bold"/>
                <a:cs typeface="Nunito Bold"/>
                <a:sym typeface="Nunito Bold"/>
              </a:rPr>
              <a:t>.</a:t>
            </a:r>
          </a:p>
          <a:p>
            <a:pPr algn="just">
              <a:lnSpc>
                <a:spcPts val="5909"/>
              </a:lnSpc>
              <a:spcBef>
                <a:spcPct val="0"/>
              </a:spcBef>
            </a:pPr>
            <a:r>
              <a:rPr lang="en-US" sz="4221" dirty="0">
                <a:solidFill>
                  <a:srgbClr val="000000"/>
                </a:solidFill>
                <a:latin typeface="Nunito Bold"/>
                <a:ea typeface="Nunito Bold"/>
                <a:cs typeface="Nunito Bold"/>
                <a:sym typeface="Nunito Bold"/>
              </a:rPr>
              <a:t> • </a:t>
            </a:r>
            <a:r>
              <a:rPr lang="en-US" sz="4221" dirty="0" err="1">
                <a:solidFill>
                  <a:srgbClr val="000000"/>
                </a:solidFill>
                <a:latin typeface="Nunito Bold"/>
                <a:ea typeface="Nunito Bold"/>
                <a:cs typeface="Nunito Bold"/>
                <a:sym typeface="Nunito Bold"/>
              </a:rPr>
              <a:t>Ứng</a:t>
            </a:r>
            <a:r>
              <a:rPr lang="en-US" sz="4221" dirty="0">
                <a:solidFill>
                  <a:srgbClr val="000000"/>
                </a:solidFill>
                <a:latin typeface="Nunito Bold"/>
                <a:ea typeface="Nunito Bold"/>
                <a:cs typeface="Nunito Bold"/>
                <a:sym typeface="Nunito Bold"/>
              </a:rPr>
              <a:t> </a:t>
            </a:r>
            <a:r>
              <a:rPr lang="en-US" sz="4221" dirty="0" err="1">
                <a:solidFill>
                  <a:srgbClr val="000000"/>
                </a:solidFill>
                <a:latin typeface="Nunito Bold"/>
                <a:ea typeface="Nunito Bold"/>
                <a:cs typeface="Nunito Bold"/>
                <a:sym typeface="Nunito Bold"/>
              </a:rPr>
              <a:t>xử</a:t>
            </a:r>
            <a:r>
              <a:rPr lang="en-US" sz="4221" dirty="0">
                <a:solidFill>
                  <a:srgbClr val="000000"/>
                </a:solidFill>
                <a:latin typeface="Nunito Bold"/>
                <a:ea typeface="Nunito Bold"/>
                <a:cs typeface="Nunito Bold"/>
                <a:sym typeface="Nunito Bold"/>
              </a:rPr>
              <a:t> </a:t>
            </a:r>
            <a:r>
              <a:rPr lang="en-US" sz="4221" dirty="0" err="1">
                <a:solidFill>
                  <a:srgbClr val="000000"/>
                </a:solidFill>
                <a:latin typeface="Nunito Bold"/>
                <a:ea typeface="Nunito Bold"/>
                <a:cs typeface="Nunito Bold"/>
                <a:sym typeface="Nunito Bold"/>
              </a:rPr>
              <a:t>nhân</a:t>
            </a:r>
            <a:r>
              <a:rPr lang="en-US" sz="4221" dirty="0">
                <a:solidFill>
                  <a:srgbClr val="000000"/>
                </a:solidFill>
                <a:latin typeface="Nunito Bold"/>
                <a:ea typeface="Nunito Bold"/>
                <a:cs typeface="Nunito Bold"/>
                <a:sym typeface="Nunito Bold"/>
              </a:rPr>
              <a:t> </a:t>
            </a:r>
            <a:r>
              <a:rPr lang="en-US" sz="4221" dirty="0" err="1">
                <a:solidFill>
                  <a:srgbClr val="000000"/>
                </a:solidFill>
                <a:latin typeface="Nunito Bold"/>
                <a:ea typeface="Nunito Bold"/>
                <a:cs typeface="Nunito Bold"/>
                <a:sym typeface="Nunito Bold"/>
              </a:rPr>
              <a:t>văn</a:t>
            </a:r>
            <a:r>
              <a:rPr lang="en-US" sz="4221" dirty="0">
                <a:solidFill>
                  <a:srgbClr val="000000"/>
                </a:solidFill>
                <a:latin typeface="Nunito Bold"/>
                <a:ea typeface="Nunito Bold"/>
                <a:cs typeface="Nunito Bold"/>
                <a:sym typeface="Nunito Bold"/>
              </a:rPr>
              <a:t>: </a:t>
            </a:r>
            <a:r>
              <a:rPr lang="en-US" sz="4221" dirty="0" err="1">
                <a:solidFill>
                  <a:srgbClr val="000000"/>
                </a:solidFill>
                <a:latin typeface="Nunito Bold"/>
                <a:ea typeface="Nunito Bold"/>
                <a:cs typeface="Nunito Bold"/>
                <a:sym typeface="Nunito Bold"/>
              </a:rPr>
              <a:t>Phản</a:t>
            </a:r>
            <a:r>
              <a:rPr lang="en-US" sz="4221" dirty="0">
                <a:solidFill>
                  <a:srgbClr val="000000"/>
                </a:solidFill>
                <a:latin typeface="Nunito Bold"/>
                <a:ea typeface="Nunito Bold"/>
                <a:cs typeface="Nunito Bold"/>
                <a:sym typeface="Nunito Bold"/>
              </a:rPr>
              <a:t> </a:t>
            </a:r>
            <a:r>
              <a:rPr lang="en-US" sz="4221" dirty="0" err="1">
                <a:solidFill>
                  <a:srgbClr val="000000"/>
                </a:solidFill>
                <a:latin typeface="Nunito Bold"/>
                <a:ea typeface="Nunito Bold"/>
                <a:cs typeface="Nunito Bold"/>
                <a:sym typeface="Nunito Bold"/>
              </a:rPr>
              <a:t>hồi</a:t>
            </a:r>
            <a:r>
              <a:rPr lang="en-US" sz="4221" dirty="0">
                <a:solidFill>
                  <a:srgbClr val="000000"/>
                </a:solidFill>
                <a:latin typeface="Nunito Bold"/>
                <a:ea typeface="Nunito Bold"/>
                <a:cs typeface="Nunito Bold"/>
                <a:sym typeface="Nunito Bold"/>
              </a:rPr>
              <a:t> </a:t>
            </a:r>
            <a:r>
              <a:rPr lang="en-US" sz="4221" dirty="0" err="1">
                <a:solidFill>
                  <a:srgbClr val="000000"/>
                </a:solidFill>
                <a:latin typeface="Nunito Bold"/>
                <a:ea typeface="Nunito Bold"/>
                <a:cs typeface="Nunito Bold"/>
                <a:sym typeface="Nunito Bold"/>
              </a:rPr>
              <a:t>nhẹ</a:t>
            </a:r>
            <a:r>
              <a:rPr lang="en-US" sz="4221" dirty="0">
                <a:solidFill>
                  <a:srgbClr val="000000"/>
                </a:solidFill>
                <a:latin typeface="Nunito Bold"/>
                <a:ea typeface="Nunito Bold"/>
                <a:cs typeface="Nunito Bold"/>
                <a:sym typeface="Nunito Bold"/>
              </a:rPr>
              <a:t> </a:t>
            </a:r>
            <a:r>
              <a:rPr lang="en-US" sz="4221" dirty="0" err="1">
                <a:solidFill>
                  <a:srgbClr val="000000"/>
                </a:solidFill>
                <a:latin typeface="Nunito Bold"/>
                <a:ea typeface="Nunito Bold"/>
                <a:cs typeface="Nunito Bold"/>
                <a:sym typeface="Nunito Bold"/>
              </a:rPr>
              <a:t>nhàng</a:t>
            </a:r>
            <a:r>
              <a:rPr lang="en-US" sz="4221" dirty="0">
                <a:solidFill>
                  <a:srgbClr val="000000"/>
                </a:solidFill>
                <a:latin typeface="Nunito Bold"/>
                <a:ea typeface="Nunito Bold"/>
                <a:cs typeface="Nunito Bold"/>
                <a:sym typeface="Nunito Bold"/>
              </a:rPr>
              <a:t>, </a:t>
            </a:r>
            <a:r>
              <a:rPr lang="en-US" sz="4221" dirty="0" err="1">
                <a:solidFill>
                  <a:srgbClr val="000000"/>
                </a:solidFill>
                <a:latin typeface="Nunito Bold"/>
                <a:ea typeface="Nunito Bold"/>
                <a:cs typeface="Nunito Bold"/>
                <a:sym typeface="Nunito Bold"/>
              </a:rPr>
              <a:t>đúng</a:t>
            </a:r>
            <a:r>
              <a:rPr lang="en-US" sz="4221" dirty="0">
                <a:solidFill>
                  <a:srgbClr val="000000"/>
                </a:solidFill>
                <a:latin typeface="Nunito Bold"/>
                <a:ea typeface="Nunito Bold"/>
                <a:cs typeface="Nunito Bold"/>
                <a:sym typeface="Nunito Bold"/>
              </a:rPr>
              <a:t> </a:t>
            </a:r>
            <a:r>
              <a:rPr lang="en-US" sz="4221" dirty="0" err="1">
                <a:solidFill>
                  <a:srgbClr val="000000"/>
                </a:solidFill>
                <a:latin typeface="Nunito Bold"/>
                <a:ea typeface="Nunito Bold"/>
                <a:cs typeface="Nunito Bold"/>
                <a:sym typeface="Nunito Bold"/>
              </a:rPr>
              <a:t>mực</a:t>
            </a:r>
            <a:r>
              <a:rPr lang="en-US" sz="4221" dirty="0">
                <a:solidFill>
                  <a:srgbClr val="000000"/>
                </a:solidFill>
                <a:latin typeface="Nunito Bold"/>
                <a:ea typeface="Nunito Bold"/>
                <a:cs typeface="Nunito Bold"/>
                <a:sym typeface="Nunito Bold"/>
              </a:rPr>
              <a:t>, </a:t>
            </a:r>
            <a:r>
              <a:rPr lang="en-US" sz="4221" dirty="0" err="1">
                <a:solidFill>
                  <a:srgbClr val="000000"/>
                </a:solidFill>
                <a:latin typeface="Nunito Bold"/>
                <a:ea typeface="Nunito Bold"/>
                <a:cs typeface="Nunito Bold"/>
                <a:sym typeface="Nunito Bold"/>
              </a:rPr>
              <a:t>tránh</a:t>
            </a:r>
            <a:r>
              <a:rPr lang="en-US" sz="4221" dirty="0">
                <a:solidFill>
                  <a:srgbClr val="000000"/>
                </a:solidFill>
                <a:latin typeface="Nunito Bold"/>
                <a:ea typeface="Nunito Bold"/>
                <a:cs typeface="Nunito Bold"/>
                <a:sym typeface="Nunito Bold"/>
              </a:rPr>
              <a:t> </a:t>
            </a:r>
            <a:r>
              <a:rPr lang="en-US" sz="4221" dirty="0" err="1">
                <a:solidFill>
                  <a:srgbClr val="000000"/>
                </a:solidFill>
                <a:latin typeface="Nunito Bold"/>
                <a:ea typeface="Nunito Bold"/>
                <a:cs typeface="Nunito Bold"/>
                <a:sym typeface="Nunito Bold"/>
              </a:rPr>
              <a:t>bỏ</a:t>
            </a:r>
            <a:r>
              <a:rPr lang="en-US" sz="4221" dirty="0">
                <a:solidFill>
                  <a:srgbClr val="000000"/>
                </a:solidFill>
                <a:latin typeface="Nunito Bold"/>
                <a:ea typeface="Nunito Bold"/>
                <a:cs typeface="Nunito Bold"/>
                <a:sym typeface="Nunito Bold"/>
              </a:rPr>
              <a:t> qua </a:t>
            </a:r>
            <a:r>
              <a:rPr lang="en-US" sz="4221" dirty="0" err="1">
                <a:solidFill>
                  <a:srgbClr val="000000"/>
                </a:solidFill>
                <a:latin typeface="Nunito Bold"/>
                <a:ea typeface="Nunito Bold"/>
                <a:cs typeface="Nunito Bold"/>
                <a:sym typeface="Nunito Bold"/>
              </a:rPr>
              <a:t>hoặc</a:t>
            </a:r>
            <a:r>
              <a:rPr lang="en-US" sz="4221" dirty="0">
                <a:solidFill>
                  <a:srgbClr val="000000"/>
                </a:solidFill>
                <a:latin typeface="Nunito Bold"/>
                <a:ea typeface="Nunito Bold"/>
                <a:cs typeface="Nunito Bold"/>
                <a:sym typeface="Nunito Bold"/>
              </a:rPr>
              <a:t> </a:t>
            </a:r>
            <a:r>
              <a:rPr lang="en-US" sz="4221" dirty="0" err="1">
                <a:solidFill>
                  <a:srgbClr val="000000"/>
                </a:solidFill>
                <a:latin typeface="Nunito Bold"/>
                <a:ea typeface="Nunito Bold"/>
                <a:cs typeface="Nunito Bold"/>
                <a:sym typeface="Nunito Bold"/>
              </a:rPr>
              <a:t>trả</a:t>
            </a:r>
            <a:r>
              <a:rPr lang="en-US" sz="4221" dirty="0">
                <a:solidFill>
                  <a:srgbClr val="000000"/>
                </a:solidFill>
                <a:latin typeface="Nunito Bold"/>
                <a:ea typeface="Nunito Bold"/>
                <a:cs typeface="Nunito Bold"/>
                <a:sym typeface="Nunito Bold"/>
              </a:rPr>
              <a:t> </a:t>
            </a:r>
            <a:r>
              <a:rPr lang="en-US" sz="4221" dirty="0" err="1">
                <a:solidFill>
                  <a:srgbClr val="000000"/>
                </a:solidFill>
                <a:latin typeface="Nunito Bold"/>
                <a:ea typeface="Nunito Bold"/>
                <a:cs typeface="Nunito Bold"/>
                <a:sym typeface="Nunito Bold"/>
              </a:rPr>
              <a:t>lời</a:t>
            </a:r>
            <a:r>
              <a:rPr lang="en-US" sz="4221" dirty="0">
                <a:solidFill>
                  <a:srgbClr val="000000"/>
                </a:solidFill>
                <a:latin typeface="Nunito Bold"/>
                <a:ea typeface="Nunito Bold"/>
                <a:cs typeface="Nunito Bold"/>
                <a:sym typeface="Nunito Bold"/>
              </a:rPr>
              <a:t> </a:t>
            </a:r>
            <a:r>
              <a:rPr lang="en-US" sz="4221" dirty="0" err="1">
                <a:solidFill>
                  <a:srgbClr val="000000"/>
                </a:solidFill>
                <a:latin typeface="Nunito Bold"/>
                <a:ea typeface="Nunito Bold"/>
                <a:cs typeface="Nunito Bold"/>
                <a:sym typeface="Nunito Bold"/>
              </a:rPr>
              <a:t>cộc</a:t>
            </a:r>
            <a:r>
              <a:rPr lang="en-US" sz="4221" dirty="0">
                <a:solidFill>
                  <a:srgbClr val="000000"/>
                </a:solidFill>
                <a:latin typeface="Nunito Bold"/>
                <a:ea typeface="Nunito Bold"/>
                <a:cs typeface="Nunito Bold"/>
                <a:sym typeface="Nunito Bold"/>
              </a:rPr>
              <a:t> </a:t>
            </a:r>
            <a:r>
              <a:rPr lang="en-US" sz="4221" dirty="0" err="1">
                <a:solidFill>
                  <a:srgbClr val="000000"/>
                </a:solidFill>
                <a:latin typeface="Nunito Bold"/>
                <a:ea typeface="Nunito Bold"/>
                <a:cs typeface="Nunito Bold"/>
                <a:sym typeface="Nunito Bold"/>
              </a:rPr>
              <a:t>lốc</a:t>
            </a:r>
            <a:r>
              <a:rPr lang="en-US" sz="4221" dirty="0">
                <a:solidFill>
                  <a:srgbClr val="000000"/>
                </a:solidFill>
                <a:latin typeface="Nunito Bold"/>
                <a:ea typeface="Nunito Bold"/>
                <a:cs typeface="Nunito Bold"/>
                <a:sym typeface="Nunito Bold"/>
              </a:rPr>
              <a:t>.</a:t>
            </a:r>
          </a:p>
          <a:p>
            <a:pPr algn="just">
              <a:lnSpc>
                <a:spcPts val="5909"/>
              </a:lnSpc>
              <a:spcBef>
                <a:spcPct val="0"/>
              </a:spcBef>
            </a:pPr>
            <a:r>
              <a:rPr lang="en-US" sz="4221" dirty="0">
                <a:solidFill>
                  <a:srgbClr val="000000"/>
                </a:solidFill>
                <a:latin typeface="Nunito Bold"/>
                <a:ea typeface="Nunito Bold"/>
                <a:cs typeface="Nunito Bold"/>
                <a:sym typeface="Nunito Bold"/>
              </a:rPr>
              <a:t>→ </a:t>
            </a:r>
            <a:r>
              <a:rPr lang="en-US" sz="4221" dirty="0" err="1">
                <a:solidFill>
                  <a:srgbClr val="000000"/>
                </a:solidFill>
                <a:latin typeface="Nunito Bold"/>
                <a:ea typeface="Nunito Bold"/>
                <a:cs typeface="Nunito Bold"/>
                <a:sym typeface="Nunito Bold"/>
              </a:rPr>
              <a:t>Ví</a:t>
            </a:r>
            <a:r>
              <a:rPr lang="en-US" sz="4221" dirty="0">
                <a:solidFill>
                  <a:srgbClr val="000000"/>
                </a:solidFill>
                <a:latin typeface="Nunito Bold"/>
                <a:ea typeface="Nunito Bold"/>
                <a:cs typeface="Nunito Bold"/>
                <a:sym typeface="Nunito Bold"/>
              </a:rPr>
              <a:t> </a:t>
            </a:r>
            <a:r>
              <a:rPr lang="en-US" sz="4221" dirty="0" err="1">
                <a:solidFill>
                  <a:srgbClr val="000000"/>
                </a:solidFill>
                <a:latin typeface="Nunito Bold"/>
                <a:ea typeface="Nunito Bold"/>
                <a:cs typeface="Nunito Bold"/>
                <a:sym typeface="Nunito Bold"/>
              </a:rPr>
              <a:t>dụ</a:t>
            </a:r>
            <a:r>
              <a:rPr lang="en-US" sz="4221" dirty="0">
                <a:solidFill>
                  <a:srgbClr val="000000"/>
                </a:solidFill>
                <a:latin typeface="Nunito Bold"/>
                <a:ea typeface="Nunito Bold"/>
                <a:cs typeface="Nunito Bold"/>
                <a:sym typeface="Nunito Bold"/>
              </a:rPr>
              <a:t>: “</a:t>
            </a:r>
            <a:r>
              <a:rPr lang="en-US" sz="4221" dirty="0" err="1">
                <a:solidFill>
                  <a:srgbClr val="000000"/>
                </a:solidFill>
                <a:latin typeface="Nunito Bold"/>
                <a:ea typeface="Nunito Bold"/>
                <a:cs typeface="Nunito Bold"/>
                <a:sym typeface="Nunito Bold"/>
              </a:rPr>
              <a:t>Mình</a:t>
            </a:r>
            <a:r>
              <a:rPr lang="en-US" sz="4221" dirty="0">
                <a:solidFill>
                  <a:srgbClr val="000000"/>
                </a:solidFill>
                <a:latin typeface="Nunito Bold"/>
                <a:ea typeface="Nunito Bold"/>
                <a:cs typeface="Nunito Bold"/>
                <a:sym typeface="Nunito Bold"/>
              </a:rPr>
              <a:t> </a:t>
            </a:r>
            <a:r>
              <a:rPr lang="en-US" sz="4221" dirty="0" err="1">
                <a:solidFill>
                  <a:srgbClr val="000000"/>
                </a:solidFill>
                <a:latin typeface="Nunito Bold"/>
                <a:ea typeface="Nunito Bold"/>
                <a:cs typeface="Nunito Bold"/>
                <a:sym typeface="Nunito Bold"/>
              </a:rPr>
              <a:t>xin</a:t>
            </a:r>
            <a:r>
              <a:rPr lang="en-US" sz="4221" dirty="0">
                <a:solidFill>
                  <a:srgbClr val="000000"/>
                </a:solidFill>
                <a:latin typeface="Nunito Bold"/>
                <a:ea typeface="Nunito Bold"/>
                <a:cs typeface="Nunito Bold"/>
                <a:sym typeface="Nunito Bold"/>
              </a:rPr>
              <a:t> </a:t>
            </a:r>
            <a:r>
              <a:rPr lang="en-US" sz="4221" dirty="0" err="1">
                <a:solidFill>
                  <a:srgbClr val="000000"/>
                </a:solidFill>
                <a:latin typeface="Nunito Bold"/>
                <a:ea typeface="Nunito Bold"/>
                <a:cs typeface="Nunito Bold"/>
                <a:sym typeface="Nunito Bold"/>
              </a:rPr>
              <a:t>lỗi</a:t>
            </a:r>
            <a:r>
              <a:rPr lang="en-US" sz="4221" dirty="0">
                <a:solidFill>
                  <a:srgbClr val="000000"/>
                </a:solidFill>
                <a:latin typeface="Nunito Bold"/>
                <a:ea typeface="Nunito Bold"/>
                <a:cs typeface="Nunito Bold"/>
                <a:sym typeface="Nunito Bold"/>
              </a:rPr>
              <a:t> </a:t>
            </a:r>
            <a:r>
              <a:rPr lang="en-US" sz="4221" dirty="0" err="1">
                <a:solidFill>
                  <a:srgbClr val="000000"/>
                </a:solidFill>
                <a:latin typeface="Nunito Bold"/>
                <a:ea typeface="Nunito Bold"/>
                <a:cs typeface="Nunito Bold"/>
                <a:sym typeface="Nunito Bold"/>
              </a:rPr>
              <a:t>vì</a:t>
            </a:r>
            <a:r>
              <a:rPr lang="en-US" sz="4221" dirty="0">
                <a:solidFill>
                  <a:srgbClr val="000000"/>
                </a:solidFill>
                <a:latin typeface="Nunito Bold"/>
                <a:ea typeface="Nunito Bold"/>
                <a:cs typeface="Nunito Bold"/>
                <a:sym typeface="Nunito Bold"/>
              </a:rPr>
              <a:t> </a:t>
            </a:r>
            <a:r>
              <a:rPr lang="en-US" sz="4221" dirty="0" err="1">
                <a:solidFill>
                  <a:srgbClr val="000000"/>
                </a:solidFill>
                <a:latin typeface="Nunito Bold"/>
                <a:ea typeface="Nunito Bold"/>
                <a:cs typeface="Nunito Bold"/>
                <a:sym typeface="Nunito Bold"/>
              </a:rPr>
              <a:t>trả</a:t>
            </a:r>
            <a:r>
              <a:rPr lang="en-US" sz="4221" dirty="0">
                <a:solidFill>
                  <a:srgbClr val="000000"/>
                </a:solidFill>
                <a:latin typeface="Nunito Bold"/>
                <a:ea typeface="Nunito Bold"/>
                <a:cs typeface="Nunito Bold"/>
                <a:sym typeface="Nunito Bold"/>
              </a:rPr>
              <a:t> </a:t>
            </a:r>
            <a:r>
              <a:rPr lang="en-US" sz="4221" dirty="0" err="1">
                <a:solidFill>
                  <a:srgbClr val="000000"/>
                </a:solidFill>
                <a:latin typeface="Nunito Bold"/>
                <a:ea typeface="Nunito Bold"/>
                <a:cs typeface="Nunito Bold"/>
                <a:sym typeface="Nunito Bold"/>
              </a:rPr>
              <a:t>lời</a:t>
            </a:r>
            <a:r>
              <a:rPr lang="en-US" sz="4221" dirty="0">
                <a:solidFill>
                  <a:srgbClr val="000000"/>
                </a:solidFill>
                <a:latin typeface="Nunito Bold"/>
                <a:ea typeface="Nunito Bold"/>
                <a:cs typeface="Nunito Bold"/>
                <a:sym typeface="Nunito Bold"/>
              </a:rPr>
              <a:t> </a:t>
            </a:r>
            <a:r>
              <a:rPr lang="en-US" sz="4221" dirty="0" err="1">
                <a:solidFill>
                  <a:srgbClr val="000000"/>
                </a:solidFill>
                <a:latin typeface="Nunito Bold"/>
                <a:ea typeface="Nunito Bold"/>
                <a:cs typeface="Nunito Bold"/>
                <a:sym typeface="Nunito Bold"/>
              </a:rPr>
              <a:t>hơi</a:t>
            </a:r>
            <a:r>
              <a:rPr lang="en-US" sz="4221" dirty="0">
                <a:solidFill>
                  <a:srgbClr val="000000"/>
                </a:solidFill>
                <a:latin typeface="Nunito Bold"/>
                <a:ea typeface="Nunito Bold"/>
                <a:cs typeface="Nunito Bold"/>
                <a:sym typeface="Nunito Bold"/>
              </a:rPr>
              <a:t> </a:t>
            </a:r>
            <a:r>
              <a:rPr lang="en-US" sz="4221" dirty="0" err="1">
                <a:solidFill>
                  <a:srgbClr val="000000"/>
                </a:solidFill>
                <a:latin typeface="Nunito Bold"/>
                <a:ea typeface="Nunito Bold"/>
                <a:cs typeface="Nunito Bold"/>
                <a:sym typeface="Nunito Bold"/>
              </a:rPr>
              <a:t>trễ</a:t>
            </a:r>
            <a:r>
              <a:rPr lang="en-US" sz="4221" dirty="0">
                <a:solidFill>
                  <a:srgbClr val="000000"/>
                </a:solidFill>
                <a:latin typeface="Nunito Bold"/>
                <a:ea typeface="Nunito Bold"/>
                <a:cs typeface="Nunito Bold"/>
                <a:sym typeface="Nunito Bold"/>
              </a:rPr>
              <a:t> </a:t>
            </a:r>
            <a:r>
              <a:rPr lang="en-US" sz="4221" dirty="0" err="1">
                <a:solidFill>
                  <a:srgbClr val="000000"/>
                </a:solidFill>
                <a:latin typeface="Nunito Bold"/>
                <a:ea typeface="Nunito Bold"/>
                <a:cs typeface="Nunito Bold"/>
                <a:sym typeface="Nunito Bold"/>
              </a:rPr>
              <a:t>nhé</a:t>
            </a:r>
            <a:r>
              <a:rPr lang="en-US" sz="4221" dirty="0">
                <a:solidFill>
                  <a:srgbClr val="000000"/>
                </a:solidFill>
                <a:latin typeface="Nunito Bold"/>
                <a:ea typeface="Nunito Bold"/>
                <a:cs typeface="Nunito Bold"/>
                <a:sym typeface="Nunito Bold"/>
              </a:rPr>
              <a:t>, </a:t>
            </a:r>
            <a:r>
              <a:rPr lang="en-US" sz="4221" dirty="0" err="1">
                <a:solidFill>
                  <a:srgbClr val="000000"/>
                </a:solidFill>
                <a:latin typeface="Nunito Bold"/>
                <a:ea typeface="Nunito Bold"/>
                <a:cs typeface="Nunito Bold"/>
                <a:sym typeface="Nunito Bold"/>
              </a:rPr>
              <a:t>cảm</a:t>
            </a:r>
            <a:r>
              <a:rPr lang="en-US" sz="4221" dirty="0">
                <a:solidFill>
                  <a:srgbClr val="000000"/>
                </a:solidFill>
                <a:latin typeface="Nunito Bold"/>
                <a:ea typeface="Nunito Bold"/>
                <a:cs typeface="Nunito Bold"/>
                <a:sym typeface="Nunito Bold"/>
              </a:rPr>
              <a:t> </a:t>
            </a:r>
            <a:r>
              <a:rPr lang="en-US" sz="4221" dirty="0" err="1">
                <a:solidFill>
                  <a:srgbClr val="000000"/>
                </a:solidFill>
                <a:latin typeface="Nunito Bold"/>
                <a:ea typeface="Nunito Bold"/>
                <a:cs typeface="Nunito Bold"/>
                <a:sym typeface="Nunito Bold"/>
              </a:rPr>
              <a:t>ơn</a:t>
            </a:r>
            <a:r>
              <a:rPr lang="en-US" sz="4221" dirty="0">
                <a:solidFill>
                  <a:srgbClr val="000000"/>
                </a:solidFill>
                <a:latin typeface="Nunito Bold"/>
                <a:ea typeface="Nunito Bold"/>
                <a:cs typeface="Nunito Bold"/>
                <a:sym typeface="Nunito Bold"/>
              </a:rPr>
              <a:t> </a:t>
            </a:r>
            <a:r>
              <a:rPr lang="en-US" sz="4221" dirty="0" err="1">
                <a:solidFill>
                  <a:srgbClr val="000000"/>
                </a:solidFill>
                <a:latin typeface="Nunito Bold"/>
                <a:ea typeface="Nunito Bold"/>
                <a:cs typeface="Nunito Bold"/>
                <a:sym typeface="Nunito Bold"/>
              </a:rPr>
              <a:t>bạn</a:t>
            </a:r>
            <a:r>
              <a:rPr lang="en-US" sz="4221" dirty="0">
                <a:solidFill>
                  <a:srgbClr val="000000"/>
                </a:solidFill>
                <a:latin typeface="Nunito Bold"/>
                <a:ea typeface="Nunito Bold"/>
                <a:cs typeface="Nunito Bold"/>
                <a:sym typeface="Nunito Bold"/>
              </a:rPr>
              <a:t> </a:t>
            </a:r>
            <a:r>
              <a:rPr lang="en-US" sz="4221" dirty="0" err="1">
                <a:solidFill>
                  <a:srgbClr val="000000"/>
                </a:solidFill>
                <a:latin typeface="Nunito Bold"/>
                <a:ea typeface="Nunito Bold"/>
                <a:cs typeface="Nunito Bold"/>
                <a:sym typeface="Nunito Bold"/>
              </a:rPr>
              <a:t>đã</a:t>
            </a:r>
            <a:r>
              <a:rPr lang="en-US" sz="4221" dirty="0">
                <a:solidFill>
                  <a:srgbClr val="000000"/>
                </a:solidFill>
                <a:latin typeface="Nunito Bold"/>
                <a:ea typeface="Nunito Bold"/>
                <a:cs typeface="Nunito Bold"/>
                <a:sym typeface="Nunito Bold"/>
              </a:rPr>
              <a:t> </a:t>
            </a:r>
            <a:r>
              <a:rPr lang="en-US" sz="4221" dirty="0" err="1">
                <a:solidFill>
                  <a:srgbClr val="000000"/>
                </a:solidFill>
                <a:latin typeface="Nunito Bold"/>
                <a:ea typeface="Nunito Bold"/>
                <a:cs typeface="Nunito Bold"/>
                <a:sym typeface="Nunito Bold"/>
              </a:rPr>
              <a:t>nhắn</a:t>
            </a:r>
            <a:r>
              <a:rPr lang="en-US" sz="4221" dirty="0">
                <a:solidFill>
                  <a:srgbClr val="000000"/>
                </a:solidFill>
                <a:latin typeface="Nunito Bold"/>
                <a:ea typeface="Nunito Bold"/>
                <a:cs typeface="Nunito Bold"/>
                <a:sym typeface="Nunito Bold"/>
              </a:rPr>
              <a:t> tin.”</a:t>
            </a:r>
          </a:p>
        </p:txBody>
      </p:sp>
    </p:spTree>
    <p:extLst>
      <p:ext uri="{BB962C8B-B14F-4D97-AF65-F5344CB8AC3E}">
        <p14:creationId xmlns:p14="http://schemas.microsoft.com/office/powerpoint/2010/main" val="803810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fade">
                                      <p:cBhvr>
                                        <p:cTn id="15" dur="500"/>
                                        <p:tgtEl>
                                          <p:spTgt spid="4">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4">
                                            <p:txEl>
                                              <p:pRg st="3" end="3"/>
                                            </p:txEl>
                                          </p:spTgt>
                                        </p:tgtEl>
                                        <p:attrNameLst>
                                          <p:attrName>style.visibility</p:attrName>
                                        </p:attrNameLst>
                                      </p:cBhvr>
                                      <p:to>
                                        <p:strVal val="visible"/>
                                      </p:to>
                                    </p:set>
                                    <p:animEffect transition="in" filter="fade">
                                      <p:cBhvr>
                                        <p:cTn id="18" dur="500"/>
                                        <p:tgtEl>
                                          <p:spTgt spid="4">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100000">
                <p:cTn id="24" fill="hold" display="0">
                  <p:stCondLst>
                    <p:cond delay="indefinite"/>
                  </p:stCondLst>
                </p:cTn>
                <p:tgtEl>
                  <p:spTgt spid="3"/>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sp>
        <p:nvSpPr>
          <p:cNvPr id="3" name="Freeform 3"/>
          <p:cNvSpPr/>
          <p:nvPr/>
        </p:nvSpPr>
        <p:spPr>
          <a:xfrm>
            <a:off x="3020850" y="1771950"/>
            <a:ext cx="12246300" cy="6271126"/>
          </a:xfrm>
          <a:custGeom>
            <a:avLst/>
            <a:gdLst/>
            <a:ahLst/>
            <a:cxnLst/>
            <a:rect l="l" t="t" r="r" b="b"/>
            <a:pathLst>
              <a:path w="12246300" h="6271126">
                <a:moveTo>
                  <a:pt x="0" y="0"/>
                </a:moveTo>
                <a:lnTo>
                  <a:pt x="12246300" y="0"/>
                </a:lnTo>
                <a:lnTo>
                  <a:pt x="12246300" y="6271127"/>
                </a:lnTo>
                <a:lnTo>
                  <a:pt x="0" y="6271127"/>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 name="Freeform 4"/>
          <p:cNvSpPr/>
          <p:nvPr/>
        </p:nvSpPr>
        <p:spPr>
          <a:xfrm flipH="1">
            <a:off x="16143268" y="-3984217"/>
            <a:ext cx="10801253" cy="5756168"/>
          </a:xfrm>
          <a:custGeom>
            <a:avLst/>
            <a:gdLst/>
            <a:ahLst/>
            <a:cxnLst/>
            <a:rect l="l" t="t" r="r" b="b"/>
            <a:pathLst>
              <a:path w="10801253" h="5756168">
                <a:moveTo>
                  <a:pt x="10801252" y="0"/>
                </a:moveTo>
                <a:lnTo>
                  <a:pt x="0" y="0"/>
                </a:lnTo>
                <a:lnTo>
                  <a:pt x="0" y="5756167"/>
                </a:lnTo>
                <a:lnTo>
                  <a:pt x="10801252" y="5756167"/>
                </a:lnTo>
                <a:lnTo>
                  <a:pt x="10801252"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5" name="Freeform 5"/>
          <p:cNvSpPr/>
          <p:nvPr/>
        </p:nvSpPr>
        <p:spPr>
          <a:xfrm>
            <a:off x="-8656520" y="-3984217"/>
            <a:ext cx="10801253" cy="5756168"/>
          </a:xfrm>
          <a:custGeom>
            <a:avLst/>
            <a:gdLst/>
            <a:ahLst/>
            <a:cxnLst/>
            <a:rect l="l" t="t" r="r" b="b"/>
            <a:pathLst>
              <a:path w="10801253" h="5756168">
                <a:moveTo>
                  <a:pt x="0" y="0"/>
                </a:moveTo>
                <a:lnTo>
                  <a:pt x="10801252" y="0"/>
                </a:lnTo>
                <a:lnTo>
                  <a:pt x="10801252" y="5756167"/>
                </a:lnTo>
                <a:lnTo>
                  <a:pt x="0" y="5756167"/>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6" name="Freeform 6"/>
          <p:cNvSpPr/>
          <p:nvPr/>
        </p:nvSpPr>
        <p:spPr>
          <a:xfrm>
            <a:off x="-1517919" y="7641371"/>
            <a:ext cx="5496517" cy="2970409"/>
          </a:xfrm>
          <a:custGeom>
            <a:avLst/>
            <a:gdLst/>
            <a:ahLst/>
            <a:cxnLst/>
            <a:rect l="l" t="t" r="r" b="b"/>
            <a:pathLst>
              <a:path w="5496517" h="2970409">
                <a:moveTo>
                  <a:pt x="0" y="0"/>
                </a:moveTo>
                <a:lnTo>
                  <a:pt x="5496517" y="0"/>
                </a:lnTo>
                <a:lnTo>
                  <a:pt x="5496517" y="2970409"/>
                </a:lnTo>
                <a:lnTo>
                  <a:pt x="0" y="2970409"/>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7" name="Freeform 7"/>
          <p:cNvSpPr/>
          <p:nvPr/>
        </p:nvSpPr>
        <p:spPr>
          <a:xfrm flipH="1">
            <a:off x="14309402" y="7641371"/>
            <a:ext cx="5496517" cy="2970409"/>
          </a:xfrm>
          <a:custGeom>
            <a:avLst/>
            <a:gdLst/>
            <a:ahLst/>
            <a:cxnLst/>
            <a:rect l="l" t="t" r="r" b="b"/>
            <a:pathLst>
              <a:path w="5496517" h="2970409">
                <a:moveTo>
                  <a:pt x="5496517" y="0"/>
                </a:moveTo>
                <a:lnTo>
                  <a:pt x="0" y="0"/>
                </a:lnTo>
                <a:lnTo>
                  <a:pt x="0" y="2970409"/>
                </a:lnTo>
                <a:lnTo>
                  <a:pt x="5496517" y="2970409"/>
                </a:lnTo>
                <a:lnTo>
                  <a:pt x="5496517" y="0"/>
                </a:lnTo>
                <a:close/>
              </a:path>
            </a:pathLst>
          </a:custGeom>
          <a:blipFill>
            <a:blip r:embed="rId7">
              <a:extLst>
                <a:ext uri="{96DAC541-7B7A-43D3-8B79-37D633B846F1}">
                  <asvg:svgBlip xmlns="" xmlns:asvg="http://schemas.microsoft.com/office/drawing/2016/SVG/main" r:embed="rId8"/>
                </a:ext>
              </a:extLst>
            </a:blip>
            <a:stretch>
              <a:fillRect/>
            </a:stretch>
          </a:blipFill>
          <a:ln cap="sq">
            <a:noFill/>
            <a:prstDash val="solid"/>
            <a:miter/>
          </a:ln>
        </p:spPr>
      </p:sp>
      <p:sp>
        <p:nvSpPr>
          <p:cNvPr id="8" name="Freeform 8"/>
          <p:cNvSpPr/>
          <p:nvPr/>
        </p:nvSpPr>
        <p:spPr>
          <a:xfrm flipH="1">
            <a:off x="13027894" y="5540254"/>
            <a:ext cx="1177117" cy="901826"/>
          </a:xfrm>
          <a:custGeom>
            <a:avLst/>
            <a:gdLst/>
            <a:ahLst/>
            <a:cxnLst/>
            <a:rect l="l" t="t" r="r" b="b"/>
            <a:pathLst>
              <a:path w="1177117" h="901826">
                <a:moveTo>
                  <a:pt x="1177116" y="0"/>
                </a:moveTo>
                <a:lnTo>
                  <a:pt x="0" y="0"/>
                </a:lnTo>
                <a:lnTo>
                  <a:pt x="0" y="901826"/>
                </a:lnTo>
                <a:lnTo>
                  <a:pt x="1177116" y="901826"/>
                </a:lnTo>
                <a:lnTo>
                  <a:pt x="1177116"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9" name="TextBox 9"/>
          <p:cNvSpPr txBox="1"/>
          <p:nvPr/>
        </p:nvSpPr>
        <p:spPr>
          <a:xfrm>
            <a:off x="3410845" y="4179165"/>
            <a:ext cx="11143356" cy="2436564"/>
          </a:xfrm>
          <a:prstGeom prst="rect">
            <a:avLst/>
          </a:prstGeom>
        </p:spPr>
        <p:txBody>
          <a:bodyPr wrap="square" lIns="0" tIns="0" rIns="0" bIns="0" rtlCol="0" anchor="t">
            <a:spAutoFit/>
          </a:bodyPr>
          <a:lstStyle/>
          <a:p>
            <a:pPr algn="ctr">
              <a:lnSpc>
                <a:spcPts val="9490"/>
              </a:lnSpc>
            </a:pPr>
            <a:r>
              <a:rPr lang="en-US" sz="8042" spc="450" dirty="0" smtClean="0">
                <a:solidFill>
                  <a:srgbClr val="00B0F0"/>
                </a:solidFill>
                <a:latin typeface="Paytone One"/>
                <a:ea typeface="Paytone One"/>
                <a:cs typeface="Paytone One"/>
                <a:sym typeface="Paytone One"/>
              </a:rPr>
              <a:t>LUYỆN TẬP</a:t>
            </a:r>
            <a:endParaRPr lang="en-US" sz="8042" spc="450" dirty="0">
              <a:solidFill>
                <a:srgbClr val="00B0F0"/>
              </a:solidFill>
              <a:latin typeface="Paytone One"/>
              <a:ea typeface="Paytone One"/>
              <a:cs typeface="Paytone One"/>
              <a:sym typeface="Paytone One"/>
            </a:endParaRPr>
          </a:p>
          <a:p>
            <a:pPr marL="0" lvl="0" indent="0" algn="ctr">
              <a:lnSpc>
                <a:spcPts val="9490"/>
              </a:lnSpc>
              <a:spcBef>
                <a:spcPct val="0"/>
              </a:spcBef>
            </a:pPr>
            <a:endParaRPr lang="en-US" sz="8042" spc="450" dirty="0">
              <a:solidFill>
                <a:srgbClr val="65503D"/>
              </a:solidFill>
              <a:latin typeface="Paytone One"/>
              <a:ea typeface="Paytone One"/>
              <a:cs typeface="Paytone One"/>
              <a:sym typeface="Paytone One"/>
            </a:endParaRPr>
          </a:p>
        </p:txBody>
      </p:sp>
    </p:spTree>
    <p:extLst>
      <p:ext uri="{BB962C8B-B14F-4D97-AF65-F5344CB8AC3E}">
        <p14:creationId xmlns:p14="http://schemas.microsoft.com/office/powerpoint/2010/main" val="138942155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91231" y="11377"/>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grpSp>
        <p:nvGrpSpPr>
          <p:cNvPr id="3" name="Group 3"/>
          <p:cNvGrpSpPr/>
          <p:nvPr/>
        </p:nvGrpSpPr>
        <p:grpSpPr>
          <a:xfrm>
            <a:off x="1028700" y="1028700"/>
            <a:ext cx="16230600" cy="8229600"/>
            <a:chOff x="0" y="0"/>
            <a:chExt cx="4274726" cy="2167467"/>
          </a:xfrm>
        </p:grpSpPr>
        <p:sp>
          <p:nvSpPr>
            <p:cNvPr id="4" name="Freeform 4"/>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38100" cap="sq">
              <a:solidFill>
                <a:srgbClr val="644F3D"/>
              </a:solidFill>
              <a:prstDash val="solid"/>
              <a:miter/>
            </a:ln>
          </p:spPr>
        </p:sp>
        <p:sp>
          <p:nvSpPr>
            <p:cNvPr id="5" name="TextBox 5"/>
            <p:cNvSpPr txBox="1"/>
            <p:nvPr/>
          </p:nvSpPr>
          <p:spPr>
            <a:xfrm>
              <a:off x="0" y="-38100"/>
              <a:ext cx="4274726" cy="2205567"/>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1228757" y="1098431"/>
            <a:ext cx="15876560" cy="7945476"/>
            <a:chOff x="0" y="0"/>
            <a:chExt cx="4181481" cy="2092636"/>
          </a:xfrm>
        </p:grpSpPr>
        <p:sp>
          <p:nvSpPr>
            <p:cNvPr id="7" name="Freeform 7"/>
            <p:cNvSpPr/>
            <p:nvPr/>
          </p:nvSpPr>
          <p:spPr>
            <a:xfrm>
              <a:off x="0" y="0"/>
              <a:ext cx="4181481" cy="2092636"/>
            </a:xfrm>
            <a:custGeom>
              <a:avLst/>
              <a:gdLst/>
              <a:ahLst/>
              <a:cxnLst/>
              <a:rect l="l" t="t" r="r" b="b"/>
              <a:pathLst>
                <a:path w="4181481" h="2092636">
                  <a:moveTo>
                    <a:pt x="0" y="0"/>
                  </a:moveTo>
                  <a:lnTo>
                    <a:pt x="4181481" y="0"/>
                  </a:lnTo>
                  <a:lnTo>
                    <a:pt x="4181481" y="2092636"/>
                  </a:lnTo>
                  <a:lnTo>
                    <a:pt x="0" y="2092636"/>
                  </a:lnTo>
                  <a:close/>
                </a:path>
              </a:pathLst>
            </a:custGeom>
            <a:solidFill>
              <a:srgbClr val="FFFFFF"/>
            </a:solidFill>
            <a:ln w="38100" cap="sq">
              <a:solidFill>
                <a:srgbClr val="C1CE9A"/>
              </a:solidFill>
              <a:prstDash val="lgDash"/>
              <a:miter/>
            </a:ln>
          </p:spPr>
        </p:sp>
        <p:sp>
          <p:nvSpPr>
            <p:cNvPr id="8" name="TextBox 8"/>
            <p:cNvSpPr txBox="1"/>
            <p:nvPr/>
          </p:nvSpPr>
          <p:spPr>
            <a:xfrm>
              <a:off x="0" y="-38100"/>
              <a:ext cx="4181481" cy="2130736"/>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flipH="1">
            <a:off x="16143268" y="-3984217"/>
            <a:ext cx="10801253" cy="5756168"/>
          </a:xfrm>
          <a:custGeom>
            <a:avLst/>
            <a:gdLst/>
            <a:ahLst/>
            <a:cxnLst/>
            <a:rect l="l" t="t" r="r" b="b"/>
            <a:pathLst>
              <a:path w="10801253" h="5756168">
                <a:moveTo>
                  <a:pt x="10801252" y="0"/>
                </a:moveTo>
                <a:lnTo>
                  <a:pt x="0" y="0"/>
                </a:lnTo>
                <a:lnTo>
                  <a:pt x="0" y="5756167"/>
                </a:lnTo>
                <a:lnTo>
                  <a:pt x="10801252" y="5756167"/>
                </a:lnTo>
                <a:lnTo>
                  <a:pt x="10801252"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10" name="Freeform 10"/>
          <p:cNvSpPr/>
          <p:nvPr/>
        </p:nvSpPr>
        <p:spPr>
          <a:xfrm flipH="1">
            <a:off x="292166" y="1438055"/>
            <a:ext cx="1312631" cy="837697"/>
          </a:xfrm>
          <a:custGeom>
            <a:avLst/>
            <a:gdLst/>
            <a:ahLst/>
            <a:cxnLst/>
            <a:rect l="l" t="t" r="r" b="b"/>
            <a:pathLst>
              <a:path w="1312631" h="837697">
                <a:moveTo>
                  <a:pt x="1312631" y="0"/>
                </a:moveTo>
                <a:lnTo>
                  <a:pt x="0" y="0"/>
                </a:lnTo>
                <a:lnTo>
                  <a:pt x="0" y="837697"/>
                </a:lnTo>
                <a:lnTo>
                  <a:pt x="1312631" y="837697"/>
                </a:lnTo>
                <a:lnTo>
                  <a:pt x="1312631" y="0"/>
                </a:lnTo>
                <a:close/>
              </a:path>
            </a:pathLst>
          </a:custGeom>
          <a:blipFill>
            <a:blip r:embed="rId5">
              <a:extLst>
                <a:ext uri="{96DAC541-7B7A-43D3-8B79-37D633B846F1}">
                  <asvg:svgBlip xmlns="" xmlns:asvg="http://schemas.microsoft.com/office/drawing/2016/SVG/main" r:embed="rId6"/>
                </a:ext>
              </a:extLst>
            </a:blip>
            <a:stretch>
              <a:fillRect/>
            </a:stretch>
          </a:blipFill>
          <a:ln cap="sq">
            <a:noFill/>
            <a:prstDash val="solid"/>
            <a:miter/>
          </a:ln>
        </p:spPr>
      </p:sp>
      <p:sp>
        <p:nvSpPr>
          <p:cNvPr id="11" name="Freeform 11"/>
          <p:cNvSpPr/>
          <p:nvPr/>
        </p:nvSpPr>
        <p:spPr>
          <a:xfrm>
            <a:off x="1604797" y="308481"/>
            <a:ext cx="1581824" cy="1009491"/>
          </a:xfrm>
          <a:custGeom>
            <a:avLst/>
            <a:gdLst/>
            <a:ahLst/>
            <a:cxnLst/>
            <a:rect l="l" t="t" r="r" b="b"/>
            <a:pathLst>
              <a:path w="1581824" h="1009491">
                <a:moveTo>
                  <a:pt x="0" y="0"/>
                </a:moveTo>
                <a:lnTo>
                  <a:pt x="1581824" y="0"/>
                </a:lnTo>
                <a:lnTo>
                  <a:pt x="1581824" y="1009491"/>
                </a:lnTo>
                <a:lnTo>
                  <a:pt x="0" y="1009491"/>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a:ln cap="sq">
            <a:noFill/>
            <a:prstDash val="solid"/>
            <a:miter/>
          </a:ln>
        </p:spPr>
      </p:sp>
      <p:sp>
        <p:nvSpPr>
          <p:cNvPr id="12" name="Freeform 12"/>
          <p:cNvSpPr/>
          <p:nvPr/>
        </p:nvSpPr>
        <p:spPr>
          <a:xfrm>
            <a:off x="16143268" y="7552514"/>
            <a:ext cx="1793964" cy="1144875"/>
          </a:xfrm>
          <a:custGeom>
            <a:avLst/>
            <a:gdLst/>
            <a:ahLst/>
            <a:cxnLst/>
            <a:rect l="l" t="t" r="r" b="b"/>
            <a:pathLst>
              <a:path w="1793964" h="1144875">
                <a:moveTo>
                  <a:pt x="0" y="0"/>
                </a:moveTo>
                <a:lnTo>
                  <a:pt x="1793964" y="0"/>
                </a:lnTo>
                <a:lnTo>
                  <a:pt x="1793964" y="1144875"/>
                </a:lnTo>
                <a:lnTo>
                  <a:pt x="0" y="1144875"/>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a:ln cap="sq">
            <a:noFill/>
            <a:prstDash val="solid"/>
            <a:miter/>
          </a:ln>
        </p:spPr>
      </p:sp>
      <p:sp>
        <p:nvSpPr>
          <p:cNvPr id="13" name="Freeform 13"/>
          <p:cNvSpPr/>
          <p:nvPr/>
        </p:nvSpPr>
        <p:spPr>
          <a:xfrm>
            <a:off x="-8656520" y="-3984217"/>
            <a:ext cx="10801253" cy="5756168"/>
          </a:xfrm>
          <a:custGeom>
            <a:avLst/>
            <a:gdLst/>
            <a:ahLst/>
            <a:cxnLst/>
            <a:rect l="l" t="t" r="r" b="b"/>
            <a:pathLst>
              <a:path w="10801253" h="5756168">
                <a:moveTo>
                  <a:pt x="0" y="0"/>
                </a:moveTo>
                <a:lnTo>
                  <a:pt x="10801252" y="0"/>
                </a:lnTo>
                <a:lnTo>
                  <a:pt x="10801252" y="5756167"/>
                </a:lnTo>
                <a:lnTo>
                  <a:pt x="0" y="5756167"/>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grpSp>
        <p:nvGrpSpPr>
          <p:cNvPr id="14" name="Group 14"/>
          <p:cNvGrpSpPr>
            <a:grpSpLocks noChangeAspect="1"/>
          </p:cNvGrpSpPr>
          <p:nvPr/>
        </p:nvGrpSpPr>
        <p:grpSpPr>
          <a:xfrm>
            <a:off x="438951" y="2043369"/>
            <a:ext cx="17817151" cy="5780563"/>
            <a:chOff x="-143510" y="-229827"/>
            <a:chExt cx="6352540" cy="6436316"/>
          </a:xfrm>
        </p:grpSpPr>
        <p:sp>
          <p:nvSpPr>
            <p:cNvPr id="15" name="Freeform 15"/>
            <p:cNvSpPr/>
            <p:nvPr/>
          </p:nvSpPr>
          <p:spPr>
            <a:xfrm>
              <a:off x="-143510" y="-229827"/>
              <a:ext cx="6352540" cy="6351270"/>
            </a:xfrm>
            <a:custGeom>
              <a:avLst/>
              <a:gdLst/>
              <a:ahLst/>
              <a:cxnLst/>
              <a:rect l="l" t="t" r="r" b="b"/>
              <a:pathLst>
                <a:path w="6352540" h="6351270">
                  <a:moveTo>
                    <a:pt x="6023610" y="2627630"/>
                  </a:moveTo>
                  <a:cubicBezTo>
                    <a:pt x="6181090" y="2508250"/>
                    <a:pt x="6245860" y="2294890"/>
                    <a:pt x="6167120" y="2103120"/>
                  </a:cubicBezTo>
                  <a:lnTo>
                    <a:pt x="6061710" y="1844040"/>
                  </a:lnTo>
                  <a:cubicBezTo>
                    <a:pt x="5985510" y="1658620"/>
                    <a:pt x="5800090" y="1551940"/>
                    <a:pt x="5610860" y="1567180"/>
                  </a:cubicBezTo>
                  <a:cubicBezTo>
                    <a:pt x="5699760" y="1399540"/>
                    <a:pt x="5674360" y="1186180"/>
                    <a:pt x="5534660" y="1043940"/>
                  </a:cubicBezTo>
                  <a:lnTo>
                    <a:pt x="5339080" y="844550"/>
                  </a:lnTo>
                  <a:cubicBezTo>
                    <a:pt x="5189220" y="693420"/>
                    <a:pt x="4958080" y="670560"/>
                    <a:pt x="4785360" y="779780"/>
                  </a:cubicBezTo>
                  <a:cubicBezTo>
                    <a:pt x="4819650" y="577850"/>
                    <a:pt x="4711700" y="372110"/>
                    <a:pt x="4514850" y="292100"/>
                  </a:cubicBezTo>
                  <a:lnTo>
                    <a:pt x="4257040" y="185420"/>
                  </a:lnTo>
                  <a:cubicBezTo>
                    <a:pt x="4071620" y="109220"/>
                    <a:pt x="3865880" y="166370"/>
                    <a:pt x="3743960" y="312420"/>
                  </a:cubicBezTo>
                  <a:cubicBezTo>
                    <a:pt x="3685540" y="132080"/>
                    <a:pt x="3515360" y="0"/>
                    <a:pt x="3315970" y="0"/>
                  </a:cubicBezTo>
                  <a:lnTo>
                    <a:pt x="3036570" y="0"/>
                  </a:lnTo>
                  <a:cubicBezTo>
                    <a:pt x="2829560" y="0"/>
                    <a:pt x="2655570" y="140970"/>
                    <a:pt x="2604770" y="332740"/>
                  </a:cubicBezTo>
                  <a:cubicBezTo>
                    <a:pt x="2484120" y="175260"/>
                    <a:pt x="2269490" y="111760"/>
                    <a:pt x="2077720" y="193040"/>
                  </a:cubicBezTo>
                  <a:lnTo>
                    <a:pt x="1819910" y="300990"/>
                  </a:lnTo>
                  <a:cubicBezTo>
                    <a:pt x="1635760" y="378460"/>
                    <a:pt x="1530350" y="565150"/>
                    <a:pt x="1548130" y="754380"/>
                  </a:cubicBezTo>
                  <a:cubicBezTo>
                    <a:pt x="1379220" y="666750"/>
                    <a:pt x="1167130" y="693420"/>
                    <a:pt x="1026160" y="835660"/>
                  </a:cubicBezTo>
                  <a:lnTo>
                    <a:pt x="829310" y="1033780"/>
                  </a:lnTo>
                  <a:cubicBezTo>
                    <a:pt x="692150" y="1170940"/>
                    <a:pt x="664210" y="1375410"/>
                    <a:pt x="742950" y="1541780"/>
                  </a:cubicBezTo>
                  <a:cubicBezTo>
                    <a:pt x="560070" y="1531620"/>
                    <a:pt x="381000" y="1634490"/>
                    <a:pt x="306070" y="1813560"/>
                  </a:cubicBezTo>
                  <a:lnTo>
                    <a:pt x="196850" y="2071370"/>
                  </a:lnTo>
                  <a:cubicBezTo>
                    <a:pt x="119380" y="2255520"/>
                    <a:pt x="175260" y="2462530"/>
                    <a:pt x="320040" y="2585720"/>
                  </a:cubicBezTo>
                  <a:cubicBezTo>
                    <a:pt x="138430" y="2641600"/>
                    <a:pt x="5080" y="2809240"/>
                    <a:pt x="3810" y="3009900"/>
                  </a:cubicBezTo>
                  <a:lnTo>
                    <a:pt x="1270" y="3289300"/>
                  </a:lnTo>
                  <a:cubicBezTo>
                    <a:pt x="0" y="3496310"/>
                    <a:pt x="138430" y="3670300"/>
                    <a:pt x="328930" y="3723640"/>
                  </a:cubicBezTo>
                  <a:cubicBezTo>
                    <a:pt x="171450" y="3843020"/>
                    <a:pt x="106680" y="4056380"/>
                    <a:pt x="185420" y="4248150"/>
                  </a:cubicBezTo>
                  <a:lnTo>
                    <a:pt x="290830" y="4507230"/>
                  </a:lnTo>
                  <a:cubicBezTo>
                    <a:pt x="367030" y="4692650"/>
                    <a:pt x="552450" y="4799330"/>
                    <a:pt x="741680" y="4784090"/>
                  </a:cubicBezTo>
                  <a:cubicBezTo>
                    <a:pt x="652780" y="4951730"/>
                    <a:pt x="678180" y="5165090"/>
                    <a:pt x="817880" y="5307330"/>
                  </a:cubicBezTo>
                  <a:lnTo>
                    <a:pt x="1013460" y="5506720"/>
                  </a:lnTo>
                  <a:cubicBezTo>
                    <a:pt x="1163320" y="5657850"/>
                    <a:pt x="1394460" y="5680710"/>
                    <a:pt x="1567180" y="5571490"/>
                  </a:cubicBezTo>
                  <a:cubicBezTo>
                    <a:pt x="1532890" y="5773420"/>
                    <a:pt x="1640840" y="5979160"/>
                    <a:pt x="1837690" y="6059170"/>
                  </a:cubicBezTo>
                  <a:lnTo>
                    <a:pt x="2095500" y="6165850"/>
                  </a:lnTo>
                  <a:cubicBezTo>
                    <a:pt x="2280920" y="6242050"/>
                    <a:pt x="2486660" y="6184900"/>
                    <a:pt x="2608580" y="6038850"/>
                  </a:cubicBezTo>
                  <a:cubicBezTo>
                    <a:pt x="2665730" y="6220460"/>
                    <a:pt x="2834640" y="6351270"/>
                    <a:pt x="3035300" y="6351270"/>
                  </a:cubicBezTo>
                  <a:lnTo>
                    <a:pt x="3314700" y="6351270"/>
                  </a:lnTo>
                  <a:cubicBezTo>
                    <a:pt x="3521710" y="6351270"/>
                    <a:pt x="3695700" y="6210300"/>
                    <a:pt x="3746500" y="6018530"/>
                  </a:cubicBezTo>
                  <a:cubicBezTo>
                    <a:pt x="3867150" y="6176010"/>
                    <a:pt x="4081780" y="6239510"/>
                    <a:pt x="4273550" y="6158230"/>
                  </a:cubicBezTo>
                  <a:lnTo>
                    <a:pt x="4531360" y="6050280"/>
                  </a:lnTo>
                  <a:cubicBezTo>
                    <a:pt x="4715510" y="5972810"/>
                    <a:pt x="4820920" y="5786120"/>
                    <a:pt x="4803140" y="5596890"/>
                  </a:cubicBezTo>
                  <a:cubicBezTo>
                    <a:pt x="4972050" y="5684520"/>
                    <a:pt x="5184140" y="5657850"/>
                    <a:pt x="5325110" y="5515610"/>
                  </a:cubicBezTo>
                  <a:lnTo>
                    <a:pt x="5521960" y="5317490"/>
                  </a:lnTo>
                  <a:cubicBezTo>
                    <a:pt x="5659120" y="5180330"/>
                    <a:pt x="5687060" y="4975860"/>
                    <a:pt x="5608320" y="4809490"/>
                  </a:cubicBezTo>
                  <a:cubicBezTo>
                    <a:pt x="5791200" y="4819650"/>
                    <a:pt x="5970270" y="4716780"/>
                    <a:pt x="6045200" y="4537710"/>
                  </a:cubicBezTo>
                  <a:lnTo>
                    <a:pt x="6153150" y="4279900"/>
                  </a:lnTo>
                  <a:cubicBezTo>
                    <a:pt x="6230620" y="4095750"/>
                    <a:pt x="6174740" y="3888740"/>
                    <a:pt x="6029960" y="3765550"/>
                  </a:cubicBezTo>
                  <a:cubicBezTo>
                    <a:pt x="6211569" y="3709670"/>
                    <a:pt x="6344919" y="3542030"/>
                    <a:pt x="6346190" y="3341370"/>
                  </a:cubicBezTo>
                  <a:lnTo>
                    <a:pt x="6348730" y="3061970"/>
                  </a:lnTo>
                  <a:cubicBezTo>
                    <a:pt x="6352540" y="2854960"/>
                    <a:pt x="6212840" y="2680970"/>
                    <a:pt x="6023610" y="2627630"/>
                  </a:cubicBezTo>
                  <a:close/>
                </a:path>
              </a:pathLst>
            </a:custGeom>
            <a:solidFill>
              <a:srgbClr val="FFD88D"/>
            </a:solidFill>
          </p:spPr>
        </p:sp>
        <p:sp>
          <p:nvSpPr>
            <p:cNvPr id="16" name="Freeform 16"/>
            <p:cNvSpPr/>
            <p:nvPr/>
          </p:nvSpPr>
          <p:spPr>
            <a:xfrm>
              <a:off x="146050" y="143509"/>
              <a:ext cx="6062980" cy="6062980"/>
            </a:xfrm>
            <a:custGeom>
              <a:avLst/>
              <a:gdLst/>
              <a:ahLst/>
              <a:cxnLst/>
              <a:rect l="l" t="t" r="r" b="b"/>
              <a:pathLst>
                <a:path w="6062980" h="6062980">
                  <a:moveTo>
                    <a:pt x="3164840" y="6062980"/>
                  </a:moveTo>
                  <a:lnTo>
                    <a:pt x="2899410" y="6062980"/>
                  </a:lnTo>
                  <a:cubicBezTo>
                    <a:pt x="2713990" y="6062980"/>
                    <a:pt x="2550160" y="5946140"/>
                    <a:pt x="2490470" y="5770880"/>
                  </a:cubicBezTo>
                  <a:cubicBezTo>
                    <a:pt x="2407920" y="5864860"/>
                    <a:pt x="2291080" y="5918200"/>
                    <a:pt x="2165350" y="5918200"/>
                  </a:cubicBezTo>
                  <a:cubicBezTo>
                    <a:pt x="2109470" y="5918200"/>
                    <a:pt x="2053590" y="5906770"/>
                    <a:pt x="2001520" y="5885180"/>
                  </a:cubicBezTo>
                  <a:lnTo>
                    <a:pt x="1755140" y="5783580"/>
                  </a:lnTo>
                  <a:cubicBezTo>
                    <a:pt x="1570990" y="5707380"/>
                    <a:pt x="1464310" y="5520690"/>
                    <a:pt x="1492250" y="5325110"/>
                  </a:cubicBezTo>
                  <a:cubicBezTo>
                    <a:pt x="1426210" y="5363210"/>
                    <a:pt x="1351280" y="5383530"/>
                    <a:pt x="1275080" y="5383530"/>
                  </a:cubicBezTo>
                  <a:cubicBezTo>
                    <a:pt x="1158240" y="5383530"/>
                    <a:pt x="1049020" y="5337810"/>
                    <a:pt x="967740" y="5255260"/>
                  </a:cubicBezTo>
                  <a:lnTo>
                    <a:pt x="781050" y="5066030"/>
                  </a:lnTo>
                  <a:cubicBezTo>
                    <a:pt x="650240" y="4933950"/>
                    <a:pt x="619760" y="4735830"/>
                    <a:pt x="702310" y="4569460"/>
                  </a:cubicBezTo>
                  <a:cubicBezTo>
                    <a:pt x="694690" y="4569460"/>
                    <a:pt x="685800" y="4570730"/>
                    <a:pt x="678180" y="4570730"/>
                  </a:cubicBezTo>
                  <a:cubicBezTo>
                    <a:pt x="501650" y="4570730"/>
                    <a:pt x="344170" y="4465320"/>
                    <a:pt x="278130" y="4301490"/>
                  </a:cubicBezTo>
                  <a:lnTo>
                    <a:pt x="177800" y="4055110"/>
                  </a:lnTo>
                  <a:cubicBezTo>
                    <a:pt x="105410" y="3878580"/>
                    <a:pt x="158750" y="3675380"/>
                    <a:pt x="306070" y="3556000"/>
                  </a:cubicBezTo>
                  <a:cubicBezTo>
                    <a:pt x="124460" y="3500120"/>
                    <a:pt x="0" y="3331210"/>
                    <a:pt x="1270" y="3139440"/>
                  </a:cubicBezTo>
                  <a:lnTo>
                    <a:pt x="3810" y="2872740"/>
                  </a:lnTo>
                  <a:cubicBezTo>
                    <a:pt x="5080" y="2687320"/>
                    <a:pt x="123190" y="2524760"/>
                    <a:pt x="298450" y="2466340"/>
                  </a:cubicBezTo>
                  <a:cubicBezTo>
                    <a:pt x="160020" y="2343150"/>
                    <a:pt x="115570" y="2147570"/>
                    <a:pt x="187960" y="1976120"/>
                  </a:cubicBezTo>
                  <a:lnTo>
                    <a:pt x="290830" y="1731010"/>
                  </a:lnTo>
                  <a:cubicBezTo>
                    <a:pt x="360680" y="1565910"/>
                    <a:pt x="523240" y="1461770"/>
                    <a:pt x="703580" y="1466850"/>
                  </a:cubicBezTo>
                  <a:cubicBezTo>
                    <a:pt x="631190" y="1304290"/>
                    <a:pt x="665480" y="1111250"/>
                    <a:pt x="791210" y="985520"/>
                  </a:cubicBezTo>
                  <a:lnTo>
                    <a:pt x="979170" y="796290"/>
                  </a:lnTo>
                  <a:cubicBezTo>
                    <a:pt x="1060450" y="713740"/>
                    <a:pt x="1169670" y="669290"/>
                    <a:pt x="1285240" y="669290"/>
                  </a:cubicBezTo>
                  <a:cubicBezTo>
                    <a:pt x="1351280" y="669290"/>
                    <a:pt x="1416050" y="684530"/>
                    <a:pt x="1474470" y="712470"/>
                  </a:cubicBezTo>
                  <a:cubicBezTo>
                    <a:pt x="1461770" y="528320"/>
                    <a:pt x="1567180" y="356870"/>
                    <a:pt x="1738630" y="285750"/>
                  </a:cubicBezTo>
                  <a:lnTo>
                    <a:pt x="1983740" y="182880"/>
                  </a:lnTo>
                  <a:cubicBezTo>
                    <a:pt x="2037080" y="160020"/>
                    <a:pt x="2092960" y="149860"/>
                    <a:pt x="2150110" y="149860"/>
                  </a:cubicBezTo>
                  <a:cubicBezTo>
                    <a:pt x="2279650" y="149860"/>
                    <a:pt x="2404110" y="209550"/>
                    <a:pt x="2485390" y="309880"/>
                  </a:cubicBezTo>
                  <a:cubicBezTo>
                    <a:pt x="2538730" y="127000"/>
                    <a:pt x="2707640" y="0"/>
                    <a:pt x="2899410" y="0"/>
                  </a:cubicBezTo>
                  <a:lnTo>
                    <a:pt x="3164840" y="0"/>
                  </a:lnTo>
                  <a:cubicBezTo>
                    <a:pt x="3350260" y="0"/>
                    <a:pt x="3514090" y="116840"/>
                    <a:pt x="3573780" y="292100"/>
                  </a:cubicBezTo>
                  <a:cubicBezTo>
                    <a:pt x="3656330" y="198120"/>
                    <a:pt x="3773170" y="144780"/>
                    <a:pt x="3898900" y="144780"/>
                  </a:cubicBezTo>
                  <a:cubicBezTo>
                    <a:pt x="3954780" y="144780"/>
                    <a:pt x="4010660" y="156210"/>
                    <a:pt x="4062730" y="177800"/>
                  </a:cubicBezTo>
                  <a:lnTo>
                    <a:pt x="4309110" y="279400"/>
                  </a:lnTo>
                  <a:cubicBezTo>
                    <a:pt x="4493260" y="355600"/>
                    <a:pt x="4599940" y="542290"/>
                    <a:pt x="4572000" y="737870"/>
                  </a:cubicBezTo>
                  <a:cubicBezTo>
                    <a:pt x="4638040" y="699770"/>
                    <a:pt x="4712970" y="679450"/>
                    <a:pt x="4789170" y="679450"/>
                  </a:cubicBezTo>
                  <a:cubicBezTo>
                    <a:pt x="4906010" y="679450"/>
                    <a:pt x="5015230" y="725170"/>
                    <a:pt x="5096510" y="807720"/>
                  </a:cubicBezTo>
                  <a:lnTo>
                    <a:pt x="5283200" y="996950"/>
                  </a:lnTo>
                  <a:cubicBezTo>
                    <a:pt x="5414010" y="1129030"/>
                    <a:pt x="5444491" y="1327150"/>
                    <a:pt x="5361941" y="1493520"/>
                  </a:cubicBezTo>
                  <a:cubicBezTo>
                    <a:pt x="5369561" y="1493520"/>
                    <a:pt x="5378450" y="1492250"/>
                    <a:pt x="5386070" y="1492250"/>
                  </a:cubicBezTo>
                  <a:cubicBezTo>
                    <a:pt x="5562600" y="1492250"/>
                    <a:pt x="5720080" y="1597660"/>
                    <a:pt x="5786120" y="1761490"/>
                  </a:cubicBezTo>
                  <a:lnTo>
                    <a:pt x="5886450" y="2007870"/>
                  </a:lnTo>
                  <a:cubicBezTo>
                    <a:pt x="5958841" y="2184400"/>
                    <a:pt x="5905500" y="2387600"/>
                    <a:pt x="5756910" y="2506980"/>
                  </a:cubicBezTo>
                  <a:cubicBezTo>
                    <a:pt x="5938520" y="2562860"/>
                    <a:pt x="6062980" y="2731770"/>
                    <a:pt x="6061710" y="2923540"/>
                  </a:cubicBezTo>
                  <a:lnTo>
                    <a:pt x="6059170" y="3190240"/>
                  </a:lnTo>
                  <a:cubicBezTo>
                    <a:pt x="6057900" y="3376930"/>
                    <a:pt x="5939790" y="3538220"/>
                    <a:pt x="5764530" y="3596640"/>
                  </a:cubicBezTo>
                  <a:cubicBezTo>
                    <a:pt x="5902960" y="3719830"/>
                    <a:pt x="5947410" y="3915410"/>
                    <a:pt x="5875020" y="4086860"/>
                  </a:cubicBezTo>
                  <a:lnTo>
                    <a:pt x="5772150" y="4331970"/>
                  </a:lnTo>
                  <a:cubicBezTo>
                    <a:pt x="5704840" y="4491990"/>
                    <a:pt x="5548630" y="4596130"/>
                    <a:pt x="5373370" y="4596130"/>
                  </a:cubicBezTo>
                  <a:lnTo>
                    <a:pt x="5359400" y="4596130"/>
                  </a:lnTo>
                  <a:cubicBezTo>
                    <a:pt x="5431790" y="4758690"/>
                    <a:pt x="5397500" y="4951730"/>
                    <a:pt x="5271770" y="5077460"/>
                  </a:cubicBezTo>
                  <a:lnTo>
                    <a:pt x="5086350" y="5265420"/>
                  </a:lnTo>
                  <a:cubicBezTo>
                    <a:pt x="5005070" y="5347970"/>
                    <a:pt x="4895850" y="5392420"/>
                    <a:pt x="4780280" y="5392420"/>
                  </a:cubicBezTo>
                  <a:cubicBezTo>
                    <a:pt x="4714240" y="5392420"/>
                    <a:pt x="4649470" y="5377180"/>
                    <a:pt x="4591050" y="5349240"/>
                  </a:cubicBezTo>
                  <a:cubicBezTo>
                    <a:pt x="4603750" y="5533390"/>
                    <a:pt x="4498340" y="5704840"/>
                    <a:pt x="4326890" y="5775960"/>
                  </a:cubicBezTo>
                  <a:lnTo>
                    <a:pt x="4081780" y="5878830"/>
                  </a:lnTo>
                  <a:cubicBezTo>
                    <a:pt x="4028440" y="5901690"/>
                    <a:pt x="3972560" y="5911850"/>
                    <a:pt x="3915410" y="5911850"/>
                  </a:cubicBezTo>
                  <a:cubicBezTo>
                    <a:pt x="3785870" y="5911850"/>
                    <a:pt x="3661410" y="5852160"/>
                    <a:pt x="3580130" y="5751830"/>
                  </a:cubicBezTo>
                  <a:cubicBezTo>
                    <a:pt x="3525520" y="5935980"/>
                    <a:pt x="3356610" y="6062980"/>
                    <a:pt x="3164840" y="6062980"/>
                  </a:cubicBezTo>
                  <a:close/>
                  <a:moveTo>
                    <a:pt x="2495550" y="5745480"/>
                  </a:moveTo>
                  <a:lnTo>
                    <a:pt x="2499360" y="5756910"/>
                  </a:lnTo>
                  <a:cubicBezTo>
                    <a:pt x="2553970" y="5932170"/>
                    <a:pt x="2715260" y="6050280"/>
                    <a:pt x="2899410" y="6050280"/>
                  </a:cubicBezTo>
                  <a:lnTo>
                    <a:pt x="3166110" y="6050280"/>
                  </a:lnTo>
                  <a:cubicBezTo>
                    <a:pt x="3356610" y="6050280"/>
                    <a:pt x="3522980" y="5922010"/>
                    <a:pt x="3571240" y="5737860"/>
                  </a:cubicBezTo>
                  <a:lnTo>
                    <a:pt x="3575050" y="5725160"/>
                  </a:lnTo>
                  <a:lnTo>
                    <a:pt x="3582670" y="5735320"/>
                  </a:lnTo>
                  <a:cubicBezTo>
                    <a:pt x="3661410" y="5838190"/>
                    <a:pt x="3785870" y="5899150"/>
                    <a:pt x="3915410" y="5899150"/>
                  </a:cubicBezTo>
                  <a:cubicBezTo>
                    <a:pt x="3971290" y="5899150"/>
                    <a:pt x="4024630" y="5887720"/>
                    <a:pt x="4076700" y="5866130"/>
                  </a:cubicBezTo>
                  <a:lnTo>
                    <a:pt x="4321810" y="5763260"/>
                  </a:lnTo>
                  <a:cubicBezTo>
                    <a:pt x="4491990" y="5692140"/>
                    <a:pt x="4594860" y="5520690"/>
                    <a:pt x="4577080" y="5337810"/>
                  </a:cubicBezTo>
                  <a:lnTo>
                    <a:pt x="4575810" y="5326380"/>
                  </a:lnTo>
                  <a:lnTo>
                    <a:pt x="4585970" y="5331460"/>
                  </a:lnTo>
                  <a:cubicBezTo>
                    <a:pt x="4645660" y="5361940"/>
                    <a:pt x="4711700" y="5378450"/>
                    <a:pt x="4779010" y="5378450"/>
                  </a:cubicBezTo>
                  <a:cubicBezTo>
                    <a:pt x="4890770" y="5378450"/>
                    <a:pt x="4996180" y="5335270"/>
                    <a:pt x="5076190" y="5255260"/>
                  </a:cubicBezTo>
                  <a:lnTo>
                    <a:pt x="5264150" y="5066030"/>
                  </a:lnTo>
                  <a:cubicBezTo>
                    <a:pt x="5388610" y="4940300"/>
                    <a:pt x="5421630" y="4748530"/>
                    <a:pt x="5345430" y="4588510"/>
                  </a:cubicBezTo>
                  <a:lnTo>
                    <a:pt x="5340350" y="4578350"/>
                  </a:lnTo>
                  <a:lnTo>
                    <a:pt x="5350510" y="4578350"/>
                  </a:lnTo>
                  <a:cubicBezTo>
                    <a:pt x="5358130" y="4578350"/>
                    <a:pt x="5367020" y="4579620"/>
                    <a:pt x="5374640" y="4579620"/>
                  </a:cubicBezTo>
                  <a:cubicBezTo>
                    <a:pt x="5543550" y="4579620"/>
                    <a:pt x="5695950" y="4479290"/>
                    <a:pt x="5761990" y="4323080"/>
                  </a:cubicBezTo>
                  <a:lnTo>
                    <a:pt x="5864860" y="4077970"/>
                  </a:lnTo>
                  <a:cubicBezTo>
                    <a:pt x="5935980" y="3907790"/>
                    <a:pt x="5890260" y="3713480"/>
                    <a:pt x="5749290" y="3595370"/>
                  </a:cubicBezTo>
                  <a:lnTo>
                    <a:pt x="5740400" y="3587750"/>
                  </a:lnTo>
                  <a:lnTo>
                    <a:pt x="5751830" y="3583940"/>
                  </a:lnTo>
                  <a:cubicBezTo>
                    <a:pt x="5928359" y="3530600"/>
                    <a:pt x="6047739" y="3370580"/>
                    <a:pt x="6049009" y="3186430"/>
                  </a:cubicBezTo>
                  <a:lnTo>
                    <a:pt x="6051550" y="2919730"/>
                  </a:lnTo>
                  <a:cubicBezTo>
                    <a:pt x="6052820" y="2730500"/>
                    <a:pt x="5927090" y="2562860"/>
                    <a:pt x="5744209" y="2512060"/>
                  </a:cubicBezTo>
                  <a:lnTo>
                    <a:pt x="5731509" y="2508250"/>
                  </a:lnTo>
                  <a:lnTo>
                    <a:pt x="5741669" y="2500630"/>
                  </a:lnTo>
                  <a:cubicBezTo>
                    <a:pt x="5892799" y="2386330"/>
                    <a:pt x="5947409" y="2183130"/>
                    <a:pt x="5876289" y="2007870"/>
                  </a:cubicBezTo>
                  <a:lnTo>
                    <a:pt x="5775959" y="1761490"/>
                  </a:lnTo>
                  <a:cubicBezTo>
                    <a:pt x="5711189" y="1602740"/>
                    <a:pt x="5558789" y="1501140"/>
                    <a:pt x="5387339" y="1501140"/>
                  </a:cubicBezTo>
                  <a:cubicBezTo>
                    <a:pt x="5375909" y="1501140"/>
                    <a:pt x="5364480" y="1501140"/>
                    <a:pt x="5353049" y="1502410"/>
                  </a:cubicBezTo>
                  <a:lnTo>
                    <a:pt x="5341619" y="1503680"/>
                  </a:lnTo>
                  <a:lnTo>
                    <a:pt x="5346699" y="1493520"/>
                  </a:lnTo>
                  <a:cubicBezTo>
                    <a:pt x="5433059" y="1330960"/>
                    <a:pt x="5403849" y="1132840"/>
                    <a:pt x="5274309" y="1002030"/>
                  </a:cubicBezTo>
                  <a:lnTo>
                    <a:pt x="5087619" y="812800"/>
                  </a:lnTo>
                  <a:cubicBezTo>
                    <a:pt x="5008879" y="732790"/>
                    <a:pt x="4902199" y="688340"/>
                    <a:pt x="4789169" y="688340"/>
                  </a:cubicBezTo>
                  <a:cubicBezTo>
                    <a:pt x="4710429" y="688340"/>
                    <a:pt x="4634229" y="709930"/>
                    <a:pt x="4566919" y="751840"/>
                  </a:cubicBezTo>
                  <a:lnTo>
                    <a:pt x="4555489" y="759460"/>
                  </a:lnTo>
                  <a:lnTo>
                    <a:pt x="4558029" y="745490"/>
                  </a:lnTo>
                  <a:cubicBezTo>
                    <a:pt x="4591049" y="551180"/>
                    <a:pt x="4486909" y="361950"/>
                    <a:pt x="4304029" y="287020"/>
                  </a:cubicBezTo>
                  <a:lnTo>
                    <a:pt x="4057649" y="185420"/>
                  </a:lnTo>
                  <a:cubicBezTo>
                    <a:pt x="4006849" y="163830"/>
                    <a:pt x="3953509" y="153670"/>
                    <a:pt x="3897629" y="153670"/>
                  </a:cubicBezTo>
                  <a:cubicBezTo>
                    <a:pt x="3773169" y="153670"/>
                    <a:pt x="3655059" y="208280"/>
                    <a:pt x="3575049" y="304800"/>
                  </a:cubicBezTo>
                  <a:lnTo>
                    <a:pt x="3567429" y="313690"/>
                  </a:lnTo>
                  <a:lnTo>
                    <a:pt x="3563619" y="302260"/>
                  </a:lnTo>
                  <a:cubicBezTo>
                    <a:pt x="3509009" y="127000"/>
                    <a:pt x="3347719" y="8890"/>
                    <a:pt x="3163569" y="8890"/>
                  </a:cubicBezTo>
                  <a:lnTo>
                    <a:pt x="2898139" y="8890"/>
                  </a:lnTo>
                  <a:cubicBezTo>
                    <a:pt x="2707639" y="8890"/>
                    <a:pt x="2541269" y="137160"/>
                    <a:pt x="2493009" y="321310"/>
                  </a:cubicBezTo>
                  <a:lnTo>
                    <a:pt x="2489199" y="334010"/>
                  </a:lnTo>
                  <a:lnTo>
                    <a:pt x="2482849" y="326390"/>
                  </a:lnTo>
                  <a:cubicBezTo>
                    <a:pt x="2404109" y="223520"/>
                    <a:pt x="2279649" y="162560"/>
                    <a:pt x="2150109" y="162560"/>
                  </a:cubicBezTo>
                  <a:cubicBezTo>
                    <a:pt x="2094230" y="162560"/>
                    <a:pt x="2040889" y="173990"/>
                    <a:pt x="1988819" y="195580"/>
                  </a:cubicBezTo>
                  <a:lnTo>
                    <a:pt x="1743709" y="298450"/>
                  </a:lnTo>
                  <a:cubicBezTo>
                    <a:pt x="1573530" y="369570"/>
                    <a:pt x="1470659" y="541020"/>
                    <a:pt x="1488439" y="723900"/>
                  </a:cubicBezTo>
                  <a:lnTo>
                    <a:pt x="1489709" y="735330"/>
                  </a:lnTo>
                  <a:lnTo>
                    <a:pt x="1479549" y="730250"/>
                  </a:lnTo>
                  <a:cubicBezTo>
                    <a:pt x="1419859" y="699770"/>
                    <a:pt x="1353819" y="683260"/>
                    <a:pt x="1286509" y="683260"/>
                  </a:cubicBezTo>
                  <a:cubicBezTo>
                    <a:pt x="1174749" y="683260"/>
                    <a:pt x="1068069" y="727710"/>
                    <a:pt x="989329" y="806450"/>
                  </a:cubicBezTo>
                  <a:lnTo>
                    <a:pt x="800100" y="994410"/>
                  </a:lnTo>
                  <a:cubicBezTo>
                    <a:pt x="675640" y="1120140"/>
                    <a:pt x="642620" y="1311910"/>
                    <a:pt x="718820" y="1471930"/>
                  </a:cubicBezTo>
                  <a:lnTo>
                    <a:pt x="723900" y="1482090"/>
                  </a:lnTo>
                  <a:lnTo>
                    <a:pt x="713740" y="1482090"/>
                  </a:lnTo>
                  <a:cubicBezTo>
                    <a:pt x="706120" y="1482090"/>
                    <a:pt x="697230" y="1480820"/>
                    <a:pt x="689610" y="1480820"/>
                  </a:cubicBezTo>
                  <a:cubicBezTo>
                    <a:pt x="520700" y="1480820"/>
                    <a:pt x="368300" y="1581150"/>
                    <a:pt x="302260" y="1737360"/>
                  </a:cubicBezTo>
                  <a:lnTo>
                    <a:pt x="199390" y="1982470"/>
                  </a:lnTo>
                  <a:cubicBezTo>
                    <a:pt x="128270" y="2152650"/>
                    <a:pt x="173990" y="2346960"/>
                    <a:pt x="314960" y="2465070"/>
                  </a:cubicBezTo>
                  <a:lnTo>
                    <a:pt x="323850" y="2472690"/>
                  </a:lnTo>
                  <a:lnTo>
                    <a:pt x="312420" y="2476500"/>
                  </a:lnTo>
                  <a:cubicBezTo>
                    <a:pt x="135890" y="2529840"/>
                    <a:pt x="16510" y="2689860"/>
                    <a:pt x="15240" y="2874010"/>
                  </a:cubicBezTo>
                  <a:lnTo>
                    <a:pt x="12700" y="3140710"/>
                  </a:lnTo>
                  <a:cubicBezTo>
                    <a:pt x="11430" y="3329940"/>
                    <a:pt x="137160" y="3497581"/>
                    <a:pt x="320040" y="3548381"/>
                  </a:cubicBezTo>
                  <a:lnTo>
                    <a:pt x="332740" y="3552190"/>
                  </a:lnTo>
                  <a:lnTo>
                    <a:pt x="322580" y="3559810"/>
                  </a:lnTo>
                  <a:cubicBezTo>
                    <a:pt x="171450" y="3674110"/>
                    <a:pt x="116840" y="3877310"/>
                    <a:pt x="187960" y="4052570"/>
                  </a:cubicBezTo>
                  <a:lnTo>
                    <a:pt x="288290" y="4298950"/>
                  </a:lnTo>
                  <a:cubicBezTo>
                    <a:pt x="353060" y="4457700"/>
                    <a:pt x="505460" y="4559300"/>
                    <a:pt x="676910" y="4559300"/>
                  </a:cubicBezTo>
                  <a:cubicBezTo>
                    <a:pt x="688340" y="4559300"/>
                    <a:pt x="699770" y="4559300"/>
                    <a:pt x="712470" y="4558030"/>
                  </a:cubicBezTo>
                  <a:lnTo>
                    <a:pt x="723900" y="4556760"/>
                  </a:lnTo>
                  <a:lnTo>
                    <a:pt x="718820" y="4566920"/>
                  </a:lnTo>
                  <a:cubicBezTo>
                    <a:pt x="632460" y="4729480"/>
                    <a:pt x="661670" y="4927600"/>
                    <a:pt x="791210" y="5058410"/>
                  </a:cubicBezTo>
                  <a:lnTo>
                    <a:pt x="977900" y="5247640"/>
                  </a:lnTo>
                  <a:cubicBezTo>
                    <a:pt x="1056640" y="5327650"/>
                    <a:pt x="1163320" y="5372100"/>
                    <a:pt x="1276350" y="5372100"/>
                  </a:cubicBezTo>
                  <a:cubicBezTo>
                    <a:pt x="1355090" y="5372100"/>
                    <a:pt x="1431290" y="5350510"/>
                    <a:pt x="1498600" y="5308600"/>
                  </a:cubicBezTo>
                  <a:lnTo>
                    <a:pt x="1510030" y="5300980"/>
                  </a:lnTo>
                  <a:lnTo>
                    <a:pt x="1507490" y="5314950"/>
                  </a:lnTo>
                  <a:cubicBezTo>
                    <a:pt x="1474470" y="5509260"/>
                    <a:pt x="1578610" y="5698490"/>
                    <a:pt x="1761490" y="5773420"/>
                  </a:cubicBezTo>
                  <a:lnTo>
                    <a:pt x="2007870" y="5875020"/>
                  </a:lnTo>
                  <a:cubicBezTo>
                    <a:pt x="2058670" y="5896610"/>
                    <a:pt x="2112010" y="5906770"/>
                    <a:pt x="2167890" y="5906770"/>
                  </a:cubicBezTo>
                  <a:cubicBezTo>
                    <a:pt x="2292350" y="5906770"/>
                    <a:pt x="2410460" y="5852160"/>
                    <a:pt x="2490470" y="5755640"/>
                  </a:cubicBezTo>
                  <a:lnTo>
                    <a:pt x="2495550" y="5745480"/>
                  </a:lnTo>
                  <a:close/>
                  <a:moveTo>
                    <a:pt x="3032760" y="5461000"/>
                  </a:moveTo>
                  <a:cubicBezTo>
                    <a:pt x="1692910" y="5461000"/>
                    <a:pt x="603250" y="4371340"/>
                    <a:pt x="603250" y="3030220"/>
                  </a:cubicBezTo>
                  <a:cubicBezTo>
                    <a:pt x="603250" y="1690370"/>
                    <a:pt x="1692910" y="600710"/>
                    <a:pt x="3032760" y="600710"/>
                  </a:cubicBezTo>
                  <a:cubicBezTo>
                    <a:pt x="4372610" y="600710"/>
                    <a:pt x="5462270" y="1690370"/>
                    <a:pt x="5462270" y="3030220"/>
                  </a:cubicBezTo>
                  <a:cubicBezTo>
                    <a:pt x="5462270" y="4371340"/>
                    <a:pt x="4371340" y="5461000"/>
                    <a:pt x="3032760" y="5461000"/>
                  </a:cubicBezTo>
                  <a:close/>
                  <a:moveTo>
                    <a:pt x="3032760" y="638810"/>
                  </a:moveTo>
                  <a:cubicBezTo>
                    <a:pt x="1714500" y="638810"/>
                    <a:pt x="641350" y="1711960"/>
                    <a:pt x="641350" y="3030220"/>
                  </a:cubicBezTo>
                  <a:cubicBezTo>
                    <a:pt x="641350" y="4348480"/>
                    <a:pt x="1714500" y="5421630"/>
                    <a:pt x="3032760" y="5421630"/>
                  </a:cubicBezTo>
                  <a:cubicBezTo>
                    <a:pt x="4351020" y="5421630"/>
                    <a:pt x="5424170" y="4348480"/>
                    <a:pt x="5424170" y="3030220"/>
                  </a:cubicBezTo>
                  <a:cubicBezTo>
                    <a:pt x="5424170" y="1711960"/>
                    <a:pt x="4351020" y="638810"/>
                    <a:pt x="3032760" y="638810"/>
                  </a:cubicBezTo>
                  <a:close/>
                  <a:moveTo>
                    <a:pt x="3032760" y="5336540"/>
                  </a:moveTo>
                  <a:cubicBezTo>
                    <a:pt x="1761490" y="5336540"/>
                    <a:pt x="727710" y="4302760"/>
                    <a:pt x="727710" y="3031490"/>
                  </a:cubicBezTo>
                  <a:cubicBezTo>
                    <a:pt x="727710" y="1760220"/>
                    <a:pt x="1761490" y="725170"/>
                    <a:pt x="3032760" y="725170"/>
                  </a:cubicBezTo>
                  <a:cubicBezTo>
                    <a:pt x="4304030" y="725170"/>
                    <a:pt x="5337810" y="1758950"/>
                    <a:pt x="5337810" y="3030220"/>
                  </a:cubicBezTo>
                  <a:cubicBezTo>
                    <a:pt x="5337810" y="4301490"/>
                    <a:pt x="4302760" y="5336540"/>
                    <a:pt x="3032760" y="5336540"/>
                  </a:cubicBezTo>
                  <a:close/>
                  <a:moveTo>
                    <a:pt x="3032760" y="737870"/>
                  </a:moveTo>
                  <a:cubicBezTo>
                    <a:pt x="1769110" y="737870"/>
                    <a:pt x="740410" y="1766570"/>
                    <a:pt x="740410" y="3030220"/>
                  </a:cubicBezTo>
                  <a:cubicBezTo>
                    <a:pt x="740410" y="4295140"/>
                    <a:pt x="1769110" y="5322570"/>
                    <a:pt x="3032760" y="5322570"/>
                  </a:cubicBezTo>
                  <a:cubicBezTo>
                    <a:pt x="4296410" y="5322570"/>
                    <a:pt x="5325110" y="4293870"/>
                    <a:pt x="5325110" y="3030220"/>
                  </a:cubicBezTo>
                  <a:cubicBezTo>
                    <a:pt x="5325110" y="1766570"/>
                    <a:pt x="4296410" y="737870"/>
                    <a:pt x="3032760" y="737870"/>
                  </a:cubicBezTo>
                  <a:close/>
                </a:path>
              </a:pathLst>
            </a:custGeom>
            <a:solidFill>
              <a:srgbClr val="FFFFFF"/>
            </a:solidFill>
          </p:spPr>
        </p:sp>
      </p:grpSp>
      <p:sp>
        <p:nvSpPr>
          <p:cNvPr id="18" name="Freeform 18"/>
          <p:cNvSpPr/>
          <p:nvPr/>
        </p:nvSpPr>
        <p:spPr>
          <a:xfrm>
            <a:off x="-2469220" y="7641371"/>
            <a:ext cx="5496517" cy="2970409"/>
          </a:xfrm>
          <a:custGeom>
            <a:avLst/>
            <a:gdLst/>
            <a:ahLst/>
            <a:cxnLst/>
            <a:rect l="l" t="t" r="r" b="b"/>
            <a:pathLst>
              <a:path w="5496517" h="2970409">
                <a:moveTo>
                  <a:pt x="0" y="0"/>
                </a:moveTo>
                <a:lnTo>
                  <a:pt x="5496517" y="0"/>
                </a:lnTo>
                <a:lnTo>
                  <a:pt x="5496517" y="2970409"/>
                </a:lnTo>
                <a:lnTo>
                  <a:pt x="0" y="2970409"/>
                </a:lnTo>
                <a:lnTo>
                  <a:pt x="0" y="0"/>
                </a:lnTo>
                <a:close/>
              </a:path>
            </a:pathLst>
          </a:custGeom>
          <a:blipFill>
            <a:blip r:embed="rId7">
              <a:extLst>
                <a:ext uri="{96DAC541-7B7A-43D3-8B79-37D633B846F1}">
                  <asvg:svgBlip xmlns="" xmlns:asvg="http://schemas.microsoft.com/office/drawing/2016/SVG/main" r:embed="rId9"/>
                </a:ext>
              </a:extLst>
            </a:blip>
            <a:stretch>
              <a:fillRect/>
            </a:stretch>
          </a:blipFill>
        </p:spPr>
      </p:sp>
      <p:sp>
        <p:nvSpPr>
          <p:cNvPr id="19" name="Freeform 19"/>
          <p:cNvSpPr/>
          <p:nvPr/>
        </p:nvSpPr>
        <p:spPr>
          <a:xfrm flipH="1">
            <a:off x="15260703" y="7641371"/>
            <a:ext cx="5496517" cy="2970409"/>
          </a:xfrm>
          <a:custGeom>
            <a:avLst/>
            <a:gdLst/>
            <a:ahLst/>
            <a:cxnLst/>
            <a:rect l="l" t="t" r="r" b="b"/>
            <a:pathLst>
              <a:path w="5496517" h="2970409">
                <a:moveTo>
                  <a:pt x="5496517" y="0"/>
                </a:moveTo>
                <a:lnTo>
                  <a:pt x="0" y="0"/>
                </a:lnTo>
                <a:lnTo>
                  <a:pt x="0" y="2970409"/>
                </a:lnTo>
                <a:lnTo>
                  <a:pt x="5496517" y="2970409"/>
                </a:lnTo>
                <a:lnTo>
                  <a:pt x="5496517" y="0"/>
                </a:lnTo>
                <a:close/>
              </a:path>
            </a:pathLst>
          </a:custGeom>
          <a:blipFill>
            <a:blip r:embed="rId7">
              <a:extLst>
                <a:ext uri="{96DAC541-7B7A-43D3-8B79-37D633B846F1}">
                  <asvg:svgBlip xmlns="" xmlns:asvg="http://schemas.microsoft.com/office/drawing/2016/SVG/main" r:embed="rId9"/>
                </a:ext>
              </a:extLst>
            </a:blip>
            <a:stretch>
              <a:fillRect/>
            </a:stretch>
          </a:blipFill>
          <a:ln cap="sq">
            <a:noFill/>
            <a:prstDash val="solid"/>
            <a:miter/>
          </a:ln>
        </p:spPr>
      </p:sp>
      <p:sp>
        <p:nvSpPr>
          <p:cNvPr id="21" name="TextBox 7"/>
          <p:cNvSpPr txBox="1"/>
          <p:nvPr/>
        </p:nvSpPr>
        <p:spPr>
          <a:xfrm>
            <a:off x="4248182" y="3236503"/>
            <a:ext cx="11506200" cy="2885405"/>
          </a:xfrm>
          <a:prstGeom prst="rect">
            <a:avLst/>
          </a:prstGeom>
        </p:spPr>
        <p:txBody>
          <a:bodyPr wrap="square" lIns="0" tIns="0" rIns="0" bIns="0" rtlCol="0" anchor="t">
            <a:spAutoFit/>
          </a:bodyPr>
          <a:lstStyle/>
          <a:p>
            <a:pPr algn="ctr">
              <a:lnSpc>
                <a:spcPts val="4480"/>
              </a:lnSpc>
              <a:spcBef>
                <a:spcPct val="0"/>
              </a:spcBef>
            </a:pPr>
            <a:r>
              <a:rPr lang="en-US" sz="3200" b="1" dirty="0">
                <a:solidFill>
                  <a:schemeClr val="accent1"/>
                </a:solidFill>
                <a:latin typeface="Nunito Bold"/>
                <a:ea typeface="Nunito Bold"/>
                <a:cs typeface="Nunito Bold"/>
                <a:sym typeface="Nunito Bold"/>
              </a:rPr>
              <a:t> </a:t>
            </a:r>
            <a:r>
              <a:rPr lang="en-US" sz="4000" b="1" dirty="0" smtClean="0">
                <a:solidFill>
                  <a:srgbClr val="FF0000"/>
                </a:solidFill>
                <a:latin typeface="Nunito Bold"/>
                <a:ea typeface="Nunito Bold"/>
                <a:cs typeface="Nunito Bold"/>
                <a:sym typeface="Nunito Bold"/>
              </a:rPr>
              <a:t>CÂU HỎI: </a:t>
            </a:r>
          </a:p>
          <a:p>
            <a:pPr algn="ctr">
              <a:lnSpc>
                <a:spcPts val="4480"/>
              </a:lnSpc>
              <a:spcBef>
                <a:spcPct val="0"/>
              </a:spcBef>
            </a:pPr>
            <a:r>
              <a:rPr lang="en-US" sz="4000" b="1" dirty="0" err="1" smtClean="0">
                <a:solidFill>
                  <a:schemeClr val="accent1"/>
                </a:solidFill>
                <a:latin typeface="Nunito Bold"/>
                <a:ea typeface="Nunito Bold"/>
                <a:cs typeface="Nunito Bold"/>
                <a:sym typeface="Nunito Bold"/>
              </a:rPr>
              <a:t>Trong</a:t>
            </a:r>
            <a:r>
              <a:rPr lang="en-US" sz="4000" b="1" dirty="0" smtClean="0">
                <a:solidFill>
                  <a:schemeClr val="accent1"/>
                </a:solidFill>
                <a:latin typeface="Nunito Bold"/>
                <a:ea typeface="Nunito Bold"/>
                <a:cs typeface="Nunito Bold"/>
                <a:sym typeface="Nunito Bold"/>
              </a:rPr>
              <a:t> </a:t>
            </a:r>
            <a:r>
              <a:rPr lang="en-US" sz="4000" b="1" dirty="0" err="1" smtClean="0">
                <a:solidFill>
                  <a:schemeClr val="accent1"/>
                </a:solidFill>
                <a:latin typeface="Nunito Bold"/>
                <a:ea typeface="Nunito Bold"/>
                <a:cs typeface="Nunito Bold"/>
                <a:sym typeface="Nunito Bold"/>
              </a:rPr>
              <a:t>đời</a:t>
            </a:r>
            <a:r>
              <a:rPr lang="en-US" sz="4000" b="1" dirty="0" smtClean="0">
                <a:solidFill>
                  <a:schemeClr val="accent1"/>
                </a:solidFill>
                <a:latin typeface="Nunito Bold"/>
                <a:ea typeface="Nunito Bold"/>
                <a:cs typeface="Nunito Bold"/>
                <a:sym typeface="Nunito Bold"/>
              </a:rPr>
              <a:t> </a:t>
            </a:r>
            <a:r>
              <a:rPr lang="en-US" sz="4000" b="1" dirty="0" err="1" smtClean="0">
                <a:solidFill>
                  <a:schemeClr val="accent1"/>
                </a:solidFill>
                <a:latin typeface="Nunito Bold"/>
                <a:ea typeface="Nunito Bold"/>
                <a:cs typeface="Nunito Bold"/>
                <a:sym typeface="Nunito Bold"/>
              </a:rPr>
              <a:t>sống</a:t>
            </a:r>
            <a:r>
              <a:rPr lang="en-US" sz="4000" b="1" dirty="0" smtClean="0">
                <a:solidFill>
                  <a:schemeClr val="accent1"/>
                </a:solidFill>
                <a:latin typeface="Nunito Bold"/>
                <a:ea typeface="Nunito Bold"/>
                <a:cs typeface="Nunito Bold"/>
                <a:sym typeface="Nunito Bold"/>
              </a:rPr>
              <a:t> </a:t>
            </a:r>
            <a:r>
              <a:rPr lang="en-US" sz="4000" b="1" dirty="0" err="1" smtClean="0">
                <a:solidFill>
                  <a:schemeClr val="accent1"/>
                </a:solidFill>
                <a:latin typeface="Nunito Bold"/>
                <a:ea typeface="Nunito Bold"/>
                <a:cs typeface="Nunito Bold"/>
                <a:sym typeface="Nunito Bold"/>
              </a:rPr>
              <a:t>hằng</a:t>
            </a:r>
            <a:r>
              <a:rPr lang="en-US" sz="4000" b="1" dirty="0" smtClean="0">
                <a:solidFill>
                  <a:schemeClr val="accent1"/>
                </a:solidFill>
                <a:latin typeface="Nunito Bold"/>
                <a:ea typeface="Nunito Bold"/>
                <a:cs typeface="Nunito Bold"/>
                <a:sym typeface="Nunito Bold"/>
              </a:rPr>
              <a:t> </a:t>
            </a:r>
            <a:r>
              <a:rPr lang="en-US" sz="4000" b="1" dirty="0" err="1" smtClean="0">
                <a:solidFill>
                  <a:schemeClr val="accent1"/>
                </a:solidFill>
                <a:latin typeface="Nunito Bold"/>
                <a:ea typeface="Nunito Bold"/>
                <a:cs typeface="Nunito Bold"/>
                <a:sym typeface="Nunito Bold"/>
              </a:rPr>
              <a:t>ngày</a:t>
            </a:r>
            <a:r>
              <a:rPr lang="en-US" sz="4000" b="1" dirty="0" smtClean="0">
                <a:solidFill>
                  <a:schemeClr val="accent1"/>
                </a:solidFill>
                <a:latin typeface="Nunito Bold"/>
                <a:ea typeface="Nunito Bold"/>
                <a:cs typeface="Nunito Bold"/>
                <a:sym typeface="Nunito Bold"/>
              </a:rPr>
              <a:t>, </a:t>
            </a:r>
            <a:r>
              <a:rPr lang="en-US" sz="4000" b="1" dirty="0" err="1" smtClean="0">
                <a:solidFill>
                  <a:schemeClr val="accent1"/>
                </a:solidFill>
                <a:latin typeface="Nunito Bold"/>
                <a:ea typeface="Nunito Bold"/>
                <a:cs typeface="Nunito Bold"/>
                <a:sym typeface="Nunito Bold"/>
              </a:rPr>
              <a:t>em</a:t>
            </a:r>
            <a:r>
              <a:rPr lang="en-US" sz="4000" b="1" dirty="0" smtClean="0">
                <a:solidFill>
                  <a:schemeClr val="accent1"/>
                </a:solidFill>
                <a:latin typeface="Nunito Bold"/>
                <a:ea typeface="Nunito Bold"/>
                <a:cs typeface="Nunito Bold"/>
                <a:sym typeface="Nunito Bold"/>
              </a:rPr>
              <a:t> </a:t>
            </a:r>
            <a:r>
              <a:rPr lang="en-US" sz="4000" b="1" dirty="0" err="1" smtClean="0">
                <a:solidFill>
                  <a:schemeClr val="accent1"/>
                </a:solidFill>
                <a:latin typeface="Nunito Bold"/>
                <a:ea typeface="Nunito Bold"/>
                <a:cs typeface="Nunito Bold"/>
                <a:sym typeface="Nunito Bold"/>
              </a:rPr>
              <a:t>đã</a:t>
            </a:r>
            <a:r>
              <a:rPr lang="en-US" sz="4000" b="1" dirty="0" smtClean="0">
                <a:solidFill>
                  <a:schemeClr val="accent1"/>
                </a:solidFill>
                <a:latin typeface="Nunito Bold"/>
                <a:ea typeface="Nunito Bold"/>
                <a:cs typeface="Nunito Bold"/>
                <a:sym typeface="Nunito Bold"/>
              </a:rPr>
              <a:t> </a:t>
            </a:r>
            <a:r>
              <a:rPr lang="en-US" sz="4000" b="1" dirty="0" err="1" smtClean="0">
                <a:solidFill>
                  <a:schemeClr val="accent1"/>
                </a:solidFill>
                <a:latin typeface="Nunito Bold"/>
                <a:ea typeface="Nunito Bold"/>
                <a:cs typeface="Nunito Bold"/>
                <a:sym typeface="Nunito Bold"/>
              </a:rPr>
              <a:t>được</a:t>
            </a:r>
            <a:r>
              <a:rPr lang="en-US" sz="4000" b="1" dirty="0" smtClean="0">
                <a:solidFill>
                  <a:schemeClr val="accent1"/>
                </a:solidFill>
                <a:latin typeface="Nunito Bold"/>
                <a:ea typeface="Nunito Bold"/>
                <a:cs typeface="Nunito Bold"/>
                <a:sym typeface="Nunito Bold"/>
              </a:rPr>
              <a:t> </a:t>
            </a:r>
            <a:r>
              <a:rPr lang="en-US" sz="4000" b="1" dirty="0" err="1" smtClean="0">
                <a:solidFill>
                  <a:schemeClr val="accent1"/>
                </a:solidFill>
                <a:latin typeface="Nunito Bold"/>
                <a:ea typeface="Nunito Bold"/>
                <a:cs typeface="Nunito Bold"/>
                <a:sym typeface="Nunito Bold"/>
              </a:rPr>
              <a:t>trải</a:t>
            </a:r>
            <a:r>
              <a:rPr lang="en-US" sz="4000" b="1" dirty="0" smtClean="0">
                <a:solidFill>
                  <a:schemeClr val="accent1"/>
                </a:solidFill>
                <a:latin typeface="Nunito Bold"/>
                <a:ea typeface="Nunito Bold"/>
                <a:cs typeface="Nunito Bold"/>
                <a:sym typeface="Nunito Bold"/>
              </a:rPr>
              <a:t> </a:t>
            </a:r>
            <a:r>
              <a:rPr lang="en-US" sz="4000" b="1" dirty="0" err="1" smtClean="0">
                <a:solidFill>
                  <a:schemeClr val="accent1"/>
                </a:solidFill>
                <a:latin typeface="Nunito Bold"/>
                <a:ea typeface="Nunito Bold"/>
                <a:cs typeface="Nunito Bold"/>
                <a:sym typeface="Nunito Bold"/>
              </a:rPr>
              <a:t>nghiệm</a:t>
            </a:r>
            <a:r>
              <a:rPr lang="en-US" sz="4000" b="1" dirty="0" smtClean="0">
                <a:solidFill>
                  <a:schemeClr val="accent1"/>
                </a:solidFill>
                <a:latin typeface="Nunito Bold"/>
                <a:ea typeface="Nunito Bold"/>
                <a:cs typeface="Nunito Bold"/>
                <a:sym typeface="Nunito Bold"/>
              </a:rPr>
              <a:t> </a:t>
            </a:r>
            <a:r>
              <a:rPr lang="en-US" sz="4000" b="1" dirty="0" err="1" smtClean="0">
                <a:solidFill>
                  <a:schemeClr val="accent1"/>
                </a:solidFill>
                <a:latin typeface="Nunito Bold"/>
                <a:ea typeface="Nunito Bold"/>
                <a:cs typeface="Nunito Bold"/>
                <a:sym typeface="Nunito Bold"/>
              </a:rPr>
              <a:t>hình</a:t>
            </a:r>
            <a:r>
              <a:rPr lang="en-US" sz="4000" b="1" dirty="0" smtClean="0">
                <a:solidFill>
                  <a:schemeClr val="accent1"/>
                </a:solidFill>
                <a:latin typeface="Nunito Bold"/>
                <a:ea typeface="Nunito Bold"/>
                <a:cs typeface="Nunito Bold"/>
                <a:sym typeface="Nunito Bold"/>
              </a:rPr>
              <a:t> </a:t>
            </a:r>
            <a:r>
              <a:rPr lang="en-US" sz="4000" b="1" dirty="0" err="1" smtClean="0">
                <a:solidFill>
                  <a:schemeClr val="accent1"/>
                </a:solidFill>
                <a:latin typeface="Nunito Bold"/>
                <a:ea typeface="Nunito Bold"/>
                <a:cs typeface="Nunito Bold"/>
                <a:sym typeface="Nunito Bold"/>
              </a:rPr>
              <a:t>thức</a:t>
            </a:r>
            <a:r>
              <a:rPr lang="en-US" sz="4000" b="1" dirty="0" smtClean="0">
                <a:solidFill>
                  <a:schemeClr val="accent1"/>
                </a:solidFill>
                <a:latin typeface="Nunito Bold"/>
                <a:ea typeface="Nunito Bold"/>
                <a:cs typeface="Nunito Bold"/>
                <a:sym typeface="Nunito Bold"/>
              </a:rPr>
              <a:t> </a:t>
            </a:r>
            <a:r>
              <a:rPr lang="en-US" sz="4000" b="1" dirty="0" err="1" smtClean="0">
                <a:solidFill>
                  <a:schemeClr val="accent1"/>
                </a:solidFill>
                <a:latin typeface="Nunito Bold"/>
                <a:ea typeface="Nunito Bold"/>
                <a:cs typeface="Nunito Bold"/>
                <a:sym typeface="Nunito Bold"/>
              </a:rPr>
              <a:t>học</a:t>
            </a:r>
            <a:r>
              <a:rPr lang="en-US" sz="4000" b="1" dirty="0" smtClean="0">
                <a:solidFill>
                  <a:schemeClr val="accent1"/>
                </a:solidFill>
                <a:latin typeface="Nunito Bold"/>
                <a:ea typeface="Nunito Bold"/>
                <a:cs typeface="Nunito Bold"/>
                <a:sym typeface="Nunito Bold"/>
              </a:rPr>
              <a:t> </a:t>
            </a:r>
            <a:r>
              <a:rPr lang="en-US" sz="4000" b="1" dirty="0" err="1" smtClean="0">
                <a:solidFill>
                  <a:schemeClr val="accent1"/>
                </a:solidFill>
                <a:latin typeface="Nunito Bold"/>
                <a:ea typeface="Nunito Bold"/>
                <a:cs typeface="Nunito Bold"/>
                <a:sym typeface="Nunito Bold"/>
              </a:rPr>
              <a:t>trực</a:t>
            </a:r>
            <a:r>
              <a:rPr lang="en-US" sz="4000" b="1" dirty="0" smtClean="0">
                <a:solidFill>
                  <a:schemeClr val="accent1"/>
                </a:solidFill>
                <a:latin typeface="Nunito Bold"/>
                <a:ea typeface="Nunito Bold"/>
                <a:cs typeface="Nunito Bold"/>
                <a:sym typeface="Nunito Bold"/>
              </a:rPr>
              <a:t> </a:t>
            </a:r>
            <a:r>
              <a:rPr lang="en-US" sz="4000" b="1" dirty="0" err="1" smtClean="0">
                <a:solidFill>
                  <a:schemeClr val="accent1"/>
                </a:solidFill>
                <a:latin typeface="Nunito Bold"/>
                <a:ea typeface="Nunito Bold"/>
                <a:cs typeface="Nunito Bold"/>
                <a:sym typeface="Nunito Bold"/>
              </a:rPr>
              <a:t>tuyến</a:t>
            </a:r>
            <a:r>
              <a:rPr lang="en-US" sz="4000" b="1" dirty="0" smtClean="0">
                <a:solidFill>
                  <a:schemeClr val="accent1"/>
                </a:solidFill>
                <a:latin typeface="Nunito Bold"/>
                <a:ea typeface="Nunito Bold"/>
                <a:cs typeface="Nunito Bold"/>
                <a:sym typeface="Nunito Bold"/>
              </a:rPr>
              <a:t> </a:t>
            </a:r>
            <a:r>
              <a:rPr lang="en-US" sz="4000" b="1" dirty="0" err="1" smtClean="0">
                <a:solidFill>
                  <a:schemeClr val="accent1"/>
                </a:solidFill>
                <a:latin typeface="Nunito Bold"/>
                <a:ea typeface="Nunito Bold"/>
                <a:cs typeface="Nunito Bold"/>
                <a:sym typeface="Nunito Bold"/>
              </a:rPr>
              <a:t>nào</a:t>
            </a:r>
            <a:r>
              <a:rPr lang="en-US" sz="4000" b="1" dirty="0" smtClean="0">
                <a:solidFill>
                  <a:schemeClr val="accent1"/>
                </a:solidFill>
                <a:latin typeface="Nunito Bold"/>
                <a:ea typeface="Nunito Bold"/>
                <a:cs typeface="Nunito Bold"/>
                <a:sym typeface="Nunito Bold"/>
              </a:rPr>
              <a:t>. </a:t>
            </a:r>
            <a:r>
              <a:rPr lang="en-US" sz="4000" b="1" dirty="0" err="1" smtClean="0">
                <a:solidFill>
                  <a:schemeClr val="accent1"/>
                </a:solidFill>
                <a:latin typeface="Nunito Bold"/>
                <a:ea typeface="Nunito Bold"/>
                <a:cs typeface="Nunito Bold"/>
                <a:sym typeface="Nunito Bold"/>
              </a:rPr>
              <a:t>Hãy</a:t>
            </a:r>
            <a:r>
              <a:rPr lang="en-US" sz="4000" b="1" dirty="0" smtClean="0">
                <a:solidFill>
                  <a:schemeClr val="accent1"/>
                </a:solidFill>
                <a:latin typeface="Nunito Bold"/>
                <a:ea typeface="Nunito Bold"/>
                <a:cs typeface="Nunito Bold"/>
                <a:sym typeface="Nunito Bold"/>
              </a:rPr>
              <a:t> </a:t>
            </a:r>
            <a:r>
              <a:rPr lang="en-US" sz="4000" b="1" dirty="0" err="1" smtClean="0">
                <a:solidFill>
                  <a:schemeClr val="accent1"/>
                </a:solidFill>
                <a:latin typeface="Nunito Bold"/>
                <a:ea typeface="Nunito Bold"/>
                <a:cs typeface="Nunito Bold"/>
                <a:sym typeface="Nunito Bold"/>
              </a:rPr>
              <a:t>cho</a:t>
            </a:r>
            <a:r>
              <a:rPr lang="en-US" sz="4000" b="1" dirty="0" smtClean="0">
                <a:solidFill>
                  <a:schemeClr val="accent1"/>
                </a:solidFill>
                <a:latin typeface="Nunito Bold"/>
                <a:ea typeface="Nunito Bold"/>
                <a:cs typeface="Nunito Bold"/>
                <a:sym typeface="Nunito Bold"/>
              </a:rPr>
              <a:t> </a:t>
            </a:r>
            <a:r>
              <a:rPr lang="en-US" sz="4000" b="1" dirty="0" err="1" smtClean="0">
                <a:solidFill>
                  <a:schemeClr val="accent1"/>
                </a:solidFill>
                <a:latin typeface="Nunito Bold"/>
                <a:ea typeface="Nunito Bold"/>
                <a:cs typeface="Nunito Bold"/>
                <a:sym typeface="Nunito Bold"/>
              </a:rPr>
              <a:t>biết</a:t>
            </a:r>
            <a:r>
              <a:rPr lang="en-US" sz="4000" b="1" dirty="0" smtClean="0">
                <a:solidFill>
                  <a:schemeClr val="accent1"/>
                </a:solidFill>
                <a:latin typeface="Nunito Bold"/>
                <a:ea typeface="Nunito Bold"/>
                <a:cs typeface="Nunito Bold"/>
                <a:sym typeface="Nunito Bold"/>
              </a:rPr>
              <a:t> ý </a:t>
            </a:r>
            <a:r>
              <a:rPr lang="en-US" sz="4000" b="1" dirty="0" err="1" smtClean="0">
                <a:solidFill>
                  <a:schemeClr val="accent1"/>
                </a:solidFill>
                <a:latin typeface="Nunito Bold"/>
                <a:ea typeface="Nunito Bold"/>
                <a:cs typeface="Nunito Bold"/>
                <a:sym typeface="Nunito Bold"/>
              </a:rPr>
              <a:t>kiến</a:t>
            </a:r>
            <a:r>
              <a:rPr lang="en-US" sz="4000" b="1" dirty="0" smtClean="0">
                <a:solidFill>
                  <a:schemeClr val="accent1"/>
                </a:solidFill>
                <a:latin typeface="Nunito Bold"/>
                <a:ea typeface="Nunito Bold"/>
                <a:cs typeface="Nunito Bold"/>
                <a:sym typeface="Nunito Bold"/>
              </a:rPr>
              <a:t> </a:t>
            </a:r>
            <a:r>
              <a:rPr lang="en-US" sz="4000" b="1" dirty="0" err="1" smtClean="0">
                <a:solidFill>
                  <a:schemeClr val="accent1"/>
                </a:solidFill>
                <a:latin typeface="Nunito Bold"/>
                <a:ea typeface="Nunito Bold"/>
                <a:cs typeface="Nunito Bold"/>
                <a:sym typeface="Nunito Bold"/>
              </a:rPr>
              <a:t>của</a:t>
            </a:r>
            <a:r>
              <a:rPr lang="en-US" sz="4000" b="1" dirty="0" smtClean="0">
                <a:solidFill>
                  <a:schemeClr val="accent1"/>
                </a:solidFill>
                <a:latin typeface="Nunito Bold"/>
                <a:ea typeface="Nunito Bold"/>
                <a:cs typeface="Nunito Bold"/>
                <a:sym typeface="Nunito Bold"/>
              </a:rPr>
              <a:t> </a:t>
            </a:r>
            <a:r>
              <a:rPr lang="en-US" sz="4000" b="1" dirty="0" err="1" smtClean="0">
                <a:solidFill>
                  <a:schemeClr val="accent1"/>
                </a:solidFill>
                <a:latin typeface="Nunito Bold"/>
                <a:ea typeface="Nunito Bold"/>
                <a:cs typeface="Nunito Bold"/>
                <a:sym typeface="Nunito Bold"/>
              </a:rPr>
              <a:t>em</a:t>
            </a:r>
            <a:r>
              <a:rPr lang="en-US" sz="4000" b="1" dirty="0" smtClean="0">
                <a:solidFill>
                  <a:schemeClr val="accent1"/>
                </a:solidFill>
                <a:latin typeface="Nunito Bold"/>
                <a:ea typeface="Nunito Bold"/>
                <a:cs typeface="Nunito Bold"/>
                <a:sym typeface="Nunito Bold"/>
              </a:rPr>
              <a:t> </a:t>
            </a:r>
            <a:r>
              <a:rPr lang="en-US" sz="4000" b="1" dirty="0" err="1" smtClean="0">
                <a:solidFill>
                  <a:schemeClr val="accent1"/>
                </a:solidFill>
                <a:latin typeface="Nunito Bold"/>
                <a:ea typeface="Nunito Bold"/>
                <a:cs typeface="Nunito Bold"/>
                <a:sym typeface="Nunito Bold"/>
              </a:rPr>
              <a:t>về</a:t>
            </a:r>
            <a:r>
              <a:rPr lang="en-US" sz="4000" b="1" dirty="0" smtClean="0">
                <a:solidFill>
                  <a:schemeClr val="accent1"/>
                </a:solidFill>
                <a:latin typeface="Nunito Bold"/>
                <a:ea typeface="Nunito Bold"/>
                <a:cs typeface="Nunito Bold"/>
                <a:sym typeface="Nunito Bold"/>
              </a:rPr>
              <a:t> </a:t>
            </a:r>
            <a:r>
              <a:rPr lang="en-US" sz="4000" b="1" dirty="0" err="1" smtClean="0">
                <a:solidFill>
                  <a:schemeClr val="accent1"/>
                </a:solidFill>
                <a:latin typeface="Nunito Bold"/>
                <a:ea typeface="Nunito Bold"/>
                <a:cs typeface="Nunito Bold"/>
                <a:sym typeface="Nunito Bold"/>
              </a:rPr>
              <a:t>ưu</a:t>
            </a:r>
            <a:r>
              <a:rPr lang="en-US" sz="4000" b="1" dirty="0" smtClean="0">
                <a:solidFill>
                  <a:schemeClr val="accent1"/>
                </a:solidFill>
                <a:latin typeface="Nunito Bold"/>
                <a:ea typeface="Nunito Bold"/>
                <a:cs typeface="Nunito Bold"/>
                <a:sym typeface="Nunito Bold"/>
              </a:rPr>
              <a:t> </a:t>
            </a:r>
            <a:r>
              <a:rPr lang="en-US" sz="4000" b="1" dirty="0" err="1" smtClean="0">
                <a:solidFill>
                  <a:schemeClr val="accent1"/>
                </a:solidFill>
                <a:latin typeface="Nunito Bold"/>
                <a:ea typeface="Nunito Bold"/>
                <a:cs typeface="Nunito Bold"/>
                <a:sym typeface="Nunito Bold"/>
              </a:rPr>
              <a:t>và</a:t>
            </a:r>
            <a:r>
              <a:rPr lang="en-US" sz="4000" b="1" dirty="0" smtClean="0">
                <a:solidFill>
                  <a:schemeClr val="accent1"/>
                </a:solidFill>
                <a:latin typeface="Nunito Bold"/>
                <a:ea typeface="Nunito Bold"/>
                <a:cs typeface="Nunito Bold"/>
                <a:sym typeface="Nunito Bold"/>
              </a:rPr>
              <a:t> </a:t>
            </a:r>
            <a:r>
              <a:rPr lang="en-US" sz="4000" b="1" dirty="0" err="1" smtClean="0">
                <a:solidFill>
                  <a:schemeClr val="accent1"/>
                </a:solidFill>
                <a:latin typeface="Nunito Bold"/>
                <a:ea typeface="Nunito Bold"/>
                <a:cs typeface="Nunito Bold"/>
                <a:sym typeface="Nunito Bold"/>
              </a:rPr>
              <a:t>nhược</a:t>
            </a:r>
            <a:r>
              <a:rPr lang="en-US" sz="4000" b="1" dirty="0" smtClean="0">
                <a:solidFill>
                  <a:schemeClr val="accent1"/>
                </a:solidFill>
                <a:latin typeface="Nunito Bold"/>
                <a:ea typeface="Nunito Bold"/>
                <a:cs typeface="Nunito Bold"/>
                <a:sym typeface="Nunito Bold"/>
              </a:rPr>
              <a:t> </a:t>
            </a:r>
            <a:r>
              <a:rPr lang="en-US" sz="4000" b="1" dirty="0" err="1" smtClean="0">
                <a:solidFill>
                  <a:schemeClr val="accent1"/>
                </a:solidFill>
                <a:latin typeface="Nunito Bold"/>
                <a:ea typeface="Nunito Bold"/>
                <a:cs typeface="Nunito Bold"/>
                <a:sym typeface="Nunito Bold"/>
              </a:rPr>
              <a:t>điểm</a:t>
            </a:r>
            <a:r>
              <a:rPr lang="en-US" sz="4000" b="1" dirty="0" smtClean="0">
                <a:solidFill>
                  <a:schemeClr val="accent1"/>
                </a:solidFill>
                <a:latin typeface="Nunito Bold"/>
                <a:ea typeface="Nunito Bold"/>
                <a:cs typeface="Nunito Bold"/>
                <a:sym typeface="Nunito Bold"/>
              </a:rPr>
              <a:t> </a:t>
            </a:r>
            <a:r>
              <a:rPr lang="en-US" sz="4000" b="1" dirty="0" err="1" smtClean="0">
                <a:solidFill>
                  <a:schemeClr val="accent1"/>
                </a:solidFill>
                <a:latin typeface="Nunito Bold"/>
                <a:ea typeface="Nunito Bold"/>
                <a:cs typeface="Nunito Bold"/>
                <a:sym typeface="Nunito Bold"/>
              </a:rPr>
              <a:t>của</a:t>
            </a:r>
            <a:r>
              <a:rPr lang="en-US" sz="4000" b="1" dirty="0" smtClean="0">
                <a:solidFill>
                  <a:schemeClr val="accent1"/>
                </a:solidFill>
                <a:latin typeface="Nunito Bold"/>
                <a:ea typeface="Nunito Bold"/>
                <a:cs typeface="Nunito Bold"/>
                <a:sym typeface="Nunito Bold"/>
              </a:rPr>
              <a:t> </a:t>
            </a:r>
            <a:r>
              <a:rPr lang="en-US" sz="4000" b="1" dirty="0" err="1" smtClean="0">
                <a:solidFill>
                  <a:schemeClr val="accent1"/>
                </a:solidFill>
                <a:latin typeface="Nunito Bold"/>
                <a:ea typeface="Nunito Bold"/>
                <a:cs typeface="Nunito Bold"/>
                <a:sym typeface="Nunito Bold"/>
              </a:rPr>
              <a:t>hình</a:t>
            </a:r>
            <a:r>
              <a:rPr lang="en-US" sz="4000" b="1" dirty="0" smtClean="0">
                <a:solidFill>
                  <a:schemeClr val="accent1"/>
                </a:solidFill>
                <a:latin typeface="Nunito Bold"/>
                <a:ea typeface="Nunito Bold"/>
                <a:cs typeface="Nunito Bold"/>
                <a:sym typeface="Nunito Bold"/>
              </a:rPr>
              <a:t> </a:t>
            </a:r>
            <a:r>
              <a:rPr lang="en-US" sz="4000" b="1" dirty="0" err="1" smtClean="0">
                <a:solidFill>
                  <a:schemeClr val="accent1"/>
                </a:solidFill>
                <a:latin typeface="Nunito Bold"/>
                <a:ea typeface="Nunito Bold"/>
                <a:cs typeface="Nunito Bold"/>
                <a:sym typeface="Nunito Bold"/>
              </a:rPr>
              <a:t>thức</a:t>
            </a:r>
            <a:r>
              <a:rPr lang="en-US" sz="4000" b="1" dirty="0" smtClean="0">
                <a:solidFill>
                  <a:schemeClr val="accent1"/>
                </a:solidFill>
                <a:latin typeface="Nunito Bold"/>
                <a:ea typeface="Nunito Bold"/>
                <a:cs typeface="Nunito Bold"/>
                <a:sym typeface="Nunito Bold"/>
              </a:rPr>
              <a:t> </a:t>
            </a:r>
            <a:r>
              <a:rPr lang="en-US" sz="4000" b="1" dirty="0" err="1" smtClean="0">
                <a:solidFill>
                  <a:schemeClr val="accent1"/>
                </a:solidFill>
                <a:latin typeface="Nunito Bold"/>
                <a:ea typeface="Nunito Bold"/>
                <a:cs typeface="Nunito Bold"/>
                <a:sym typeface="Nunito Bold"/>
              </a:rPr>
              <a:t>học</a:t>
            </a:r>
            <a:r>
              <a:rPr lang="en-US" sz="4000" b="1" dirty="0" smtClean="0">
                <a:solidFill>
                  <a:schemeClr val="accent1"/>
                </a:solidFill>
                <a:latin typeface="Nunito Bold"/>
                <a:ea typeface="Nunito Bold"/>
                <a:cs typeface="Nunito Bold"/>
                <a:sym typeface="Nunito Bold"/>
              </a:rPr>
              <a:t> </a:t>
            </a:r>
            <a:r>
              <a:rPr lang="en-US" sz="4000" b="1" dirty="0" err="1" smtClean="0">
                <a:solidFill>
                  <a:schemeClr val="accent1"/>
                </a:solidFill>
                <a:latin typeface="Nunito Bold"/>
                <a:ea typeface="Nunito Bold"/>
                <a:cs typeface="Nunito Bold"/>
                <a:sym typeface="Nunito Bold"/>
              </a:rPr>
              <a:t>đó</a:t>
            </a:r>
            <a:r>
              <a:rPr lang="en-US" sz="4000" b="1" dirty="0" smtClean="0">
                <a:solidFill>
                  <a:schemeClr val="accent1"/>
                </a:solidFill>
                <a:latin typeface="Nunito Bold"/>
                <a:ea typeface="Nunito Bold"/>
                <a:cs typeface="Nunito Bold"/>
                <a:sym typeface="Nunito Bold"/>
              </a:rPr>
              <a:t>.</a:t>
            </a:r>
            <a:endParaRPr lang="en-US" sz="4000" b="1" dirty="0">
              <a:solidFill>
                <a:schemeClr val="accent1"/>
              </a:solidFill>
              <a:latin typeface="Nunito Bold"/>
              <a:ea typeface="Nunito Bold"/>
              <a:cs typeface="Nunito Bold"/>
              <a:sym typeface="Nunito Bold"/>
            </a:endParaRPr>
          </a:p>
        </p:txBody>
      </p:sp>
      <p:sp>
        <p:nvSpPr>
          <p:cNvPr id="22" name="Freeform 3"/>
          <p:cNvSpPr/>
          <p:nvPr/>
        </p:nvSpPr>
        <p:spPr>
          <a:xfrm>
            <a:off x="2165331" y="7096986"/>
            <a:ext cx="1598500" cy="1985111"/>
          </a:xfrm>
          <a:custGeom>
            <a:avLst/>
            <a:gdLst/>
            <a:ahLst/>
            <a:cxnLst/>
            <a:rect l="l" t="t" r="r" b="b"/>
            <a:pathLst>
              <a:path w="3691555" h="7492085">
                <a:moveTo>
                  <a:pt x="0" y="0"/>
                </a:moveTo>
                <a:lnTo>
                  <a:pt x="3691555" y="0"/>
                </a:lnTo>
                <a:lnTo>
                  <a:pt x="3691555" y="7492085"/>
                </a:lnTo>
                <a:lnTo>
                  <a:pt x="0" y="7492085"/>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Tree>
    <p:extLst>
      <p:ext uri="{BB962C8B-B14F-4D97-AF65-F5344CB8AC3E}">
        <p14:creationId xmlns:p14="http://schemas.microsoft.com/office/powerpoint/2010/main" val="82244764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fade">
                                      <p:cBhvr>
                                        <p:cTn id="7" dur="500"/>
                                        <p:tgtEl>
                                          <p:spTgt spid="2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
                                            <p:txEl>
                                              <p:pRg st="1" end="1"/>
                                            </p:txEl>
                                          </p:spTgt>
                                        </p:tgtEl>
                                        <p:attrNameLst>
                                          <p:attrName>style.visibility</p:attrName>
                                        </p:attrNameLst>
                                      </p:cBhvr>
                                      <p:to>
                                        <p:strVal val="visible"/>
                                      </p:to>
                                    </p:set>
                                    <p:animEffect transition="in" filter="fade">
                                      <p:cBhvr>
                                        <p:cTn id="12" dur="500"/>
                                        <p:tgtEl>
                                          <p:spTgt spid="2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91231" y="11377"/>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grpSp>
        <p:nvGrpSpPr>
          <p:cNvPr id="3" name="Group 3"/>
          <p:cNvGrpSpPr/>
          <p:nvPr/>
        </p:nvGrpSpPr>
        <p:grpSpPr>
          <a:xfrm>
            <a:off x="1028700" y="1028700"/>
            <a:ext cx="16230600" cy="8229600"/>
            <a:chOff x="0" y="0"/>
            <a:chExt cx="4274726" cy="2167467"/>
          </a:xfrm>
        </p:grpSpPr>
        <p:sp>
          <p:nvSpPr>
            <p:cNvPr id="4" name="Freeform 4"/>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38100" cap="sq">
              <a:solidFill>
                <a:srgbClr val="644F3D"/>
              </a:solidFill>
              <a:prstDash val="solid"/>
              <a:miter/>
            </a:ln>
          </p:spPr>
        </p:sp>
        <p:sp>
          <p:nvSpPr>
            <p:cNvPr id="5" name="TextBox 5"/>
            <p:cNvSpPr txBox="1"/>
            <p:nvPr/>
          </p:nvSpPr>
          <p:spPr>
            <a:xfrm>
              <a:off x="0" y="-38100"/>
              <a:ext cx="4274726" cy="2205567"/>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1228757" y="1098431"/>
            <a:ext cx="15876560" cy="7945476"/>
            <a:chOff x="0" y="0"/>
            <a:chExt cx="4181481" cy="2092636"/>
          </a:xfrm>
        </p:grpSpPr>
        <p:sp>
          <p:nvSpPr>
            <p:cNvPr id="7" name="Freeform 7"/>
            <p:cNvSpPr/>
            <p:nvPr/>
          </p:nvSpPr>
          <p:spPr>
            <a:xfrm>
              <a:off x="0" y="0"/>
              <a:ext cx="4181481" cy="2092636"/>
            </a:xfrm>
            <a:custGeom>
              <a:avLst/>
              <a:gdLst/>
              <a:ahLst/>
              <a:cxnLst/>
              <a:rect l="l" t="t" r="r" b="b"/>
              <a:pathLst>
                <a:path w="4181481" h="2092636">
                  <a:moveTo>
                    <a:pt x="0" y="0"/>
                  </a:moveTo>
                  <a:lnTo>
                    <a:pt x="4181481" y="0"/>
                  </a:lnTo>
                  <a:lnTo>
                    <a:pt x="4181481" y="2092636"/>
                  </a:lnTo>
                  <a:lnTo>
                    <a:pt x="0" y="2092636"/>
                  </a:lnTo>
                  <a:close/>
                </a:path>
              </a:pathLst>
            </a:custGeom>
            <a:solidFill>
              <a:srgbClr val="FFFFFF"/>
            </a:solidFill>
            <a:ln w="38100" cap="sq">
              <a:solidFill>
                <a:srgbClr val="C1CE9A"/>
              </a:solidFill>
              <a:prstDash val="lgDash"/>
              <a:miter/>
            </a:ln>
          </p:spPr>
        </p:sp>
        <p:sp>
          <p:nvSpPr>
            <p:cNvPr id="8" name="TextBox 8"/>
            <p:cNvSpPr txBox="1"/>
            <p:nvPr/>
          </p:nvSpPr>
          <p:spPr>
            <a:xfrm>
              <a:off x="0" y="-38100"/>
              <a:ext cx="4181481" cy="2130736"/>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flipH="1">
            <a:off x="16143268" y="-3984217"/>
            <a:ext cx="10801253" cy="5756168"/>
          </a:xfrm>
          <a:custGeom>
            <a:avLst/>
            <a:gdLst/>
            <a:ahLst/>
            <a:cxnLst/>
            <a:rect l="l" t="t" r="r" b="b"/>
            <a:pathLst>
              <a:path w="10801253" h="5756168">
                <a:moveTo>
                  <a:pt x="10801252" y="0"/>
                </a:moveTo>
                <a:lnTo>
                  <a:pt x="0" y="0"/>
                </a:lnTo>
                <a:lnTo>
                  <a:pt x="0" y="5756167"/>
                </a:lnTo>
                <a:lnTo>
                  <a:pt x="10801252" y="5756167"/>
                </a:lnTo>
                <a:lnTo>
                  <a:pt x="10801252"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10" name="Freeform 10"/>
          <p:cNvSpPr/>
          <p:nvPr/>
        </p:nvSpPr>
        <p:spPr>
          <a:xfrm flipH="1">
            <a:off x="292166" y="1438055"/>
            <a:ext cx="1312631" cy="837697"/>
          </a:xfrm>
          <a:custGeom>
            <a:avLst/>
            <a:gdLst/>
            <a:ahLst/>
            <a:cxnLst/>
            <a:rect l="l" t="t" r="r" b="b"/>
            <a:pathLst>
              <a:path w="1312631" h="837697">
                <a:moveTo>
                  <a:pt x="1312631" y="0"/>
                </a:moveTo>
                <a:lnTo>
                  <a:pt x="0" y="0"/>
                </a:lnTo>
                <a:lnTo>
                  <a:pt x="0" y="837697"/>
                </a:lnTo>
                <a:lnTo>
                  <a:pt x="1312631" y="837697"/>
                </a:lnTo>
                <a:lnTo>
                  <a:pt x="1312631" y="0"/>
                </a:lnTo>
                <a:close/>
              </a:path>
            </a:pathLst>
          </a:custGeom>
          <a:blipFill>
            <a:blip r:embed="rId5">
              <a:extLst>
                <a:ext uri="{96DAC541-7B7A-43D3-8B79-37D633B846F1}">
                  <asvg:svgBlip xmlns="" xmlns:asvg="http://schemas.microsoft.com/office/drawing/2016/SVG/main" r:embed="rId6"/>
                </a:ext>
              </a:extLst>
            </a:blip>
            <a:stretch>
              <a:fillRect/>
            </a:stretch>
          </a:blipFill>
          <a:ln cap="sq">
            <a:noFill/>
            <a:prstDash val="solid"/>
            <a:miter/>
          </a:ln>
        </p:spPr>
      </p:sp>
      <p:sp>
        <p:nvSpPr>
          <p:cNvPr id="11" name="Freeform 11"/>
          <p:cNvSpPr/>
          <p:nvPr/>
        </p:nvSpPr>
        <p:spPr>
          <a:xfrm>
            <a:off x="1604797" y="308481"/>
            <a:ext cx="1581824" cy="1009491"/>
          </a:xfrm>
          <a:custGeom>
            <a:avLst/>
            <a:gdLst/>
            <a:ahLst/>
            <a:cxnLst/>
            <a:rect l="l" t="t" r="r" b="b"/>
            <a:pathLst>
              <a:path w="1581824" h="1009491">
                <a:moveTo>
                  <a:pt x="0" y="0"/>
                </a:moveTo>
                <a:lnTo>
                  <a:pt x="1581824" y="0"/>
                </a:lnTo>
                <a:lnTo>
                  <a:pt x="1581824" y="1009491"/>
                </a:lnTo>
                <a:lnTo>
                  <a:pt x="0" y="1009491"/>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a:ln cap="sq">
            <a:noFill/>
            <a:prstDash val="solid"/>
            <a:miter/>
          </a:ln>
        </p:spPr>
      </p:sp>
      <p:sp>
        <p:nvSpPr>
          <p:cNvPr id="12" name="Freeform 12"/>
          <p:cNvSpPr/>
          <p:nvPr/>
        </p:nvSpPr>
        <p:spPr>
          <a:xfrm>
            <a:off x="16143268" y="7552514"/>
            <a:ext cx="1793964" cy="1144875"/>
          </a:xfrm>
          <a:custGeom>
            <a:avLst/>
            <a:gdLst/>
            <a:ahLst/>
            <a:cxnLst/>
            <a:rect l="l" t="t" r="r" b="b"/>
            <a:pathLst>
              <a:path w="1793964" h="1144875">
                <a:moveTo>
                  <a:pt x="0" y="0"/>
                </a:moveTo>
                <a:lnTo>
                  <a:pt x="1793964" y="0"/>
                </a:lnTo>
                <a:lnTo>
                  <a:pt x="1793964" y="1144875"/>
                </a:lnTo>
                <a:lnTo>
                  <a:pt x="0" y="1144875"/>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a:ln cap="sq">
            <a:noFill/>
            <a:prstDash val="solid"/>
            <a:miter/>
          </a:ln>
        </p:spPr>
      </p:sp>
      <p:sp>
        <p:nvSpPr>
          <p:cNvPr id="13" name="Freeform 13"/>
          <p:cNvSpPr/>
          <p:nvPr/>
        </p:nvSpPr>
        <p:spPr>
          <a:xfrm>
            <a:off x="-8656520" y="-3984217"/>
            <a:ext cx="10801253" cy="5756168"/>
          </a:xfrm>
          <a:custGeom>
            <a:avLst/>
            <a:gdLst/>
            <a:ahLst/>
            <a:cxnLst/>
            <a:rect l="l" t="t" r="r" b="b"/>
            <a:pathLst>
              <a:path w="10801253" h="5756168">
                <a:moveTo>
                  <a:pt x="0" y="0"/>
                </a:moveTo>
                <a:lnTo>
                  <a:pt x="10801252" y="0"/>
                </a:lnTo>
                <a:lnTo>
                  <a:pt x="10801252" y="5756167"/>
                </a:lnTo>
                <a:lnTo>
                  <a:pt x="0" y="5756167"/>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grpSp>
        <p:nvGrpSpPr>
          <p:cNvPr id="14" name="Group 14"/>
          <p:cNvGrpSpPr>
            <a:grpSpLocks noChangeAspect="1"/>
          </p:cNvGrpSpPr>
          <p:nvPr/>
        </p:nvGrpSpPr>
        <p:grpSpPr>
          <a:xfrm>
            <a:off x="909843" y="2837260"/>
            <a:ext cx="17817151" cy="4213976"/>
            <a:chOff x="-143510" y="-229827"/>
            <a:chExt cx="6352540" cy="6436316"/>
          </a:xfrm>
        </p:grpSpPr>
        <p:sp>
          <p:nvSpPr>
            <p:cNvPr id="15" name="Freeform 15"/>
            <p:cNvSpPr/>
            <p:nvPr/>
          </p:nvSpPr>
          <p:spPr>
            <a:xfrm>
              <a:off x="-143510" y="-229827"/>
              <a:ext cx="6352540" cy="6351270"/>
            </a:xfrm>
            <a:custGeom>
              <a:avLst/>
              <a:gdLst/>
              <a:ahLst/>
              <a:cxnLst/>
              <a:rect l="l" t="t" r="r" b="b"/>
              <a:pathLst>
                <a:path w="6352540" h="6351270">
                  <a:moveTo>
                    <a:pt x="6023610" y="2627630"/>
                  </a:moveTo>
                  <a:cubicBezTo>
                    <a:pt x="6181090" y="2508250"/>
                    <a:pt x="6245860" y="2294890"/>
                    <a:pt x="6167120" y="2103120"/>
                  </a:cubicBezTo>
                  <a:lnTo>
                    <a:pt x="6061710" y="1844040"/>
                  </a:lnTo>
                  <a:cubicBezTo>
                    <a:pt x="5985510" y="1658620"/>
                    <a:pt x="5800090" y="1551940"/>
                    <a:pt x="5610860" y="1567180"/>
                  </a:cubicBezTo>
                  <a:cubicBezTo>
                    <a:pt x="5699760" y="1399540"/>
                    <a:pt x="5674360" y="1186180"/>
                    <a:pt x="5534660" y="1043940"/>
                  </a:cubicBezTo>
                  <a:lnTo>
                    <a:pt x="5339080" y="844550"/>
                  </a:lnTo>
                  <a:cubicBezTo>
                    <a:pt x="5189220" y="693420"/>
                    <a:pt x="4958080" y="670560"/>
                    <a:pt x="4785360" y="779780"/>
                  </a:cubicBezTo>
                  <a:cubicBezTo>
                    <a:pt x="4819650" y="577850"/>
                    <a:pt x="4711700" y="372110"/>
                    <a:pt x="4514850" y="292100"/>
                  </a:cubicBezTo>
                  <a:lnTo>
                    <a:pt x="4257040" y="185420"/>
                  </a:lnTo>
                  <a:cubicBezTo>
                    <a:pt x="4071620" y="109220"/>
                    <a:pt x="3865880" y="166370"/>
                    <a:pt x="3743960" y="312420"/>
                  </a:cubicBezTo>
                  <a:cubicBezTo>
                    <a:pt x="3685540" y="132080"/>
                    <a:pt x="3515360" y="0"/>
                    <a:pt x="3315970" y="0"/>
                  </a:cubicBezTo>
                  <a:lnTo>
                    <a:pt x="3036570" y="0"/>
                  </a:lnTo>
                  <a:cubicBezTo>
                    <a:pt x="2829560" y="0"/>
                    <a:pt x="2655570" y="140970"/>
                    <a:pt x="2604770" y="332740"/>
                  </a:cubicBezTo>
                  <a:cubicBezTo>
                    <a:pt x="2484120" y="175260"/>
                    <a:pt x="2269490" y="111760"/>
                    <a:pt x="2077720" y="193040"/>
                  </a:cubicBezTo>
                  <a:lnTo>
                    <a:pt x="1819910" y="300990"/>
                  </a:lnTo>
                  <a:cubicBezTo>
                    <a:pt x="1635760" y="378460"/>
                    <a:pt x="1530350" y="565150"/>
                    <a:pt x="1548130" y="754380"/>
                  </a:cubicBezTo>
                  <a:cubicBezTo>
                    <a:pt x="1379220" y="666750"/>
                    <a:pt x="1167130" y="693420"/>
                    <a:pt x="1026160" y="835660"/>
                  </a:cubicBezTo>
                  <a:lnTo>
                    <a:pt x="829310" y="1033780"/>
                  </a:lnTo>
                  <a:cubicBezTo>
                    <a:pt x="692150" y="1170940"/>
                    <a:pt x="664210" y="1375410"/>
                    <a:pt x="742950" y="1541780"/>
                  </a:cubicBezTo>
                  <a:cubicBezTo>
                    <a:pt x="560070" y="1531620"/>
                    <a:pt x="381000" y="1634490"/>
                    <a:pt x="306070" y="1813560"/>
                  </a:cubicBezTo>
                  <a:lnTo>
                    <a:pt x="196850" y="2071370"/>
                  </a:lnTo>
                  <a:cubicBezTo>
                    <a:pt x="119380" y="2255520"/>
                    <a:pt x="175260" y="2462530"/>
                    <a:pt x="320040" y="2585720"/>
                  </a:cubicBezTo>
                  <a:cubicBezTo>
                    <a:pt x="138430" y="2641600"/>
                    <a:pt x="5080" y="2809240"/>
                    <a:pt x="3810" y="3009900"/>
                  </a:cubicBezTo>
                  <a:lnTo>
                    <a:pt x="1270" y="3289300"/>
                  </a:lnTo>
                  <a:cubicBezTo>
                    <a:pt x="0" y="3496310"/>
                    <a:pt x="138430" y="3670300"/>
                    <a:pt x="328930" y="3723640"/>
                  </a:cubicBezTo>
                  <a:cubicBezTo>
                    <a:pt x="171450" y="3843020"/>
                    <a:pt x="106680" y="4056380"/>
                    <a:pt x="185420" y="4248150"/>
                  </a:cubicBezTo>
                  <a:lnTo>
                    <a:pt x="290830" y="4507230"/>
                  </a:lnTo>
                  <a:cubicBezTo>
                    <a:pt x="367030" y="4692650"/>
                    <a:pt x="552450" y="4799330"/>
                    <a:pt x="741680" y="4784090"/>
                  </a:cubicBezTo>
                  <a:cubicBezTo>
                    <a:pt x="652780" y="4951730"/>
                    <a:pt x="678180" y="5165090"/>
                    <a:pt x="817880" y="5307330"/>
                  </a:cubicBezTo>
                  <a:lnTo>
                    <a:pt x="1013460" y="5506720"/>
                  </a:lnTo>
                  <a:cubicBezTo>
                    <a:pt x="1163320" y="5657850"/>
                    <a:pt x="1394460" y="5680710"/>
                    <a:pt x="1567180" y="5571490"/>
                  </a:cubicBezTo>
                  <a:cubicBezTo>
                    <a:pt x="1532890" y="5773420"/>
                    <a:pt x="1640840" y="5979160"/>
                    <a:pt x="1837690" y="6059170"/>
                  </a:cubicBezTo>
                  <a:lnTo>
                    <a:pt x="2095500" y="6165850"/>
                  </a:lnTo>
                  <a:cubicBezTo>
                    <a:pt x="2280920" y="6242050"/>
                    <a:pt x="2486660" y="6184900"/>
                    <a:pt x="2608580" y="6038850"/>
                  </a:cubicBezTo>
                  <a:cubicBezTo>
                    <a:pt x="2665730" y="6220460"/>
                    <a:pt x="2834640" y="6351270"/>
                    <a:pt x="3035300" y="6351270"/>
                  </a:cubicBezTo>
                  <a:lnTo>
                    <a:pt x="3314700" y="6351270"/>
                  </a:lnTo>
                  <a:cubicBezTo>
                    <a:pt x="3521710" y="6351270"/>
                    <a:pt x="3695700" y="6210300"/>
                    <a:pt x="3746500" y="6018530"/>
                  </a:cubicBezTo>
                  <a:cubicBezTo>
                    <a:pt x="3867150" y="6176010"/>
                    <a:pt x="4081780" y="6239510"/>
                    <a:pt x="4273550" y="6158230"/>
                  </a:cubicBezTo>
                  <a:lnTo>
                    <a:pt x="4531360" y="6050280"/>
                  </a:lnTo>
                  <a:cubicBezTo>
                    <a:pt x="4715510" y="5972810"/>
                    <a:pt x="4820920" y="5786120"/>
                    <a:pt x="4803140" y="5596890"/>
                  </a:cubicBezTo>
                  <a:cubicBezTo>
                    <a:pt x="4972050" y="5684520"/>
                    <a:pt x="5184140" y="5657850"/>
                    <a:pt x="5325110" y="5515610"/>
                  </a:cubicBezTo>
                  <a:lnTo>
                    <a:pt x="5521960" y="5317490"/>
                  </a:lnTo>
                  <a:cubicBezTo>
                    <a:pt x="5659120" y="5180330"/>
                    <a:pt x="5687060" y="4975860"/>
                    <a:pt x="5608320" y="4809490"/>
                  </a:cubicBezTo>
                  <a:cubicBezTo>
                    <a:pt x="5791200" y="4819650"/>
                    <a:pt x="5970270" y="4716780"/>
                    <a:pt x="6045200" y="4537710"/>
                  </a:cubicBezTo>
                  <a:lnTo>
                    <a:pt x="6153150" y="4279900"/>
                  </a:lnTo>
                  <a:cubicBezTo>
                    <a:pt x="6230620" y="4095750"/>
                    <a:pt x="6174740" y="3888740"/>
                    <a:pt x="6029960" y="3765550"/>
                  </a:cubicBezTo>
                  <a:cubicBezTo>
                    <a:pt x="6211569" y="3709670"/>
                    <a:pt x="6344919" y="3542030"/>
                    <a:pt x="6346190" y="3341370"/>
                  </a:cubicBezTo>
                  <a:lnTo>
                    <a:pt x="6348730" y="3061970"/>
                  </a:lnTo>
                  <a:cubicBezTo>
                    <a:pt x="6352540" y="2854960"/>
                    <a:pt x="6212840" y="2680970"/>
                    <a:pt x="6023610" y="2627630"/>
                  </a:cubicBezTo>
                  <a:close/>
                </a:path>
              </a:pathLst>
            </a:custGeom>
            <a:solidFill>
              <a:srgbClr val="FFD88D"/>
            </a:solidFill>
          </p:spPr>
        </p:sp>
        <p:sp>
          <p:nvSpPr>
            <p:cNvPr id="16" name="Freeform 16"/>
            <p:cNvSpPr/>
            <p:nvPr/>
          </p:nvSpPr>
          <p:spPr>
            <a:xfrm>
              <a:off x="146050" y="143509"/>
              <a:ext cx="6062980" cy="6062980"/>
            </a:xfrm>
            <a:custGeom>
              <a:avLst/>
              <a:gdLst/>
              <a:ahLst/>
              <a:cxnLst/>
              <a:rect l="l" t="t" r="r" b="b"/>
              <a:pathLst>
                <a:path w="6062980" h="6062980">
                  <a:moveTo>
                    <a:pt x="3164840" y="6062980"/>
                  </a:moveTo>
                  <a:lnTo>
                    <a:pt x="2899410" y="6062980"/>
                  </a:lnTo>
                  <a:cubicBezTo>
                    <a:pt x="2713990" y="6062980"/>
                    <a:pt x="2550160" y="5946140"/>
                    <a:pt x="2490470" y="5770880"/>
                  </a:cubicBezTo>
                  <a:cubicBezTo>
                    <a:pt x="2407920" y="5864860"/>
                    <a:pt x="2291080" y="5918200"/>
                    <a:pt x="2165350" y="5918200"/>
                  </a:cubicBezTo>
                  <a:cubicBezTo>
                    <a:pt x="2109470" y="5918200"/>
                    <a:pt x="2053590" y="5906770"/>
                    <a:pt x="2001520" y="5885180"/>
                  </a:cubicBezTo>
                  <a:lnTo>
                    <a:pt x="1755140" y="5783580"/>
                  </a:lnTo>
                  <a:cubicBezTo>
                    <a:pt x="1570990" y="5707380"/>
                    <a:pt x="1464310" y="5520690"/>
                    <a:pt x="1492250" y="5325110"/>
                  </a:cubicBezTo>
                  <a:cubicBezTo>
                    <a:pt x="1426210" y="5363210"/>
                    <a:pt x="1351280" y="5383530"/>
                    <a:pt x="1275080" y="5383530"/>
                  </a:cubicBezTo>
                  <a:cubicBezTo>
                    <a:pt x="1158240" y="5383530"/>
                    <a:pt x="1049020" y="5337810"/>
                    <a:pt x="967740" y="5255260"/>
                  </a:cubicBezTo>
                  <a:lnTo>
                    <a:pt x="781050" y="5066030"/>
                  </a:lnTo>
                  <a:cubicBezTo>
                    <a:pt x="650240" y="4933950"/>
                    <a:pt x="619760" y="4735830"/>
                    <a:pt x="702310" y="4569460"/>
                  </a:cubicBezTo>
                  <a:cubicBezTo>
                    <a:pt x="694690" y="4569460"/>
                    <a:pt x="685800" y="4570730"/>
                    <a:pt x="678180" y="4570730"/>
                  </a:cubicBezTo>
                  <a:cubicBezTo>
                    <a:pt x="501650" y="4570730"/>
                    <a:pt x="344170" y="4465320"/>
                    <a:pt x="278130" y="4301490"/>
                  </a:cubicBezTo>
                  <a:lnTo>
                    <a:pt x="177800" y="4055110"/>
                  </a:lnTo>
                  <a:cubicBezTo>
                    <a:pt x="105410" y="3878580"/>
                    <a:pt x="158750" y="3675380"/>
                    <a:pt x="306070" y="3556000"/>
                  </a:cubicBezTo>
                  <a:cubicBezTo>
                    <a:pt x="124460" y="3500120"/>
                    <a:pt x="0" y="3331210"/>
                    <a:pt x="1270" y="3139440"/>
                  </a:cubicBezTo>
                  <a:lnTo>
                    <a:pt x="3810" y="2872740"/>
                  </a:lnTo>
                  <a:cubicBezTo>
                    <a:pt x="5080" y="2687320"/>
                    <a:pt x="123190" y="2524760"/>
                    <a:pt x="298450" y="2466340"/>
                  </a:cubicBezTo>
                  <a:cubicBezTo>
                    <a:pt x="160020" y="2343150"/>
                    <a:pt x="115570" y="2147570"/>
                    <a:pt x="187960" y="1976120"/>
                  </a:cubicBezTo>
                  <a:lnTo>
                    <a:pt x="290830" y="1731010"/>
                  </a:lnTo>
                  <a:cubicBezTo>
                    <a:pt x="360680" y="1565910"/>
                    <a:pt x="523240" y="1461770"/>
                    <a:pt x="703580" y="1466850"/>
                  </a:cubicBezTo>
                  <a:cubicBezTo>
                    <a:pt x="631190" y="1304290"/>
                    <a:pt x="665480" y="1111250"/>
                    <a:pt x="791210" y="985520"/>
                  </a:cubicBezTo>
                  <a:lnTo>
                    <a:pt x="979170" y="796290"/>
                  </a:lnTo>
                  <a:cubicBezTo>
                    <a:pt x="1060450" y="713740"/>
                    <a:pt x="1169670" y="669290"/>
                    <a:pt x="1285240" y="669290"/>
                  </a:cubicBezTo>
                  <a:cubicBezTo>
                    <a:pt x="1351280" y="669290"/>
                    <a:pt x="1416050" y="684530"/>
                    <a:pt x="1474470" y="712470"/>
                  </a:cubicBezTo>
                  <a:cubicBezTo>
                    <a:pt x="1461770" y="528320"/>
                    <a:pt x="1567180" y="356870"/>
                    <a:pt x="1738630" y="285750"/>
                  </a:cubicBezTo>
                  <a:lnTo>
                    <a:pt x="1983740" y="182880"/>
                  </a:lnTo>
                  <a:cubicBezTo>
                    <a:pt x="2037080" y="160020"/>
                    <a:pt x="2092960" y="149860"/>
                    <a:pt x="2150110" y="149860"/>
                  </a:cubicBezTo>
                  <a:cubicBezTo>
                    <a:pt x="2279650" y="149860"/>
                    <a:pt x="2404110" y="209550"/>
                    <a:pt x="2485390" y="309880"/>
                  </a:cubicBezTo>
                  <a:cubicBezTo>
                    <a:pt x="2538730" y="127000"/>
                    <a:pt x="2707640" y="0"/>
                    <a:pt x="2899410" y="0"/>
                  </a:cubicBezTo>
                  <a:lnTo>
                    <a:pt x="3164840" y="0"/>
                  </a:lnTo>
                  <a:cubicBezTo>
                    <a:pt x="3350260" y="0"/>
                    <a:pt x="3514090" y="116840"/>
                    <a:pt x="3573780" y="292100"/>
                  </a:cubicBezTo>
                  <a:cubicBezTo>
                    <a:pt x="3656330" y="198120"/>
                    <a:pt x="3773170" y="144780"/>
                    <a:pt x="3898900" y="144780"/>
                  </a:cubicBezTo>
                  <a:cubicBezTo>
                    <a:pt x="3954780" y="144780"/>
                    <a:pt x="4010660" y="156210"/>
                    <a:pt x="4062730" y="177800"/>
                  </a:cubicBezTo>
                  <a:lnTo>
                    <a:pt x="4309110" y="279400"/>
                  </a:lnTo>
                  <a:cubicBezTo>
                    <a:pt x="4493260" y="355600"/>
                    <a:pt x="4599940" y="542290"/>
                    <a:pt x="4572000" y="737870"/>
                  </a:cubicBezTo>
                  <a:cubicBezTo>
                    <a:pt x="4638040" y="699770"/>
                    <a:pt x="4712970" y="679450"/>
                    <a:pt x="4789170" y="679450"/>
                  </a:cubicBezTo>
                  <a:cubicBezTo>
                    <a:pt x="4906010" y="679450"/>
                    <a:pt x="5015230" y="725170"/>
                    <a:pt x="5096510" y="807720"/>
                  </a:cubicBezTo>
                  <a:lnTo>
                    <a:pt x="5283200" y="996950"/>
                  </a:lnTo>
                  <a:cubicBezTo>
                    <a:pt x="5414010" y="1129030"/>
                    <a:pt x="5444491" y="1327150"/>
                    <a:pt x="5361941" y="1493520"/>
                  </a:cubicBezTo>
                  <a:cubicBezTo>
                    <a:pt x="5369561" y="1493520"/>
                    <a:pt x="5378450" y="1492250"/>
                    <a:pt x="5386070" y="1492250"/>
                  </a:cubicBezTo>
                  <a:cubicBezTo>
                    <a:pt x="5562600" y="1492250"/>
                    <a:pt x="5720080" y="1597660"/>
                    <a:pt x="5786120" y="1761490"/>
                  </a:cubicBezTo>
                  <a:lnTo>
                    <a:pt x="5886450" y="2007870"/>
                  </a:lnTo>
                  <a:cubicBezTo>
                    <a:pt x="5958841" y="2184400"/>
                    <a:pt x="5905500" y="2387600"/>
                    <a:pt x="5756910" y="2506980"/>
                  </a:cubicBezTo>
                  <a:cubicBezTo>
                    <a:pt x="5938520" y="2562860"/>
                    <a:pt x="6062980" y="2731770"/>
                    <a:pt x="6061710" y="2923540"/>
                  </a:cubicBezTo>
                  <a:lnTo>
                    <a:pt x="6059170" y="3190240"/>
                  </a:lnTo>
                  <a:cubicBezTo>
                    <a:pt x="6057900" y="3376930"/>
                    <a:pt x="5939790" y="3538220"/>
                    <a:pt x="5764530" y="3596640"/>
                  </a:cubicBezTo>
                  <a:cubicBezTo>
                    <a:pt x="5902960" y="3719830"/>
                    <a:pt x="5947410" y="3915410"/>
                    <a:pt x="5875020" y="4086860"/>
                  </a:cubicBezTo>
                  <a:lnTo>
                    <a:pt x="5772150" y="4331970"/>
                  </a:lnTo>
                  <a:cubicBezTo>
                    <a:pt x="5704840" y="4491990"/>
                    <a:pt x="5548630" y="4596130"/>
                    <a:pt x="5373370" y="4596130"/>
                  </a:cubicBezTo>
                  <a:lnTo>
                    <a:pt x="5359400" y="4596130"/>
                  </a:lnTo>
                  <a:cubicBezTo>
                    <a:pt x="5431790" y="4758690"/>
                    <a:pt x="5397500" y="4951730"/>
                    <a:pt x="5271770" y="5077460"/>
                  </a:cubicBezTo>
                  <a:lnTo>
                    <a:pt x="5086350" y="5265420"/>
                  </a:lnTo>
                  <a:cubicBezTo>
                    <a:pt x="5005070" y="5347970"/>
                    <a:pt x="4895850" y="5392420"/>
                    <a:pt x="4780280" y="5392420"/>
                  </a:cubicBezTo>
                  <a:cubicBezTo>
                    <a:pt x="4714240" y="5392420"/>
                    <a:pt x="4649470" y="5377180"/>
                    <a:pt x="4591050" y="5349240"/>
                  </a:cubicBezTo>
                  <a:cubicBezTo>
                    <a:pt x="4603750" y="5533390"/>
                    <a:pt x="4498340" y="5704840"/>
                    <a:pt x="4326890" y="5775960"/>
                  </a:cubicBezTo>
                  <a:lnTo>
                    <a:pt x="4081780" y="5878830"/>
                  </a:lnTo>
                  <a:cubicBezTo>
                    <a:pt x="4028440" y="5901690"/>
                    <a:pt x="3972560" y="5911850"/>
                    <a:pt x="3915410" y="5911850"/>
                  </a:cubicBezTo>
                  <a:cubicBezTo>
                    <a:pt x="3785870" y="5911850"/>
                    <a:pt x="3661410" y="5852160"/>
                    <a:pt x="3580130" y="5751830"/>
                  </a:cubicBezTo>
                  <a:cubicBezTo>
                    <a:pt x="3525520" y="5935980"/>
                    <a:pt x="3356610" y="6062980"/>
                    <a:pt x="3164840" y="6062980"/>
                  </a:cubicBezTo>
                  <a:close/>
                  <a:moveTo>
                    <a:pt x="2495550" y="5745480"/>
                  </a:moveTo>
                  <a:lnTo>
                    <a:pt x="2499360" y="5756910"/>
                  </a:lnTo>
                  <a:cubicBezTo>
                    <a:pt x="2553970" y="5932170"/>
                    <a:pt x="2715260" y="6050280"/>
                    <a:pt x="2899410" y="6050280"/>
                  </a:cubicBezTo>
                  <a:lnTo>
                    <a:pt x="3166110" y="6050280"/>
                  </a:lnTo>
                  <a:cubicBezTo>
                    <a:pt x="3356610" y="6050280"/>
                    <a:pt x="3522980" y="5922010"/>
                    <a:pt x="3571240" y="5737860"/>
                  </a:cubicBezTo>
                  <a:lnTo>
                    <a:pt x="3575050" y="5725160"/>
                  </a:lnTo>
                  <a:lnTo>
                    <a:pt x="3582670" y="5735320"/>
                  </a:lnTo>
                  <a:cubicBezTo>
                    <a:pt x="3661410" y="5838190"/>
                    <a:pt x="3785870" y="5899150"/>
                    <a:pt x="3915410" y="5899150"/>
                  </a:cubicBezTo>
                  <a:cubicBezTo>
                    <a:pt x="3971290" y="5899150"/>
                    <a:pt x="4024630" y="5887720"/>
                    <a:pt x="4076700" y="5866130"/>
                  </a:cubicBezTo>
                  <a:lnTo>
                    <a:pt x="4321810" y="5763260"/>
                  </a:lnTo>
                  <a:cubicBezTo>
                    <a:pt x="4491990" y="5692140"/>
                    <a:pt x="4594860" y="5520690"/>
                    <a:pt x="4577080" y="5337810"/>
                  </a:cubicBezTo>
                  <a:lnTo>
                    <a:pt x="4575810" y="5326380"/>
                  </a:lnTo>
                  <a:lnTo>
                    <a:pt x="4585970" y="5331460"/>
                  </a:lnTo>
                  <a:cubicBezTo>
                    <a:pt x="4645660" y="5361940"/>
                    <a:pt x="4711700" y="5378450"/>
                    <a:pt x="4779010" y="5378450"/>
                  </a:cubicBezTo>
                  <a:cubicBezTo>
                    <a:pt x="4890770" y="5378450"/>
                    <a:pt x="4996180" y="5335270"/>
                    <a:pt x="5076190" y="5255260"/>
                  </a:cubicBezTo>
                  <a:lnTo>
                    <a:pt x="5264150" y="5066030"/>
                  </a:lnTo>
                  <a:cubicBezTo>
                    <a:pt x="5388610" y="4940300"/>
                    <a:pt x="5421630" y="4748530"/>
                    <a:pt x="5345430" y="4588510"/>
                  </a:cubicBezTo>
                  <a:lnTo>
                    <a:pt x="5340350" y="4578350"/>
                  </a:lnTo>
                  <a:lnTo>
                    <a:pt x="5350510" y="4578350"/>
                  </a:lnTo>
                  <a:cubicBezTo>
                    <a:pt x="5358130" y="4578350"/>
                    <a:pt x="5367020" y="4579620"/>
                    <a:pt x="5374640" y="4579620"/>
                  </a:cubicBezTo>
                  <a:cubicBezTo>
                    <a:pt x="5543550" y="4579620"/>
                    <a:pt x="5695950" y="4479290"/>
                    <a:pt x="5761990" y="4323080"/>
                  </a:cubicBezTo>
                  <a:lnTo>
                    <a:pt x="5864860" y="4077970"/>
                  </a:lnTo>
                  <a:cubicBezTo>
                    <a:pt x="5935980" y="3907790"/>
                    <a:pt x="5890260" y="3713480"/>
                    <a:pt x="5749290" y="3595370"/>
                  </a:cubicBezTo>
                  <a:lnTo>
                    <a:pt x="5740400" y="3587750"/>
                  </a:lnTo>
                  <a:lnTo>
                    <a:pt x="5751830" y="3583940"/>
                  </a:lnTo>
                  <a:cubicBezTo>
                    <a:pt x="5928359" y="3530600"/>
                    <a:pt x="6047739" y="3370580"/>
                    <a:pt x="6049009" y="3186430"/>
                  </a:cubicBezTo>
                  <a:lnTo>
                    <a:pt x="6051550" y="2919730"/>
                  </a:lnTo>
                  <a:cubicBezTo>
                    <a:pt x="6052820" y="2730500"/>
                    <a:pt x="5927090" y="2562860"/>
                    <a:pt x="5744209" y="2512060"/>
                  </a:cubicBezTo>
                  <a:lnTo>
                    <a:pt x="5731509" y="2508250"/>
                  </a:lnTo>
                  <a:lnTo>
                    <a:pt x="5741669" y="2500630"/>
                  </a:lnTo>
                  <a:cubicBezTo>
                    <a:pt x="5892799" y="2386330"/>
                    <a:pt x="5947409" y="2183130"/>
                    <a:pt x="5876289" y="2007870"/>
                  </a:cubicBezTo>
                  <a:lnTo>
                    <a:pt x="5775959" y="1761490"/>
                  </a:lnTo>
                  <a:cubicBezTo>
                    <a:pt x="5711189" y="1602740"/>
                    <a:pt x="5558789" y="1501140"/>
                    <a:pt x="5387339" y="1501140"/>
                  </a:cubicBezTo>
                  <a:cubicBezTo>
                    <a:pt x="5375909" y="1501140"/>
                    <a:pt x="5364480" y="1501140"/>
                    <a:pt x="5353049" y="1502410"/>
                  </a:cubicBezTo>
                  <a:lnTo>
                    <a:pt x="5341619" y="1503680"/>
                  </a:lnTo>
                  <a:lnTo>
                    <a:pt x="5346699" y="1493520"/>
                  </a:lnTo>
                  <a:cubicBezTo>
                    <a:pt x="5433059" y="1330960"/>
                    <a:pt x="5403849" y="1132840"/>
                    <a:pt x="5274309" y="1002030"/>
                  </a:cubicBezTo>
                  <a:lnTo>
                    <a:pt x="5087619" y="812800"/>
                  </a:lnTo>
                  <a:cubicBezTo>
                    <a:pt x="5008879" y="732790"/>
                    <a:pt x="4902199" y="688340"/>
                    <a:pt x="4789169" y="688340"/>
                  </a:cubicBezTo>
                  <a:cubicBezTo>
                    <a:pt x="4710429" y="688340"/>
                    <a:pt x="4634229" y="709930"/>
                    <a:pt x="4566919" y="751840"/>
                  </a:cubicBezTo>
                  <a:lnTo>
                    <a:pt x="4555489" y="759460"/>
                  </a:lnTo>
                  <a:lnTo>
                    <a:pt x="4558029" y="745490"/>
                  </a:lnTo>
                  <a:cubicBezTo>
                    <a:pt x="4591049" y="551180"/>
                    <a:pt x="4486909" y="361950"/>
                    <a:pt x="4304029" y="287020"/>
                  </a:cubicBezTo>
                  <a:lnTo>
                    <a:pt x="4057649" y="185420"/>
                  </a:lnTo>
                  <a:cubicBezTo>
                    <a:pt x="4006849" y="163830"/>
                    <a:pt x="3953509" y="153670"/>
                    <a:pt x="3897629" y="153670"/>
                  </a:cubicBezTo>
                  <a:cubicBezTo>
                    <a:pt x="3773169" y="153670"/>
                    <a:pt x="3655059" y="208280"/>
                    <a:pt x="3575049" y="304800"/>
                  </a:cubicBezTo>
                  <a:lnTo>
                    <a:pt x="3567429" y="313690"/>
                  </a:lnTo>
                  <a:lnTo>
                    <a:pt x="3563619" y="302260"/>
                  </a:lnTo>
                  <a:cubicBezTo>
                    <a:pt x="3509009" y="127000"/>
                    <a:pt x="3347719" y="8890"/>
                    <a:pt x="3163569" y="8890"/>
                  </a:cubicBezTo>
                  <a:lnTo>
                    <a:pt x="2898139" y="8890"/>
                  </a:lnTo>
                  <a:cubicBezTo>
                    <a:pt x="2707639" y="8890"/>
                    <a:pt x="2541269" y="137160"/>
                    <a:pt x="2493009" y="321310"/>
                  </a:cubicBezTo>
                  <a:lnTo>
                    <a:pt x="2489199" y="334010"/>
                  </a:lnTo>
                  <a:lnTo>
                    <a:pt x="2482849" y="326390"/>
                  </a:lnTo>
                  <a:cubicBezTo>
                    <a:pt x="2404109" y="223520"/>
                    <a:pt x="2279649" y="162560"/>
                    <a:pt x="2150109" y="162560"/>
                  </a:cubicBezTo>
                  <a:cubicBezTo>
                    <a:pt x="2094230" y="162560"/>
                    <a:pt x="2040889" y="173990"/>
                    <a:pt x="1988819" y="195580"/>
                  </a:cubicBezTo>
                  <a:lnTo>
                    <a:pt x="1743709" y="298450"/>
                  </a:lnTo>
                  <a:cubicBezTo>
                    <a:pt x="1573530" y="369570"/>
                    <a:pt x="1470659" y="541020"/>
                    <a:pt x="1488439" y="723900"/>
                  </a:cubicBezTo>
                  <a:lnTo>
                    <a:pt x="1489709" y="735330"/>
                  </a:lnTo>
                  <a:lnTo>
                    <a:pt x="1479549" y="730250"/>
                  </a:lnTo>
                  <a:cubicBezTo>
                    <a:pt x="1419859" y="699770"/>
                    <a:pt x="1353819" y="683260"/>
                    <a:pt x="1286509" y="683260"/>
                  </a:cubicBezTo>
                  <a:cubicBezTo>
                    <a:pt x="1174749" y="683260"/>
                    <a:pt x="1068069" y="727710"/>
                    <a:pt x="989329" y="806450"/>
                  </a:cubicBezTo>
                  <a:lnTo>
                    <a:pt x="800100" y="994410"/>
                  </a:lnTo>
                  <a:cubicBezTo>
                    <a:pt x="675640" y="1120140"/>
                    <a:pt x="642620" y="1311910"/>
                    <a:pt x="718820" y="1471930"/>
                  </a:cubicBezTo>
                  <a:lnTo>
                    <a:pt x="723900" y="1482090"/>
                  </a:lnTo>
                  <a:lnTo>
                    <a:pt x="713740" y="1482090"/>
                  </a:lnTo>
                  <a:cubicBezTo>
                    <a:pt x="706120" y="1482090"/>
                    <a:pt x="697230" y="1480820"/>
                    <a:pt x="689610" y="1480820"/>
                  </a:cubicBezTo>
                  <a:cubicBezTo>
                    <a:pt x="520700" y="1480820"/>
                    <a:pt x="368300" y="1581150"/>
                    <a:pt x="302260" y="1737360"/>
                  </a:cubicBezTo>
                  <a:lnTo>
                    <a:pt x="199390" y="1982470"/>
                  </a:lnTo>
                  <a:cubicBezTo>
                    <a:pt x="128270" y="2152650"/>
                    <a:pt x="173990" y="2346960"/>
                    <a:pt x="314960" y="2465070"/>
                  </a:cubicBezTo>
                  <a:lnTo>
                    <a:pt x="323850" y="2472690"/>
                  </a:lnTo>
                  <a:lnTo>
                    <a:pt x="312420" y="2476500"/>
                  </a:lnTo>
                  <a:cubicBezTo>
                    <a:pt x="135890" y="2529840"/>
                    <a:pt x="16510" y="2689860"/>
                    <a:pt x="15240" y="2874010"/>
                  </a:cubicBezTo>
                  <a:lnTo>
                    <a:pt x="12700" y="3140710"/>
                  </a:lnTo>
                  <a:cubicBezTo>
                    <a:pt x="11430" y="3329940"/>
                    <a:pt x="137160" y="3497581"/>
                    <a:pt x="320040" y="3548381"/>
                  </a:cubicBezTo>
                  <a:lnTo>
                    <a:pt x="332740" y="3552190"/>
                  </a:lnTo>
                  <a:lnTo>
                    <a:pt x="322580" y="3559810"/>
                  </a:lnTo>
                  <a:cubicBezTo>
                    <a:pt x="171450" y="3674110"/>
                    <a:pt x="116840" y="3877310"/>
                    <a:pt x="187960" y="4052570"/>
                  </a:cubicBezTo>
                  <a:lnTo>
                    <a:pt x="288290" y="4298950"/>
                  </a:lnTo>
                  <a:cubicBezTo>
                    <a:pt x="353060" y="4457700"/>
                    <a:pt x="505460" y="4559300"/>
                    <a:pt x="676910" y="4559300"/>
                  </a:cubicBezTo>
                  <a:cubicBezTo>
                    <a:pt x="688340" y="4559300"/>
                    <a:pt x="699770" y="4559300"/>
                    <a:pt x="712470" y="4558030"/>
                  </a:cubicBezTo>
                  <a:lnTo>
                    <a:pt x="723900" y="4556760"/>
                  </a:lnTo>
                  <a:lnTo>
                    <a:pt x="718820" y="4566920"/>
                  </a:lnTo>
                  <a:cubicBezTo>
                    <a:pt x="632460" y="4729480"/>
                    <a:pt x="661670" y="4927600"/>
                    <a:pt x="791210" y="5058410"/>
                  </a:cubicBezTo>
                  <a:lnTo>
                    <a:pt x="977900" y="5247640"/>
                  </a:lnTo>
                  <a:cubicBezTo>
                    <a:pt x="1056640" y="5327650"/>
                    <a:pt x="1163320" y="5372100"/>
                    <a:pt x="1276350" y="5372100"/>
                  </a:cubicBezTo>
                  <a:cubicBezTo>
                    <a:pt x="1355090" y="5372100"/>
                    <a:pt x="1431290" y="5350510"/>
                    <a:pt x="1498600" y="5308600"/>
                  </a:cubicBezTo>
                  <a:lnTo>
                    <a:pt x="1510030" y="5300980"/>
                  </a:lnTo>
                  <a:lnTo>
                    <a:pt x="1507490" y="5314950"/>
                  </a:lnTo>
                  <a:cubicBezTo>
                    <a:pt x="1474470" y="5509260"/>
                    <a:pt x="1578610" y="5698490"/>
                    <a:pt x="1761490" y="5773420"/>
                  </a:cubicBezTo>
                  <a:lnTo>
                    <a:pt x="2007870" y="5875020"/>
                  </a:lnTo>
                  <a:cubicBezTo>
                    <a:pt x="2058670" y="5896610"/>
                    <a:pt x="2112010" y="5906770"/>
                    <a:pt x="2167890" y="5906770"/>
                  </a:cubicBezTo>
                  <a:cubicBezTo>
                    <a:pt x="2292350" y="5906770"/>
                    <a:pt x="2410460" y="5852160"/>
                    <a:pt x="2490470" y="5755640"/>
                  </a:cubicBezTo>
                  <a:lnTo>
                    <a:pt x="2495550" y="5745480"/>
                  </a:lnTo>
                  <a:close/>
                  <a:moveTo>
                    <a:pt x="3032760" y="5461000"/>
                  </a:moveTo>
                  <a:cubicBezTo>
                    <a:pt x="1692910" y="5461000"/>
                    <a:pt x="603250" y="4371340"/>
                    <a:pt x="603250" y="3030220"/>
                  </a:cubicBezTo>
                  <a:cubicBezTo>
                    <a:pt x="603250" y="1690370"/>
                    <a:pt x="1692910" y="600710"/>
                    <a:pt x="3032760" y="600710"/>
                  </a:cubicBezTo>
                  <a:cubicBezTo>
                    <a:pt x="4372610" y="600710"/>
                    <a:pt x="5462270" y="1690370"/>
                    <a:pt x="5462270" y="3030220"/>
                  </a:cubicBezTo>
                  <a:cubicBezTo>
                    <a:pt x="5462270" y="4371340"/>
                    <a:pt x="4371340" y="5461000"/>
                    <a:pt x="3032760" y="5461000"/>
                  </a:cubicBezTo>
                  <a:close/>
                  <a:moveTo>
                    <a:pt x="3032760" y="638810"/>
                  </a:moveTo>
                  <a:cubicBezTo>
                    <a:pt x="1714500" y="638810"/>
                    <a:pt x="641350" y="1711960"/>
                    <a:pt x="641350" y="3030220"/>
                  </a:cubicBezTo>
                  <a:cubicBezTo>
                    <a:pt x="641350" y="4348480"/>
                    <a:pt x="1714500" y="5421630"/>
                    <a:pt x="3032760" y="5421630"/>
                  </a:cubicBezTo>
                  <a:cubicBezTo>
                    <a:pt x="4351020" y="5421630"/>
                    <a:pt x="5424170" y="4348480"/>
                    <a:pt x="5424170" y="3030220"/>
                  </a:cubicBezTo>
                  <a:cubicBezTo>
                    <a:pt x="5424170" y="1711960"/>
                    <a:pt x="4351020" y="638810"/>
                    <a:pt x="3032760" y="638810"/>
                  </a:cubicBezTo>
                  <a:close/>
                  <a:moveTo>
                    <a:pt x="3032760" y="5336540"/>
                  </a:moveTo>
                  <a:cubicBezTo>
                    <a:pt x="1761490" y="5336540"/>
                    <a:pt x="727710" y="4302760"/>
                    <a:pt x="727710" y="3031490"/>
                  </a:cubicBezTo>
                  <a:cubicBezTo>
                    <a:pt x="727710" y="1760220"/>
                    <a:pt x="1761490" y="725170"/>
                    <a:pt x="3032760" y="725170"/>
                  </a:cubicBezTo>
                  <a:cubicBezTo>
                    <a:pt x="4304030" y="725170"/>
                    <a:pt x="5337810" y="1758950"/>
                    <a:pt x="5337810" y="3030220"/>
                  </a:cubicBezTo>
                  <a:cubicBezTo>
                    <a:pt x="5337810" y="4301490"/>
                    <a:pt x="4302760" y="5336540"/>
                    <a:pt x="3032760" y="5336540"/>
                  </a:cubicBezTo>
                  <a:close/>
                  <a:moveTo>
                    <a:pt x="3032760" y="737870"/>
                  </a:moveTo>
                  <a:cubicBezTo>
                    <a:pt x="1769110" y="737870"/>
                    <a:pt x="740410" y="1766570"/>
                    <a:pt x="740410" y="3030220"/>
                  </a:cubicBezTo>
                  <a:cubicBezTo>
                    <a:pt x="740410" y="4295140"/>
                    <a:pt x="1769110" y="5322570"/>
                    <a:pt x="3032760" y="5322570"/>
                  </a:cubicBezTo>
                  <a:cubicBezTo>
                    <a:pt x="4296410" y="5322570"/>
                    <a:pt x="5325110" y="4293870"/>
                    <a:pt x="5325110" y="3030220"/>
                  </a:cubicBezTo>
                  <a:cubicBezTo>
                    <a:pt x="5325110" y="1766570"/>
                    <a:pt x="4296410" y="737870"/>
                    <a:pt x="3032760" y="737870"/>
                  </a:cubicBezTo>
                  <a:close/>
                </a:path>
              </a:pathLst>
            </a:custGeom>
            <a:solidFill>
              <a:srgbClr val="FFFFFF"/>
            </a:solidFill>
          </p:spPr>
        </p:sp>
      </p:grpSp>
      <p:sp>
        <p:nvSpPr>
          <p:cNvPr id="18" name="Freeform 18"/>
          <p:cNvSpPr/>
          <p:nvPr/>
        </p:nvSpPr>
        <p:spPr>
          <a:xfrm>
            <a:off x="-2469220" y="7641371"/>
            <a:ext cx="5496517" cy="2970409"/>
          </a:xfrm>
          <a:custGeom>
            <a:avLst/>
            <a:gdLst/>
            <a:ahLst/>
            <a:cxnLst/>
            <a:rect l="l" t="t" r="r" b="b"/>
            <a:pathLst>
              <a:path w="5496517" h="2970409">
                <a:moveTo>
                  <a:pt x="0" y="0"/>
                </a:moveTo>
                <a:lnTo>
                  <a:pt x="5496517" y="0"/>
                </a:lnTo>
                <a:lnTo>
                  <a:pt x="5496517" y="2970409"/>
                </a:lnTo>
                <a:lnTo>
                  <a:pt x="0" y="2970409"/>
                </a:lnTo>
                <a:lnTo>
                  <a:pt x="0" y="0"/>
                </a:lnTo>
                <a:close/>
              </a:path>
            </a:pathLst>
          </a:custGeom>
          <a:blipFill>
            <a:blip r:embed="rId7">
              <a:extLst>
                <a:ext uri="{96DAC541-7B7A-43D3-8B79-37D633B846F1}">
                  <asvg:svgBlip xmlns="" xmlns:asvg="http://schemas.microsoft.com/office/drawing/2016/SVG/main" r:embed="rId9"/>
                </a:ext>
              </a:extLst>
            </a:blip>
            <a:stretch>
              <a:fillRect/>
            </a:stretch>
          </a:blipFill>
        </p:spPr>
      </p:sp>
      <p:sp>
        <p:nvSpPr>
          <p:cNvPr id="19" name="Freeform 19"/>
          <p:cNvSpPr/>
          <p:nvPr/>
        </p:nvSpPr>
        <p:spPr>
          <a:xfrm flipH="1">
            <a:off x="15260703" y="7641371"/>
            <a:ext cx="5496517" cy="2970409"/>
          </a:xfrm>
          <a:custGeom>
            <a:avLst/>
            <a:gdLst/>
            <a:ahLst/>
            <a:cxnLst/>
            <a:rect l="l" t="t" r="r" b="b"/>
            <a:pathLst>
              <a:path w="5496517" h="2970409">
                <a:moveTo>
                  <a:pt x="5496517" y="0"/>
                </a:moveTo>
                <a:lnTo>
                  <a:pt x="0" y="0"/>
                </a:lnTo>
                <a:lnTo>
                  <a:pt x="0" y="2970409"/>
                </a:lnTo>
                <a:lnTo>
                  <a:pt x="5496517" y="2970409"/>
                </a:lnTo>
                <a:lnTo>
                  <a:pt x="5496517" y="0"/>
                </a:lnTo>
                <a:close/>
              </a:path>
            </a:pathLst>
          </a:custGeom>
          <a:blipFill>
            <a:blip r:embed="rId7">
              <a:extLst>
                <a:ext uri="{96DAC541-7B7A-43D3-8B79-37D633B846F1}">
                  <asvg:svgBlip xmlns="" xmlns:asvg="http://schemas.microsoft.com/office/drawing/2016/SVG/main" r:embed="rId9"/>
                </a:ext>
              </a:extLst>
            </a:blip>
            <a:stretch>
              <a:fillRect/>
            </a:stretch>
          </a:blipFill>
          <a:ln cap="sq">
            <a:noFill/>
            <a:prstDash val="solid"/>
            <a:miter/>
          </a:ln>
        </p:spPr>
      </p:sp>
      <p:sp>
        <p:nvSpPr>
          <p:cNvPr id="20" name="Rectangle 19"/>
          <p:cNvSpPr/>
          <p:nvPr/>
        </p:nvSpPr>
        <p:spPr>
          <a:xfrm>
            <a:off x="5501787" y="4013117"/>
            <a:ext cx="9753600" cy="2400657"/>
          </a:xfrm>
          <a:prstGeom prst="rect">
            <a:avLst/>
          </a:prstGeom>
        </p:spPr>
        <p:txBody>
          <a:bodyPr wrap="square">
            <a:spAutoFit/>
          </a:bodyPr>
          <a:lstStyle/>
          <a:p>
            <a:pPr algn="just">
              <a:lnSpc>
                <a:spcPts val="4480"/>
              </a:lnSpc>
              <a:spcBef>
                <a:spcPct val="0"/>
              </a:spcBef>
            </a:pPr>
            <a:r>
              <a:rPr lang="en-US" sz="4000" b="1" dirty="0" err="1">
                <a:solidFill>
                  <a:schemeClr val="accent1"/>
                </a:solidFill>
                <a:latin typeface="Nunito Bold"/>
                <a:ea typeface="Nunito Bold"/>
                <a:cs typeface="Nunito Bold"/>
                <a:sym typeface="Nunito Bold"/>
              </a:rPr>
              <a:t>Câu</a:t>
            </a:r>
            <a:r>
              <a:rPr lang="en-US" sz="4000" b="1" dirty="0">
                <a:solidFill>
                  <a:schemeClr val="accent1"/>
                </a:solidFill>
                <a:latin typeface="Nunito Bold"/>
                <a:ea typeface="Nunito Bold"/>
                <a:cs typeface="Nunito Bold"/>
                <a:sym typeface="Nunito Bold"/>
              </a:rPr>
              <a:t> </a:t>
            </a:r>
            <a:r>
              <a:rPr lang="en-US" sz="4000" b="1" dirty="0" err="1">
                <a:solidFill>
                  <a:schemeClr val="accent1"/>
                </a:solidFill>
                <a:latin typeface="Nunito Bold"/>
                <a:ea typeface="Nunito Bold"/>
                <a:cs typeface="Nunito Bold"/>
                <a:sym typeface="Nunito Bold"/>
              </a:rPr>
              <a:t>hỏi</a:t>
            </a:r>
            <a:r>
              <a:rPr lang="en-US" sz="4000" b="1" dirty="0">
                <a:solidFill>
                  <a:schemeClr val="accent1"/>
                </a:solidFill>
                <a:latin typeface="Nunito Bold"/>
                <a:ea typeface="Nunito Bold"/>
                <a:cs typeface="Nunito Bold"/>
                <a:sym typeface="Nunito Bold"/>
              </a:rPr>
              <a:t> 1: </a:t>
            </a:r>
            <a:r>
              <a:rPr lang="en-US" sz="4000" b="1" dirty="0" err="1">
                <a:solidFill>
                  <a:schemeClr val="accent1"/>
                </a:solidFill>
                <a:latin typeface="Nunito Bold"/>
                <a:ea typeface="Nunito Bold"/>
                <a:cs typeface="Nunito Bold"/>
                <a:sym typeface="Nunito Bold"/>
              </a:rPr>
              <a:t>Hãy</a:t>
            </a:r>
            <a:r>
              <a:rPr lang="en-US" sz="4000" b="1" dirty="0">
                <a:solidFill>
                  <a:schemeClr val="accent1"/>
                </a:solidFill>
                <a:latin typeface="Nunito Bold"/>
                <a:ea typeface="Nunito Bold"/>
                <a:cs typeface="Nunito Bold"/>
                <a:sym typeface="Nunito Bold"/>
              </a:rPr>
              <a:t> </a:t>
            </a:r>
            <a:r>
              <a:rPr lang="en-US" sz="4000" b="1" dirty="0" err="1">
                <a:solidFill>
                  <a:schemeClr val="accent1"/>
                </a:solidFill>
                <a:latin typeface="Nunito Bold"/>
                <a:ea typeface="Nunito Bold"/>
                <a:cs typeface="Nunito Bold"/>
                <a:sym typeface="Nunito Bold"/>
              </a:rPr>
              <a:t>kể</a:t>
            </a:r>
            <a:r>
              <a:rPr lang="en-US" sz="4000" b="1" dirty="0">
                <a:solidFill>
                  <a:schemeClr val="accent1"/>
                </a:solidFill>
                <a:latin typeface="Nunito Bold"/>
                <a:ea typeface="Nunito Bold"/>
                <a:cs typeface="Nunito Bold"/>
                <a:sym typeface="Nunito Bold"/>
              </a:rPr>
              <a:t> </a:t>
            </a:r>
            <a:r>
              <a:rPr lang="en-US" sz="4000" b="1" dirty="0" err="1">
                <a:solidFill>
                  <a:schemeClr val="accent1"/>
                </a:solidFill>
                <a:latin typeface="Nunito Bold"/>
                <a:ea typeface="Nunito Bold"/>
                <a:cs typeface="Nunito Bold"/>
                <a:sym typeface="Nunito Bold"/>
              </a:rPr>
              <a:t>một</a:t>
            </a:r>
            <a:r>
              <a:rPr lang="en-US" sz="4000" b="1" dirty="0">
                <a:solidFill>
                  <a:schemeClr val="accent1"/>
                </a:solidFill>
                <a:latin typeface="Nunito Bold"/>
                <a:ea typeface="Nunito Bold"/>
                <a:cs typeface="Nunito Bold"/>
                <a:sym typeface="Nunito Bold"/>
              </a:rPr>
              <a:t> </a:t>
            </a:r>
            <a:r>
              <a:rPr lang="en-US" sz="4000" b="1" dirty="0" err="1">
                <a:solidFill>
                  <a:schemeClr val="accent1"/>
                </a:solidFill>
                <a:latin typeface="Nunito Bold"/>
                <a:ea typeface="Nunito Bold"/>
                <a:cs typeface="Nunito Bold"/>
                <a:sym typeface="Nunito Bold"/>
              </a:rPr>
              <a:t>trải</a:t>
            </a:r>
            <a:r>
              <a:rPr lang="en-US" sz="4000" b="1" dirty="0">
                <a:solidFill>
                  <a:schemeClr val="accent1"/>
                </a:solidFill>
                <a:latin typeface="Nunito Bold"/>
                <a:ea typeface="Nunito Bold"/>
                <a:cs typeface="Nunito Bold"/>
                <a:sym typeface="Nunito Bold"/>
              </a:rPr>
              <a:t> </a:t>
            </a:r>
            <a:r>
              <a:rPr lang="en-US" sz="4000" b="1" dirty="0" err="1">
                <a:solidFill>
                  <a:schemeClr val="accent1"/>
                </a:solidFill>
                <a:latin typeface="Nunito Bold"/>
                <a:ea typeface="Nunito Bold"/>
                <a:cs typeface="Nunito Bold"/>
                <a:sym typeface="Nunito Bold"/>
              </a:rPr>
              <a:t>nghiệm</a:t>
            </a:r>
            <a:r>
              <a:rPr lang="en-US" sz="4000" b="1" dirty="0">
                <a:solidFill>
                  <a:schemeClr val="accent1"/>
                </a:solidFill>
                <a:latin typeface="Nunito Bold"/>
                <a:ea typeface="Nunito Bold"/>
                <a:cs typeface="Nunito Bold"/>
                <a:sym typeface="Nunito Bold"/>
              </a:rPr>
              <a:t> </a:t>
            </a:r>
            <a:r>
              <a:rPr lang="en-US" sz="4000" b="1" dirty="0" err="1">
                <a:solidFill>
                  <a:schemeClr val="accent1"/>
                </a:solidFill>
                <a:latin typeface="Nunito Bold"/>
                <a:ea typeface="Nunito Bold"/>
                <a:cs typeface="Nunito Bold"/>
                <a:sym typeface="Nunito Bold"/>
              </a:rPr>
              <a:t>giao</a:t>
            </a:r>
            <a:r>
              <a:rPr lang="en-US" sz="4000" b="1" dirty="0">
                <a:solidFill>
                  <a:schemeClr val="accent1"/>
                </a:solidFill>
                <a:latin typeface="Nunito Bold"/>
                <a:ea typeface="Nunito Bold"/>
                <a:cs typeface="Nunito Bold"/>
                <a:sym typeface="Nunito Bold"/>
              </a:rPr>
              <a:t> </a:t>
            </a:r>
            <a:r>
              <a:rPr lang="en-US" sz="4000" b="1" dirty="0" err="1">
                <a:solidFill>
                  <a:schemeClr val="accent1"/>
                </a:solidFill>
                <a:latin typeface="Nunito Bold"/>
                <a:ea typeface="Nunito Bold"/>
                <a:cs typeface="Nunito Bold"/>
                <a:sym typeface="Nunito Bold"/>
              </a:rPr>
              <a:t>tiếp</a:t>
            </a:r>
            <a:r>
              <a:rPr lang="en-US" sz="4000" b="1" dirty="0">
                <a:solidFill>
                  <a:schemeClr val="accent1"/>
                </a:solidFill>
                <a:latin typeface="Nunito Bold"/>
                <a:ea typeface="Nunito Bold"/>
                <a:cs typeface="Nunito Bold"/>
                <a:sym typeface="Nunito Bold"/>
              </a:rPr>
              <a:t> </a:t>
            </a:r>
            <a:r>
              <a:rPr lang="en-US" sz="4000" b="1" dirty="0" err="1">
                <a:solidFill>
                  <a:schemeClr val="accent1"/>
                </a:solidFill>
                <a:latin typeface="Nunito Bold"/>
                <a:ea typeface="Nunito Bold"/>
                <a:cs typeface="Nunito Bold"/>
                <a:sym typeface="Nunito Bold"/>
              </a:rPr>
              <a:t>trong</a:t>
            </a:r>
            <a:r>
              <a:rPr lang="en-US" sz="4000" b="1" dirty="0">
                <a:solidFill>
                  <a:schemeClr val="accent1"/>
                </a:solidFill>
                <a:latin typeface="Nunito Bold"/>
                <a:ea typeface="Nunito Bold"/>
                <a:cs typeface="Nunito Bold"/>
                <a:sym typeface="Nunito Bold"/>
              </a:rPr>
              <a:t> </a:t>
            </a:r>
            <a:r>
              <a:rPr lang="en-US" sz="4000" b="1" dirty="0" err="1">
                <a:solidFill>
                  <a:schemeClr val="accent1"/>
                </a:solidFill>
                <a:latin typeface="Nunito Bold"/>
                <a:ea typeface="Nunito Bold"/>
                <a:cs typeface="Nunito Bold"/>
                <a:sym typeface="Nunito Bold"/>
              </a:rPr>
              <a:t>không</a:t>
            </a:r>
            <a:r>
              <a:rPr lang="en-US" sz="4000" b="1" dirty="0">
                <a:solidFill>
                  <a:schemeClr val="accent1"/>
                </a:solidFill>
                <a:latin typeface="Nunito Bold"/>
                <a:ea typeface="Nunito Bold"/>
                <a:cs typeface="Nunito Bold"/>
                <a:sym typeface="Nunito Bold"/>
              </a:rPr>
              <a:t> </a:t>
            </a:r>
            <a:r>
              <a:rPr lang="en-US" sz="4000" b="1" dirty="0" err="1">
                <a:solidFill>
                  <a:schemeClr val="accent1"/>
                </a:solidFill>
                <a:latin typeface="Nunito Bold"/>
                <a:ea typeface="Nunito Bold"/>
                <a:cs typeface="Nunito Bold"/>
                <a:sym typeface="Nunito Bold"/>
              </a:rPr>
              <a:t>gian</a:t>
            </a:r>
            <a:r>
              <a:rPr lang="en-US" sz="4000" b="1" dirty="0">
                <a:solidFill>
                  <a:schemeClr val="accent1"/>
                </a:solidFill>
                <a:latin typeface="Nunito Bold"/>
                <a:ea typeface="Nunito Bold"/>
                <a:cs typeface="Nunito Bold"/>
                <a:sym typeface="Nunito Bold"/>
              </a:rPr>
              <a:t> </a:t>
            </a:r>
            <a:r>
              <a:rPr lang="en-US" sz="4000" b="1" dirty="0" err="1">
                <a:solidFill>
                  <a:schemeClr val="accent1"/>
                </a:solidFill>
                <a:latin typeface="Nunito Bold"/>
                <a:ea typeface="Nunito Bold"/>
                <a:cs typeface="Nunito Bold"/>
                <a:sym typeface="Nunito Bold"/>
              </a:rPr>
              <a:t>mạng</a:t>
            </a:r>
            <a:r>
              <a:rPr lang="en-US" sz="4000" b="1" dirty="0">
                <a:solidFill>
                  <a:schemeClr val="accent1"/>
                </a:solidFill>
                <a:latin typeface="Nunito Bold"/>
                <a:ea typeface="Nunito Bold"/>
                <a:cs typeface="Nunito Bold"/>
                <a:sym typeface="Nunito Bold"/>
              </a:rPr>
              <a:t> </a:t>
            </a:r>
            <a:r>
              <a:rPr lang="en-US" sz="4000" b="1" dirty="0" err="1">
                <a:solidFill>
                  <a:schemeClr val="accent1"/>
                </a:solidFill>
                <a:latin typeface="Nunito Bold"/>
                <a:ea typeface="Nunito Bold"/>
                <a:cs typeface="Nunito Bold"/>
                <a:sym typeface="Nunito Bold"/>
              </a:rPr>
              <a:t>mà</a:t>
            </a:r>
            <a:r>
              <a:rPr lang="en-US" sz="4000" b="1" dirty="0">
                <a:solidFill>
                  <a:schemeClr val="accent1"/>
                </a:solidFill>
                <a:latin typeface="Nunito Bold"/>
                <a:ea typeface="Nunito Bold"/>
                <a:cs typeface="Nunito Bold"/>
                <a:sym typeface="Nunito Bold"/>
              </a:rPr>
              <a:t> </a:t>
            </a:r>
            <a:r>
              <a:rPr lang="en-US" sz="4000" b="1" dirty="0" err="1">
                <a:solidFill>
                  <a:schemeClr val="accent1"/>
                </a:solidFill>
                <a:latin typeface="Nunito Bold"/>
                <a:ea typeface="Nunito Bold"/>
                <a:cs typeface="Nunito Bold"/>
                <a:sym typeface="Nunito Bold"/>
              </a:rPr>
              <a:t>em</a:t>
            </a:r>
            <a:r>
              <a:rPr lang="en-US" sz="4000" b="1" dirty="0">
                <a:solidFill>
                  <a:schemeClr val="accent1"/>
                </a:solidFill>
                <a:latin typeface="Nunito Bold"/>
                <a:ea typeface="Nunito Bold"/>
                <a:cs typeface="Nunito Bold"/>
                <a:sym typeface="Nunito Bold"/>
              </a:rPr>
              <a:t> </a:t>
            </a:r>
            <a:r>
              <a:rPr lang="en-US" sz="4000" b="1" dirty="0" err="1">
                <a:solidFill>
                  <a:schemeClr val="accent1"/>
                </a:solidFill>
                <a:latin typeface="Nunito Bold"/>
                <a:ea typeface="Nunito Bold"/>
                <a:cs typeface="Nunito Bold"/>
                <a:sym typeface="Nunito Bold"/>
              </a:rPr>
              <a:t>hoặc</a:t>
            </a:r>
            <a:r>
              <a:rPr lang="en-US" sz="4000" b="1" dirty="0">
                <a:solidFill>
                  <a:schemeClr val="accent1"/>
                </a:solidFill>
                <a:latin typeface="Nunito Bold"/>
                <a:ea typeface="Nunito Bold"/>
                <a:cs typeface="Nunito Bold"/>
                <a:sym typeface="Nunito Bold"/>
              </a:rPr>
              <a:t> </a:t>
            </a:r>
            <a:r>
              <a:rPr lang="en-US" sz="4000" b="1" dirty="0" err="1">
                <a:solidFill>
                  <a:schemeClr val="accent1"/>
                </a:solidFill>
                <a:latin typeface="Nunito Bold"/>
                <a:ea typeface="Nunito Bold"/>
                <a:cs typeface="Nunito Bold"/>
                <a:sym typeface="Nunito Bold"/>
              </a:rPr>
              <a:t>thành</a:t>
            </a:r>
            <a:r>
              <a:rPr lang="en-US" sz="4000" b="1" dirty="0">
                <a:solidFill>
                  <a:schemeClr val="accent1"/>
                </a:solidFill>
                <a:latin typeface="Nunito Bold"/>
                <a:ea typeface="Nunito Bold"/>
                <a:cs typeface="Nunito Bold"/>
                <a:sym typeface="Nunito Bold"/>
              </a:rPr>
              <a:t> </a:t>
            </a:r>
            <a:r>
              <a:rPr lang="en-US" sz="4000" b="1" dirty="0" err="1">
                <a:solidFill>
                  <a:schemeClr val="accent1"/>
                </a:solidFill>
                <a:latin typeface="Nunito Bold"/>
                <a:ea typeface="Nunito Bold"/>
                <a:cs typeface="Nunito Bold"/>
                <a:sym typeface="Nunito Bold"/>
              </a:rPr>
              <a:t>viên</a:t>
            </a:r>
            <a:r>
              <a:rPr lang="en-US" sz="4000" b="1" dirty="0">
                <a:solidFill>
                  <a:schemeClr val="accent1"/>
                </a:solidFill>
                <a:latin typeface="Nunito Bold"/>
                <a:ea typeface="Nunito Bold"/>
                <a:cs typeface="Nunito Bold"/>
                <a:sym typeface="Nunito Bold"/>
              </a:rPr>
              <a:t> </a:t>
            </a:r>
            <a:r>
              <a:rPr lang="en-US" sz="4000" b="1" dirty="0" err="1">
                <a:solidFill>
                  <a:schemeClr val="accent1"/>
                </a:solidFill>
                <a:latin typeface="Nunito Bold"/>
                <a:ea typeface="Nunito Bold"/>
                <a:cs typeface="Nunito Bold"/>
                <a:sym typeface="Nunito Bold"/>
              </a:rPr>
              <a:t>nhóm</a:t>
            </a:r>
            <a:r>
              <a:rPr lang="en-US" sz="4000" b="1" dirty="0">
                <a:solidFill>
                  <a:schemeClr val="accent1"/>
                </a:solidFill>
                <a:latin typeface="Nunito Bold"/>
                <a:ea typeface="Nunito Bold"/>
                <a:cs typeface="Nunito Bold"/>
                <a:sym typeface="Nunito Bold"/>
              </a:rPr>
              <a:t> </a:t>
            </a:r>
            <a:r>
              <a:rPr lang="en-US" sz="4000" b="1" dirty="0" err="1">
                <a:solidFill>
                  <a:schemeClr val="accent1"/>
                </a:solidFill>
                <a:latin typeface="Nunito Bold"/>
                <a:ea typeface="Nunito Bold"/>
                <a:cs typeface="Nunito Bold"/>
                <a:sym typeface="Nunito Bold"/>
              </a:rPr>
              <a:t>em</a:t>
            </a:r>
            <a:r>
              <a:rPr lang="en-US" sz="4000" b="1" dirty="0">
                <a:solidFill>
                  <a:schemeClr val="accent1"/>
                </a:solidFill>
                <a:latin typeface="Nunito Bold"/>
                <a:ea typeface="Nunito Bold"/>
                <a:cs typeface="Nunito Bold"/>
                <a:sym typeface="Nunito Bold"/>
              </a:rPr>
              <a:t> </a:t>
            </a:r>
            <a:r>
              <a:rPr lang="en-US" sz="4000" b="1" dirty="0" err="1">
                <a:solidFill>
                  <a:schemeClr val="accent1"/>
                </a:solidFill>
                <a:latin typeface="Nunito Bold"/>
                <a:ea typeface="Nunito Bold"/>
                <a:cs typeface="Nunito Bold"/>
                <a:sym typeface="Nunito Bold"/>
              </a:rPr>
              <a:t>đã</a:t>
            </a:r>
            <a:r>
              <a:rPr lang="en-US" sz="4000" b="1" dirty="0">
                <a:solidFill>
                  <a:schemeClr val="accent1"/>
                </a:solidFill>
                <a:latin typeface="Nunito Bold"/>
                <a:ea typeface="Nunito Bold"/>
                <a:cs typeface="Nunito Bold"/>
                <a:sym typeface="Nunito Bold"/>
              </a:rPr>
              <a:t> </a:t>
            </a:r>
            <a:r>
              <a:rPr lang="en-US" sz="4000" b="1" dirty="0" err="1">
                <a:solidFill>
                  <a:schemeClr val="accent1"/>
                </a:solidFill>
                <a:latin typeface="Nunito Bold"/>
                <a:ea typeface="Nunito Bold"/>
                <a:cs typeface="Nunito Bold"/>
                <a:sym typeface="Nunito Bold"/>
              </a:rPr>
              <a:t>từng</a:t>
            </a:r>
            <a:r>
              <a:rPr lang="en-US" sz="4000" b="1" dirty="0">
                <a:solidFill>
                  <a:schemeClr val="accent1"/>
                </a:solidFill>
                <a:latin typeface="Nunito Bold"/>
                <a:ea typeface="Nunito Bold"/>
                <a:cs typeface="Nunito Bold"/>
                <a:sym typeface="Nunito Bold"/>
              </a:rPr>
              <a:t> </a:t>
            </a:r>
            <a:r>
              <a:rPr lang="en-US" sz="4000" b="1" dirty="0" err="1">
                <a:solidFill>
                  <a:schemeClr val="accent1"/>
                </a:solidFill>
                <a:latin typeface="Nunito Bold"/>
                <a:ea typeface="Nunito Bold"/>
                <a:cs typeface="Nunito Bold"/>
                <a:sym typeface="Nunito Bold"/>
              </a:rPr>
              <a:t>tham</a:t>
            </a:r>
            <a:r>
              <a:rPr lang="en-US" sz="4000" b="1" dirty="0">
                <a:solidFill>
                  <a:schemeClr val="accent1"/>
                </a:solidFill>
                <a:latin typeface="Nunito Bold"/>
                <a:ea typeface="Nunito Bold"/>
                <a:cs typeface="Nunito Bold"/>
                <a:sym typeface="Nunito Bold"/>
              </a:rPr>
              <a:t> </a:t>
            </a:r>
            <a:r>
              <a:rPr lang="en-US" sz="4000" b="1" dirty="0" err="1">
                <a:solidFill>
                  <a:schemeClr val="accent1"/>
                </a:solidFill>
                <a:latin typeface="Nunito Bold"/>
                <a:ea typeface="Nunito Bold"/>
                <a:cs typeface="Nunito Bold"/>
                <a:sym typeface="Nunito Bold"/>
              </a:rPr>
              <a:t>gia</a:t>
            </a:r>
            <a:r>
              <a:rPr lang="en-US" sz="4000" b="1" dirty="0">
                <a:solidFill>
                  <a:schemeClr val="accent1"/>
                </a:solidFill>
                <a:latin typeface="Nunito Bold"/>
                <a:ea typeface="Nunito Bold"/>
                <a:cs typeface="Nunito Bold"/>
                <a:sym typeface="Nunito Bold"/>
              </a:rPr>
              <a:t> ?</a:t>
            </a:r>
            <a:endParaRPr lang="en-US" sz="4000" b="1" dirty="0">
              <a:solidFill>
                <a:schemeClr val="accent1"/>
              </a:solidFill>
              <a:latin typeface="Nunito Bold"/>
              <a:ea typeface="Nunito Bold"/>
              <a:cs typeface="Nunito Bold"/>
              <a:sym typeface="Nunito Bold"/>
            </a:endParaRPr>
          </a:p>
        </p:txBody>
      </p:sp>
      <p:sp>
        <p:nvSpPr>
          <p:cNvPr id="25" name="Freeform 3"/>
          <p:cNvSpPr/>
          <p:nvPr/>
        </p:nvSpPr>
        <p:spPr>
          <a:xfrm>
            <a:off x="2165331" y="6413773"/>
            <a:ext cx="2101869" cy="2758729"/>
          </a:xfrm>
          <a:custGeom>
            <a:avLst/>
            <a:gdLst/>
            <a:ahLst/>
            <a:cxnLst/>
            <a:rect l="l" t="t" r="r" b="b"/>
            <a:pathLst>
              <a:path w="3691555" h="7492085">
                <a:moveTo>
                  <a:pt x="0" y="0"/>
                </a:moveTo>
                <a:lnTo>
                  <a:pt x="3691555" y="0"/>
                </a:lnTo>
                <a:lnTo>
                  <a:pt x="3691555" y="7492085"/>
                </a:lnTo>
                <a:lnTo>
                  <a:pt x="0" y="7492085"/>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Tree>
    <p:extLst>
      <p:ext uri="{BB962C8B-B14F-4D97-AF65-F5344CB8AC3E}">
        <p14:creationId xmlns:p14="http://schemas.microsoft.com/office/powerpoint/2010/main" val="166636850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91231" y="11377"/>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grpSp>
        <p:nvGrpSpPr>
          <p:cNvPr id="3" name="Group 3"/>
          <p:cNvGrpSpPr/>
          <p:nvPr/>
        </p:nvGrpSpPr>
        <p:grpSpPr>
          <a:xfrm>
            <a:off x="1028700" y="1028700"/>
            <a:ext cx="16230600" cy="8229600"/>
            <a:chOff x="0" y="0"/>
            <a:chExt cx="4274726" cy="2167467"/>
          </a:xfrm>
        </p:grpSpPr>
        <p:sp>
          <p:nvSpPr>
            <p:cNvPr id="4" name="Freeform 4"/>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38100" cap="sq">
              <a:solidFill>
                <a:srgbClr val="644F3D"/>
              </a:solidFill>
              <a:prstDash val="solid"/>
              <a:miter/>
            </a:ln>
          </p:spPr>
        </p:sp>
        <p:sp>
          <p:nvSpPr>
            <p:cNvPr id="5" name="TextBox 5"/>
            <p:cNvSpPr txBox="1"/>
            <p:nvPr/>
          </p:nvSpPr>
          <p:spPr>
            <a:xfrm>
              <a:off x="0" y="-38100"/>
              <a:ext cx="4274726" cy="2205567"/>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1228757" y="1098431"/>
            <a:ext cx="15876560" cy="7945476"/>
            <a:chOff x="0" y="0"/>
            <a:chExt cx="4181481" cy="2092636"/>
          </a:xfrm>
        </p:grpSpPr>
        <p:sp>
          <p:nvSpPr>
            <p:cNvPr id="7" name="Freeform 7"/>
            <p:cNvSpPr/>
            <p:nvPr/>
          </p:nvSpPr>
          <p:spPr>
            <a:xfrm>
              <a:off x="0" y="0"/>
              <a:ext cx="4181481" cy="2092636"/>
            </a:xfrm>
            <a:custGeom>
              <a:avLst/>
              <a:gdLst/>
              <a:ahLst/>
              <a:cxnLst/>
              <a:rect l="l" t="t" r="r" b="b"/>
              <a:pathLst>
                <a:path w="4181481" h="2092636">
                  <a:moveTo>
                    <a:pt x="0" y="0"/>
                  </a:moveTo>
                  <a:lnTo>
                    <a:pt x="4181481" y="0"/>
                  </a:lnTo>
                  <a:lnTo>
                    <a:pt x="4181481" y="2092636"/>
                  </a:lnTo>
                  <a:lnTo>
                    <a:pt x="0" y="2092636"/>
                  </a:lnTo>
                  <a:close/>
                </a:path>
              </a:pathLst>
            </a:custGeom>
            <a:solidFill>
              <a:srgbClr val="FFFFFF"/>
            </a:solidFill>
            <a:ln w="38100" cap="sq">
              <a:solidFill>
                <a:srgbClr val="C1CE9A"/>
              </a:solidFill>
              <a:prstDash val="lgDash"/>
              <a:miter/>
            </a:ln>
          </p:spPr>
        </p:sp>
        <p:sp>
          <p:nvSpPr>
            <p:cNvPr id="8" name="TextBox 8"/>
            <p:cNvSpPr txBox="1"/>
            <p:nvPr/>
          </p:nvSpPr>
          <p:spPr>
            <a:xfrm>
              <a:off x="0" y="-38100"/>
              <a:ext cx="4181481" cy="2130736"/>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flipH="1">
            <a:off x="16143268" y="-3984217"/>
            <a:ext cx="10801253" cy="5756168"/>
          </a:xfrm>
          <a:custGeom>
            <a:avLst/>
            <a:gdLst/>
            <a:ahLst/>
            <a:cxnLst/>
            <a:rect l="l" t="t" r="r" b="b"/>
            <a:pathLst>
              <a:path w="10801253" h="5756168">
                <a:moveTo>
                  <a:pt x="10801252" y="0"/>
                </a:moveTo>
                <a:lnTo>
                  <a:pt x="0" y="0"/>
                </a:lnTo>
                <a:lnTo>
                  <a:pt x="0" y="5756167"/>
                </a:lnTo>
                <a:lnTo>
                  <a:pt x="10801252" y="5756167"/>
                </a:lnTo>
                <a:lnTo>
                  <a:pt x="10801252"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10" name="Freeform 10"/>
          <p:cNvSpPr/>
          <p:nvPr/>
        </p:nvSpPr>
        <p:spPr>
          <a:xfrm flipH="1">
            <a:off x="292166" y="1438055"/>
            <a:ext cx="1312631" cy="837697"/>
          </a:xfrm>
          <a:custGeom>
            <a:avLst/>
            <a:gdLst/>
            <a:ahLst/>
            <a:cxnLst/>
            <a:rect l="l" t="t" r="r" b="b"/>
            <a:pathLst>
              <a:path w="1312631" h="837697">
                <a:moveTo>
                  <a:pt x="1312631" y="0"/>
                </a:moveTo>
                <a:lnTo>
                  <a:pt x="0" y="0"/>
                </a:lnTo>
                <a:lnTo>
                  <a:pt x="0" y="837697"/>
                </a:lnTo>
                <a:lnTo>
                  <a:pt x="1312631" y="837697"/>
                </a:lnTo>
                <a:lnTo>
                  <a:pt x="1312631" y="0"/>
                </a:lnTo>
                <a:close/>
              </a:path>
            </a:pathLst>
          </a:custGeom>
          <a:blipFill>
            <a:blip r:embed="rId5">
              <a:extLst>
                <a:ext uri="{96DAC541-7B7A-43D3-8B79-37D633B846F1}">
                  <asvg:svgBlip xmlns="" xmlns:asvg="http://schemas.microsoft.com/office/drawing/2016/SVG/main" r:embed="rId6"/>
                </a:ext>
              </a:extLst>
            </a:blip>
            <a:stretch>
              <a:fillRect/>
            </a:stretch>
          </a:blipFill>
          <a:ln cap="sq">
            <a:noFill/>
            <a:prstDash val="solid"/>
            <a:miter/>
          </a:ln>
        </p:spPr>
      </p:sp>
      <p:sp>
        <p:nvSpPr>
          <p:cNvPr id="11" name="Freeform 11"/>
          <p:cNvSpPr/>
          <p:nvPr/>
        </p:nvSpPr>
        <p:spPr>
          <a:xfrm>
            <a:off x="1604797" y="308481"/>
            <a:ext cx="1581824" cy="1009491"/>
          </a:xfrm>
          <a:custGeom>
            <a:avLst/>
            <a:gdLst/>
            <a:ahLst/>
            <a:cxnLst/>
            <a:rect l="l" t="t" r="r" b="b"/>
            <a:pathLst>
              <a:path w="1581824" h="1009491">
                <a:moveTo>
                  <a:pt x="0" y="0"/>
                </a:moveTo>
                <a:lnTo>
                  <a:pt x="1581824" y="0"/>
                </a:lnTo>
                <a:lnTo>
                  <a:pt x="1581824" y="1009491"/>
                </a:lnTo>
                <a:lnTo>
                  <a:pt x="0" y="1009491"/>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a:ln cap="sq">
            <a:noFill/>
            <a:prstDash val="solid"/>
            <a:miter/>
          </a:ln>
        </p:spPr>
      </p:sp>
      <p:sp>
        <p:nvSpPr>
          <p:cNvPr id="12" name="Freeform 12"/>
          <p:cNvSpPr/>
          <p:nvPr/>
        </p:nvSpPr>
        <p:spPr>
          <a:xfrm>
            <a:off x="16143268" y="7552514"/>
            <a:ext cx="1793964" cy="1144875"/>
          </a:xfrm>
          <a:custGeom>
            <a:avLst/>
            <a:gdLst/>
            <a:ahLst/>
            <a:cxnLst/>
            <a:rect l="l" t="t" r="r" b="b"/>
            <a:pathLst>
              <a:path w="1793964" h="1144875">
                <a:moveTo>
                  <a:pt x="0" y="0"/>
                </a:moveTo>
                <a:lnTo>
                  <a:pt x="1793964" y="0"/>
                </a:lnTo>
                <a:lnTo>
                  <a:pt x="1793964" y="1144875"/>
                </a:lnTo>
                <a:lnTo>
                  <a:pt x="0" y="1144875"/>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a:ln cap="sq">
            <a:noFill/>
            <a:prstDash val="solid"/>
            <a:miter/>
          </a:ln>
        </p:spPr>
      </p:sp>
      <p:sp>
        <p:nvSpPr>
          <p:cNvPr id="13" name="Freeform 13"/>
          <p:cNvSpPr/>
          <p:nvPr/>
        </p:nvSpPr>
        <p:spPr>
          <a:xfrm>
            <a:off x="-8656520" y="-3984217"/>
            <a:ext cx="10801253" cy="5756168"/>
          </a:xfrm>
          <a:custGeom>
            <a:avLst/>
            <a:gdLst/>
            <a:ahLst/>
            <a:cxnLst/>
            <a:rect l="l" t="t" r="r" b="b"/>
            <a:pathLst>
              <a:path w="10801253" h="5756168">
                <a:moveTo>
                  <a:pt x="0" y="0"/>
                </a:moveTo>
                <a:lnTo>
                  <a:pt x="10801252" y="0"/>
                </a:lnTo>
                <a:lnTo>
                  <a:pt x="10801252" y="5756167"/>
                </a:lnTo>
                <a:lnTo>
                  <a:pt x="0" y="5756167"/>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grpSp>
        <p:nvGrpSpPr>
          <p:cNvPr id="14" name="Group 14"/>
          <p:cNvGrpSpPr>
            <a:grpSpLocks noChangeAspect="1"/>
          </p:cNvGrpSpPr>
          <p:nvPr/>
        </p:nvGrpSpPr>
        <p:grpSpPr>
          <a:xfrm>
            <a:off x="578883" y="2002976"/>
            <a:ext cx="17817151" cy="5780563"/>
            <a:chOff x="-143510" y="-229827"/>
            <a:chExt cx="6352540" cy="6436316"/>
          </a:xfrm>
        </p:grpSpPr>
        <p:sp>
          <p:nvSpPr>
            <p:cNvPr id="15" name="Freeform 15"/>
            <p:cNvSpPr/>
            <p:nvPr/>
          </p:nvSpPr>
          <p:spPr>
            <a:xfrm>
              <a:off x="-143510" y="-229827"/>
              <a:ext cx="6352540" cy="6351270"/>
            </a:xfrm>
            <a:custGeom>
              <a:avLst/>
              <a:gdLst/>
              <a:ahLst/>
              <a:cxnLst/>
              <a:rect l="l" t="t" r="r" b="b"/>
              <a:pathLst>
                <a:path w="6352540" h="6351270">
                  <a:moveTo>
                    <a:pt x="6023610" y="2627630"/>
                  </a:moveTo>
                  <a:cubicBezTo>
                    <a:pt x="6181090" y="2508250"/>
                    <a:pt x="6245860" y="2294890"/>
                    <a:pt x="6167120" y="2103120"/>
                  </a:cubicBezTo>
                  <a:lnTo>
                    <a:pt x="6061710" y="1844040"/>
                  </a:lnTo>
                  <a:cubicBezTo>
                    <a:pt x="5985510" y="1658620"/>
                    <a:pt x="5800090" y="1551940"/>
                    <a:pt x="5610860" y="1567180"/>
                  </a:cubicBezTo>
                  <a:cubicBezTo>
                    <a:pt x="5699760" y="1399540"/>
                    <a:pt x="5674360" y="1186180"/>
                    <a:pt x="5534660" y="1043940"/>
                  </a:cubicBezTo>
                  <a:lnTo>
                    <a:pt x="5339080" y="844550"/>
                  </a:lnTo>
                  <a:cubicBezTo>
                    <a:pt x="5189220" y="693420"/>
                    <a:pt x="4958080" y="670560"/>
                    <a:pt x="4785360" y="779780"/>
                  </a:cubicBezTo>
                  <a:cubicBezTo>
                    <a:pt x="4819650" y="577850"/>
                    <a:pt x="4711700" y="372110"/>
                    <a:pt x="4514850" y="292100"/>
                  </a:cubicBezTo>
                  <a:lnTo>
                    <a:pt x="4257040" y="185420"/>
                  </a:lnTo>
                  <a:cubicBezTo>
                    <a:pt x="4071620" y="109220"/>
                    <a:pt x="3865880" y="166370"/>
                    <a:pt x="3743960" y="312420"/>
                  </a:cubicBezTo>
                  <a:cubicBezTo>
                    <a:pt x="3685540" y="132080"/>
                    <a:pt x="3515360" y="0"/>
                    <a:pt x="3315970" y="0"/>
                  </a:cubicBezTo>
                  <a:lnTo>
                    <a:pt x="3036570" y="0"/>
                  </a:lnTo>
                  <a:cubicBezTo>
                    <a:pt x="2829560" y="0"/>
                    <a:pt x="2655570" y="140970"/>
                    <a:pt x="2604770" y="332740"/>
                  </a:cubicBezTo>
                  <a:cubicBezTo>
                    <a:pt x="2484120" y="175260"/>
                    <a:pt x="2269490" y="111760"/>
                    <a:pt x="2077720" y="193040"/>
                  </a:cubicBezTo>
                  <a:lnTo>
                    <a:pt x="1819910" y="300990"/>
                  </a:lnTo>
                  <a:cubicBezTo>
                    <a:pt x="1635760" y="378460"/>
                    <a:pt x="1530350" y="565150"/>
                    <a:pt x="1548130" y="754380"/>
                  </a:cubicBezTo>
                  <a:cubicBezTo>
                    <a:pt x="1379220" y="666750"/>
                    <a:pt x="1167130" y="693420"/>
                    <a:pt x="1026160" y="835660"/>
                  </a:cubicBezTo>
                  <a:lnTo>
                    <a:pt x="829310" y="1033780"/>
                  </a:lnTo>
                  <a:cubicBezTo>
                    <a:pt x="692150" y="1170940"/>
                    <a:pt x="664210" y="1375410"/>
                    <a:pt x="742950" y="1541780"/>
                  </a:cubicBezTo>
                  <a:cubicBezTo>
                    <a:pt x="560070" y="1531620"/>
                    <a:pt x="381000" y="1634490"/>
                    <a:pt x="306070" y="1813560"/>
                  </a:cubicBezTo>
                  <a:lnTo>
                    <a:pt x="196850" y="2071370"/>
                  </a:lnTo>
                  <a:cubicBezTo>
                    <a:pt x="119380" y="2255520"/>
                    <a:pt x="175260" y="2462530"/>
                    <a:pt x="320040" y="2585720"/>
                  </a:cubicBezTo>
                  <a:cubicBezTo>
                    <a:pt x="138430" y="2641600"/>
                    <a:pt x="5080" y="2809240"/>
                    <a:pt x="3810" y="3009900"/>
                  </a:cubicBezTo>
                  <a:lnTo>
                    <a:pt x="1270" y="3289300"/>
                  </a:lnTo>
                  <a:cubicBezTo>
                    <a:pt x="0" y="3496310"/>
                    <a:pt x="138430" y="3670300"/>
                    <a:pt x="328930" y="3723640"/>
                  </a:cubicBezTo>
                  <a:cubicBezTo>
                    <a:pt x="171450" y="3843020"/>
                    <a:pt x="106680" y="4056380"/>
                    <a:pt x="185420" y="4248150"/>
                  </a:cubicBezTo>
                  <a:lnTo>
                    <a:pt x="290830" y="4507230"/>
                  </a:lnTo>
                  <a:cubicBezTo>
                    <a:pt x="367030" y="4692650"/>
                    <a:pt x="552450" y="4799330"/>
                    <a:pt x="741680" y="4784090"/>
                  </a:cubicBezTo>
                  <a:cubicBezTo>
                    <a:pt x="652780" y="4951730"/>
                    <a:pt x="678180" y="5165090"/>
                    <a:pt x="817880" y="5307330"/>
                  </a:cubicBezTo>
                  <a:lnTo>
                    <a:pt x="1013460" y="5506720"/>
                  </a:lnTo>
                  <a:cubicBezTo>
                    <a:pt x="1163320" y="5657850"/>
                    <a:pt x="1394460" y="5680710"/>
                    <a:pt x="1567180" y="5571490"/>
                  </a:cubicBezTo>
                  <a:cubicBezTo>
                    <a:pt x="1532890" y="5773420"/>
                    <a:pt x="1640840" y="5979160"/>
                    <a:pt x="1837690" y="6059170"/>
                  </a:cubicBezTo>
                  <a:lnTo>
                    <a:pt x="2095500" y="6165850"/>
                  </a:lnTo>
                  <a:cubicBezTo>
                    <a:pt x="2280920" y="6242050"/>
                    <a:pt x="2486660" y="6184900"/>
                    <a:pt x="2608580" y="6038850"/>
                  </a:cubicBezTo>
                  <a:cubicBezTo>
                    <a:pt x="2665730" y="6220460"/>
                    <a:pt x="2834640" y="6351270"/>
                    <a:pt x="3035300" y="6351270"/>
                  </a:cubicBezTo>
                  <a:lnTo>
                    <a:pt x="3314700" y="6351270"/>
                  </a:lnTo>
                  <a:cubicBezTo>
                    <a:pt x="3521710" y="6351270"/>
                    <a:pt x="3695700" y="6210300"/>
                    <a:pt x="3746500" y="6018530"/>
                  </a:cubicBezTo>
                  <a:cubicBezTo>
                    <a:pt x="3867150" y="6176010"/>
                    <a:pt x="4081780" y="6239510"/>
                    <a:pt x="4273550" y="6158230"/>
                  </a:cubicBezTo>
                  <a:lnTo>
                    <a:pt x="4531360" y="6050280"/>
                  </a:lnTo>
                  <a:cubicBezTo>
                    <a:pt x="4715510" y="5972810"/>
                    <a:pt x="4820920" y="5786120"/>
                    <a:pt x="4803140" y="5596890"/>
                  </a:cubicBezTo>
                  <a:cubicBezTo>
                    <a:pt x="4972050" y="5684520"/>
                    <a:pt x="5184140" y="5657850"/>
                    <a:pt x="5325110" y="5515610"/>
                  </a:cubicBezTo>
                  <a:lnTo>
                    <a:pt x="5521960" y="5317490"/>
                  </a:lnTo>
                  <a:cubicBezTo>
                    <a:pt x="5659120" y="5180330"/>
                    <a:pt x="5687060" y="4975860"/>
                    <a:pt x="5608320" y="4809490"/>
                  </a:cubicBezTo>
                  <a:cubicBezTo>
                    <a:pt x="5791200" y="4819650"/>
                    <a:pt x="5970270" y="4716780"/>
                    <a:pt x="6045200" y="4537710"/>
                  </a:cubicBezTo>
                  <a:lnTo>
                    <a:pt x="6153150" y="4279900"/>
                  </a:lnTo>
                  <a:cubicBezTo>
                    <a:pt x="6230620" y="4095750"/>
                    <a:pt x="6174740" y="3888740"/>
                    <a:pt x="6029960" y="3765550"/>
                  </a:cubicBezTo>
                  <a:cubicBezTo>
                    <a:pt x="6211569" y="3709670"/>
                    <a:pt x="6344919" y="3542030"/>
                    <a:pt x="6346190" y="3341370"/>
                  </a:cubicBezTo>
                  <a:lnTo>
                    <a:pt x="6348730" y="3061970"/>
                  </a:lnTo>
                  <a:cubicBezTo>
                    <a:pt x="6352540" y="2854960"/>
                    <a:pt x="6212840" y="2680970"/>
                    <a:pt x="6023610" y="2627630"/>
                  </a:cubicBezTo>
                  <a:close/>
                </a:path>
              </a:pathLst>
            </a:custGeom>
            <a:solidFill>
              <a:srgbClr val="FFD88D"/>
            </a:solidFill>
          </p:spPr>
        </p:sp>
        <p:sp>
          <p:nvSpPr>
            <p:cNvPr id="16" name="Freeform 16"/>
            <p:cNvSpPr/>
            <p:nvPr/>
          </p:nvSpPr>
          <p:spPr>
            <a:xfrm>
              <a:off x="146050" y="143509"/>
              <a:ext cx="6062980" cy="6062980"/>
            </a:xfrm>
            <a:custGeom>
              <a:avLst/>
              <a:gdLst/>
              <a:ahLst/>
              <a:cxnLst/>
              <a:rect l="l" t="t" r="r" b="b"/>
              <a:pathLst>
                <a:path w="6062980" h="6062980">
                  <a:moveTo>
                    <a:pt x="3164840" y="6062980"/>
                  </a:moveTo>
                  <a:lnTo>
                    <a:pt x="2899410" y="6062980"/>
                  </a:lnTo>
                  <a:cubicBezTo>
                    <a:pt x="2713990" y="6062980"/>
                    <a:pt x="2550160" y="5946140"/>
                    <a:pt x="2490470" y="5770880"/>
                  </a:cubicBezTo>
                  <a:cubicBezTo>
                    <a:pt x="2407920" y="5864860"/>
                    <a:pt x="2291080" y="5918200"/>
                    <a:pt x="2165350" y="5918200"/>
                  </a:cubicBezTo>
                  <a:cubicBezTo>
                    <a:pt x="2109470" y="5918200"/>
                    <a:pt x="2053590" y="5906770"/>
                    <a:pt x="2001520" y="5885180"/>
                  </a:cubicBezTo>
                  <a:lnTo>
                    <a:pt x="1755140" y="5783580"/>
                  </a:lnTo>
                  <a:cubicBezTo>
                    <a:pt x="1570990" y="5707380"/>
                    <a:pt x="1464310" y="5520690"/>
                    <a:pt x="1492250" y="5325110"/>
                  </a:cubicBezTo>
                  <a:cubicBezTo>
                    <a:pt x="1426210" y="5363210"/>
                    <a:pt x="1351280" y="5383530"/>
                    <a:pt x="1275080" y="5383530"/>
                  </a:cubicBezTo>
                  <a:cubicBezTo>
                    <a:pt x="1158240" y="5383530"/>
                    <a:pt x="1049020" y="5337810"/>
                    <a:pt x="967740" y="5255260"/>
                  </a:cubicBezTo>
                  <a:lnTo>
                    <a:pt x="781050" y="5066030"/>
                  </a:lnTo>
                  <a:cubicBezTo>
                    <a:pt x="650240" y="4933950"/>
                    <a:pt x="619760" y="4735830"/>
                    <a:pt x="702310" y="4569460"/>
                  </a:cubicBezTo>
                  <a:cubicBezTo>
                    <a:pt x="694690" y="4569460"/>
                    <a:pt x="685800" y="4570730"/>
                    <a:pt x="678180" y="4570730"/>
                  </a:cubicBezTo>
                  <a:cubicBezTo>
                    <a:pt x="501650" y="4570730"/>
                    <a:pt x="344170" y="4465320"/>
                    <a:pt x="278130" y="4301490"/>
                  </a:cubicBezTo>
                  <a:lnTo>
                    <a:pt x="177800" y="4055110"/>
                  </a:lnTo>
                  <a:cubicBezTo>
                    <a:pt x="105410" y="3878580"/>
                    <a:pt x="158750" y="3675380"/>
                    <a:pt x="306070" y="3556000"/>
                  </a:cubicBezTo>
                  <a:cubicBezTo>
                    <a:pt x="124460" y="3500120"/>
                    <a:pt x="0" y="3331210"/>
                    <a:pt x="1270" y="3139440"/>
                  </a:cubicBezTo>
                  <a:lnTo>
                    <a:pt x="3810" y="2872740"/>
                  </a:lnTo>
                  <a:cubicBezTo>
                    <a:pt x="5080" y="2687320"/>
                    <a:pt x="123190" y="2524760"/>
                    <a:pt x="298450" y="2466340"/>
                  </a:cubicBezTo>
                  <a:cubicBezTo>
                    <a:pt x="160020" y="2343150"/>
                    <a:pt x="115570" y="2147570"/>
                    <a:pt x="187960" y="1976120"/>
                  </a:cubicBezTo>
                  <a:lnTo>
                    <a:pt x="290830" y="1731010"/>
                  </a:lnTo>
                  <a:cubicBezTo>
                    <a:pt x="360680" y="1565910"/>
                    <a:pt x="523240" y="1461770"/>
                    <a:pt x="703580" y="1466850"/>
                  </a:cubicBezTo>
                  <a:cubicBezTo>
                    <a:pt x="631190" y="1304290"/>
                    <a:pt x="665480" y="1111250"/>
                    <a:pt x="791210" y="985520"/>
                  </a:cubicBezTo>
                  <a:lnTo>
                    <a:pt x="979170" y="796290"/>
                  </a:lnTo>
                  <a:cubicBezTo>
                    <a:pt x="1060450" y="713740"/>
                    <a:pt x="1169670" y="669290"/>
                    <a:pt x="1285240" y="669290"/>
                  </a:cubicBezTo>
                  <a:cubicBezTo>
                    <a:pt x="1351280" y="669290"/>
                    <a:pt x="1416050" y="684530"/>
                    <a:pt x="1474470" y="712470"/>
                  </a:cubicBezTo>
                  <a:cubicBezTo>
                    <a:pt x="1461770" y="528320"/>
                    <a:pt x="1567180" y="356870"/>
                    <a:pt x="1738630" y="285750"/>
                  </a:cubicBezTo>
                  <a:lnTo>
                    <a:pt x="1983740" y="182880"/>
                  </a:lnTo>
                  <a:cubicBezTo>
                    <a:pt x="2037080" y="160020"/>
                    <a:pt x="2092960" y="149860"/>
                    <a:pt x="2150110" y="149860"/>
                  </a:cubicBezTo>
                  <a:cubicBezTo>
                    <a:pt x="2279650" y="149860"/>
                    <a:pt x="2404110" y="209550"/>
                    <a:pt x="2485390" y="309880"/>
                  </a:cubicBezTo>
                  <a:cubicBezTo>
                    <a:pt x="2538730" y="127000"/>
                    <a:pt x="2707640" y="0"/>
                    <a:pt x="2899410" y="0"/>
                  </a:cubicBezTo>
                  <a:lnTo>
                    <a:pt x="3164840" y="0"/>
                  </a:lnTo>
                  <a:cubicBezTo>
                    <a:pt x="3350260" y="0"/>
                    <a:pt x="3514090" y="116840"/>
                    <a:pt x="3573780" y="292100"/>
                  </a:cubicBezTo>
                  <a:cubicBezTo>
                    <a:pt x="3656330" y="198120"/>
                    <a:pt x="3773170" y="144780"/>
                    <a:pt x="3898900" y="144780"/>
                  </a:cubicBezTo>
                  <a:cubicBezTo>
                    <a:pt x="3954780" y="144780"/>
                    <a:pt x="4010660" y="156210"/>
                    <a:pt x="4062730" y="177800"/>
                  </a:cubicBezTo>
                  <a:lnTo>
                    <a:pt x="4309110" y="279400"/>
                  </a:lnTo>
                  <a:cubicBezTo>
                    <a:pt x="4493260" y="355600"/>
                    <a:pt x="4599940" y="542290"/>
                    <a:pt x="4572000" y="737870"/>
                  </a:cubicBezTo>
                  <a:cubicBezTo>
                    <a:pt x="4638040" y="699770"/>
                    <a:pt x="4712970" y="679450"/>
                    <a:pt x="4789170" y="679450"/>
                  </a:cubicBezTo>
                  <a:cubicBezTo>
                    <a:pt x="4906010" y="679450"/>
                    <a:pt x="5015230" y="725170"/>
                    <a:pt x="5096510" y="807720"/>
                  </a:cubicBezTo>
                  <a:lnTo>
                    <a:pt x="5283200" y="996950"/>
                  </a:lnTo>
                  <a:cubicBezTo>
                    <a:pt x="5414010" y="1129030"/>
                    <a:pt x="5444491" y="1327150"/>
                    <a:pt x="5361941" y="1493520"/>
                  </a:cubicBezTo>
                  <a:cubicBezTo>
                    <a:pt x="5369561" y="1493520"/>
                    <a:pt x="5378450" y="1492250"/>
                    <a:pt x="5386070" y="1492250"/>
                  </a:cubicBezTo>
                  <a:cubicBezTo>
                    <a:pt x="5562600" y="1492250"/>
                    <a:pt x="5720080" y="1597660"/>
                    <a:pt x="5786120" y="1761490"/>
                  </a:cubicBezTo>
                  <a:lnTo>
                    <a:pt x="5886450" y="2007870"/>
                  </a:lnTo>
                  <a:cubicBezTo>
                    <a:pt x="5958841" y="2184400"/>
                    <a:pt x="5905500" y="2387600"/>
                    <a:pt x="5756910" y="2506980"/>
                  </a:cubicBezTo>
                  <a:cubicBezTo>
                    <a:pt x="5938520" y="2562860"/>
                    <a:pt x="6062980" y="2731770"/>
                    <a:pt x="6061710" y="2923540"/>
                  </a:cubicBezTo>
                  <a:lnTo>
                    <a:pt x="6059170" y="3190240"/>
                  </a:lnTo>
                  <a:cubicBezTo>
                    <a:pt x="6057900" y="3376930"/>
                    <a:pt x="5939790" y="3538220"/>
                    <a:pt x="5764530" y="3596640"/>
                  </a:cubicBezTo>
                  <a:cubicBezTo>
                    <a:pt x="5902960" y="3719830"/>
                    <a:pt x="5947410" y="3915410"/>
                    <a:pt x="5875020" y="4086860"/>
                  </a:cubicBezTo>
                  <a:lnTo>
                    <a:pt x="5772150" y="4331970"/>
                  </a:lnTo>
                  <a:cubicBezTo>
                    <a:pt x="5704840" y="4491990"/>
                    <a:pt x="5548630" y="4596130"/>
                    <a:pt x="5373370" y="4596130"/>
                  </a:cubicBezTo>
                  <a:lnTo>
                    <a:pt x="5359400" y="4596130"/>
                  </a:lnTo>
                  <a:cubicBezTo>
                    <a:pt x="5431790" y="4758690"/>
                    <a:pt x="5397500" y="4951730"/>
                    <a:pt x="5271770" y="5077460"/>
                  </a:cubicBezTo>
                  <a:lnTo>
                    <a:pt x="5086350" y="5265420"/>
                  </a:lnTo>
                  <a:cubicBezTo>
                    <a:pt x="5005070" y="5347970"/>
                    <a:pt x="4895850" y="5392420"/>
                    <a:pt x="4780280" y="5392420"/>
                  </a:cubicBezTo>
                  <a:cubicBezTo>
                    <a:pt x="4714240" y="5392420"/>
                    <a:pt x="4649470" y="5377180"/>
                    <a:pt x="4591050" y="5349240"/>
                  </a:cubicBezTo>
                  <a:cubicBezTo>
                    <a:pt x="4603750" y="5533390"/>
                    <a:pt x="4498340" y="5704840"/>
                    <a:pt x="4326890" y="5775960"/>
                  </a:cubicBezTo>
                  <a:lnTo>
                    <a:pt x="4081780" y="5878830"/>
                  </a:lnTo>
                  <a:cubicBezTo>
                    <a:pt x="4028440" y="5901690"/>
                    <a:pt x="3972560" y="5911850"/>
                    <a:pt x="3915410" y="5911850"/>
                  </a:cubicBezTo>
                  <a:cubicBezTo>
                    <a:pt x="3785870" y="5911850"/>
                    <a:pt x="3661410" y="5852160"/>
                    <a:pt x="3580130" y="5751830"/>
                  </a:cubicBezTo>
                  <a:cubicBezTo>
                    <a:pt x="3525520" y="5935980"/>
                    <a:pt x="3356610" y="6062980"/>
                    <a:pt x="3164840" y="6062980"/>
                  </a:cubicBezTo>
                  <a:close/>
                  <a:moveTo>
                    <a:pt x="2495550" y="5745480"/>
                  </a:moveTo>
                  <a:lnTo>
                    <a:pt x="2499360" y="5756910"/>
                  </a:lnTo>
                  <a:cubicBezTo>
                    <a:pt x="2553970" y="5932170"/>
                    <a:pt x="2715260" y="6050280"/>
                    <a:pt x="2899410" y="6050280"/>
                  </a:cubicBezTo>
                  <a:lnTo>
                    <a:pt x="3166110" y="6050280"/>
                  </a:lnTo>
                  <a:cubicBezTo>
                    <a:pt x="3356610" y="6050280"/>
                    <a:pt x="3522980" y="5922010"/>
                    <a:pt x="3571240" y="5737860"/>
                  </a:cubicBezTo>
                  <a:lnTo>
                    <a:pt x="3575050" y="5725160"/>
                  </a:lnTo>
                  <a:lnTo>
                    <a:pt x="3582670" y="5735320"/>
                  </a:lnTo>
                  <a:cubicBezTo>
                    <a:pt x="3661410" y="5838190"/>
                    <a:pt x="3785870" y="5899150"/>
                    <a:pt x="3915410" y="5899150"/>
                  </a:cubicBezTo>
                  <a:cubicBezTo>
                    <a:pt x="3971290" y="5899150"/>
                    <a:pt x="4024630" y="5887720"/>
                    <a:pt x="4076700" y="5866130"/>
                  </a:cubicBezTo>
                  <a:lnTo>
                    <a:pt x="4321810" y="5763260"/>
                  </a:lnTo>
                  <a:cubicBezTo>
                    <a:pt x="4491990" y="5692140"/>
                    <a:pt x="4594860" y="5520690"/>
                    <a:pt x="4577080" y="5337810"/>
                  </a:cubicBezTo>
                  <a:lnTo>
                    <a:pt x="4575810" y="5326380"/>
                  </a:lnTo>
                  <a:lnTo>
                    <a:pt x="4585970" y="5331460"/>
                  </a:lnTo>
                  <a:cubicBezTo>
                    <a:pt x="4645660" y="5361940"/>
                    <a:pt x="4711700" y="5378450"/>
                    <a:pt x="4779010" y="5378450"/>
                  </a:cubicBezTo>
                  <a:cubicBezTo>
                    <a:pt x="4890770" y="5378450"/>
                    <a:pt x="4996180" y="5335270"/>
                    <a:pt x="5076190" y="5255260"/>
                  </a:cubicBezTo>
                  <a:lnTo>
                    <a:pt x="5264150" y="5066030"/>
                  </a:lnTo>
                  <a:cubicBezTo>
                    <a:pt x="5388610" y="4940300"/>
                    <a:pt x="5421630" y="4748530"/>
                    <a:pt x="5345430" y="4588510"/>
                  </a:cubicBezTo>
                  <a:lnTo>
                    <a:pt x="5340350" y="4578350"/>
                  </a:lnTo>
                  <a:lnTo>
                    <a:pt x="5350510" y="4578350"/>
                  </a:lnTo>
                  <a:cubicBezTo>
                    <a:pt x="5358130" y="4578350"/>
                    <a:pt x="5367020" y="4579620"/>
                    <a:pt x="5374640" y="4579620"/>
                  </a:cubicBezTo>
                  <a:cubicBezTo>
                    <a:pt x="5543550" y="4579620"/>
                    <a:pt x="5695950" y="4479290"/>
                    <a:pt x="5761990" y="4323080"/>
                  </a:cubicBezTo>
                  <a:lnTo>
                    <a:pt x="5864860" y="4077970"/>
                  </a:lnTo>
                  <a:cubicBezTo>
                    <a:pt x="5935980" y="3907790"/>
                    <a:pt x="5890260" y="3713480"/>
                    <a:pt x="5749290" y="3595370"/>
                  </a:cubicBezTo>
                  <a:lnTo>
                    <a:pt x="5740400" y="3587750"/>
                  </a:lnTo>
                  <a:lnTo>
                    <a:pt x="5751830" y="3583940"/>
                  </a:lnTo>
                  <a:cubicBezTo>
                    <a:pt x="5928359" y="3530600"/>
                    <a:pt x="6047739" y="3370580"/>
                    <a:pt x="6049009" y="3186430"/>
                  </a:cubicBezTo>
                  <a:lnTo>
                    <a:pt x="6051550" y="2919730"/>
                  </a:lnTo>
                  <a:cubicBezTo>
                    <a:pt x="6052820" y="2730500"/>
                    <a:pt x="5927090" y="2562860"/>
                    <a:pt x="5744209" y="2512060"/>
                  </a:cubicBezTo>
                  <a:lnTo>
                    <a:pt x="5731509" y="2508250"/>
                  </a:lnTo>
                  <a:lnTo>
                    <a:pt x="5741669" y="2500630"/>
                  </a:lnTo>
                  <a:cubicBezTo>
                    <a:pt x="5892799" y="2386330"/>
                    <a:pt x="5947409" y="2183130"/>
                    <a:pt x="5876289" y="2007870"/>
                  </a:cubicBezTo>
                  <a:lnTo>
                    <a:pt x="5775959" y="1761490"/>
                  </a:lnTo>
                  <a:cubicBezTo>
                    <a:pt x="5711189" y="1602740"/>
                    <a:pt x="5558789" y="1501140"/>
                    <a:pt x="5387339" y="1501140"/>
                  </a:cubicBezTo>
                  <a:cubicBezTo>
                    <a:pt x="5375909" y="1501140"/>
                    <a:pt x="5364480" y="1501140"/>
                    <a:pt x="5353049" y="1502410"/>
                  </a:cubicBezTo>
                  <a:lnTo>
                    <a:pt x="5341619" y="1503680"/>
                  </a:lnTo>
                  <a:lnTo>
                    <a:pt x="5346699" y="1493520"/>
                  </a:lnTo>
                  <a:cubicBezTo>
                    <a:pt x="5433059" y="1330960"/>
                    <a:pt x="5403849" y="1132840"/>
                    <a:pt x="5274309" y="1002030"/>
                  </a:cubicBezTo>
                  <a:lnTo>
                    <a:pt x="5087619" y="812800"/>
                  </a:lnTo>
                  <a:cubicBezTo>
                    <a:pt x="5008879" y="732790"/>
                    <a:pt x="4902199" y="688340"/>
                    <a:pt x="4789169" y="688340"/>
                  </a:cubicBezTo>
                  <a:cubicBezTo>
                    <a:pt x="4710429" y="688340"/>
                    <a:pt x="4634229" y="709930"/>
                    <a:pt x="4566919" y="751840"/>
                  </a:cubicBezTo>
                  <a:lnTo>
                    <a:pt x="4555489" y="759460"/>
                  </a:lnTo>
                  <a:lnTo>
                    <a:pt x="4558029" y="745490"/>
                  </a:lnTo>
                  <a:cubicBezTo>
                    <a:pt x="4591049" y="551180"/>
                    <a:pt x="4486909" y="361950"/>
                    <a:pt x="4304029" y="287020"/>
                  </a:cubicBezTo>
                  <a:lnTo>
                    <a:pt x="4057649" y="185420"/>
                  </a:lnTo>
                  <a:cubicBezTo>
                    <a:pt x="4006849" y="163830"/>
                    <a:pt x="3953509" y="153670"/>
                    <a:pt x="3897629" y="153670"/>
                  </a:cubicBezTo>
                  <a:cubicBezTo>
                    <a:pt x="3773169" y="153670"/>
                    <a:pt x="3655059" y="208280"/>
                    <a:pt x="3575049" y="304800"/>
                  </a:cubicBezTo>
                  <a:lnTo>
                    <a:pt x="3567429" y="313690"/>
                  </a:lnTo>
                  <a:lnTo>
                    <a:pt x="3563619" y="302260"/>
                  </a:lnTo>
                  <a:cubicBezTo>
                    <a:pt x="3509009" y="127000"/>
                    <a:pt x="3347719" y="8890"/>
                    <a:pt x="3163569" y="8890"/>
                  </a:cubicBezTo>
                  <a:lnTo>
                    <a:pt x="2898139" y="8890"/>
                  </a:lnTo>
                  <a:cubicBezTo>
                    <a:pt x="2707639" y="8890"/>
                    <a:pt x="2541269" y="137160"/>
                    <a:pt x="2493009" y="321310"/>
                  </a:cubicBezTo>
                  <a:lnTo>
                    <a:pt x="2489199" y="334010"/>
                  </a:lnTo>
                  <a:lnTo>
                    <a:pt x="2482849" y="326390"/>
                  </a:lnTo>
                  <a:cubicBezTo>
                    <a:pt x="2404109" y="223520"/>
                    <a:pt x="2279649" y="162560"/>
                    <a:pt x="2150109" y="162560"/>
                  </a:cubicBezTo>
                  <a:cubicBezTo>
                    <a:pt x="2094230" y="162560"/>
                    <a:pt x="2040889" y="173990"/>
                    <a:pt x="1988819" y="195580"/>
                  </a:cubicBezTo>
                  <a:lnTo>
                    <a:pt x="1743709" y="298450"/>
                  </a:lnTo>
                  <a:cubicBezTo>
                    <a:pt x="1573530" y="369570"/>
                    <a:pt x="1470659" y="541020"/>
                    <a:pt x="1488439" y="723900"/>
                  </a:cubicBezTo>
                  <a:lnTo>
                    <a:pt x="1489709" y="735330"/>
                  </a:lnTo>
                  <a:lnTo>
                    <a:pt x="1479549" y="730250"/>
                  </a:lnTo>
                  <a:cubicBezTo>
                    <a:pt x="1419859" y="699770"/>
                    <a:pt x="1353819" y="683260"/>
                    <a:pt x="1286509" y="683260"/>
                  </a:cubicBezTo>
                  <a:cubicBezTo>
                    <a:pt x="1174749" y="683260"/>
                    <a:pt x="1068069" y="727710"/>
                    <a:pt x="989329" y="806450"/>
                  </a:cubicBezTo>
                  <a:lnTo>
                    <a:pt x="800100" y="994410"/>
                  </a:lnTo>
                  <a:cubicBezTo>
                    <a:pt x="675640" y="1120140"/>
                    <a:pt x="642620" y="1311910"/>
                    <a:pt x="718820" y="1471930"/>
                  </a:cubicBezTo>
                  <a:lnTo>
                    <a:pt x="723900" y="1482090"/>
                  </a:lnTo>
                  <a:lnTo>
                    <a:pt x="713740" y="1482090"/>
                  </a:lnTo>
                  <a:cubicBezTo>
                    <a:pt x="706120" y="1482090"/>
                    <a:pt x="697230" y="1480820"/>
                    <a:pt x="689610" y="1480820"/>
                  </a:cubicBezTo>
                  <a:cubicBezTo>
                    <a:pt x="520700" y="1480820"/>
                    <a:pt x="368300" y="1581150"/>
                    <a:pt x="302260" y="1737360"/>
                  </a:cubicBezTo>
                  <a:lnTo>
                    <a:pt x="199390" y="1982470"/>
                  </a:lnTo>
                  <a:cubicBezTo>
                    <a:pt x="128270" y="2152650"/>
                    <a:pt x="173990" y="2346960"/>
                    <a:pt x="314960" y="2465070"/>
                  </a:cubicBezTo>
                  <a:lnTo>
                    <a:pt x="323850" y="2472690"/>
                  </a:lnTo>
                  <a:lnTo>
                    <a:pt x="312420" y="2476500"/>
                  </a:lnTo>
                  <a:cubicBezTo>
                    <a:pt x="135890" y="2529840"/>
                    <a:pt x="16510" y="2689860"/>
                    <a:pt x="15240" y="2874010"/>
                  </a:cubicBezTo>
                  <a:lnTo>
                    <a:pt x="12700" y="3140710"/>
                  </a:lnTo>
                  <a:cubicBezTo>
                    <a:pt x="11430" y="3329940"/>
                    <a:pt x="137160" y="3497581"/>
                    <a:pt x="320040" y="3548381"/>
                  </a:cubicBezTo>
                  <a:lnTo>
                    <a:pt x="332740" y="3552190"/>
                  </a:lnTo>
                  <a:lnTo>
                    <a:pt x="322580" y="3559810"/>
                  </a:lnTo>
                  <a:cubicBezTo>
                    <a:pt x="171450" y="3674110"/>
                    <a:pt x="116840" y="3877310"/>
                    <a:pt x="187960" y="4052570"/>
                  </a:cubicBezTo>
                  <a:lnTo>
                    <a:pt x="288290" y="4298950"/>
                  </a:lnTo>
                  <a:cubicBezTo>
                    <a:pt x="353060" y="4457700"/>
                    <a:pt x="505460" y="4559300"/>
                    <a:pt x="676910" y="4559300"/>
                  </a:cubicBezTo>
                  <a:cubicBezTo>
                    <a:pt x="688340" y="4559300"/>
                    <a:pt x="699770" y="4559300"/>
                    <a:pt x="712470" y="4558030"/>
                  </a:cubicBezTo>
                  <a:lnTo>
                    <a:pt x="723900" y="4556760"/>
                  </a:lnTo>
                  <a:lnTo>
                    <a:pt x="718820" y="4566920"/>
                  </a:lnTo>
                  <a:cubicBezTo>
                    <a:pt x="632460" y="4729480"/>
                    <a:pt x="661670" y="4927600"/>
                    <a:pt x="791210" y="5058410"/>
                  </a:cubicBezTo>
                  <a:lnTo>
                    <a:pt x="977900" y="5247640"/>
                  </a:lnTo>
                  <a:cubicBezTo>
                    <a:pt x="1056640" y="5327650"/>
                    <a:pt x="1163320" y="5372100"/>
                    <a:pt x="1276350" y="5372100"/>
                  </a:cubicBezTo>
                  <a:cubicBezTo>
                    <a:pt x="1355090" y="5372100"/>
                    <a:pt x="1431290" y="5350510"/>
                    <a:pt x="1498600" y="5308600"/>
                  </a:cubicBezTo>
                  <a:lnTo>
                    <a:pt x="1510030" y="5300980"/>
                  </a:lnTo>
                  <a:lnTo>
                    <a:pt x="1507490" y="5314950"/>
                  </a:lnTo>
                  <a:cubicBezTo>
                    <a:pt x="1474470" y="5509260"/>
                    <a:pt x="1578610" y="5698490"/>
                    <a:pt x="1761490" y="5773420"/>
                  </a:cubicBezTo>
                  <a:lnTo>
                    <a:pt x="2007870" y="5875020"/>
                  </a:lnTo>
                  <a:cubicBezTo>
                    <a:pt x="2058670" y="5896610"/>
                    <a:pt x="2112010" y="5906770"/>
                    <a:pt x="2167890" y="5906770"/>
                  </a:cubicBezTo>
                  <a:cubicBezTo>
                    <a:pt x="2292350" y="5906770"/>
                    <a:pt x="2410460" y="5852160"/>
                    <a:pt x="2490470" y="5755640"/>
                  </a:cubicBezTo>
                  <a:lnTo>
                    <a:pt x="2495550" y="5745480"/>
                  </a:lnTo>
                  <a:close/>
                  <a:moveTo>
                    <a:pt x="3032760" y="5461000"/>
                  </a:moveTo>
                  <a:cubicBezTo>
                    <a:pt x="1692910" y="5461000"/>
                    <a:pt x="603250" y="4371340"/>
                    <a:pt x="603250" y="3030220"/>
                  </a:cubicBezTo>
                  <a:cubicBezTo>
                    <a:pt x="603250" y="1690370"/>
                    <a:pt x="1692910" y="600710"/>
                    <a:pt x="3032760" y="600710"/>
                  </a:cubicBezTo>
                  <a:cubicBezTo>
                    <a:pt x="4372610" y="600710"/>
                    <a:pt x="5462270" y="1690370"/>
                    <a:pt x="5462270" y="3030220"/>
                  </a:cubicBezTo>
                  <a:cubicBezTo>
                    <a:pt x="5462270" y="4371340"/>
                    <a:pt x="4371340" y="5461000"/>
                    <a:pt x="3032760" y="5461000"/>
                  </a:cubicBezTo>
                  <a:close/>
                  <a:moveTo>
                    <a:pt x="3032760" y="638810"/>
                  </a:moveTo>
                  <a:cubicBezTo>
                    <a:pt x="1714500" y="638810"/>
                    <a:pt x="641350" y="1711960"/>
                    <a:pt x="641350" y="3030220"/>
                  </a:cubicBezTo>
                  <a:cubicBezTo>
                    <a:pt x="641350" y="4348480"/>
                    <a:pt x="1714500" y="5421630"/>
                    <a:pt x="3032760" y="5421630"/>
                  </a:cubicBezTo>
                  <a:cubicBezTo>
                    <a:pt x="4351020" y="5421630"/>
                    <a:pt x="5424170" y="4348480"/>
                    <a:pt x="5424170" y="3030220"/>
                  </a:cubicBezTo>
                  <a:cubicBezTo>
                    <a:pt x="5424170" y="1711960"/>
                    <a:pt x="4351020" y="638810"/>
                    <a:pt x="3032760" y="638810"/>
                  </a:cubicBezTo>
                  <a:close/>
                  <a:moveTo>
                    <a:pt x="3032760" y="5336540"/>
                  </a:moveTo>
                  <a:cubicBezTo>
                    <a:pt x="1761490" y="5336540"/>
                    <a:pt x="727710" y="4302760"/>
                    <a:pt x="727710" y="3031490"/>
                  </a:cubicBezTo>
                  <a:cubicBezTo>
                    <a:pt x="727710" y="1760220"/>
                    <a:pt x="1761490" y="725170"/>
                    <a:pt x="3032760" y="725170"/>
                  </a:cubicBezTo>
                  <a:cubicBezTo>
                    <a:pt x="4304030" y="725170"/>
                    <a:pt x="5337810" y="1758950"/>
                    <a:pt x="5337810" y="3030220"/>
                  </a:cubicBezTo>
                  <a:cubicBezTo>
                    <a:pt x="5337810" y="4301490"/>
                    <a:pt x="4302760" y="5336540"/>
                    <a:pt x="3032760" y="5336540"/>
                  </a:cubicBezTo>
                  <a:close/>
                  <a:moveTo>
                    <a:pt x="3032760" y="737870"/>
                  </a:moveTo>
                  <a:cubicBezTo>
                    <a:pt x="1769110" y="737870"/>
                    <a:pt x="740410" y="1766570"/>
                    <a:pt x="740410" y="3030220"/>
                  </a:cubicBezTo>
                  <a:cubicBezTo>
                    <a:pt x="740410" y="4295140"/>
                    <a:pt x="1769110" y="5322570"/>
                    <a:pt x="3032760" y="5322570"/>
                  </a:cubicBezTo>
                  <a:cubicBezTo>
                    <a:pt x="4296410" y="5322570"/>
                    <a:pt x="5325110" y="4293870"/>
                    <a:pt x="5325110" y="3030220"/>
                  </a:cubicBezTo>
                  <a:cubicBezTo>
                    <a:pt x="5325110" y="1766570"/>
                    <a:pt x="4296410" y="737870"/>
                    <a:pt x="3032760" y="737870"/>
                  </a:cubicBezTo>
                  <a:close/>
                </a:path>
              </a:pathLst>
            </a:custGeom>
            <a:solidFill>
              <a:srgbClr val="FFFFFF"/>
            </a:solidFill>
          </p:spPr>
        </p:sp>
      </p:grpSp>
      <p:sp>
        <p:nvSpPr>
          <p:cNvPr id="18" name="Freeform 18"/>
          <p:cNvSpPr/>
          <p:nvPr/>
        </p:nvSpPr>
        <p:spPr>
          <a:xfrm>
            <a:off x="-2469220" y="7641371"/>
            <a:ext cx="5496517" cy="2970409"/>
          </a:xfrm>
          <a:custGeom>
            <a:avLst/>
            <a:gdLst/>
            <a:ahLst/>
            <a:cxnLst/>
            <a:rect l="l" t="t" r="r" b="b"/>
            <a:pathLst>
              <a:path w="5496517" h="2970409">
                <a:moveTo>
                  <a:pt x="0" y="0"/>
                </a:moveTo>
                <a:lnTo>
                  <a:pt x="5496517" y="0"/>
                </a:lnTo>
                <a:lnTo>
                  <a:pt x="5496517" y="2970409"/>
                </a:lnTo>
                <a:lnTo>
                  <a:pt x="0" y="2970409"/>
                </a:lnTo>
                <a:lnTo>
                  <a:pt x="0" y="0"/>
                </a:lnTo>
                <a:close/>
              </a:path>
            </a:pathLst>
          </a:custGeom>
          <a:blipFill>
            <a:blip r:embed="rId7">
              <a:extLst>
                <a:ext uri="{96DAC541-7B7A-43D3-8B79-37D633B846F1}">
                  <asvg:svgBlip xmlns="" xmlns:asvg="http://schemas.microsoft.com/office/drawing/2016/SVG/main" r:embed="rId9"/>
                </a:ext>
              </a:extLst>
            </a:blip>
            <a:stretch>
              <a:fillRect/>
            </a:stretch>
          </a:blipFill>
        </p:spPr>
      </p:sp>
      <p:sp>
        <p:nvSpPr>
          <p:cNvPr id="19" name="Freeform 19"/>
          <p:cNvSpPr/>
          <p:nvPr/>
        </p:nvSpPr>
        <p:spPr>
          <a:xfrm flipH="1">
            <a:off x="15260703" y="7641371"/>
            <a:ext cx="5496517" cy="2970409"/>
          </a:xfrm>
          <a:custGeom>
            <a:avLst/>
            <a:gdLst/>
            <a:ahLst/>
            <a:cxnLst/>
            <a:rect l="l" t="t" r="r" b="b"/>
            <a:pathLst>
              <a:path w="5496517" h="2970409">
                <a:moveTo>
                  <a:pt x="5496517" y="0"/>
                </a:moveTo>
                <a:lnTo>
                  <a:pt x="0" y="0"/>
                </a:lnTo>
                <a:lnTo>
                  <a:pt x="0" y="2970409"/>
                </a:lnTo>
                <a:lnTo>
                  <a:pt x="5496517" y="2970409"/>
                </a:lnTo>
                <a:lnTo>
                  <a:pt x="5496517" y="0"/>
                </a:lnTo>
                <a:close/>
              </a:path>
            </a:pathLst>
          </a:custGeom>
          <a:blipFill>
            <a:blip r:embed="rId7">
              <a:extLst>
                <a:ext uri="{96DAC541-7B7A-43D3-8B79-37D633B846F1}">
                  <asvg:svgBlip xmlns="" xmlns:asvg="http://schemas.microsoft.com/office/drawing/2016/SVG/main" r:embed="rId9"/>
                </a:ext>
              </a:extLst>
            </a:blip>
            <a:stretch>
              <a:fillRect/>
            </a:stretch>
          </a:blipFill>
          <a:ln cap="sq">
            <a:noFill/>
            <a:prstDash val="solid"/>
            <a:miter/>
          </a:ln>
        </p:spPr>
      </p:sp>
      <p:sp>
        <p:nvSpPr>
          <p:cNvPr id="21" name="TextBox 7"/>
          <p:cNvSpPr txBox="1"/>
          <p:nvPr/>
        </p:nvSpPr>
        <p:spPr>
          <a:xfrm>
            <a:off x="4598559" y="4000715"/>
            <a:ext cx="11506200" cy="2308324"/>
          </a:xfrm>
          <a:prstGeom prst="rect">
            <a:avLst/>
          </a:prstGeom>
        </p:spPr>
        <p:txBody>
          <a:bodyPr wrap="square" lIns="0" tIns="0" rIns="0" bIns="0" rtlCol="0" anchor="t">
            <a:spAutoFit/>
          </a:bodyPr>
          <a:lstStyle/>
          <a:p>
            <a:pPr algn="just">
              <a:lnSpc>
                <a:spcPts val="4480"/>
              </a:lnSpc>
              <a:spcBef>
                <a:spcPct val="0"/>
              </a:spcBef>
            </a:pPr>
            <a:r>
              <a:rPr lang="en-US" sz="3200" b="1" dirty="0">
                <a:solidFill>
                  <a:schemeClr val="accent1"/>
                </a:solidFill>
                <a:latin typeface="Nunito Bold"/>
                <a:ea typeface="Nunito Bold"/>
                <a:cs typeface="Nunito Bold"/>
                <a:sym typeface="Nunito Bold"/>
              </a:rPr>
              <a:t> </a:t>
            </a:r>
            <a:r>
              <a:rPr lang="en-US" sz="4000" b="1" dirty="0" err="1" smtClean="0">
                <a:solidFill>
                  <a:schemeClr val="accent1"/>
                </a:solidFill>
                <a:latin typeface="Nunito Bold"/>
                <a:ea typeface="Nunito Bold"/>
                <a:cs typeface="Nunito Bold"/>
                <a:sym typeface="Nunito Bold"/>
              </a:rPr>
              <a:t>Câu</a:t>
            </a:r>
            <a:r>
              <a:rPr lang="en-US" sz="4000" b="1" dirty="0" smtClean="0">
                <a:solidFill>
                  <a:schemeClr val="accent1"/>
                </a:solidFill>
                <a:latin typeface="Nunito Bold"/>
                <a:ea typeface="Nunito Bold"/>
                <a:cs typeface="Nunito Bold"/>
                <a:sym typeface="Nunito Bold"/>
              </a:rPr>
              <a:t> </a:t>
            </a:r>
            <a:r>
              <a:rPr lang="en-US" sz="4000" b="1" dirty="0" err="1" smtClean="0">
                <a:solidFill>
                  <a:schemeClr val="accent1"/>
                </a:solidFill>
                <a:latin typeface="Nunito Bold"/>
                <a:ea typeface="Nunito Bold"/>
                <a:cs typeface="Nunito Bold"/>
                <a:sym typeface="Nunito Bold"/>
              </a:rPr>
              <a:t>hỏi</a:t>
            </a:r>
            <a:r>
              <a:rPr lang="en-US" sz="4000" b="1" dirty="0" smtClean="0">
                <a:solidFill>
                  <a:schemeClr val="accent1"/>
                </a:solidFill>
                <a:latin typeface="Nunito Bold"/>
                <a:ea typeface="Nunito Bold"/>
                <a:cs typeface="Nunito Bold"/>
                <a:sym typeface="Nunito Bold"/>
              </a:rPr>
              <a:t> 2: </a:t>
            </a:r>
            <a:r>
              <a:rPr lang="en-US" sz="4000" b="1" dirty="0" err="1" smtClean="0">
                <a:solidFill>
                  <a:schemeClr val="accent1"/>
                </a:solidFill>
                <a:latin typeface="Nunito Bold"/>
                <a:ea typeface="Nunito Bold"/>
                <a:cs typeface="Nunito Bold"/>
                <a:sym typeface="Nunito Bold"/>
              </a:rPr>
              <a:t>Nêu</a:t>
            </a:r>
            <a:r>
              <a:rPr lang="en-US" sz="4000" b="1" dirty="0" smtClean="0">
                <a:solidFill>
                  <a:schemeClr val="accent1"/>
                </a:solidFill>
                <a:latin typeface="Nunito Bold"/>
                <a:ea typeface="Nunito Bold"/>
                <a:cs typeface="Nunito Bold"/>
                <a:sym typeface="Nunito Bold"/>
              </a:rPr>
              <a:t> </a:t>
            </a:r>
            <a:r>
              <a:rPr lang="en-US" sz="4000" b="1" dirty="0" err="1" smtClean="0">
                <a:solidFill>
                  <a:schemeClr val="accent1"/>
                </a:solidFill>
                <a:latin typeface="Nunito Bold"/>
                <a:ea typeface="Nunito Bold"/>
                <a:cs typeface="Nunito Bold"/>
                <a:sym typeface="Nunito Bold"/>
              </a:rPr>
              <a:t>một</a:t>
            </a:r>
            <a:r>
              <a:rPr lang="en-US" sz="4000" b="1" dirty="0" smtClean="0">
                <a:solidFill>
                  <a:schemeClr val="accent1"/>
                </a:solidFill>
                <a:latin typeface="Nunito Bold"/>
                <a:ea typeface="Nunito Bold"/>
                <a:cs typeface="Nunito Bold"/>
                <a:sym typeface="Nunito Bold"/>
              </a:rPr>
              <a:t> </a:t>
            </a:r>
            <a:r>
              <a:rPr lang="en-US" sz="4000" b="1" dirty="0" err="1" smtClean="0">
                <a:solidFill>
                  <a:schemeClr val="accent1"/>
                </a:solidFill>
                <a:latin typeface="Nunito Bold"/>
                <a:ea typeface="Nunito Bold"/>
                <a:cs typeface="Nunito Bold"/>
                <a:sym typeface="Nunito Bold"/>
              </a:rPr>
              <a:t>vài</a:t>
            </a:r>
            <a:r>
              <a:rPr lang="en-US" sz="4000" b="1" dirty="0" smtClean="0">
                <a:solidFill>
                  <a:schemeClr val="accent1"/>
                </a:solidFill>
                <a:latin typeface="Nunito Bold"/>
                <a:ea typeface="Nunito Bold"/>
                <a:cs typeface="Nunito Bold"/>
                <a:sym typeface="Nunito Bold"/>
              </a:rPr>
              <a:t> </a:t>
            </a:r>
            <a:r>
              <a:rPr lang="en-US" sz="4000" b="1" dirty="0" err="1" smtClean="0">
                <a:solidFill>
                  <a:schemeClr val="accent1"/>
                </a:solidFill>
                <a:latin typeface="Nunito Bold"/>
                <a:ea typeface="Nunito Bold"/>
                <a:cs typeface="Nunito Bold"/>
                <a:sym typeface="Nunito Bold"/>
              </a:rPr>
              <a:t>ví</a:t>
            </a:r>
            <a:r>
              <a:rPr lang="en-US" sz="4000" b="1" dirty="0" smtClean="0">
                <a:solidFill>
                  <a:schemeClr val="accent1"/>
                </a:solidFill>
                <a:latin typeface="Nunito Bold"/>
                <a:ea typeface="Nunito Bold"/>
                <a:cs typeface="Nunito Bold"/>
                <a:sym typeface="Nunito Bold"/>
              </a:rPr>
              <a:t> </a:t>
            </a:r>
            <a:r>
              <a:rPr lang="en-US" sz="4000" b="1" dirty="0" err="1" smtClean="0">
                <a:solidFill>
                  <a:schemeClr val="accent1"/>
                </a:solidFill>
                <a:latin typeface="Nunito Bold"/>
                <a:ea typeface="Nunito Bold"/>
                <a:cs typeface="Nunito Bold"/>
                <a:sym typeface="Nunito Bold"/>
              </a:rPr>
              <a:t>dụ</a:t>
            </a:r>
            <a:r>
              <a:rPr lang="en-US" sz="4000" b="1" dirty="0" smtClean="0">
                <a:solidFill>
                  <a:schemeClr val="accent1"/>
                </a:solidFill>
                <a:latin typeface="Nunito Bold"/>
                <a:ea typeface="Nunito Bold"/>
                <a:cs typeface="Nunito Bold"/>
                <a:sym typeface="Nunito Bold"/>
              </a:rPr>
              <a:t> minh </a:t>
            </a:r>
            <a:r>
              <a:rPr lang="en-US" sz="4000" b="1" dirty="0" err="1" smtClean="0">
                <a:solidFill>
                  <a:schemeClr val="accent1"/>
                </a:solidFill>
                <a:latin typeface="Nunito Bold"/>
                <a:ea typeface="Nunito Bold"/>
                <a:cs typeface="Nunito Bold"/>
                <a:sym typeface="Nunito Bold"/>
              </a:rPr>
              <a:t>hoạ</a:t>
            </a:r>
            <a:r>
              <a:rPr lang="en-US" sz="4000" b="1" dirty="0" smtClean="0">
                <a:solidFill>
                  <a:schemeClr val="accent1"/>
                </a:solidFill>
                <a:latin typeface="Nunito Bold"/>
                <a:ea typeface="Nunito Bold"/>
                <a:cs typeface="Nunito Bold"/>
                <a:sym typeface="Nunito Bold"/>
              </a:rPr>
              <a:t> </a:t>
            </a:r>
            <a:r>
              <a:rPr lang="en-US" sz="4000" b="1" dirty="0" err="1" smtClean="0">
                <a:solidFill>
                  <a:schemeClr val="accent1"/>
                </a:solidFill>
                <a:latin typeface="Nunito Bold"/>
                <a:ea typeface="Nunito Bold"/>
                <a:cs typeface="Nunito Bold"/>
                <a:sym typeface="Nunito Bold"/>
              </a:rPr>
              <a:t>cho</a:t>
            </a:r>
            <a:r>
              <a:rPr lang="en-US" sz="4000" b="1" dirty="0" smtClean="0">
                <a:solidFill>
                  <a:schemeClr val="accent1"/>
                </a:solidFill>
                <a:latin typeface="Nunito Bold"/>
                <a:ea typeface="Nunito Bold"/>
                <a:cs typeface="Nunito Bold"/>
                <a:sym typeface="Nunito Bold"/>
              </a:rPr>
              <a:t> </a:t>
            </a:r>
            <a:r>
              <a:rPr lang="en-US" sz="4000" b="1" dirty="0" err="1" smtClean="0">
                <a:solidFill>
                  <a:schemeClr val="accent1"/>
                </a:solidFill>
                <a:latin typeface="Nunito Bold"/>
                <a:ea typeface="Nunito Bold"/>
                <a:cs typeface="Nunito Bold"/>
                <a:sym typeface="Nunito Bold"/>
              </a:rPr>
              <a:t>việc</a:t>
            </a:r>
            <a:r>
              <a:rPr lang="en-US" sz="4000" b="1" dirty="0" smtClean="0">
                <a:solidFill>
                  <a:schemeClr val="accent1"/>
                </a:solidFill>
                <a:latin typeface="Nunito Bold"/>
                <a:ea typeface="Nunito Bold"/>
                <a:cs typeface="Nunito Bold"/>
                <a:sym typeface="Nunito Bold"/>
              </a:rPr>
              <a:t> </a:t>
            </a:r>
            <a:r>
              <a:rPr lang="en-US" sz="4000" b="1" dirty="0" err="1" smtClean="0">
                <a:solidFill>
                  <a:schemeClr val="accent1"/>
                </a:solidFill>
                <a:latin typeface="Nunito Bold"/>
                <a:ea typeface="Nunito Bold"/>
                <a:cs typeface="Nunito Bold"/>
                <a:sym typeface="Nunito Bold"/>
              </a:rPr>
              <a:t>vận</a:t>
            </a:r>
            <a:r>
              <a:rPr lang="en-US" sz="4000" b="1" dirty="0" smtClean="0">
                <a:solidFill>
                  <a:schemeClr val="accent1"/>
                </a:solidFill>
                <a:latin typeface="Nunito Bold"/>
                <a:ea typeface="Nunito Bold"/>
                <a:cs typeface="Nunito Bold"/>
                <a:sym typeface="Nunito Bold"/>
              </a:rPr>
              <a:t> </a:t>
            </a:r>
            <a:r>
              <a:rPr lang="en-US" sz="4000" b="1" dirty="0" err="1" smtClean="0">
                <a:solidFill>
                  <a:schemeClr val="accent1"/>
                </a:solidFill>
                <a:latin typeface="Nunito Bold"/>
                <a:ea typeface="Nunito Bold"/>
                <a:cs typeface="Nunito Bold"/>
                <a:sym typeface="Nunito Bold"/>
              </a:rPr>
              <a:t>dụng</a:t>
            </a:r>
            <a:r>
              <a:rPr lang="en-US" sz="4000" b="1" dirty="0" smtClean="0">
                <a:solidFill>
                  <a:schemeClr val="accent1"/>
                </a:solidFill>
                <a:latin typeface="Nunito Bold"/>
                <a:ea typeface="Nunito Bold"/>
                <a:cs typeface="Nunito Bold"/>
                <a:sym typeface="Nunito Bold"/>
              </a:rPr>
              <a:t> </a:t>
            </a:r>
            <a:r>
              <a:rPr lang="en-US" sz="4000" b="1" dirty="0" err="1" smtClean="0">
                <a:solidFill>
                  <a:schemeClr val="accent1"/>
                </a:solidFill>
                <a:latin typeface="Nunito Bold"/>
                <a:ea typeface="Nunito Bold"/>
                <a:cs typeface="Nunito Bold"/>
                <a:sym typeface="Nunito Bold"/>
              </a:rPr>
              <a:t>các</a:t>
            </a:r>
            <a:r>
              <a:rPr lang="en-US" sz="4000" b="1" dirty="0" smtClean="0">
                <a:solidFill>
                  <a:schemeClr val="accent1"/>
                </a:solidFill>
                <a:latin typeface="Nunito Bold"/>
                <a:ea typeface="Nunito Bold"/>
                <a:cs typeface="Nunito Bold"/>
                <a:sym typeface="Nunito Bold"/>
              </a:rPr>
              <a:t> </a:t>
            </a:r>
            <a:r>
              <a:rPr lang="en-US" sz="4000" b="1" dirty="0" err="1" smtClean="0">
                <a:solidFill>
                  <a:schemeClr val="accent1"/>
                </a:solidFill>
                <a:latin typeface="Nunito Bold"/>
                <a:ea typeface="Nunito Bold"/>
                <a:cs typeface="Nunito Bold"/>
                <a:sym typeface="Nunito Bold"/>
              </a:rPr>
              <a:t>lợi</a:t>
            </a:r>
            <a:r>
              <a:rPr lang="en-US" sz="4000" b="1" dirty="0" smtClean="0">
                <a:solidFill>
                  <a:schemeClr val="accent1"/>
                </a:solidFill>
                <a:latin typeface="Nunito Bold"/>
                <a:ea typeface="Nunito Bold"/>
                <a:cs typeface="Nunito Bold"/>
                <a:sym typeface="Nunito Bold"/>
              </a:rPr>
              <a:t> </a:t>
            </a:r>
            <a:r>
              <a:rPr lang="en-US" sz="4000" b="1" dirty="0" err="1" smtClean="0">
                <a:solidFill>
                  <a:schemeClr val="accent1"/>
                </a:solidFill>
                <a:latin typeface="Nunito Bold"/>
                <a:ea typeface="Nunito Bold"/>
                <a:cs typeface="Nunito Bold"/>
                <a:sym typeface="Nunito Bold"/>
              </a:rPr>
              <a:t>ích</a:t>
            </a:r>
            <a:r>
              <a:rPr lang="en-US" sz="4000" b="1" dirty="0" smtClean="0">
                <a:solidFill>
                  <a:schemeClr val="accent1"/>
                </a:solidFill>
                <a:latin typeface="Nunito Bold"/>
                <a:ea typeface="Nunito Bold"/>
                <a:cs typeface="Nunito Bold"/>
                <a:sym typeface="Nunito Bold"/>
              </a:rPr>
              <a:t> </a:t>
            </a:r>
            <a:r>
              <a:rPr lang="en-US" sz="4000" b="1" dirty="0" err="1" smtClean="0">
                <a:solidFill>
                  <a:schemeClr val="accent1"/>
                </a:solidFill>
                <a:latin typeface="Nunito Bold"/>
                <a:ea typeface="Nunito Bold"/>
                <a:cs typeface="Nunito Bold"/>
                <a:sym typeface="Nunito Bold"/>
              </a:rPr>
              <a:t>của</a:t>
            </a:r>
            <a:r>
              <a:rPr lang="en-US" sz="4000" b="1" dirty="0" smtClean="0">
                <a:solidFill>
                  <a:schemeClr val="accent1"/>
                </a:solidFill>
                <a:latin typeface="Nunito Bold"/>
                <a:ea typeface="Nunito Bold"/>
                <a:cs typeface="Nunito Bold"/>
                <a:sym typeface="Nunito Bold"/>
              </a:rPr>
              <a:t> </a:t>
            </a:r>
            <a:r>
              <a:rPr lang="en-US" sz="4000" b="1" dirty="0" err="1" smtClean="0">
                <a:solidFill>
                  <a:schemeClr val="accent1"/>
                </a:solidFill>
                <a:latin typeface="Nunito Bold"/>
                <a:ea typeface="Nunito Bold"/>
                <a:cs typeface="Nunito Bold"/>
                <a:sym typeface="Nunito Bold"/>
              </a:rPr>
              <a:t>giao</a:t>
            </a:r>
            <a:r>
              <a:rPr lang="en-US" sz="4000" b="1" dirty="0" smtClean="0">
                <a:solidFill>
                  <a:schemeClr val="accent1"/>
                </a:solidFill>
                <a:latin typeface="Nunito Bold"/>
                <a:ea typeface="Nunito Bold"/>
                <a:cs typeface="Nunito Bold"/>
                <a:sym typeface="Nunito Bold"/>
              </a:rPr>
              <a:t> </a:t>
            </a:r>
            <a:r>
              <a:rPr lang="en-US" sz="4000" b="1" dirty="0" err="1" smtClean="0">
                <a:solidFill>
                  <a:schemeClr val="accent1"/>
                </a:solidFill>
                <a:latin typeface="Nunito Bold"/>
                <a:ea typeface="Nunito Bold"/>
                <a:cs typeface="Nunito Bold"/>
                <a:sym typeface="Nunito Bold"/>
              </a:rPr>
              <a:t>tiếp</a:t>
            </a:r>
            <a:r>
              <a:rPr lang="en-US" sz="4000" b="1" dirty="0" smtClean="0">
                <a:solidFill>
                  <a:schemeClr val="accent1"/>
                </a:solidFill>
                <a:latin typeface="Nunito Bold"/>
                <a:ea typeface="Nunito Bold"/>
                <a:cs typeface="Nunito Bold"/>
                <a:sym typeface="Nunito Bold"/>
              </a:rPr>
              <a:t> </a:t>
            </a:r>
            <a:r>
              <a:rPr lang="en-US" sz="4000" b="1" dirty="0" err="1" smtClean="0">
                <a:solidFill>
                  <a:schemeClr val="accent1"/>
                </a:solidFill>
                <a:latin typeface="Nunito Bold"/>
                <a:ea typeface="Nunito Bold"/>
                <a:cs typeface="Nunito Bold"/>
                <a:sym typeface="Nunito Bold"/>
              </a:rPr>
              <a:t>trong</a:t>
            </a:r>
            <a:r>
              <a:rPr lang="en-US" sz="4000" b="1" dirty="0" smtClean="0">
                <a:solidFill>
                  <a:schemeClr val="accent1"/>
                </a:solidFill>
                <a:latin typeface="Nunito Bold"/>
                <a:ea typeface="Nunito Bold"/>
                <a:cs typeface="Nunito Bold"/>
                <a:sym typeface="Nunito Bold"/>
              </a:rPr>
              <a:t> </a:t>
            </a:r>
            <a:r>
              <a:rPr lang="en-US" sz="4000" b="1" dirty="0" err="1" smtClean="0">
                <a:solidFill>
                  <a:schemeClr val="accent1"/>
                </a:solidFill>
                <a:latin typeface="Nunito Bold"/>
                <a:ea typeface="Nunito Bold"/>
                <a:cs typeface="Nunito Bold"/>
                <a:sym typeface="Nunito Bold"/>
              </a:rPr>
              <a:t>không</a:t>
            </a:r>
            <a:r>
              <a:rPr lang="en-US" sz="4000" b="1" dirty="0" smtClean="0">
                <a:solidFill>
                  <a:schemeClr val="accent1"/>
                </a:solidFill>
                <a:latin typeface="Nunito Bold"/>
                <a:ea typeface="Nunito Bold"/>
                <a:cs typeface="Nunito Bold"/>
                <a:sym typeface="Nunito Bold"/>
              </a:rPr>
              <a:t> </a:t>
            </a:r>
            <a:r>
              <a:rPr lang="en-US" sz="4000" b="1" dirty="0" err="1" smtClean="0">
                <a:solidFill>
                  <a:schemeClr val="accent1"/>
                </a:solidFill>
                <a:latin typeface="Nunito Bold"/>
                <a:ea typeface="Nunito Bold"/>
                <a:cs typeface="Nunito Bold"/>
                <a:sym typeface="Nunito Bold"/>
              </a:rPr>
              <a:t>gian</a:t>
            </a:r>
            <a:r>
              <a:rPr lang="en-US" sz="4000" b="1" dirty="0" smtClean="0">
                <a:solidFill>
                  <a:schemeClr val="accent1"/>
                </a:solidFill>
                <a:latin typeface="Nunito Bold"/>
                <a:ea typeface="Nunito Bold"/>
                <a:cs typeface="Nunito Bold"/>
                <a:sym typeface="Nunito Bold"/>
              </a:rPr>
              <a:t> </a:t>
            </a:r>
            <a:r>
              <a:rPr lang="en-US" sz="4000" b="1" dirty="0" err="1" smtClean="0">
                <a:solidFill>
                  <a:schemeClr val="accent1"/>
                </a:solidFill>
                <a:latin typeface="Nunito Bold"/>
                <a:ea typeface="Nunito Bold"/>
                <a:cs typeface="Nunito Bold"/>
                <a:sym typeface="Nunito Bold"/>
              </a:rPr>
              <a:t>mạng</a:t>
            </a:r>
            <a:r>
              <a:rPr lang="en-US" sz="4000" b="1" dirty="0" smtClean="0">
                <a:solidFill>
                  <a:schemeClr val="accent1"/>
                </a:solidFill>
                <a:latin typeface="Nunito Bold"/>
                <a:ea typeface="Nunito Bold"/>
                <a:cs typeface="Nunito Bold"/>
                <a:sym typeface="Nunito Bold"/>
              </a:rPr>
              <a:t> </a:t>
            </a:r>
            <a:r>
              <a:rPr lang="en-US" sz="4000" b="1" dirty="0" err="1" smtClean="0">
                <a:solidFill>
                  <a:schemeClr val="accent1"/>
                </a:solidFill>
                <a:latin typeface="Nunito Bold"/>
                <a:ea typeface="Nunito Bold"/>
                <a:cs typeface="Nunito Bold"/>
                <a:sym typeface="Nunito Bold"/>
              </a:rPr>
              <a:t>để</a:t>
            </a:r>
            <a:r>
              <a:rPr lang="en-US" sz="4000" b="1" dirty="0" smtClean="0">
                <a:solidFill>
                  <a:schemeClr val="accent1"/>
                </a:solidFill>
                <a:latin typeface="Nunito Bold"/>
                <a:ea typeface="Nunito Bold"/>
                <a:cs typeface="Nunito Bold"/>
                <a:sym typeface="Nunito Bold"/>
              </a:rPr>
              <a:t> </a:t>
            </a:r>
            <a:r>
              <a:rPr lang="en-US" sz="4000" b="1" dirty="0" err="1" smtClean="0">
                <a:solidFill>
                  <a:schemeClr val="accent1"/>
                </a:solidFill>
                <a:latin typeface="Nunito Bold"/>
                <a:ea typeface="Nunito Bold"/>
                <a:cs typeface="Nunito Bold"/>
                <a:sym typeface="Nunito Bold"/>
              </a:rPr>
              <a:t>tạo</a:t>
            </a:r>
            <a:r>
              <a:rPr lang="en-US" sz="4000" b="1" dirty="0" smtClean="0">
                <a:solidFill>
                  <a:schemeClr val="accent1"/>
                </a:solidFill>
                <a:latin typeface="Nunito Bold"/>
                <a:ea typeface="Nunito Bold"/>
                <a:cs typeface="Nunito Bold"/>
                <a:sym typeface="Nunito Bold"/>
              </a:rPr>
              <a:t> </a:t>
            </a:r>
            <a:r>
              <a:rPr lang="en-US" sz="4000" b="1" dirty="0" err="1" smtClean="0">
                <a:solidFill>
                  <a:schemeClr val="accent1"/>
                </a:solidFill>
                <a:latin typeface="Nunito Bold"/>
                <a:ea typeface="Nunito Bold"/>
                <a:cs typeface="Nunito Bold"/>
                <a:sym typeface="Nunito Bold"/>
              </a:rPr>
              <a:t>sự</a:t>
            </a:r>
            <a:r>
              <a:rPr lang="en-US" sz="4000" b="1" dirty="0" smtClean="0">
                <a:solidFill>
                  <a:schemeClr val="accent1"/>
                </a:solidFill>
                <a:latin typeface="Nunito Bold"/>
                <a:ea typeface="Nunito Bold"/>
                <a:cs typeface="Nunito Bold"/>
                <a:sym typeface="Nunito Bold"/>
              </a:rPr>
              <a:t> </a:t>
            </a:r>
            <a:r>
              <a:rPr lang="en-US" sz="4000" b="1" dirty="0" err="1" smtClean="0">
                <a:solidFill>
                  <a:schemeClr val="accent1"/>
                </a:solidFill>
                <a:latin typeface="Nunito Bold"/>
                <a:ea typeface="Nunito Bold"/>
                <a:cs typeface="Nunito Bold"/>
                <a:sym typeface="Nunito Bold"/>
              </a:rPr>
              <a:t>tiện</a:t>
            </a:r>
            <a:r>
              <a:rPr lang="en-US" sz="4000" b="1" dirty="0" smtClean="0">
                <a:solidFill>
                  <a:schemeClr val="accent1"/>
                </a:solidFill>
                <a:latin typeface="Nunito Bold"/>
                <a:ea typeface="Nunito Bold"/>
                <a:cs typeface="Nunito Bold"/>
                <a:sym typeface="Nunito Bold"/>
              </a:rPr>
              <a:t> </a:t>
            </a:r>
            <a:r>
              <a:rPr lang="en-US" sz="4000" b="1" dirty="0" err="1" smtClean="0">
                <a:solidFill>
                  <a:schemeClr val="accent1"/>
                </a:solidFill>
                <a:latin typeface="Nunito Bold"/>
                <a:ea typeface="Nunito Bold"/>
                <a:cs typeface="Nunito Bold"/>
                <a:sym typeface="Nunito Bold"/>
              </a:rPr>
              <a:t>lợi</a:t>
            </a:r>
            <a:r>
              <a:rPr lang="en-US" sz="4000" b="1" dirty="0" smtClean="0">
                <a:solidFill>
                  <a:schemeClr val="accent1"/>
                </a:solidFill>
                <a:latin typeface="Nunito Bold"/>
                <a:ea typeface="Nunito Bold"/>
                <a:cs typeface="Nunito Bold"/>
                <a:sym typeface="Nunito Bold"/>
              </a:rPr>
              <a:t> </a:t>
            </a:r>
            <a:r>
              <a:rPr lang="en-US" sz="4000" b="1" dirty="0" err="1" smtClean="0">
                <a:solidFill>
                  <a:schemeClr val="accent1"/>
                </a:solidFill>
                <a:latin typeface="Nunito Bold"/>
                <a:ea typeface="Nunito Bold"/>
                <a:cs typeface="Nunito Bold"/>
                <a:sym typeface="Nunito Bold"/>
              </a:rPr>
              <a:t>cho</a:t>
            </a:r>
            <a:r>
              <a:rPr lang="en-US" sz="4000" b="1" dirty="0" smtClean="0">
                <a:solidFill>
                  <a:schemeClr val="accent1"/>
                </a:solidFill>
                <a:latin typeface="Nunito Bold"/>
                <a:ea typeface="Nunito Bold"/>
                <a:cs typeface="Nunito Bold"/>
                <a:sym typeface="Nunito Bold"/>
              </a:rPr>
              <a:t> </a:t>
            </a:r>
            <a:r>
              <a:rPr lang="en-US" sz="4000" b="1" dirty="0" err="1" smtClean="0">
                <a:solidFill>
                  <a:schemeClr val="accent1"/>
                </a:solidFill>
                <a:latin typeface="Nunito Bold"/>
                <a:ea typeface="Nunito Bold"/>
                <a:cs typeface="Nunito Bold"/>
                <a:sym typeface="Nunito Bold"/>
              </a:rPr>
              <a:t>công</a:t>
            </a:r>
            <a:r>
              <a:rPr lang="en-US" sz="4000" b="1" dirty="0" smtClean="0">
                <a:solidFill>
                  <a:schemeClr val="accent1"/>
                </a:solidFill>
                <a:latin typeface="Nunito Bold"/>
                <a:ea typeface="Nunito Bold"/>
                <a:cs typeface="Nunito Bold"/>
                <a:sym typeface="Nunito Bold"/>
              </a:rPr>
              <a:t> </a:t>
            </a:r>
            <a:r>
              <a:rPr lang="en-US" sz="4000" b="1" dirty="0" err="1" smtClean="0">
                <a:solidFill>
                  <a:schemeClr val="accent1"/>
                </a:solidFill>
                <a:latin typeface="Nunito Bold"/>
                <a:ea typeface="Nunito Bold"/>
                <a:cs typeface="Nunito Bold"/>
                <a:sym typeface="Nunito Bold"/>
              </a:rPr>
              <a:t>việc</a:t>
            </a:r>
            <a:r>
              <a:rPr lang="en-US" sz="4000" b="1" dirty="0" smtClean="0">
                <a:solidFill>
                  <a:schemeClr val="accent1"/>
                </a:solidFill>
                <a:latin typeface="Nunito Bold"/>
                <a:ea typeface="Nunito Bold"/>
                <a:cs typeface="Nunito Bold"/>
                <a:sym typeface="Nunito Bold"/>
              </a:rPr>
              <a:t> </a:t>
            </a:r>
            <a:r>
              <a:rPr lang="en-US" sz="4000" b="1" dirty="0" err="1" smtClean="0">
                <a:solidFill>
                  <a:schemeClr val="accent1"/>
                </a:solidFill>
                <a:latin typeface="Nunito Bold"/>
                <a:ea typeface="Nunito Bold"/>
                <a:cs typeface="Nunito Bold"/>
                <a:sym typeface="Nunito Bold"/>
              </a:rPr>
              <a:t>hoặc</a:t>
            </a:r>
            <a:r>
              <a:rPr lang="en-US" sz="4000" b="1" dirty="0" smtClean="0">
                <a:solidFill>
                  <a:schemeClr val="accent1"/>
                </a:solidFill>
                <a:latin typeface="Nunito Bold"/>
                <a:ea typeface="Nunito Bold"/>
                <a:cs typeface="Nunito Bold"/>
                <a:sym typeface="Nunito Bold"/>
              </a:rPr>
              <a:t> </a:t>
            </a:r>
            <a:r>
              <a:rPr lang="en-US" sz="4000" b="1" dirty="0" err="1" smtClean="0">
                <a:solidFill>
                  <a:schemeClr val="accent1"/>
                </a:solidFill>
                <a:latin typeface="Nunito Bold"/>
                <a:ea typeface="Nunito Bold"/>
                <a:cs typeface="Nunito Bold"/>
                <a:sym typeface="Nunito Bold"/>
              </a:rPr>
              <a:t>cuộc</a:t>
            </a:r>
            <a:r>
              <a:rPr lang="en-US" sz="4000" b="1" dirty="0" smtClean="0">
                <a:solidFill>
                  <a:schemeClr val="accent1"/>
                </a:solidFill>
                <a:latin typeface="Nunito Bold"/>
                <a:ea typeface="Nunito Bold"/>
                <a:cs typeface="Nunito Bold"/>
                <a:sym typeface="Nunito Bold"/>
              </a:rPr>
              <a:t> </a:t>
            </a:r>
            <a:r>
              <a:rPr lang="en-US" sz="4000" b="1" dirty="0" err="1" smtClean="0">
                <a:solidFill>
                  <a:schemeClr val="accent1"/>
                </a:solidFill>
                <a:latin typeface="Nunito Bold"/>
                <a:ea typeface="Nunito Bold"/>
                <a:cs typeface="Nunito Bold"/>
                <a:sym typeface="Nunito Bold"/>
              </a:rPr>
              <a:t>sống</a:t>
            </a:r>
            <a:r>
              <a:rPr lang="en-US" sz="4000" b="1" dirty="0" smtClean="0">
                <a:solidFill>
                  <a:schemeClr val="accent1"/>
                </a:solidFill>
                <a:latin typeface="Nunito Bold"/>
                <a:ea typeface="Nunito Bold"/>
                <a:cs typeface="Nunito Bold"/>
                <a:sym typeface="Nunito Bold"/>
              </a:rPr>
              <a:t>?</a:t>
            </a:r>
            <a:endParaRPr lang="en-US" sz="4000" b="1" dirty="0">
              <a:solidFill>
                <a:schemeClr val="accent1"/>
              </a:solidFill>
              <a:latin typeface="Nunito Bold"/>
              <a:ea typeface="Nunito Bold"/>
              <a:cs typeface="Nunito Bold"/>
              <a:sym typeface="Nunito Bold"/>
            </a:endParaRPr>
          </a:p>
        </p:txBody>
      </p:sp>
      <p:sp>
        <p:nvSpPr>
          <p:cNvPr id="22" name="Freeform 3"/>
          <p:cNvSpPr/>
          <p:nvPr/>
        </p:nvSpPr>
        <p:spPr>
          <a:xfrm>
            <a:off x="2165331" y="7096986"/>
            <a:ext cx="1598500" cy="1985111"/>
          </a:xfrm>
          <a:custGeom>
            <a:avLst/>
            <a:gdLst/>
            <a:ahLst/>
            <a:cxnLst/>
            <a:rect l="l" t="t" r="r" b="b"/>
            <a:pathLst>
              <a:path w="3691555" h="7492085">
                <a:moveTo>
                  <a:pt x="0" y="0"/>
                </a:moveTo>
                <a:lnTo>
                  <a:pt x="3691555" y="0"/>
                </a:lnTo>
                <a:lnTo>
                  <a:pt x="3691555" y="7492085"/>
                </a:lnTo>
                <a:lnTo>
                  <a:pt x="0" y="7492085"/>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Tree>
    <p:extLst>
      <p:ext uri="{BB962C8B-B14F-4D97-AF65-F5344CB8AC3E}">
        <p14:creationId xmlns:p14="http://schemas.microsoft.com/office/powerpoint/2010/main" val="26606409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fade">
                                      <p:cBhvr>
                                        <p:cTn id="7" dur="5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sp>
        <p:nvSpPr>
          <p:cNvPr id="3" name="Freeform 3"/>
          <p:cNvSpPr/>
          <p:nvPr/>
        </p:nvSpPr>
        <p:spPr>
          <a:xfrm>
            <a:off x="3020850" y="1771950"/>
            <a:ext cx="12246300" cy="6271126"/>
          </a:xfrm>
          <a:custGeom>
            <a:avLst/>
            <a:gdLst/>
            <a:ahLst/>
            <a:cxnLst/>
            <a:rect l="l" t="t" r="r" b="b"/>
            <a:pathLst>
              <a:path w="12246300" h="6271126">
                <a:moveTo>
                  <a:pt x="0" y="0"/>
                </a:moveTo>
                <a:lnTo>
                  <a:pt x="12246300" y="0"/>
                </a:lnTo>
                <a:lnTo>
                  <a:pt x="12246300" y="6271127"/>
                </a:lnTo>
                <a:lnTo>
                  <a:pt x="0" y="6271127"/>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 name="Freeform 4"/>
          <p:cNvSpPr/>
          <p:nvPr/>
        </p:nvSpPr>
        <p:spPr>
          <a:xfrm flipH="1">
            <a:off x="16143268" y="-3984217"/>
            <a:ext cx="10801253" cy="5756168"/>
          </a:xfrm>
          <a:custGeom>
            <a:avLst/>
            <a:gdLst/>
            <a:ahLst/>
            <a:cxnLst/>
            <a:rect l="l" t="t" r="r" b="b"/>
            <a:pathLst>
              <a:path w="10801253" h="5756168">
                <a:moveTo>
                  <a:pt x="10801252" y="0"/>
                </a:moveTo>
                <a:lnTo>
                  <a:pt x="0" y="0"/>
                </a:lnTo>
                <a:lnTo>
                  <a:pt x="0" y="5756167"/>
                </a:lnTo>
                <a:lnTo>
                  <a:pt x="10801252" y="5756167"/>
                </a:lnTo>
                <a:lnTo>
                  <a:pt x="10801252"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5" name="Freeform 5"/>
          <p:cNvSpPr/>
          <p:nvPr/>
        </p:nvSpPr>
        <p:spPr>
          <a:xfrm>
            <a:off x="-8656520" y="-3984217"/>
            <a:ext cx="10801253" cy="5756168"/>
          </a:xfrm>
          <a:custGeom>
            <a:avLst/>
            <a:gdLst/>
            <a:ahLst/>
            <a:cxnLst/>
            <a:rect l="l" t="t" r="r" b="b"/>
            <a:pathLst>
              <a:path w="10801253" h="5756168">
                <a:moveTo>
                  <a:pt x="0" y="0"/>
                </a:moveTo>
                <a:lnTo>
                  <a:pt x="10801252" y="0"/>
                </a:lnTo>
                <a:lnTo>
                  <a:pt x="10801252" y="5756167"/>
                </a:lnTo>
                <a:lnTo>
                  <a:pt x="0" y="5756167"/>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6" name="Freeform 6"/>
          <p:cNvSpPr/>
          <p:nvPr/>
        </p:nvSpPr>
        <p:spPr>
          <a:xfrm>
            <a:off x="-1517919" y="7641371"/>
            <a:ext cx="5496517" cy="2970409"/>
          </a:xfrm>
          <a:custGeom>
            <a:avLst/>
            <a:gdLst/>
            <a:ahLst/>
            <a:cxnLst/>
            <a:rect l="l" t="t" r="r" b="b"/>
            <a:pathLst>
              <a:path w="5496517" h="2970409">
                <a:moveTo>
                  <a:pt x="0" y="0"/>
                </a:moveTo>
                <a:lnTo>
                  <a:pt x="5496517" y="0"/>
                </a:lnTo>
                <a:lnTo>
                  <a:pt x="5496517" y="2970409"/>
                </a:lnTo>
                <a:lnTo>
                  <a:pt x="0" y="2970409"/>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7" name="Freeform 7"/>
          <p:cNvSpPr/>
          <p:nvPr/>
        </p:nvSpPr>
        <p:spPr>
          <a:xfrm flipH="1">
            <a:off x="14309402" y="7641371"/>
            <a:ext cx="5496517" cy="2970409"/>
          </a:xfrm>
          <a:custGeom>
            <a:avLst/>
            <a:gdLst/>
            <a:ahLst/>
            <a:cxnLst/>
            <a:rect l="l" t="t" r="r" b="b"/>
            <a:pathLst>
              <a:path w="5496517" h="2970409">
                <a:moveTo>
                  <a:pt x="5496517" y="0"/>
                </a:moveTo>
                <a:lnTo>
                  <a:pt x="0" y="0"/>
                </a:lnTo>
                <a:lnTo>
                  <a:pt x="0" y="2970409"/>
                </a:lnTo>
                <a:lnTo>
                  <a:pt x="5496517" y="2970409"/>
                </a:lnTo>
                <a:lnTo>
                  <a:pt x="5496517" y="0"/>
                </a:lnTo>
                <a:close/>
              </a:path>
            </a:pathLst>
          </a:custGeom>
          <a:blipFill>
            <a:blip r:embed="rId7">
              <a:extLst>
                <a:ext uri="{96DAC541-7B7A-43D3-8B79-37D633B846F1}">
                  <asvg:svgBlip xmlns="" xmlns:asvg="http://schemas.microsoft.com/office/drawing/2016/SVG/main" r:embed="rId8"/>
                </a:ext>
              </a:extLst>
            </a:blip>
            <a:stretch>
              <a:fillRect/>
            </a:stretch>
          </a:blipFill>
          <a:ln cap="sq">
            <a:noFill/>
            <a:prstDash val="solid"/>
            <a:miter/>
          </a:ln>
        </p:spPr>
      </p:sp>
      <p:sp>
        <p:nvSpPr>
          <p:cNvPr id="8" name="Freeform 8"/>
          <p:cNvSpPr/>
          <p:nvPr/>
        </p:nvSpPr>
        <p:spPr>
          <a:xfrm flipH="1">
            <a:off x="13027894" y="5540254"/>
            <a:ext cx="1177117" cy="901826"/>
          </a:xfrm>
          <a:custGeom>
            <a:avLst/>
            <a:gdLst/>
            <a:ahLst/>
            <a:cxnLst/>
            <a:rect l="l" t="t" r="r" b="b"/>
            <a:pathLst>
              <a:path w="1177117" h="901826">
                <a:moveTo>
                  <a:pt x="1177116" y="0"/>
                </a:moveTo>
                <a:lnTo>
                  <a:pt x="0" y="0"/>
                </a:lnTo>
                <a:lnTo>
                  <a:pt x="0" y="901826"/>
                </a:lnTo>
                <a:lnTo>
                  <a:pt x="1177116" y="901826"/>
                </a:lnTo>
                <a:lnTo>
                  <a:pt x="1177116"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9" name="TextBox 9"/>
          <p:cNvSpPr txBox="1"/>
          <p:nvPr/>
        </p:nvSpPr>
        <p:spPr>
          <a:xfrm>
            <a:off x="3410845" y="4179165"/>
            <a:ext cx="11143356" cy="2436564"/>
          </a:xfrm>
          <a:prstGeom prst="rect">
            <a:avLst/>
          </a:prstGeom>
        </p:spPr>
        <p:txBody>
          <a:bodyPr wrap="square" lIns="0" tIns="0" rIns="0" bIns="0" rtlCol="0" anchor="t">
            <a:spAutoFit/>
          </a:bodyPr>
          <a:lstStyle/>
          <a:p>
            <a:pPr algn="ctr">
              <a:lnSpc>
                <a:spcPts val="9490"/>
              </a:lnSpc>
            </a:pPr>
            <a:r>
              <a:rPr lang="en-US" sz="8042" spc="450" dirty="0" smtClean="0">
                <a:solidFill>
                  <a:srgbClr val="00B0F0"/>
                </a:solidFill>
                <a:latin typeface="Paytone One"/>
                <a:ea typeface="Paytone One"/>
                <a:cs typeface="Paytone One"/>
                <a:sym typeface="Paytone One"/>
              </a:rPr>
              <a:t>VẬN DỤNG</a:t>
            </a:r>
            <a:endParaRPr lang="en-US" sz="8042" spc="450" dirty="0">
              <a:solidFill>
                <a:srgbClr val="00B0F0"/>
              </a:solidFill>
              <a:latin typeface="Paytone One"/>
              <a:ea typeface="Paytone One"/>
              <a:cs typeface="Paytone One"/>
              <a:sym typeface="Paytone One"/>
            </a:endParaRPr>
          </a:p>
          <a:p>
            <a:pPr marL="0" lvl="0" indent="0" algn="ctr">
              <a:lnSpc>
                <a:spcPts val="9490"/>
              </a:lnSpc>
              <a:spcBef>
                <a:spcPct val="0"/>
              </a:spcBef>
            </a:pPr>
            <a:endParaRPr lang="en-US" sz="8042" spc="450" dirty="0">
              <a:solidFill>
                <a:srgbClr val="65503D"/>
              </a:solidFill>
              <a:latin typeface="Paytone One"/>
              <a:ea typeface="Paytone One"/>
              <a:cs typeface="Paytone One"/>
              <a:sym typeface="Paytone One"/>
            </a:endParaRPr>
          </a:p>
        </p:txBody>
      </p:sp>
    </p:spTree>
    <p:extLst>
      <p:ext uri="{BB962C8B-B14F-4D97-AF65-F5344CB8AC3E}">
        <p14:creationId xmlns:p14="http://schemas.microsoft.com/office/powerpoint/2010/main" val="5709769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91231" y="11377"/>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grpSp>
        <p:nvGrpSpPr>
          <p:cNvPr id="3" name="Group 3"/>
          <p:cNvGrpSpPr/>
          <p:nvPr/>
        </p:nvGrpSpPr>
        <p:grpSpPr>
          <a:xfrm>
            <a:off x="1028700" y="1028700"/>
            <a:ext cx="16230600" cy="8229600"/>
            <a:chOff x="0" y="0"/>
            <a:chExt cx="4274726" cy="2167467"/>
          </a:xfrm>
        </p:grpSpPr>
        <p:sp>
          <p:nvSpPr>
            <p:cNvPr id="4" name="Freeform 4"/>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38100" cap="sq">
              <a:solidFill>
                <a:srgbClr val="644F3D"/>
              </a:solidFill>
              <a:prstDash val="solid"/>
              <a:miter/>
            </a:ln>
          </p:spPr>
        </p:sp>
        <p:sp>
          <p:nvSpPr>
            <p:cNvPr id="5" name="TextBox 5"/>
            <p:cNvSpPr txBox="1"/>
            <p:nvPr/>
          </p:nvSpPr>
          <p:spPr>
            <a:xfrm>
              <a:off x="0" y="-38100"/>
              <a:ext cx="4274726" cy="2205567"/>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1228757" y="1098431"/>
            <a:ext cx="15876560" cy="7945476"/>
            <a:chOff x="0" y="0"/>
            <a:chExt cx="4181481" cy="2092636"/>
          </a:xfrm>
        </p:grpSpPr>
        <p:sp>
          <p:nvSpPr>
            <p:cNvPr id="7" name="Freeform 7"/>
            <p:cNvSpPr/>
            <p:nvPr/>
          </p:nvSpPr>
          <p:spPr>
            <a:xfrm>
              <a:off x="0" y="0"/>
              <a:ext cx="4181481" cy="2092636"/>
            </a:xfrm>
            <a:custGeom>
              <a:avLst/>
              <a:gdLst/>
              <a:ahLst/>
              <a:cxnLst/>
              <a:rect l="l" t="t" r="r" b="b"/>
              <a:pathLst>
                <a:path w="4181481" h="2092636">
                  <a:moveTo>
                    <a:pt x="0" y="0"/>
                  </a:moveTo>
                  <a:lnTo>
                    <a:pt x="4181481" y="0"/>
                  </a:lnTo>
                  <a:lnTo>
                    <a:pt x="4181481" y="2092636"/>
                  </a:lnTo>
                  <a:lnTo>
                    <a:pt x="0" y="2092636"/>
                  </a:lnTo>
                  <a:close/>
                </a:path>
              </a:pathLst>
            </a:custGeom>
            <a:solidFill>
              <a:srgbClr val="FFFFFF"/>
            </a:solidFill>
            <a:ln w="38100" cap="sq">
              <a:solidFill>
                <a:srgbClr val="C1CE9A"/>
              </a:solidFill>
              <a:prstDash val="lgDash"/>
              <a:miter/>
            </a:ln>
          </p:spPr>
        </p:sp>
        <p:sp>
          <p:nvSpPr>
            <p:cNvPr id="8" name="TextBox 8"/>
            <p:cNvSpPr txBox="1"/>
            <p:nvPr/>
          </p:nvSpPr>
          <p:spPr>
            <a:xfrm>
              <a:off x="0" y="-38100"/>
              <a:ext cx="4181481" cy="2130736"/>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flipH="1">
            <a:off x="16143268" y="-3984217"/>
            <a:ext cx="10801253" cy="5756168"/>
          </a:xfrm>
          <a:custGeom>
            <a:avLst/>
            <a:gdLst/>
            <a:ahLst/>
            <a:cxnLst/>
            <a:rect l="l" t="t" r="r" b="b"/>
            <a:pathLst>
              <a:path w="10801253" h="5756168">
                <a:moveTo>
                  <a:pt x="10801252" y="0"/>
                </a:moveTo>
                <a:lnTo>
                  <a:pt x="0" y="0"/>
                </a:lnTo>
                <a:lnTo>
                  <a:pt x="0" y="5756167"/>
                </a:lnTo>
                <a:lnTo>
                  <a:pt x="10801252" y="5756167"/>
                </a:lnTo>
                <a:lnTo>
                  <a:pt x="10801252"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10" name="Freeform 10"/>
          <p:cNvSpPr/>
          <p:nvPr/>
        </p:nvSpPr>
        <p:spPr>
          <a:xfrm flipH="1">
            <a:off x="292166" y="1438055"/>
            <a:ext cx="1312631" cy="837697"/>
          </a:xfrm>
          <a:custGeom>
            <a:avLst/>
            <a:gdLst/>
            <a:ahLst/>
            <a:cxnLst/>
            <a:rect l="l" t="t" r="r" b="b"/>
            <a:pathLst>
              <a:path w="1312631" h="837697">
                <a:moveTo>
                  <a:pt x="1312631" y="0"/>
                </a:moveTo>
                <a:lnTo>
                  <a:pt x="0" y="0"/>
                </a:lnTo>
                <a:lnTo>
                  <a:pt x="0" y="837697"/>
                </a:lnTo>
                <a:lnTo>
                  <a:pt x="1312631" y="837697"/>
                </a:lnTo>
                <a:lnTo>
                  <a:pt x="1312631" y="0"/>
                </a:lnTo>
                <a:close/>
              </a:path>
            </a:pathLst>
          </a:custGeom>
          <a:blipFill>
            <a:blip r:embed="rId5">
              <a:extLst>
                <a:ext uri="{96DAC541-7B7A-43D3-8B79-37D633B846F1}">
                  <asvg:svgBlip xmlns="" xmlns:asvg="http://schemas.microsoft.com/office/drawing/2016/SVG/main" r:embed="rId6"/>
                </a:ext>
              </a:extLst>
            </a:blip>
            <a:stretch>
              <a:fillRect/>
            </a:stretch>
          </a:blipFill>
          <a:ln cap="sq">
            <a:noFill/>
            <a:prstDash val="solid"/>
            <a:miter/>
          </a:ln>
        </p:spPr>
      </p:sp>
      <p:sp>
        <p:nvSpPr>
          <p:cNvPr id="11" name="Freeform 11"/>
          <p:cNvSpPr/>
          <p:nvPr/>
        </p:nvSpPr>
        <p:spPr>
          <a:xfrm>
            <a:off x="1604797" y="308481"/>
            <a:ext cx="1581824" cy="1009491"/>
          </a:xfrm>
          <a:custGeom>
            <a:avLst/>
            <a:gdLst/>
            <a:ahLst/>
            <a:cxnLst/>
            <a:rect l="l" t="t" r="r" b="b"/>
            <a:pathLst>
              <a:path w="1581824" h="1009491">
                <a:moveTo>
                  <a:pt x="0" y="0"/>
                </a:moveTo>
                <a:lnTo>
                  <a:pt x="1581824" y="0"/>
                </a:lnTo>
                <a:lnTo>
                  <a:pt x="1581824" y="1009491"/>
                </a:lnTo>
                <a:lnTo>
                  <a:pt x="0" y="1009491"/>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a:ln cap="sq">
            <a:noFill/>
            <a:prstDash val="solid"/>
            <a:miter/>
          </a:ln>
        </p:spPr>
      </p:sp>
      <p:sp>
        <p:nvSpPr>
          <p:cNvPr id="12" name="Freeform 12"/>
          <p:cNvSpPr/>
          <p:nvPr/>
        </p:nvSpPr>
        <p:spPr>
          <a:xfrm>
            <a:off x="16143268" y="7552514"/>
            <a:ext cx="1793964" cy="1144875"/>
          </a:xfrm>
          <a:custGeom>
            <a:avLst/>
            <a:gdLst/>
            <a:ahLst/>
            <a:cxnLst/>
            <a:rect l="l" t="t" r="r" b="b"/>
            <a:pathLst>
              <a:path w="1793964" h="1144875">
                <a:moveTo>
                  <a:pt x="0" y="0"/>
                </a:moveTo>
                <a:lnTo>
                  <a:pt x="1793964" y="0"/>
                </a:lnTo>
                <a:lnTo>
                  <a:pt x="1793964" y="1144875"/>
                </a:lnTo>
                <a:lnTo>
                  <a:pt x="0" y="1144875"/>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a:ln cap="sq">
            <a:noFill/>
            <a:prstDash val="solid"/>
            <a:miter/>
          </a:ln>
        </p:spPr>
      </p:sp>
      <p:sp>
        <p:nvSpPr>
          <p:cNvPr id="13" name="Freeform 13"/>
          <p:cNvSpPr/>
          <p:nvPr/>
        </p:nvSpPr>
        <p:spPr>
          <a:xfrm>
            <a:off x="-8656520" y="-3984217"/>
            <a:ext cx="10801253" cy="5756168"/>
          </a:xfrm>
          <a:custGeom>
            <a:avLst/>
            <a:gdLst/>
            <a:ahLst/>
            <a:cxnLst/>
            <a:rect l="l" t="t" r="r" b="b"/>
            <a:pathLst>
              <a:path w="10801253" h="5756168">
                <a:moveTo>
                  <a:pt x="0" y="0"/>
                </a:moveTo>
                <a:lnTo>
                  <a:pt x="10801252" y="0"/>
                </a:lnTo>
                <a:lnTo>
                  <a:pt x="10801252" y="5756167"/>
                </a:lnTo>
                <a:lnTo>
                  <a:pt x="0" y="5756167"/>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grpSp>
        <p:nvGrpSpPr>
          <p:cNvPr id="14" name="Group 14"/>
          <p:cNvGrpSpPr>
            <a:grpSpLocks noChangeAspect="1"/>
          </p:cNvGrpSpPr>
          <p:nvPr/>
        </p:nvGrpSpPr>
        <p:grpSpPr>
          <a:xfrm>
            <a:off x="578883" y="2002976"/>
            <a:ext cx="17817151" cy="5780563"/>
            <a:chOff x="-143510" y="-229827"/>
            <a:chExt cx="6352540" cy="6436316"/>
          </a:xfrm>
        </p:grpSpPr>
        <p:sp>
          <p:nvSpPr>
            <p:cNvPr id="15" name="Freeform 15"/>
            <p:cNvSpPr/>
            <p:nvPr/>
          </p:nvSpPr>
          <p:spPr>
            <a:xfrm>
              <a:off x="-143510" y="-229827"/>
              <a:ext cx="6352540" cy="6351270"/>
            </a:xfrm>
            <a:custGeom>
              <a:avLst/>
              <a:gdLst/>
              <a:ahLst/>
              <a:cxnLst/>
              <a:rect l="l" t="t" r="r" b="b"/>
              <a:pathLst>
                <a:path w="6352540" h="6351270">
                  <a:moveTo>
                    <a:pt x="6023610" y="2627630"/>
                  </a:moveTo>
                  <a:cubicBezTo>
                    <a:pt x="6181090" y="2508250"/>
                    <a:pt x="6245860" y="2294890"/>
                    <a:pt x="6167120" y="2103120"/>
                  </a:cubicBezTo>
                  <a:lnTo>
                    <a:pt x="6061710" y="1844040"/>
                  </a:lnTo>
                  <a:cubicBezTo>
                    <a:pt x="5985510" y="1658620"/>
                    <a:pt x="5800090" y="1551940"/>
                    <a:pt x="5610860" y="1567180"/>
                  </a:cubicBezTo>
                  <a:cubicBezTo>
                    <a:pt x="5699760" y="1399540"/>
                    <a:pt x="5674360" y="1186180"/>
                    <a:pt x="5534660" y="1043940"/>
                  </a:cubicBezTo>
                  <a:lnTo>
                    <a:pt x="5339080" y="844550"/>
                  </a:lnTo>
                  <a:cubicBezTo>
                    <a:pt x="5189220" y="693420"/>
                    <a:pt x="4958080" y="670560"/>
                    <a:pt x="4785360" y="779780"/>
                  </a:cubicBezTo>
                  <a:cubicBezTo>
                    <a:pt x="4819650" y="577850"/>
                    <a:pt x="4711700" y="372110"/>
                    <a:pt x="4514850" y="292100"/>
                  </a:cubicBezTo>
                  <a:lnTo>
                    <a:pt x="4257040" y="185420"/>
                  </a:lnTo>
                  <a:cubicBezTo>
                    <a:pt x="4071620" y="109220"/>
                    <a:pt x="3865880" y="166370"/>
                    <a:pt x="3743960" y="312420"/>
                  </a:cubicBezTo>
                  <a:cubicBezTo>
                    <a:pt x="3685540" y="132080"/>
                    <a:pt x="3515360" y="0"/>
                    <a:pt x="3315970" y="0"/>
                  </a:cubicBezTo>
                  <a:lnTo>
                    <a:pt x="3036570" y="0"/>
                  </a:lnTo>
                  <a:cubicBezTo>
                    <a:pt x="2829560" y="0"/>
                    <a:pt x="2655570" y="140970"/>
                    <a:pt x="2604770" y="332740"/>
                  </a:cubicBezTo>
                  <a:cubicBezTo>
                    <a:pt x="2484120" y="175260"/>
                    <a:pt x="2269490" y="111760"/>
                    <a:pt x="2077720" y="193040"/>
                  </a:cubicBezTo>
                  <a:lnTo>
                    <a:pt x="1819910" y="300990"/>
                  </a:lnTo>
                  <a:cubicBezTo>
                    <a:pt x="1635760" y="378460"/>
                    <a:pt x="1530350" y="565150"/>
                    <a:pt x="1548130" y="754380"/>
                  </a:cubicBezTo>
                  <a:cubicBezTo>
                    <a:pt x="1379220" y="666750"/>
                    <a:pt x="1167130" y="693420"/>
                    <a:pt x="1026160" y="835660"/>
                  </a:cubicBezTo>
                  <a:lnTo>
                    <a:pt x="829310" y="1033780"/>
                  </a:lnTo>
                  <a:cubicBezTo>
                    <a:pt x="692150" y="1170940"/>
                    <a:pt x="664210" y="1375410"/>
                    <a:pt x="742950" y="1541780"/>
                  </a:cubicBezTo>
                  <a:cubicBezTo>
                    <a:pt x="560070" y="1531620"/>
                    <a:pt x="381000" y="1634490"/>
                    <a:pt x="306070" y="1813560"/>
                  </a:cubicBezTo>
                  <a:lnTo>
                    <a:pt x="196850" y="2071370"/>
                  </a:lnTo>
                  <a:cubicBezTo>
                    <a:pt x="119380" y="2255520"/>
                    <a:pt x="175260" y="2462530"/>
                    <a:pt x="320040" y="2585720"/>
                  </a:cubicBezTo>
                  <a:cubicBezTo>
                    <a:pt x="138430" y="2641600"/>
                    <a:pt x="5080" y="2809240"/>
                    <a:pt x="3810" y="3009900"/>
                  </a:cubicBezTo>
                  <a:lnTo>
                    <a:pt x="1270" y="3289300"/>
                  </a:lnTo>
                  <a:cubicBezTo>
                    <a:pt x="0" y="3496310"/>
                    <a:pt x="138430" y="3670300"/>
                    <a:pt x="328930" y="3723640"/>
                  </a:cubicBezTo>
                  <a:cubicBezTo>
                    <a:pt x="171450" y="3843020"/>
                    <a:pt x="106680" y="4056380"/>
                    <a:pt x="185420" y="4248150"/>
                  </a:cubicBezTo>
                  <a:lnTo>
                    <a:pt x="290830" y="4507230"/>
                  </a:lnTo>
                  <a:cubicBezTo>
                    <a:pt x="367030" y="4692650"/>
                    <a:pt x="552450" y="4799330"/>
                    <a:pt x="741680" y="4784090"/>
                  </a:cubicBezTo>
                  <a:cubicBezTo>
                    <a:pt x="652780" y="4951730"/>
                    <a:pt x="678180" y="5165090"/>
                    <a:pt x="817880" y="5307330"/>
                  </a:cubicBezTo>
                  <a:lnTo>
                    <a:pt x="1013460" y="5506720"/>
                  </a:lnTo>
                  <a:cubicBezTo>
                    <a:pt x="1163320" y="5657850"/>
                    <a:pt x="1394460" y="5680710"/>
                    <a:pt x="1567180" y="5571490"/>
                  </a:cubicBezTo>
                  <a:cubicBezTo>
                    <a:pt x="1532890" y="5773420"/>
                    <a:pt x="1640840" y="5979160"/>
                    <a:pt x="1837690" y="6059170"/>
                  </a:cubicBezTo>
                  <a:lnTo>
                    <a:pt x="2095500" y="6165850"/>
                  </a:lnTo>
                  <a:cubicBezTo>
                    <a:pt x="2280920" y="6242050"/>
                    <a:pt x="2486660" y="6184900"/>
                    <a:pt x="2608580" y="6038850"/>
                  </a:cubicBezTo>
                  <a:cubicBezTo>
                    <a:pt x="2665730" y="6220460"/>
                    <a:pt x="2834640" y="6351270"/>
                    <a:pt x="3035300" y="6351270"/>
                  </a:cubicBezTo>
                  <a:lnTo>
                    <a:pt x="3314700" y="6351270"/>
                  </a:lnTo>
                  <a:cubicBezTo>
                    <a:pt x="3521710" y="6351270"/>
                    <a:pt x="3695700" y="6210300"/>
                    <a:pt x="3746500" y="6018530"/>
                  </a:cubicBezTo>
                  <a:cubicBezTo>
                    <a:pt x="3867150" y="6176010"/>
                    <a:pt x="4081780" y="6239510"/>
                    <a:pt x="4273550" y="6158230"/>
                  </a:cubicBezTo>
                  <a:lnTo>
                    <a:pt x="4531360" y="6050280"/>
                  </a:lnTo>
                  <a:cubicBezTo>
                    <a:pt x="4715510" y="5972810"/>
                    <a:pt x="4820920" y="5786120"/>
                    <a:pt x="4803140" y="5596890"/>
                  </a:cubicBezTo>
                  <a:cubicBezTo>
                    <a:pt x="4972050" y="5684520"/>
                    <a:pt x="5184140" y="5657850"/>
                    <a:pt x="5325110" y="5515610"/>
                  </a:cubicBezTo>
                  <a:lnTo>
                    <a:pt x="5521960" y="5317490"/>
                  </a:lnTo>
                  <a:cubicBezTo>
                    <a:pt x="5659120" y="5180330"/>
                    <a:pt x="5687060" y="4975860"/>
                    <a:pt x="5608320" y="4809490"/>
                  </a:cubicBezTo>
                  <a:cubicBezTo>
                    <a:pt x="5791200" y="4819650"/>
                    <a:pt x="5970270" y="4716780"/>
                    <a:pt x="6045200" y="4537710"/>
                  </a:cubicBezTo>
                  <a:lnTo>
                    <a:pt x="6153150" y="4279900"/>
                  </a:lnTo>
                  <a:cubicBezTo>
                    <a:pt x="6230620" y="4095750"/>
                    <a:pt x="6174740" y="3888740"/>
                    <a:pt x="6029960" y="3765550"/>
                  </a:cubicBezTo>
                  <a:cubicBezTo>
                    <a:pt x="6211569" y="3709670"/>
                    <a:pt x="6344919" y="3542030"/>
                    <a:pt x="6346190" y="3341370"/>
                  </a:cubicBezTo>
                  <a:lnTo>
                    <a:pt x="6348730" y="3061970"/>
                  </a:lnTo>
                  <a:cubicBezTo>
                    <a:pt x="6352540" y="2854960"/>
                    <a:pt x="6212840" y="2680970"/>
                    <a:pt x="6023610" y="2627630"/>
                  </a:cubicBezTo>
                  <a:close/>
                </a:path>
              </a:pathLst>
            </a:custGeom>
            <a:solidFill>
              <a:srgbClr val="FFD88D"/>
            </a:solidFill>
          </p:spPr>
        </p:sp>
        <p:sp>
          <p:nvSpPr>
            <p:cNvPr id="16" name="Freeform 16"/>
            <p:cNvSpPr/>
            <p:nvPr/>
          </p:nvSpPr>
          <p:spPr>
            <a:xfrm>
              <a:off x="146050" y="143509"/>
              <a:ext cx="6062980" cy="6062980"/>
            </a:xfrm>
            <a:custGeom>
              <a:avLst/>
              <a:gdLst/>
              <a:ahLst/>
              <a:cxnLst/>
              <a:rect l="l" t="t" r="r" b="b"/>
              <a:pathLst>
                <a:path w="6062980" h="6062980">
                  <a:moveTo>
                    <a:pt x="3164840" y="6062980"/>
                  </a:moveTo>
                  <a:lnTo>
                    <a:pt x="2899410" y="6062980"/>
                  </a:lnTo>
                  <a:cubicBezTo>
                    <a:pt x="2713990" y="6062980"/>
                    <a:pt x="2550160" y="5946140"/>
                    <a:pt x="2490470" y="5770880"/>
                  </a:cubicBezTo>
                  <a:cubicBezTo>
                    <a:pt x="2407920" y="5864860"/>
                    <a:pt x="2291080" y="5918200"/>
                    <a:pt x="2165350" y="5918200"/>
                  </a:cubicBezTo>
                  <a:cubicBezTo>
                    <a:pt x="2109470" y="5918200"/>
                    <a:pt x="2053590" y="5906770"/>
                    <a:pt x="2001520" y="5885180"/>
                  </a:cubicBezTo>
                  <a:lnTo>
                    <a:pt x="1755140" y="5783580"/>
                  </a:lnTo>
                  <a:cubicBezTo>
                    <a:pt x="1570990" y="5707380"/>
                    <a:pt x="1464310" y="5520690"/>
                    <a:pt x="1492250" y="5325110"/>
                  </a:cubicBezTo>
                  <a:cubicBezTo>
                    <a:pt x="1426210" y="5363210"/>
                    <a:pt x="1351280" y="5383530"/>
                    <a:pt x="1275080" y="5383530"/>
                  </a:cubicBezTo>
                  <a:cubicBezTo>
                    <a:pt x="1158240" y="5383530"/>
                    <a:pt x="1049020" y="5337810"/>
                    <a:pt x="967740" y="5255260"/>
                  </a:cubicBezTo>
                  <a:lnTo>
                    <a:pt x="781050" y="5066030"/>
                  </a:lnTo>
                  <a:cubicBezTo>
                    <a:pt x="650240" y="4933950"/>
                    <a:pt x="619760" y="4735830"/>
                    <a:pt x="702310" y="4569460"/>
                  </a:cubicBezTo>
                  <a:cubicBezTo>
                    <a:pt x="694690" y="4569460"/>
                    <a:pt x="685800" y="4570730"/>
                    <a:pt x="678180" y="4570730"/>
                  </a:cubicBezTo>
                  <a:cubicBezTo>
                    <a:pt x="501650" y="4570730"/>
                    <a:pt x="344170" y="4465320"/>
                    <a:pt x="278130" y="4301490"/>
                  </a:cubicBezTo>
                  <a:lnTo>
                    <a:pt x="177800" y="4055110"/>
                  </a:lnTo>
                  <a:cubicBezTo>
                    <a:pt x="105410" y="3878580"/>
                    <a:pt x="158750" y="3675380"/>
                    <a:pt x="306070" y="3556000"/>
                  </a:cubicBezTo>
                  <a:cubicBezTo>
                    <a:pt x="124460" y="3500120"/>
                    <a:pt x="0" y="3331210"/>
                    <a:pt x="1270" y="3139440"/>
                  </a:cubicBezTo>
                  <a:lnTo>
                    <a:pt x="3810" y="2872740"/>
                  </a:lnTo>
                  <a:cubicBezTo>
                    <a:pt x="5080" y="2687320"/>
                    <a:pt x="123190" y="2524760"/>
                    <a:pt x="298450" y="2466340"/>
                  </a:cubicBezTo>
                  <a:cubicBezTo>
                    <a:pt x="160020" y="2343150"/>
                    <a:pt x="115570" y="2147570"/>
                    <a:pt x="187960" y="1976120"/>
                  </a:cubicBezTo>
                  <a:lnTo>
                    <a:pt x="290830" y="1731010"/>
                  </a:lnTo>
                  <a:cubicBezTo>
                    <a:pt x="360680" y="1565910"/>
                    <a:pt x="523240" y="1461770"/>
                    <a:pt x="703580" y="1466850"/>
                  </a:cubicBezTo>
                  <a:cubicBezTo>
                    <a:pt x="631190" y="1304290"/>
                    <a:pt x="665480" y="1111250"/>
                    <a:pt x="791210" y="985520"/>
                  </a:cubicBezTo>
                  <a:lnTo>
                    <a:pt x="979170" y="796290"/>
                  </a:lnTo>
                  <a:cubicBezTo>
                    <a:pt x="1060450" y="713740"/>
                    <a:pt x="1169670" y="669290"/>
                    <a:pt x="1285240" y="669290"/>
                  </a:cubicBezTo>
                  <a:cubicBezTo>
                    <a:pt x="1351280" y="669290"/>
                    <a:pt x="1416050" y="684530"/>
                    <a:pt x="1474470" y="712470"/>
                  </a:cubicBezTo>
                  <a:cubicBezTo>
                    <a:pt x="1461770" y="528320"/>
                    <a:pt x="1567180" y="356870"/>
                    <a:pt x="1738630" y="285750"/>
                  </a:cubicBezTo>
                  <a:lnTo>
                    <a:pt x="1983740" y="182880"/>
                  </a:lnTo>
                  <a:cubicBezTo>
                    <a:pt x="2037080" y="160020"/>
                    <a:pt x="2092960" y="149860"/>
                    <a:pt x="2150110" y="149860"/>
                  </a:cubicBezTo>
                  <a:cubicBezTo>
                    <a:pt x="2279650" y="149860"/>
                    <a:pt x="2404110" y="209550"/>
                    <a:pt x="2485390" y="309880"/>
                  </a:cubicBezTo>
                  <a:cubicBezTo>
                    <a:pt x="2538730" y="127000"/>
                    <a:pt x="2707640" y="0"/>
                    <a:pt x="2899410" y="0"/>
                  </a:cubicBezTo>
                  <a:lnTo>
                    <a:pt x="3164840" y="0"/>
                  </a:lnTo>
                  <a:cubicBezTo>
                    <a:pt x="3350260" y="0"/>
                    <a:pt x="3514090" y="116840"/>
                    <a:pt x="3573780" y="292100"/>
                  </a:cubicBezTo>
                  <a:cubicBezTo>
                    <a:pt x="3656330" y="198120"/>
                    <a:pt x="3773170" y="144780"/>
                    <a:pt x="3898900" y="144780"/>
                  </a:cubicBezTo>
                  <a:cubicBezTo>
                    <a:pt x="3954780" y="144780"/>
                    <a:pt x="4010660" y="156210"/>
                    <a:pt x="4062730" y="177800"/>
                  </a:cubicBezTo>
                  <a:lnTo>
                    <a:pt x="4309110" y="279400"/>
                  </a:lnTo>
                  <a:cubicBezTo>
                    <a:pt x="4493260" y="355600"/>
                    <a:pt x="4599940" y="542290"/>
                    <a:pt x="4572000" y="737870"/>
                  </a:cubicBezTo>
                  <a:cubicBezTo>
                    <a:pt x="4638040" y="699770"/>
                    <a:pt x="4712970" y="679450"/>
                    <a:pt x="4789170" y="679450"/>
                  </a:cubicBezTo>
                  <a:cubicBezTo>
                    <a:pt x="4906010" y="679450"/>
                    <a:pt x="5015230" y="725170"/>
                    <a:pt x="5096510" y="807720"/>
                  </a:cubicBezTo>
                  <a:lnTo>
                    <a:pt x="5283200" y="996950"/>
                  </a:lnTo>
                  <a:cubicBezTo>
                    <a:pt x="5414010" y="1129030"/>
                    <a:pt x="5444491" y="1327150"/>
                    <a:pt x="5361941" y="1493520"/>
                  </a:cubicBezTo>
                  <a:cubicBezTo>
                    <a:pt x="5369561" y="1493520"/>
                    <a:pt x="5378450" y="1492250"/>
                    <a:pt x="5386070" y="1492250"/>
                  </a:cubicBezTo>
                  <a:cubicBezTo>
                    <a:pt x="5562600" y="1492250"/>
                    <a:pt x="5720080" y="1597660"/>
                    <a:pt x="5786120" y="1761490"/>
                  </a:cubicBezTo>
                  <a:lnTo>
                    <a:pt x="5886450" y="2007870"/>
                  </a:lnTo>
                  <a:cubicBezTo>
                    <a:pt x="5958841" y="2184400"/>
                    <a:pt x="5905500" y="2387600"/>
                    <a:pt x="5756910" y="2506980"/>
                  </a:cubicBezTo>
                  <a:cubicBezTo>
                    <a:pt x="5938520" y="2562860"/>
                    <a:pt x="6062980" y="2731770"/>
                    <a:pt x="6061710" y="2923540"/>
                  </a:cubicBezTo>
                  <a:lnTo>
                    <a:pt x="6059170" y="3190240"/>
                  </a:lnTo>
                  <a:cubicBezTo>
                    <a:pt x="6057900" y="3376930"/>
                    <a:pt x="5939790" y="3538220"/>
                    <a:pt x="5764530" y="3596640"/>
                  </a:cubicBezTo>
                  <a:cubicBezTo>
                    <a:pt x="5902960" y="3719830"/>
                    <a:pt x="5947410" y="3915410"/>
                    <a:pt x="5875020" y="4086860"/>
                  </a:cubicBezTo>
                  <a:lnTo>
                    <a:pt x="5772150" y="4331970"/>
                  </a:lnTo>
                  <a:cubicBezTo>
                    <a:pt x="5704840" y="4491990"/>
                    <a:pt x="5548630" y="4596130"/>
                    <a:pt x="5373370" y="4596130"/>
                  </a:cubicBezTo>
                  <a:lnTo>
                    <a:pt x="5359400" y="4596130"/>
                  </a:lnTo>
                  <a:cubicBezTo>
                    <a:pt x="5431790" y="4758690"/>
                    <a:pt x="5397500" y="4951730"/>
                    <a:pt x="5271770" y="5077460"/>
                  </a:cubicBezTo>
                  <a:lnTo>
                    <a:pt x="5086350" y="5265420"/>
                  </a:lnTo>
                  <a:cubicBezTo>
                    <a:pt x="5005070" y="5347970"/>
                    <a:pt x="4895850" y="5392420"/>
                    <a:pt x="4780280" y="5392420"/>
                  </a:cubicBezTo>
                  <a:cubicBezTo>
                    <a:pt x="4714240" y="5392420"/>
                    <a:pt x="4649470" y="5377180"/>
                    <a:pt x="4591050" y="5349240"/>
                  </a:cubicBezTo>
                  <a:cubicBezTo>
                    <a:pt x="4603750" y="5533390"/>
                    <a:pt x="4498340" y="5704840"/>
                    <a:pt x="4326890" y="5775960"/>
                  </a:cubicBezTo>
                  <a:lnTo>
                    <a:pt x="4081780" y="5878830"/>
                  </a:lnTo>
                  <a:cubicBezTo>
                    <a:pt x="4028440" y="5901690"/>
                    <a:pt x="3972560" y="5911850"/>
                    <a:pt x="3915410" y="5911850"/>
                  </a:cubicBezTo>
                  <a:cubicBezTo>
                    <a:pt x="3785870" y="5911850"/>
                    <a:pt x="3661410" y="5852160"/>
                    <a:pt x="3580130" y="5751830"/>
                  </a:cubicBezTo>
                  <a:cubicBezTo>
                    <a:pt x="3525520" y="5935980"/>
                    <a:pt x="3356610" y="6062980"/>
                    <a:pt x="3164840" y="6062980"/>
                  </a:cubicBezTo>
                  <a:close/>
                  <a:moveTo>
                    <a:pt x="2495550" y="5745480"/>
                  </a:moveTo>
                  <a:lnTo>
                    <a:pt x="2499360" y="5756910"/>
                  </a:lnTo>
                  <a:cubicBezTo>
                    <a:pt x="2553970" y="5932170"/>
                    <a:pt x="2715260" y="6050280"/>
                    <a:pt x="2899410" y="6050280"/>
                  </a:cubicBezTo>
                  <a:lnTo>
                    <a:pt x="3166110" y="6050280"/>
                  </a:lnTo>
                  <a:cubicBezTo>
                    <a:pt x="3356610" y="6050280"/>
                    <a:pt x="3522980" y="5922010"/>
                    <a:pt x="3571240" y="5737860"/>
                  </a:cubicBezTo>
                  <a:lnTo>
                    <a:pt x="3575050" y="5725160"/>
                  </a:lnTo>
                  <a:lnTo>
                    <a:pt x="3582670" y="5735320"/>
                  </a:lnTo>
                  <a:cubicBezTo>
                    <a:pt x="3661410" y="5838190"/>
                    <a:pt x="3785870" y="5899150"/>
                    <a:pt x="3915410" y="5899150"/>
                  </a:cubicBezTo>
                  <a:cubicBezTo>
                    <a:pt x="3971290" y="5899150"/>
                    <a:pt x="4024630" y="5887720"/>
                    <a:pt x="4076700" y="5866130"/>
                  </a:cubicBezTo>
                  <a:lnTo>
                    <a:pt x="4321810" y="5763260"/>
                  </a:lnTo>
                  <a:cubicBezTo>
                    <a:pt x="4491990" y="5692140"/>
                    <a:pt x="4594860" y="5520690"/>
                    <a:pt x="4577080" y="5337810"/>
                  </a:cubicBezTo>
                  <a:lnTo>
                    <a:pt x="4575810" y="5326380"/>
                  </a:lnTo>
                  <a:lnTo>
                    <a:pt x="4585970" y="5331460"/>
                  </a:lnTo>
                  <a:cubicBezTo>
                    <a:pt x="4645660" y="5361940"/>
                    <a:pt x="4711700" y="5378450"/>
                    <a:pt x="4779010" y="5378450"/>
                  </a:cubicBezTo>
                  <a:cubicBezTo>
                    <a:pt x="4890770" y="5378450"/>
                    <a:pt x="4996180" y="5335270"/>
                    <a:pt x="5076190" y="5255260"/>
                  </a:cubicBezTo>
                  <a:lnTo>
                    <a:pt x="5264150" y="5066030"/>
                  </a:lnTo>
                  <a:cubicBezTo>
                    <a:pt x="5388610" y="4940300"/>
                    <a:pt x="5421630" y="4748530"/>
                    <a:pt x="5345430" y="4588510"/>
                  </a:cubicBezTo>
                  <a:lnTo>
                    <a:pt x="5340350" y="4578350"/>
                  </a:lnTo>
                  <a:lnTo>
                    <a:pt x="5350510" y="4578350"/>
                  </a:lnTo>
                  <a:cubicBezTo>
                    <a:pt x="5358130" y="4578350"/>
                    <a:pt x="5367020" y="4579620"/>
                    <a:pt x="5374640" y="4579620"/>
                  </a:cubicBezTo>
                  <a:cubicBezTo>
                    <a:pt x="5543550" y="4579620"/>
                    <a:pt x="5695950" y="4479290"/>
                    <a:pt x="5761990" y="4323080"/>
                  </a:cubicBezTo>
                  <a:lnTo>
                    <a:pt x="5864860" y="4077970"/>
                  </a:lnTo>
                  <a:cubicBezTo>
                    <a:pt x="5935980" y="3907790"/>
                    <a:pt x="5890260" y="3713480"/>
                    <a:pt x="5749290" y="3595370"/>
                  </a:cubicBezTo>
                  <a:lnTo>
                    <a:pt x="5740400" y="3587750"/>
                  </a:lnTo>
                  <a:lnTo>
                    <a:pt x="5751830" y="3583940"/>
                  </a:lnTo>
                  <a:cubicBezTo>
                    <a:pt x="5928359" y="3530600"/>
                    <a:pt x="6047739" y="3370580"/>
                    <a:pt x="6049009" y="3186430"/>
                  </a:cubicBezTo>
                  <a:lnTo>
                    <a:pt x="6051550" y="2919730"/>
                  </a:lnTo>
                  <a:cubicBezTo>
                    <a:pt x="6052820" y="2730500"/>
                    <a:pt x="5927090" y="2562860"/>
                    <a:pt x="5744209" y="2512060"/>
                  </a:cubicBezTo>
                  <a:lnTo>
                    <a:pt x="5731509" y="2508250"/>
                  </a:lnTo>
                  <a:lnTo>
                    <a:pt x="5741669" y="2500630"/>
                  </a:lnTo>
                  <a:cubicBezTo>
                    <a:pt x="5892799" y="2386330"/>
                    <a:pt x="5947409" y="2183130"/>
                    <a:pt x="5876289" y="2007870"/>
                  </a:cubicBezTo>
                  <a:lnTo>
                    <a:pt x="5775959" y="1761490"/>
                  </a:lnTo>
                  <a:cubicBezTo>
                    <a:pt x="5711189" y="1602740"/>
                    <a:pt x="5558789" y="1501140"/>
                    <a:pt x="5387339" y="1501140"/>
                  </a:cubicBezTo>
                  <a:cubicBezTo>
                    <a:pt x="5375909" y="1501140"/>
                    <a:pt x="5364480" y="1501140"/>
                    <a:pt x="5353049" y="1502410"/>
                  </a:cubicBezTo>
                  <a:lnTo>
                    <a:pt x="5341619" y="1503680"/>
                  </a:lnTo>
                  <a:lnTo>
                    <a:pt x="5346699" y="1493520"/>
                  </a:lnTo>
                  <a:cubicBezTo>
                    <a:pt x="5433059" y="1330960"/>
                    <a:pt x="5403849" y="1132840"/>
                    <a:pt x="5274309" y="1002030"/>
                  </a:cubicBezTo>
                  <a:lnTo>
                    <a:pt x="5087619" y="812800"/>
                  </a:lnTo>
                  <a:cubicBezTo>
                    <a:pt x="5008879" y="732790"/>
                    <a:pt x="4902199" y="688340"/>
                    <a:pt x="4789169" y="688340"/>
                  </a:cubicBezTo>
                  <a:cubicBezTo>
                    <a:pt x="4710429" y="688340"/>
                    <a:pt x="4634229" y="709930"/>
                    <a:pt x="4566919" y="751840"/>
                  </a:cubicBezTo>
                  <a:lnTo>
                    <a:pt x="4555489" y="759460"/>
                  </a:lnTo>
                  <a:lnTo>
                    <a:pt x="4558029" y="745490"/>
                  </a:lnTo>
                  <a:cubicBezTo>
                    <a:pt x="4591049" y="551180"/>
                    <a:pt x="4486909" y="361950"/>
                    <a:pt x="4304029" y="287020"/>
                  </a:cubicBezTo>
                  <a:lnTo>
                    <a:pt x="4057649" y="185420"/>
                  </a:lnTo>
                  <a:cubicBezTo>
                    <a:pt x="4006849" y="163830"/>
                    <a:pt x="3953509" y="153670"/>
                    <a:pt x="3897629" y="153670"/>
                  </a:cubicBezTo>
                  <a:cubicBezTo>
                    <a:pt x="3773169" y="153670"/>
                    <a:pt x="3655059" y="208280"/>
                    <a:pt x="3575049" y="304800"/>
                  </a:cubicBezTo>
                  <a:lnTo>
                    <a:pt x="3567429" y="313690"/>
                  </a:lnTo>
                  <a:lnTo>
                    <a:pt x="3563619" y="302260"/>
                  </a:lnTo>
                  <a:cubicBezTo>
                    <a:pt x="3509009" y="127000"/>
                    <a:pt x="3347719" y="8890"/>
                    <a:pt x="3163569" y="8890"/>
                  </a:cubicBezTo>
                  <a:lnTo>
                    <a:pt x="2898139" y="8890"/>
                  </a:lnTo>
                  <a:cubicBezTo>
                    <a:pt x="2707639" y="8890"/>
                    <a:pt x="2541269" y="137160"/>
                    <a:pt x="2493009" y="321310"/>
                  </a:cubicBezTo>
                  <a:lnTo>
                    <a:pt x="2489199" y="334010"/>
                  </a:lnTo>
                  <a:lnTo>
                    <a:pt x="2482849" y="326390"/>
                  </a:lnTo>
                  <a:cubicBezTo>
                    <a:pt x="2404109" y="223520"/>
                    <a:pt x="2279649" y="162560"/>
                    <a:pt x="2150109" y="162560"/>
                  </a:cubicBezTo>
                  <a:cubicBezTo>
                    <a:pt x="2094230" y="162560"/>
                    <a:pt x="2040889" y="173990"/>
                    <a:pt x="1988819" y="195580"/>
                  </a:cubicBezTo>
                  <a:lnTo>
                    <a:pt x="1743709" y="298450"/>
                  </a:lnTo>
                  <a:cubicBezTo>
                    <a:pt x="1573530" y="369570"/>
                    <a:pt x="1470659" y="541020"/>
                    <a:pt x="1488439" y="723900"/>
                  </a:cubicBezTo>
                  <a:lnTo>
                    <a:pt x="1489709" y="735330"/>
                  </a:lnTo>
                  <a:lnTo>
                    <a:pt x="1479549" y="730250"/>
                  </a:lnTo>
                  <a:cubicBezTo>
                    <a:pt x="1419859" y="699770"/>
                    <a:pt x="1353819" y="683260"/>
                    <a:pt x="1286509" y="683260"/>
                  </a:cubicBezTo>
                  <a:cubicBezTo>
                    <a:pt x="1174749" y="683260"/>
                    <a:pt x="1068069" y="727710"/>
                    <a:pt x="989329" y="806450"/>
                  </a:cubicBezTo>
                  <a:lnTo>
                    <a:pt x="800100" y="994410"/>
                  </a:lnTo>
                  <a:cubicBezTo>
                    <a:pt x="675640" y="1120140"/>
                    <a:pt x="642620" y="1311910"/>
                    <a:pt x="718820" y="1471930"/>
                  </a:cubicBezTo>
                  <a:lnTo>
                    <a:pt x="723900" y="1482090"/>
                  </a:lnTo>
                  <a:lnTo>
                    <a:pt x="713740" y="1482090"/>
                  </a:lnTo>
                  <a:cubicBezTo>
                    <a:pt x="706120" y="1482090"/>
                    <a:pt x="697230" y="1480820"/>
                    <a:pt x="689610" y="1480820"/>
                  </a:cubicBezTo>
                  <a:cubicBezTo>
                    <a:pt x="520700" y="1480820"/>
                    <a:pt x="368300" y="1581150"/>
                    <a:pt x="302260" y="1737360"/>
                  </a:cubicBezTo>
                  <a:lnTo>
                    <a:pt x="199390" y="1982470"/>
                  </a:lnTo>
                  <a:cubicBezTo>
                    <a:pt x="128270" y="2152650"/>
                    <a:pt x="173990" y="2346960"/>
                    <a:pt x="314960" y="2465070"/>
                  </a:cubicBezTo>
                  <a:lnTo>
                    <a:pt x="323850" y="2472690"/>
                  </a:lnTo>
                  <a:lnTo>
                    <a:pt x="312420" y="2476500"/>
                  </a:lnTo>
                  <a:cubicBezTo>
                    <a:pt x="135890" y="2529840"/>
                    <a:pt x="16510" y="2689860"/>
                    <a:pt x="15240" y="2874010"/>
                  </a:cubicBezTo>
                  <a:lnTo>
                    <a:pt x="12700" y="3140710"/>
                  </a:lnTo>
                  <a:cubicBezTo>
                    <a:pt x="11430" y="3329940"/>
                    <a:pt x="137160" y="3497581"/>
                    <a:pt x="320040" y="3548381"/>
                  </a:cubicBezTo>
                  <a:lnTo>
                    <a:pt x="332740" y="3552190"/>
                  </a:lnTo>
                  <a:lnTo>
                    <a:pt x="322580" y="3559810"/>
                  </a:lnTo>
                  <a:cubicBezTo>
                    <a:pt x="171450" y="3674110"/>
                    <a:pt x="116840" y="3877310"/>
                    <a:pt x="187960" y="4052570"/>
                  </a:cubicBezTo>
                  <a:lnTo>
                    <a:pt x="288290" y="4298950"/>
                  </a:lnTo>
                  <a:cubicBezTo>
                    <a:pt x="353060" y="4457700"/>
                    <a:pt x="505460" y="4559300"/>
                    <a:pt x="676910" y="4559300"/>
                  </a:cubicBezTo>
                  <a:cubicBezTo>
                    <a:pt x="688340" y="4559300"/>
                    <a:pt x="699770" y="4559300"/>
                    <a:pt x="712470" y="4558030"/>
                  </a:cubicBezTo>
                  <a:lnTo>
                    <a:pt x="723900" y="4556760"/>
                  </a:lnTo>
                  <a:lnTo>
                    <a:pt x="718820" y="4566920"/>
                  </a:lnTo>
                  <a:cubicBezTo>
                    <a:pt x="632460" y="4729480"/>
                    <a:pt x="661670" y="4927600"/>
                    <a:pt x="791210" y="5058410"/>
                  </a:cubicBezTo>
                  <a:lnTo>
                    <a:pt x="977900" y="5247640"/>
                  </a:lnTo>
                  <a:cubicBezTo>
                    <a:pt x="1056640" y="5327650"/>
                    <a:pt x="1163320" y="5372100"/>
                    <a:pt x="1276350" y="5372100"/>
                  </a:cubicBezTo>
                  <a:cubicBezTo>
                    <a:pt x="1355090" y="5372100"/>
                    <a:pt x="1431290" y="5350510"/>
                    <a:pt x="1498600" y="5308600"/>
                  </a:cubicBezTo>
                  <a:lnTo>
                    <a:pt x="1510030" y="5300980"/>
                  </a:lnTo>
                  <a:lnTo>
                    <a:pt x="1507490" y="5314950"/>
                  </a:lnTo>
                  <a:cubicBezTo>
                    <a:pt x="1474470" y="5509260"/>
                    <a:pt x="1578610" y="5698490"/>
                    <a:pt x="1761490" y="5773420"/>
                  </a:cubicBezTo>
                  <a:lnTo>
                    <a:pt x="2007870" y="5875020"/>
                  </a:lnTo>
                  <a:cubicBezTo>
                    <a:pt x="2058670" y="5896610"/>
                    <a:pt x="2112010" y="5906770"/>
                    <a:pt x="2167890" y="5906770"/>
                  </a:cubicBezTo>
                  <a:cubicBezTo>
                    <a:pt x="2292350" y="5906770"/>
                    <a:pt x="2410460" y="5852160"/>
                    <a:pt x="2490470" y="5755640"/>
                  </a:cubicBezTo>
                  <a:lnTo>
                    <a:pt x="2495550" y="5745480"/>
                  </a:lnTo>
                  <a:close/>
                  <a:moveTo>
                    <a:pt x="3032760" y="5461000"/>
                  </a:moveTo>
                  <a:cubicBezTo>
                    <a:pt x="1692910" y="5461000"/>
                    <a:pt x="603250" y="4371340"/>
                    <a:pt x="603250" y="3030220"/>
                  </a:cubicBezTo>
                  <a:cubicBezTo>
                    <a:pt x="603250" y="1690370"/>
                    <a:pt x="1692910" y="600710"/>
                    <a:pt x="3032760" y="600710"/>
                  </a:cubicBezTo>
                  <a:cubicBezTo>
                    <a:pt x="4372610" y="600710"/>
                    <a:pt x="5462270" y="1690370"/>
                    <a:pt x="5462270" y="3030220"/>
                  </a:cubicBezTo>
                  <a:cubicBezTo>
                    <a:pt x="5462270" y="4371340"/>
                    <a:pt x="4371340" y="5461000"/>
                    <a:pt x="3032760" y="5461000"/>
                  </a:cubicBezTo>
                  <a:close/>
                  <a:moveTo>
                    <a:pt x="3032760" y="638810"/>
                  </a:moveTo>
                  <a:cubicBezTo>
                    <a:pt x="1714500" y="638810"/>
                    <a:pt x="641350" y="1711960"/>
                    <a:pt x="641350" y="3030220"/>
                  </a:cubicBezTo>
                  <a:cubicBezTo>
                    <a:pt x="641350" y="4348480"/>
                    <a:pt x="1714500" y="5421630"/>
                    <a:pt x="3032760" y="5421630"/>
                  </a:cubicBezTo>
                  <a:cubicBezTo>
                    <a:pt x="4351020" y="5421630"/>
                    <a:pt x="5424170" y="4348480"/>
                    <a:pt x="5424170" y="3030220"/>
                  </a:cubicBezTo>
                  <a:cubicBezTo>
                    <a:pt x="5424170" y="1711960"/>
                    <a:pt x="4351020" y="638810"/>
                    <a:pt x="3032760" y="638810"/>
                  </a:cubicBezTo>
                  <a:close/>
                  <a:moveTo>
                    <a:pt x="3032760" y="5336540"/>
                  </a:moveTo>
                  <a:cubicBezTo>
                    <a:pt x="1761490" y="5336540"/>
                    <a:pt x="727710" y="4302760"/>
                    <a:pt x="727710" y="3031490"/>
                  </a:cubicBezTo>
                  <a:cubicBezTo>
                    <a:pt x="727710" y="1760220"/>
                    <a:pt x="1761490" y="725170"/>
                    <a:pt x="3032760" y="725170"/>
                  </a:cubicBezTo>
                  <a:cubicBezTo>
                    <a:pt x="4304030" y="725170"/>
                    <a:pt x="5337810" y="1758950"/>
                    <a:pt x="5337810" y="3030220"/>
                  </a:cubicBezTo>
                  <a:cubicBezTo>
                    <a:pt x="5337810" y="4301490"/>
                    <a:pt x="4302760" y="5336540"/>
                    <a:pt x="3032760" y="5336540"/>
                  </a:cubicBezTo>
                  <a:close/>
                  <a:moveTo>
                    <a:pt x="3032760" y="737870"/>
                  </a:moveTo>
                  <a:cubicBezTo>
                    <a:pt x="1769110" y="737870"/>
                    <a:pt x="740410" y="1766570"/>
                    <a:pt x="740410" y="3030220"/>
                  </a:cubicBezTo>
                  <a:cubicBezTo>
                    <a:pt x="740410" y="4295140"/>
                    <a:pt x="1769110" y="5322570"/>
                    <a:pt x="3032760" y="5322570"/>
                  </a:cubicBezTo>
                  <a:cubicBezTo>
                    <a:pt x="4296410" y="5322570"/>
                    <a:pt x="5325110" y="4293870"/>
                    <a:pt x="5325110" y="3030220"/>
                  </a:cubicBezTo>
                  <a:cubicBezTo>
                    <a:pt x="5325110" y="1766570"/>
                    <a:pt x="4296410" y="737870"/>
                    <a:pt x="3032760" y="737870"/>
                  </a:cubicBezTo>
                  <a:close/>
                </a:path>
              </a:pathLst>
            </a:custGeom>
            <a:solidFill>
              <a:srgbClr val="FFFFFF"/>
            </a:solidFill>
          </p:spPr>
        </p:sp>
      </p:grpSp>
      <p:sp>
        <p:nvSpPr>
          <p:cNvPr id="18" name="Freeform 18"/>
          <p:cNvSpPr/>
          <p:nvPr/>
        </p:nvSpPr>
        <p:spPr>
          <a:xfrm>
            <a:off x="-2469220" y="7641371"/>
            <a:ext cx="5496517" cy="2970409"/>
          </a:xfrm>
          <a:custGeom>
            <a:avLst/>
            <a:gdLst/>
            <a:ahLst/>
            <a:cxnLst/>
            <a:rect l="l" t="t" r="r" b="b"/>
            <a:pathLst>
              <a:path w="5496517" h="2970409">
                <a:moveTo>
                  <a:pt x="0" y="0"/>
                </a:moveTo>
                <a:lnTo>
                  <a:pt x="5496517" y="0"/>
                </a:lnTo>
                <a:lnTo>
                  <a:pt x="5496517" y="2970409"/>
                </a:lnTo>
                <a:lnTo>
                  <a:pt x="0" y="2970409"/>
                </a:lnTo>
                <a:lnTo>
                  <a:pt x="0" y="0"/>
                </a:lnTo>
                <a:close/>
              </a:path>
            </a:pathLst>
          </a:custGeom>
          <a:blipFill>
            <a:blip r:embed="rId7">
              <a:extLst>
                <a:ext uri="{96DAC541-7B7A-43D3-8B79-37D633B846F1}">
                  <asvg:svgBlip xmlns="" xmlns:asvg="http://schemas.microsoft.com/office/drawing/2016/SVG/main" r:embed="rId9"/>
                </a:ext>
              </a:extLst>
            </a:blip>
            <a:stretch>
              <a:fillRect/>
            </a:stretch>
          </a:blipFill>
        </p:spPr>
      </p:sp>
      <p:sp>
        <p:nvSpPr>
          <p:cNvPr id="19" name="Freeform 19"/>
          <p:cNvSpPr/>
          <p:nvPr/>
        </p:nvSpPr>
        <p:spPr>
          <a:xfrm flipH="1">
            <a:off x="15260703" y="7641371"/>
            <a:ext cx="5496517" cy="2970409"/>
          </a:xfrm>
          <a:custGeom>
            <a:avLst/>
            <a:gdLst/>
            <a:ahLst/>
            <a:cxnLst/>
            <a:rect l="l" t="t" r="r" b="b"/>
            <a:pathLst>
              <a:path w="5496517" h="2970409">
                <a:moveTo>
                  <a:pt x="5496517" y="0"/>
                </a:moveTo>
                <a:lnTo>
                  <a:pt x="0" y="0"/>
                </a:lnTo>
                <a:lnTo>
                  <a:pt x="0" y="2970409"/>
                </a:lnTo>
                <a:lnTo>
                  <a:pt x="5496517" y="2970409"/>
                </a:lnTo>
                <a:lnTo>
                  <a:pt x="5496517" y="0"/>
                </a:lnTo>
                <a:close/>
              </a:path>
            </a:pathLst>
          </a:custGeom>
          <a:blipFill>
            <a:blip r:embed="rId7">
              <a:extLst>
                <a:ext uri="{96DAC541-7B7A-43D3-8B79-37D633B846F1}">
                  <asvg:svgBlip xmlns="" xmlns:asvg="http://schemas.microsoft.com/office/drawing/2016/SVG/main" r:embed="rId9"/>
                </a:ext>
              </a:extLst>
            </a:blip>
            <a:stretch>
              <a:fillRect/>
            </a:stretch>
          </a:blipFill>
          <a:ln cap="sq">
            <a:noFill/>
            <a:prstDash val="solid"/>
            <a:miter/>
          </a:ln>
        </p:spPr>
      </p:sp>
      <p:sp>
        <p:nvSpPr>
          <p:cNvPr id="21" name="TextBox 7"/>
          <p:cNvSpPr txBox="1"/>
          <p:nvPr/>
        </p:nvSpPr>
        <p:spPr>
          <a:xfrm>
            <a:off x="4598559" y="4000715"/>
            <a:ext cx="11506200" cy="2308324"/>
          </a:xfrm>
          <a:prstGeom prst="rect">
            <a:avLst/>
          </a:prstGeom>
        </p:spPr>
        <p:txBody>
          <a:bodyPr wrap="square" lIns="0" tIns="0" rIns="0" bIns="0" rtlCol="0" anchor="t">
            <a:spAutoFit/>
          </a:bodyPr>
          <a:lstStyle/>
          <a:p>
            <a:pPr algn="just">
              <a:lnSpc>
                <a:spcPts val="4480"/>
              </a:lnSpc>
              <a:spcBef>
                <a:spcPct val="0"/>
              </a:spcBef>
            </a:pPr>
            <a:r>
              <a:rPr lang="en-US" sz="3200" b="1" dirty="0">
                <a:solidFill>
                  <a:schemeClr val="accent1"/>
                </a:solidFill>
                <a:latin typeface="Nunito Bold"/>
                <a:ea typeface="Nunito Bold"/>
                <a:cs typeface="Nunito Bold"/>
                <a:sym typeface="Nunito Bold"/>
              </a:rPr>
              <a:t> </a:t>
            </a:r>
            <a:r>
              <a:rPr lang="en-US" sz="4000" b="1" dirty="0" err="1" smtClean="0">
                <a:solidFill>
                  <a:schemeClr val="accent1"/>
                </a:solidFill>
                <a:latin typeface="Nunito Bold"/>
                <a:ea typeface="Nunito Bold"/>
                <a:cs typeface="Nunito Bold"/>
                <a:sym typeface="Nunito Bold"/>
              </a:rPr>
              <a:t>Chọn</a:t>
            </a:r>
            <a:r>
              <a:rPr lang="en-US" sz="4000" b="1" dirty="0" smtClean="0">
                <a:solidFill>
                  <a:schemeClr val="accent1"/>
                </a:solidFill>
                <a:latin typeface="Nunito Bold"/>
                <a:ea typeface="Nunito Bold"/>
                <a:cs typeface="Nunito Bold"/>
                <a:sym typeface="Nunito Bold"/>
              </a:rPr>
              <a:t> </a:t>
            </a:r>
            <a:r>
              <a:rPr lang="en-US" sz="4000" b="1" dirty="0" err="1" smtClean="0">
                <a:solidFill>
                  <a:schemeClr val="accent1"/>
                </a:solidFill>
                <a:latin typeface="Nunito Bold"/>
                <a:ea typeface="Nunito Bold"/>
                <a:cs typeface="Nunito Bold"/>
                <a:sym typeface="Nunito Bold"/>
              </a:rPr>
              <a:t>một</a:t>
            </a:r>
            <a:r>
              <a:rPr lang="en-US" sz="4000" b="1" dirty="0" smtClean="0">
                <a:solidFill>
                  <a:schemeClr val="accent1"/>
                </a:solidFill>
                <a:latin typeface="Nunito Bold"/>
                <a:ea typeface="Nunito Bold"/>
                <a:cs typeface="Nunito Bold"/>
                <a:sym typeface="Nunito Bold"/>
              </a:rPr>
              <a:t> </a:t>
            </a:r>
            <a:r>
              <a:rPr lang="en-US" sz="4000" b="1" dirty="0" err="1" smtClean="0">
                <a:solidFill>
                  <a:schemeClr val="accent1"/>
                </a:solidFill>
                <a:latin typeface="Nunito Bold"/>
                <a:ea typeface="Nunito Bold"/>
                <a:cs typeface="Nunito Bold"/>
                <a:sym typeface="Nunito Bold"/>
              </a:rPr>
              <a:t>tình</a:t>
            </a:r>
            <a:r>
              <a:rPr lang="en-US" sz="4000" b="1" dirty="0" smtClean="0">
                <a:solidFill>
                  <a:schemeClr val="accent1"/>
                </a:solidFill>
                <a:latin typeface="Nunito Bold"/>
                <a:ea typeface="Nunito Bold"/>
                <a:cs typeface="Nunito Bold"/>
                <a:sym typeface="Nunito Bold"/>
              </a:rPr>
              <a:t> </a:t>
            </a:r>
            <a:r>
              <a:rPr lang="en-US" sz="4000" b="1" dirty="0" err="1" smtClean="0">
                <a:solidFill>
                  <a:schemeClr val="accent1"/>
                </a:solidFill>
                <a:latin typeface="Nunito Bold"/>
                <a:ea typeface="Nunito Bold"/>
                <a:cs typeface="Nunito Bold"/>
                <a:sym typeface="Nunito Bold"/>
              </a:rPr>
              <a:t>huống</a:t>
            </a:r>
            <a:r>
              <a:rPr lang="en-US" sz="4000" b="1" dirty="0" smtClean="0">
                <a:solidFill>
                  <a:schemeClr val="accent1"/>
                </a:solidFill>
                <a:latin typeface="Nunito Bold"/>
                <a:ea typeface="Nunito Bold"/>
                <a:cs typeface="Nunito Bold"/>
                <a:sym typeface="Nunito Bold"/>
              </a:rPr>
              <a:t> </a:t>
            </a:r>
            <a:r>
              <a:rPr lang="en-US" sz="4000" b="1" dirty="0" err="1" smtClean="0">
                <a:solidFill>
                  <a:schemeClr val="accent1"/>
                </a:solidFill>
                <a:latin typeface="Nunito Bold"/>
                <a:ea typeface="Nunito Bold"/>
                <a:cs typeface="Nunito Bold"/>
                <a:sym typeface="Nunito Bold"/>
              </a:rPr>
              <a:t>giả</a:t>
            </a:r>
            <a:r>
              <a:rPr lang="en-US" sz="4000" b="1" dirty="0" smtClean="0">
                <a:solidFill>
                  <a:schemeClr val="accent1"/>
                </a:solidFill>
                <a:latin typeface="Nunito Bold"/>
                <a:ea typeface="Nunito Bold"/>
                <a:cs typeface="Nunito Bold"/>
                <a:sym typeface="Nunito Bold"/>
              </a:rPr>
              <a:t> </a:t>
            </a:r>
            <a:r>
              <a:rPr lang="en-US" sz="4000" b="1" dirty="0" err="1" smtClean="0">
                <a:solidFill>
                  <a:schemeClr val="accent1"/>
                </a:solidFill>
                <a:latin typeface="Nunito Bold"/>
                <a:ea typeface="Nunito Bold"/>
                <a:cs typeface="Nunito Bold"/>
                <a:sym typeface="Nunito Bold"/>
              </a:rPr>
              <a:t>định</a:t>
            </a:r>
            <a:r>
              <a:rPr lang="en-US" sz="4000" b="1" dirty="0" smtClean="0">
                <a:solidFill>
                  <a:schemeClr val="accent1"/>
                </a:solidFill>
                <a:latin typeface="Nunito Bold"/>
                <a:ea typeface="Nunito Bold"/>
                <a:cs typeface="Nunito Bold"/>
                <a:sym typeface="Nunito Bold"/>
              </a:rPr>
              <a:t> </a:t>
            </a:r>
            <a:r>
              <a:rPr lang="en-US" sz="4000" b="1" dirty="0" err="1" smtClean="0">
                <a:solidFill>
                  <a:schemeClr val="accent1"/>
                </a:solidFill>
                <a:latin typeface="Nunito Bold"/>
                <a:ea typeface="Nunito Bold"/>
                <a:cs typeface="Nunito Bold"/>
                <a:sym typeface="Nunito Bold"/>
              </a:rPr>
              <a:t>trong</a:t>
            </a:r>
            <a:r>
              <a:rPr lang="en-US" sz="4000" b="1" dirty="0" smtClean="0">
                <a:solidFill>
                  <a:schemeClr val="accent1"/>
                </a:solidFill>
                <a:latin typeface="Nunito Bold"/>
                <a:ea typeface="Nunito Bold"/>
                <a:cs typeface="Nunito Bold"/>
                <a:sym typeface="Nunito Bold"/>
              </a:rPr>
              <a:t> </a:t>
            </a:r>
            <a:r>
              <a:rPr lang="en-US" sz="4000" b="1" dirty="0" err="1" smtClean="0">
                <a:solidFill>
                  <a:schemeClr val="accent1"/>
                </a:solidFill>
                <a:latin typeface="Nunito Bold"/>
                <a:ea typeface="Nunito Bold"/>
                <a:cs typeface="Nunito Bold"/>
                <a:sym typeface="Nunito Bold"/>
              </a:rPr>
              <a:t>học</a:t>
            </a:r>
            <a:r>
              <a:rPr lang="en-US" sz="4000" b="1" dirty="0" smtClean="0">
                <a:solidFill>
                  <a:schemeClr val="accent1"/>
                </a:solidFill>
                <a:latin typeface="Nunito Bold"/>
                <a:ea typeface="Nunito Bold"/>
                <a:cs typeface="Nunito Bold"/>
                <a:sym typeface="Nunito Bold"/>
              </a:rPr>
              <a:t> </a:t>
            </a:r>
            <a:r>
              <a:rPr lang="en-US" sz="4000" b="1" dirty="0" err="1" smtClean="0">
                <a:solidFill>
                  <a:schemeClr val="accent1"/>
                </a:solidFill>
                <a:latin typeface="Nunito Bold"/>
                <a:ea typeface="Nunito Bold"/>
                <a:cs typeface="Nunito Bold"/>
                <a:sym typeface="Nunito Bold"/>
              </a:rPr>
              <a:t>tập</a:t>
            </a:r>
            <a:r>
              <a:rPr lang="en-US" sz="4000" b="1" dirty="0" smtClean="0">
                <a:solidFill>
                  <a:schemeClr val="accent1"/>
                </a:solidFill>
                <a:latin typeface="Nunito Bold"/>
                <a:ea typeface="Nunito Bold"/>
                <a:cs typeface="Nunito Bold"/>
                <a:sym typeface="Nunito Bold"/>
              </a:rPr>
              <a:t> </a:t>
            </a:r>
            <a:r>
              <a:rPr lang="en-US" sz="4000" b="1" dirty="0" err="1" smtClean="0">
                <a:solidFill>
                  <a:schemeClr val="accent1"/>
                </a:solidFill>
                <a:latin typeface="Nunito Bold"/>
                <a:ea typeface="Nunito Bold"/>
                <a:cs typeface="Nunito Bold"/>
                <a:sym typeface="Nunito Bold"/>
              </a:rPr>
              <a:t>hoặc</a:t>
            </a:r>
            <a:r>
              <a:rPr lang="en-US" sz="4000" b="1" dirty="0" smtClean="0">
                <a:solidFill>
                  <a:schemeClr val="accent1"/>
                </a:solidFill>
                <a:latin typeface="Nunito Bold"/>
                <a:ea typeface="Nunito Bold"/>
                <a:cs typeface="Nunito Bold"/>
                <a:sym typeface="Nunito Bold"/>
              </a:rPr>
              <a:t> </a:t>
            </a:r>
            <a:r>
              <a:rPr lang="en-US" sz="4000" b="1" dirty="0" err="1" smtClean="0">
                <a:solidFill>
                  <a:schemeClr val="accent1"/>
                </a:solidFill>
                <a:latin typeface="Nunito Bold"/>
                <a:ea typeface="Nunito Bold"/>
                <a:cs typeface="Nunito Bold"/>
                <a:sym typeface="Nunito Bold"/>
              </a:rPr>
              <a:t>trong</a:t>
            </a:r>
            <a:r>
              <a:rPr lang="en-US" sz="4000" b="1" dirty="0" smtClean="0">
                <a:solidFill>
                  <a:schemeClr val="accent1"/>
                </a:solidFill>
                <a:latin typeface="Nunito Bold"/>
                <a:ea typeface="Nunito Bold"/>
                <a:cs typeface="Nunito Bold"/>
                <a:sym typeface="Nunito Bold"/>
              </a:rPr>
              <a:t> </a:t>
            </a:r>
            <a:r>
              <a:rPr lang="en-US" sz="4000" b="1" dirty="0" err="1" smtClean="0">
                <a:solidFill>
                  <a:schemeClr val="accent1"/>
                </a:solidFill>
                <a:latin typeface="Nunito Bold"/>
                <a:ea typeface="Nunito Bold"/>
                <a:cs typeface="Nunito Bold"/>
                <a:sym typeface="Nunito Bold"/>
              </a:rPr>
              <a:t>cuộc</a:t>
            </a:r>
            <a:r>
              <a:rPr lang="en-US" sz="4000" b="1" dirty="0" smtClean="0">
                <a:solidFill>
                  <a:schemeClr val="accent1"/>
                </a:solidFill>
                <a:latin typeface="Nunito Bold"/>
                <a:ea typeface="Nunito Bold"/>
                <a:cs typeface="Nunito Bold"/>
                <a:sym typeface="Nunito Bold"/>
              </a:rPr>
              <a:t> </a:t>
            </a:r>
            <a:r>
              <a:rPr lang="en-US" sz="4000" b="1" dirty="0" err="1" smtClean="0">
                <a:solidFill>
                  <a:schemeClr val="accent1"/>
                </a:solidFill>
                <a:latin typeface="Nunito Bold"/>
                <a:ea typeface="Nunito Bold"/>
                <a:cs typeface="Nunito Bold"/>
                <a:sym typeface="Nunito Bold"/>
              </a:rPr>
              <a:t>sống</a:t>
            </a:r>
            <a:r>
              <a:rPr lang="en-US" sz="4000" b="1" dirty="0" smtClean="0">
                <a:solidFill>
                  <a:schemeClr val="accent1"/>
                </a:solidFill>
                <a:latin typeface="Nunito Bold"/>
                <a:ea typeface="Nunito Bold"/>
                <a:cs typeface="Nunito Bold"/>
                <a:sym typeface="Nunito Bold"/>
              </a:rPr>
              <a:t>, </a:t>
            </a:r>
            <a:r>
              <a:rPr lang="en-US" sz="4000" b="1" dirty="0" err="1" smtClean="0">
                <a:solidFill>
                  <a:schemeClr val="accent1"/>
                </a:solidFill>
                <a:latin typeface="Nunito Bold"/>
                <a:ea typeface="Nunito Bold"/>
                <a:cs typeface="Nunito Bold"/>
                <a:sym typeface="Nunito Bold"/>
              </a:rPr>
              <a:t>ví</a:t>
            </a:r>
            <a:r>
              <a:rPr lang="en-US" sz="4000" b="1" dirty="0" smtClean="0">
                <a:solidFill>
                  <a:schemeClr val="accent1"/>
                </a:solidFill>
                <a:latin typeface="Nunito Bold"/>
                <a:ea typeface="Nunito Bold"/>
                <a:cs typeface="Nunito Bold"/>
                <a:sym typeface="Nunito Bold"/>
              </a:rPr>
              <a:t> </a:t>
            </a:r>
            <a:r>
              <a:rPr lang="en-US" sz="4000" b="1" dirty="0" err="1" smtClean="0">
                <a:solidFill>
                  <a:schemeClr val="accent1"/>
                </a:solidFill>
                <a:latin typeface="Nunito Bold"/>
                <a:ea typeface="Nunito Bold"/>
                <a:cs typeface="Nunito Bold"/>
                <a:sym typeface="Nunito Bold"/>
              </a:rPr>
              <a:t>dụ</a:t>
            </a:r>
            <a:r>
              <a:rPr lang="en-US" sz="4000" b="1" dirty="0" smtClean="0">
                <a:solidFill>
                  <a:schemeClr val="accent1"/>
                </a:solidFill>
                <a:latin typeface="Nunito Bold"/>
                <a:ea typeface="Nunito Bold"/>
                <a:cs typeface="Nunito Bold"/>
                <a:sym typeface="Nunito Bold"/>
              </a:rPr>
              <a:t> </a:t>
            </a:r>
            <a:r>
              <a:rPr lang="en-US" sz="4000" b="1" dirty="0" err="1" smtClean="0">
                <a:solidFill>
                  <a:schemeClr val="accent1"/>
                </a:solidFill>
                <a:latin typeface="Nunito Bold"/>
                <a:ea typeface="Nunito Bold"/>
                <a:cs typeface="Nunito Bold"/>
                <a:sym typeface="Nunito Bold"/>
              </a:rPr>
              <a:t>như</a:t>
            </a:r>
            <a:r>
              <a:rPr lang="en-US" sz="4000" b="1" dirty="0" smtClean="0">
                <a:solidFill>
                  <a:schemeClr val="accent1"/>
                </a:solidFill>
                <a:latin typeface="Nunito Bold"/>
                <a:ea typeface="Nunito Bold"/>
                <a:cs typeface="Nunito Bold"/>
                <a:sym typeface="Nunito Bold"/>
              </a:rPr>
              <a:t> </a:t>
            </a:r>
            <a:r>
              <a:rPr lang="en-US" sz="4000" b="1" dirty="0" err="1" smtClean="0">
                <a:solidFill>
                  <a:schemeClr val="accent1"/>
                </a:solidFill>
                <a:latin typeface="Nunito Bold"/>
                <a:ea typeface="Nunito Bold"/>
                <a:cs typeface="Nunito Bold"/>
                <a:sym typeface="Nunito Bold"/>
              </a:rPr>
              <a:t>bị</a:t>
            </a:r>
            <a:r>
              <a:rPr lang="en-US" sz="4000" b="1" dirty="0" smtClean="0">
                <a:solidFill>
                  <a:schemeClr val="accent1"/>
                </a:solidFill>
                <a:latin typeface="Nunito Bold"/>
                <a:ea typeface="Nunito Bold"/>
                <a:cs typeface="Nunito Bold"/>
                <a:sym typeface="Nunito Bold"/>
              </a:rPr>
              <a:t> </a:t>
            </a:r>
            <a:r>
              <a:rPr lang="en-US" sz="4000" b="1" dirty="0" err="1" smtClean="0">
                <a:solidFill>
                  <a:schemeClr val="accent1"/>
                </a:solidFill>
                <a:latin typeface="Nunito Bold"/>
                <a:ea typeface="Nunito Bold"/>
                <a:cs typeface="Nunito Bold"/>
                <a:sym typeface="Nunito Bold"/>
              </a:rPr>
              <a:t>ốm</a:t>
            </a:r>
            <a:r>
              <a:rPr lang="en-US" sz="4000" b="1" dirty="0" smtClean="0">
                <a:solidFill>
                  <a:schemeClr val="accent1"/>
                </a:solidFill>
                <a:latin typeface="Nunito Bold"/>
                <a:ea typeface="Nunito Bold"/>
                <a:cs typeface="Nunito Bold"/>
                <a:sym typeface="Nunito Bold"/>
              </a:rPr>
              <a:t> </a:t>
            </a:r>
            <a:r>
              <a:rPr lang="en-US" sz="4000" b="1" dirty="0" err="1" smtClean="0">
                <a:solidFill>
                  <a:schemeClr val="accent1"/>
                </a:solidFill>
                <a:latin typeface="Nunito Bold"/>
                <a:ea typeface="Nunito Bold"/>
                <a:cs typeface="Nunito Bold"/>
                <a:sym typeface="Nunito Bold"/>
              </a:rPr>
              <a:t>cần</a:t>
            </a:r>
            <a:r>
              <a:rPr lang="en-US" sz="4000" b="1" dirty="0" smtClean="0">
                <a:solidFill>
                  <a:schemeClr val="accent1"/>
                </a:solidFill>
                <a:latin typeface="Nunito Bold"/>
                <a:ea typeface="Nunito Bold"/>
                <a:cs typeface="Nunito Bold"/>
                <a:sym typeface="Nunito Bold"/>
              </a:rPr>
              <a:t> </a:t>
            </a:r>
            <a:r>
              <a:rPr lang="en-US" sz="4000" b="1" dirty="0" err="1" smtClean="0">
                <a:solidFill>
                  <a:schemeClr val="accent1"/>
                </a:solidFill>
                <a:latin typeface="Nunito Bold"/>
                <a:ea typeface="Nunito Bold"/>
                <a:cs typeface="Nunito Bold"/>
                <a:sym typeface="Nunito Bold"/>
              </a:rPr>
              <a:t>mượn</a:t>
            </a:r>
            <a:r>
              <a:rPr lang="en-US" sz="4000" b="1" dirty="0" smtClean="0">
                <a:solidFill>
                  <a:schemeClr val="accent1"/>
                </a:solidFill>
                <a:latin typeface="Nunito Bold"/>
                <a:ea typeface="Nunito Bold"/>
                <a:cs typeface="Nunito Bold"/>
                <a:sym typeface="Nunito Bold"/>
              </a:rPr>
              <a:t> </a:t>
            </a:r>
            <a:r>
              <a:rPr lang="en-US" sz="4000" b="1" dirty="0" err="1" smtClean="0">
                <a:solidFill>
                  <a:schemeClr val="accent1"/>
                </a:solidFill>
                <a:latin typeface="Nunito Bold"/>
                <a:ea typeface="Nunito Bold"/>
                <a:cs typeface="Nunito Bold"/>
                <a:sym typeface="Nunito Bold"/>
              </a:rPr>
              <a:t>bạn</a:t>
            </a:r>
            <a:r>
              <a:rPr lang="en-US" sz="4000" b="1" dirty="0" smtClean="0">
                <a:solidFill>
                  <a:schemeClr val="accent1"/>
                </a:solidFill>
                <a:latin typeface="Nunito Bold"/>
                <a:ea typeface="Nunito Bold"/>
                <a:cs typeface="Nunito Bold"/>
                <a:sym typeface="Nunito Bold"/>
              </a:rPr>
              <a:t> </a:t>
            </a:r>
            <a:r>
              <a:rPr lang="en-US" sz="4000" b="1" dirty="0" err="1" smtClean="0">
                <a:solidFill>
                  <a:schemeClr val="accent1"/>
                </a:solidFill>
                <a:latin typeface="Nunito Bold"/>
                <a:ea typeface="Nunito Bold"/>
                <a:cs typeface="Nunito Bold"/>
                <a:sym typeface="Nunito Bold"/>
              </a:rPr>
              <a:t>để</a:t>
            </a:r>
            <a:r>
              <a:rPr lang="en-US" sz="4000" b="1" dirty="0" smtClean="0">
                <a:solidFill>
                  <a:schemeClr val="accent1"/>
                </a:solidFill>
                <a:latin typeface="Nunito Bold"/>
                <a:ea typeface="Nunito Bold"/>
                <a:cs typeface="Nunito Bold"/>
                <a:sym typeface="Nunito Bold"/>
              </a:rPr>
              <a:t> </a:t>
            </a:r>
            <a:r>
              <a:rPr lang="en-US" sz="4000" b="1" dirty="0" err="1" smtClean="0">
                <a:solidFill>
                  <a:schemeClr val="accent1"/>
                </a:solidFill>
                <a:latin typeface="Nunito Bold"/>
                <a:ea typeface="Nunito Bold"/>
                <a:cs typeface="Nunito Bold"/>
                <a:sym typeface="Nunito Bold"/>
              </a:rPr>
              <a:t>chép</a:t>
            </a:r>
            <a:r>
              <a:rPr lang="en-US" sz="4000" b="1" dirty="0" smtClean="0">
                <a:solidFill>
                  <a:schemeClr val="accent1"/>
                </a:solidFill>
                <a:latin typeface="Nunito Bold"/>
                <a:ea typeface="Nunito Bold"/>
                <a:cs typeface="Nunito Bold"/>
                <a:sym typeface="Nunito Bold"/>
              </a:rPr>
              <a:t> </a:t>
            </a:r>
            <a:r>
              <a:rPr lang="en-US" sz="4000" b="1" dirty="0" err="1" smtClean="0">
                <a:solidFill>
                  <a:schemeClr val="accent1"/>
                </a:solidFill>
                <a:latin typeface="Nunito Bold"/>
                <a:ea typeface="Nunito Bold"/>
                <a:cs typeface="Nunito Bold"/>
                <a:sym typeface="Nunito Bold"/>
              </a:rPr>
              <a:t>bài</a:t>
            </a:r>
            <a:r>
              <a:rPr lang="en-US" sz="4000" b="1" dirty="0" smtClean="0">
                <a:solidFill>
                  <a:schemeClr val="accent1"/>
                </a:solidFill>
                <a:latin typeface="Nunito Bold"/>
                <a:ea typeface="Nunito Bold"/>
                <a:cs typeface="Nunito Bold"/>
                <a:sym typeface="Nunito Bold"/>
              </a:rPr>
              <a:t>…</a:t>
            </a:r>
            <a:r>
              <a:rPr lang="en-US" sz="4000" b="1" dirty="0" err="1" smtClean="0">
                <a:solidFill>
                  <a:schemeClr val="accent1"/>
                </a:solidFill>
                <a:latin typeface="Nunito Bold"/>
                <a:ea typeface="Nunito Bold"/>
                <a:cs typeface="Nunito Bold"/>
                <a:sym typeface="Nunito Bold"/>
              </a:rPr>
              <a:t>Hãy</a:t>
            </a:r>
            <a:r>
              <a:rPr lang="en-US" sz="4000" b="1" dirty="0" smtClean="0">
                <a:solidFill>
                  <a:schemeClr val="accent1"/>
                </a:solidFill>
                <a:latin typeface="Nunito Bold"/>
                <a:ea typeface="Nunito Bold"/>
                <a:cs typeface="Nunito Bold"/>
                <a:sym typeface="Nunito Bold"/>
              </a:rPr>
              <a:t> </a:t>
            </a:r>
            <a:r>
              <a:rPr lang="en-US" sz="4000" b="1" dirty="0" err="1" smtClean="0">
                <a:solidFill>
                  <a:schemeClr val="accent1"/>
                </a:solidFill>
                <a:latin typeface="Nunito Bold"/>
                <a:ea typeface="Nunito Bold"/>
                <a:cs typeface="Nunito Bold"/>
                <a:sym typeface="Nunito Bold"/>
              </a:rPr>
              <a:t>viết</a:t>
            </a:r>
            <a:r>
              <a:rPr lang="en-US" sz="4000" b="1" dirty="0" smtClean="0">
                <a:solidFill>
                  <a:schemeClr val="accent1"/>
                </a:solidFill>
                <a:latin typeface="Nunito Bold"/>
                <a:ea typeface="Nunito Bold"/>
                <a:cs typeface="Nunito Bold"/>
                <a:sym typeface="Nunito Bold"/>
              </a:rPr>
              <a:t> </a:t>
            </a:r>
            <a:r>
              <a:rPr lang="en-US" sz="4000" b="1" dirty="0" err="1" smtClean="0">
                <a:solidFill>
                  <a:schemeClr val="accent1"/>
                </a:solidFill>
                <a:latin typeface="Nunito Bold"/>
                <a:ea typeface="Nunito Bold"/>
                <a:cs typeface="Nunito Bold"/>
                <a:sym typeface="Nunito Bold"/>
              </a:rPr>
              <a:t>một</a:t>
            </a:r>
            <a:r>
              <a:rPr lang="en-US" sz="4000" b="1" dirty="0" smtClean="0">
                <a:solidFill>
                  <a:schemeClr val="accent1"/>
                </a:solidFill>
                <a:latin typeface="Nunito Bold"/>
                <a:ea typeface="Nunito Bold"/>
                <a:cs typeface="Nunito Bold"/>
                <a:sym typeface="Nunito Bold"/>
              </a:rPr>
              <a:t> </a:t>
            </a:r>
            <a:r>
              <a:rPr lang="en-US" sz="4000" b="1" dirty="0" err="1" smtClean="0">
                <a:solidFill>
                  <a:schemeClr val="accent1"/>
                </a:solidFill>
                <a:latin typeface="Nunito Bold"/>
                <a:ea typeface="Nunito Bold"/>
                <a:cs typeface="Nunito Bold"/>
                <a:sym typeface="Nunito Bold"/>
              </a:rPr>
              <a:t>thư</a:t>
            </a:r>
            <a:r>
              <a:rPr lang="en-US" sz="4000" b="1" dirty="0" smtClean="0">
                <a:solidFill>
                  <a:schemeClr val="accent1"/>
                </a:solidFill>
                <a:latin typeface="Nunito Bold"/>
                <a:ea typeface="Nunito Bold"/>
                <a:cs typeface="Nunito Bold"/>
                <a:sym typeface="Nunito Bold"/>
              </a:rPr>
              <a:t> </a:t>
            </a:r>
            <a:r>
              <a:rPr lang="en-US" sz="4000" b="1" dirty="0" err="1" smtClean="0">
                <a:solidFill>
                  <a:schemeClr val="accent1"/>
                </a:solidFill>
                <a:latin typeface="Nunito Bold"/>
                <a:ea typeface="Nunito Bold"/>
                <a:cs typeface="Nunito Bold"/>
                <a:sym typeface="Nunito Bold"/>
              </a:rPr>
              <a:t>điện</a:t>
            </a:r>
            <a:r>
              <a:rPr lang="en-US" sz="4000" b="1" dirty="0" smtClean="0">
                <a:solidFill>
                  <a:schemeClr val="accent1"/>
                </a:solidFill>
                <a:latin typeface="Nunito Bold"/>
                <a:ea typeface="Nunito Bold"/>
                <a:cs typeface="Nunito Bold"/>
                <a:sym typeface="Nunito Bold"/>
              </a:rPr>
              <a:t> </a:t>
            </a:r>
            <a:r>
              <a:rPr lang="en-US" sz="4000" b="1" dirty="0" err="1" smtClean="0">
                <a:solidFill>
                  <a:schemeClr val="accent1"/>
                </a:solidFill>
                <a:latin typeface="Nunito Bold"/>
                <a:ea typeface="Nunito Bold"/>
                <a:cs typeface="Nunito Bold"/>
                <a:sym typeface="Nunito Bold"/>
              </a:rPr>
              <a:t>tử</a:t>
            </a:r>
            <a:r>
              <a:rPr lang="en-US" sz="4000" b="1" dirty="0" smtClean="0">
                <a:solidFill>
                  <a:schemeClr val="accent1"/>
                </a:solidFill>
                <a:latin typeface="Nunito Bold"/>
                <a:ea typeface="Nunito Bold"/>
                <a:cs typeface="Nunito Bold"/>
                <a:sym typeface="Nunito Bold"/>
              </a:rPr>
              <a:t> </a:t>
            </a:r>
            <a:r>
              <a:rPr lang="en-US" sz="4000" b="1" dirty="0" err="1" smtClean="0">
                <a:solidFill>
                  <a:schemeClr val="accent1"/>
                </a:solidFill>
                <a:latin typeface="Nunito Bold"/>
                <a:ea typeface="Nunito Bold"/>
                <a:cs typeface="Nunito Bold"/>
                <a:sym typeface="Nunito Bold"/>
              </a:rPr>
              <a:t>để</a:t>
            </a:r>
            <a:r>
              <a:rPr lang="en-US" sz="4000" b="1" dirty="0" smtClean="0">
                <a:solidFill>
                  <a:schemeClr val="accent1"/>
                </a:solidFill>
                <a:latin typeface="Nunito Bold"/>
                <a:ea typeface="Nunito Bold"/>
                <a:cs typeface="Nunito Bold"/>
                <a:sym typeface="Nunito Bold"/>
              </a:rPr>
              <a:t> </a:t>
            </a:r>
            <a:r>
              <a:rPr lang="en-US" sz="4000" b="1" dirty="0" err="1" smtClean="0">
                <a:solidFill>
                  <a:schemeClr val="accent1"/>
                </a:solidFill>
                <a:latin typeface="Nunito Bold"/>
                <a:ea typeface="Nunito Bold"/>
                <a:cs typeface="Nunito Bold"/>
                <a:sym typeface="Nunito Bold"/>
              </a:rPr>
              <a:t>gửi</a:t>
            </a:r>
            <a:r>
              <a:rPr lang="en-US" sz="4000" b="1" dirty="0" smtClean="0">
                <a:solidFill>
                  <a:schemeClr val="accent1"/>
                </a:solidFill>
                <a:latin typeface="Nunito Bold"/>
                <a:ea typeface="Nunito Bold"/>
                <a:cs typeface="Nunito Bold"/>
                <a:sym typeface="Nunito Bold"/>
              </a:rPr>
              <a:t> </a:t>
            </a:r>
            <a:r>
              <a:rPr lang="en-US" sz="4000" b="1" dirty="0" err="1" smtClean="0">
                <a:solidFill>
                  <a:schemeClr val="accent1"/>
                </a:solidFill>
                <a:latin typeface="Nunito Bold"/>
                <a:ea typeface="Nunito Bold"/>
                <a:cs typeface="Nunito Bold"/>
                <a:sym typeface="Nunito Bold"/>
              </a:rPr>
              <a:t>cho</a:t>
            </a:r>
            <a:r>
              <a:rPr lang="en-US" sz="4000" b="1" dirty="0" smtClean="0">
                <a:solidFill>
                  <a:schemeClr val="accent1"/>
                </a:solidFill>
                <a:latin typeface="Nunito Bold"/>
                <a:ea typeface="Nunito Bold"/>
                <a:cs typeface="Nunito Bold"/>
                <a:sym typeface="Nunito Bold"/>
              </a:rPr>
              <a:t> </a:t>
            </a:r>
            <a:r>
              <a:rPr lang="en-US" sz="4000" b="1" dirty="0" err="1" smtClean="0">
                <a:solidFill>
                  <a:schemeClr val="accent1"/>
                </a:solidFill>
                <a:latin typeface="Nunito Bold"/>
                <a:ea typeface="Nunito Bold"/>
                <a:cs typeface="Nunito Bold"/>
                <a:sym typeface="Nunito Bold"/>
              </a:rPr>
              <a:t>bạn</a:t>
            </a:r>
            <a:r>
              <a:rPr lang="en-US" sz="4000" b="1" dirty="0" smtClean="0">
                <a:solidFill>
                  <a:schemeClr val="accent1"/>
                </a:solidFill>
                <a:latin typeface="Nunito Bold"/>
                <a:ea typeface="Nunito Bold"/>
                <a:cs typeface="Nunito Bold"/>
                <a:sym typeface="Nunito Bold"/>
              </a:rPr>
              <a:t> </a:t>
            </a:r>
            <a:r>
              <a:rPr lang="en-US" sz="4000" b="1" dirty="0" err="1" smtClean="0">
                <a:solidFill>
                  <a:schemeClr val="accent1"/>
                </a:solidFill>
                <a:latin typeface="Nunito Bold"/>
                <a:ea typeface="Nunito Bold"/>
                <a:cs typeface="Nunito Bold"/>
                <a:sym typeface="Nunito Bold"/>
              </a:rPr>
              <a:t>để</a:t>
            </a:r>
            <a:r>
              <a:rPr lang="en-US" sz="4000" b="1" dirty="0" smtClean="0">
                <a:solidFill>
                  <a:schemeClr val="accent1"/>
                </a:solidFill>
                <a:latin typeface="Nunito Bold"/>
                <a:ea typeface="Nunito Bold"/>
                <a:cs typeface="Nunito Bold"/>
                <a:sym typeface="Nunito Bold"/>
              </a:rPr>
              <a:t> </a:t>
            </a:r>
            <a:r>
              <a:rPr lang="en-US" sz="4000" b="1" dirty="0" err="1" smtClean="0">
                <a:solidFill>
                  <a:schemeClr val="accent1"/>
                </a:solidFill>
                <a:latin typeface="Nunito Bold"/>
                <a:ea typeface="Nunito Bold"/>
                <a:cs typeface="Nunito Bold"/>
                <a:sym typeface="Nunito Bold"/>
              </a:rPr>
              <a:t>trao</a:t>
            </a:r>
            <a:r>
              <a:rPr lang="en-US" sz="4000" b="1" dirty="0" smtClean="0">
                <a:solidFill>
                  <a:schemeClr val="accent1"/>
                </a:solidFill>
                <a:latin typeface="Nunito Bold"/>
                <a:ea typeface="Nunito Bold"/>
                <a:cs typeface="Nunito Bold"/>
                <a:sym typeface="Nunito Bold"/>
              </a:rPr>
              <a:t> </a:t>
            </a:r>
            <a:r>
              <a:rPr lang="en-US" sz="4000" b="1" dirty="0" err="1" smtClean="0">
                <a:solidFill>
                  <a:schemeClr val="accent1"/>
                </a:solidFill>
                <a:latin typeface="Nunito Bold"/>
                <a:ea typeface="Nunito Bold"/>
                <a:cs typeface="Nunito Bold"/>
                <a:sym typeface="Nunito Bold"/>
              </a:rPr>
              <a:t>đổi</a:t>
            </a:r>
            <a:r>
              <a:rPr lang="en-US" sz="4000" b="1" dirty="0" smtClean="0">
                <a:solidFill>
                  <a:schemeClr val="accent1"/>
                </a:solidFill>
                <a:latin typeface="Nunito Bold"/>
                <a:ea typeface="Nunito Bold"/>
                <a:cs typeface="Nunito Bold"/>
                <a:sym typeface="Nunito Bold"/>
              </a:rPr>
              <a:t> </a:t>
            </a:r>
            <a:r>
              <a:rPr lang="en-US" sz="4000" b="1" dirty="0" err="1" smtClean="0">
                <a:solidFill>
                  <a:schemeClr val="accent1"/>
                </a:solidFill>
                <a:latin typeface="Nunito Bold"/>
                <a:ea typeface="Nunito Bold"/>
                <a:cs typeface="Nunito Bold"/>
                <a:sym typeface="Nunito Bold"/>
              </a:rPr>
              <a:t>về</a:t>
            </a:r>
            <a:r>
              <a:rPr lang="en-US" sz="4000" b="1" dirty="0" smtClean="0">
                <a:solidFill>
                  <a:schemeClr val="accent1"/>
                </a:solidFill>
                <a:latin typeface="Nunito Bold"/>
                <a:ea typeface="Nunito Bold"/>
                <a:cs typeface="Nunito Bold"/>
                <a:sym typeface="Nunito Bold"/>
              </a:rPr>
              <a:t> </a:t>
            </a:r>
            <a:r>
              <a:rPr lang="en-US" sz="4000" b="1" dirty="0" err="1" smtClean="0">
                <a:solidFill>
                  <a:schemeClr val="accent1"/>
                </a:solidFill>
                <a:latin typeface="Nunito Bold"/>
                <a:ea typeface="Nunito Bold"/>
                <a:cs typeface="Nunito Bold"/>
                <a:sym typeface="Nunito Bold"/>
              </a:rPr>
              <a:t>tình</a:t>
            </a:r>
            <a:r>
              <a:rPr lang="en-US" sz="4000" b="1" dirty="0" smtClean="0">
                <a:solidFill>
                  <a:schemeClr val="accent1"/>
                </a:solidFill>
                <a:latin typeface="Nunito Bold"/>
                <a:ea typeface="Nunito Bold"/>
                <a:cs typeface="Nunito Bold"/>
                <a:sym typeface="Nunito Bold"/>
              </a:rPr>
              <a:t> </a:t>
            </a:r>
            <a:r>
              <a:rPr lang="en-US" sz="4000" b="1" dirty="0" err="1" smtClean="0">
                <a:solidFill>
                  <a:schemeClr val="accent1"/>
                </a:solidFill>
                <a:latin typeface="Nunito Bold"/>
                <a:ea typeface="Nunito Bold"/>
                <a:cs typeface="Nunito Bold"/>
                <a:sym typeface="Nunito Bold"/>
              </a:rPr>
              <a:t>huống</a:t>
            </a:r>
            <a:r>
              <a:rPr lang="en-US" sz="4000" b="1" dirty="0" smtClean="0">
                <a:solidFill>
                  <a:schemeClr val="accent1"/>
                </a:solidFill>
                <a:latin typeface="Nunito Bold"/>
                <a:ea typeface="Nunito Bold"/>
                <a:cs typeface="Nunito Bold"/>
                <a:sym typeface="Nunito Bold"/>
              </a:rPr>
              <a:t> </a:t>
            </a:r>
            <a:r>
              <a:rPr lang="en-US" sz="4000" b="1" dirty="0" err="1" smtClean="0">
                <a:solidFill>
                  <a:schemeClr val="accent1"/>
                </a:solidFill>
                <a:latin typeface="Nunito Bold"/>
                <a:ea typeface="Nunito Bold"/>
                <a:cs typeface="Nunito Bold"/>
                <a:sym typeface="Nunito Bold"/>
              </a:rPr>
              <a:t>đó</a:t>
            </a:r>
            <a:r>
              <a:rPr lang="en-US" sz="4000" b="1" dirty="0" smtClean="0">
                <a:solidFill>
                  <a:schemeClr val="accent1"/>
                </a:solidFill>
                <a:latin typeface="Nunito Bold"/>
                <a:ea typeface="Nunito Bold"/>
                <a:cs typeface="Nunito Bold"/>
                <a:sym typeface="Nunito Bold"/>
              </a:rPr>
              <a:t>.</a:t>
            </a:r>
            <a:endParaRPr lang="en-US" sz="4000" b="1" dirty="0">
              <a:solidFill>
                <a:schemeClr val="accent1"/>
              </a:solidFill>
              <a:latin typeface="Nunito Bold"/>
              <a:ea typeface="Nunito Bold"/>
              <a:cs typeface="Nunito Bold"/>
              <a:sym typeface="Nunito Bold"/>
            </a:endParaRPr>
          </a:p>
        </p:txBody>
      </p:sp>
      <p:sp>
        <p:nvSpPr>
          <p:cNvPr id="22" name="Freeform 3"/>
          <p:cNvSpPr/>
          <p:nvPr/>
        </p:nvSpPr>
        <p:spPr>
          <a:xfrm>
            <a:off x="2165331" y="7096986"/>
            <a:ext cx="1598500" cy="1985111"/>
          </a:xfrm>
          <a:custGeom>
            <a:avLst/>
            <a:gdLst/>
            <a:ahLst/>
            <a:cxnLst/>
            <a:rect l="l" t="t" r="r" b="b"/>
            <a:pathLst>
              <a:path w="3691555" h="7492085">
                <a:moveTo>
                  <a:pt x="0" y="0"/>
                </a:moveTo>
                <a:lnTo>
                  <a:pt x="3691555" y="0"/>
                </a:lnTo>
                <a:lnTo>
                  <a:pt x="3691555" y="7492085"/>
                </a:lnTo>
                <a:lnTo>
                  <a:pt x="0" y="7492085"/>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Tree>
    <p:extLst>
      <p:ext uri="{BB962C8B-B14F-4D97-AF65-F5344CB8AC3E}">
        <p14:creationId xmlns:p14="http://schemas.microsoft.com/office/powerpoint/2010/main" val="180590131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fade">
                                      <p:cBhvr>
                                        <p:cTn id="7" dur="5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436839"/>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sp>
        <p:nvSpPr>
          <p:cNvPr id="3" name="Freeform 3"/>
          <p:cNvSpPr/>
          <p:nvPr/>
        </p:nvSpPr>
        <p:spPr>
          <a:xfrm>
            <a:off x="3020850" y="1771950"/>
            <a:ext cx="12246300" cy="6271126"/>
          </a:xfrm>
          <a:custGeom>
            <a:avLst/>
            <a:gdLst/>
            <a:ahLst/>
            <a:cxnLst/>
            <a:rect l="l" t="t" r="r" b="b"/>
            <a:pathLst>
              <a:path w="12246300" h="6271126">
                <a:moveTo>
                  <a:pt x="0" y="0"/>
                </a:moveTo>
                <a:lnTo>
                  <a:pt x="12246300" y="0"/>
                </a:lnTo>
                <a:lnTo>
                  <a:pt x="12246300" y="6271127"/>
                </a:lnTo>
                <a:lnTo>
                  <a:pt x="0" y="6271127"/>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 name="Freeform 4"/>
          <p:cNvSpPr/>
          <p:nvPr/>
        </p:nvSpPr>
        <p:spPr>
          <a:xfrm flipH="1">
            <a:off x="16143268" y="-3984217"/>
            <a:ext cx="10801253" cy="5756168"/>
          </a:xfrm>
          <a:custGeom>
            <a:avLst/>
            <a:gdLst/>
            <a:ahLst/>
            <a:cxnLst/>
            <a:rect l="l" t="t" r="r" b="b"/>
            <a:pathLst>
              <a:path w="10801253" h="5756168">
                <a:moveTo>
                  <a:pt x="10801252" y="0"/>
                </a:moveTo>
                <a:lnTo>
                  <a:pt x="0" y="0"/>
                </a:lnTo>
                <a:lnTo>
                  <a:pt x="0" y="5756167"/>
                </a:lnTo>
                <a:lnTo>
                  <a:pt x="10801252" y="5756167"/>
                </a:lnTo>
                <a:lnTo>
                  <a:pt x="10801252"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5" name="Freeform 5"/>
          <p:cNvSpPr/>
          <p:nvPr/>
        </p:nvSpPr>
        <p:spPr>
          <a:xfrm>
            <a:off x="-8656520" y="-3984217"/>
            <a:ext cx="10801253" cy="5756168"/>
          </a:xfrm>
          <a:custGeom>
            <a:avLst/>
            <a:gdLst/>
            <a:ahLst/>
            <a:cxnLst/>
            <a:rect l="l" t="t" r="r" b="b"/>
            <a:pathLst>
              <a:path w="10801253" h="5756168">
                <a:moveTo>
                  <a:pt x="0" y="0"/>
                </a:moveTo>
                <a:lnTo>
                  <a:pt x="10801252" y="0"/>
                </a:lnTo>
                <a:lnTo>
                  <a:pt x="10801252" y="5756167"/>
                </a:lnTo>
                <a:lnTo>
                  <a:pt x="0" y="5756167"/>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6" name="Freeform 6"/>
          <p:cNvSpPr/>
          <p:nvPr/>
        </p:nvSpPr>
        <p:spPr>
          <a:xfrm>
            <a:off x="-1517919" y="7641371"/>
            <a:ext cx="5496517" cy="2970409"/>
          </a:xfrm>
          <a:custGeom>
            <a:avLst/>
            <a:gdLst/>
            <a:ahLst/>
            <a:cxnLst/>
            <a:rect l="l" t="t" r="r" b="b"/>
            <a:pathLst>
              <a:path w="5496517" h="2970409">
                <a:moveTo>
                  <a:pt x="0" y="0"/>
                </a:moveTo>
                <a:lnTo>
                  <a:pt x="5496517" y="0"/>
                </a:lnTo>
                <a:lnTo>
                  <a:pt x="5496517" y="2970409"/>
                </a:lnTo>
                <a:lnTo>
                  <a:pt x="0" y="2970409"/>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7" name="Freeform 7"/>
          <p:cNvSpPr/>
          <p:nvPr/>
        </p:nvSpPr>
        <p:spPr>
          <a:xfrm flipH="1">
            <a:off x="14309402" y="7641371"/>
            <a:ext cx="5496517" cy="2970409"/>
          </a:xfrm>
          <a:custGeom>
            <a:avLst/>
            <a:gdLst/>
            <a:ahLst/>
            <a:cxnLst/>
            <a:rect l="l" t="t" r="r" b="b"/>
            <a:pathLst>
              <a:path w="5496517" h="2970409">
                <a:moveTo>
                  <a:pt x="5496517" y="0"/>
                </a:moveTo>
                <a:lnTo>
                  <a:pt x="0" y="0"/>
                </a:lnTo>
                <a:lnTo>
                  <a:pt x="0" y="2970409"/>
                </a:lnTo>
                <a:lnTo>
                  <a:pt x="5496517" y="2970409"/>
                </a:lnTo>
                <a:lnTo>
                  <a:pt x="5496517" y="0"/>
                </a:lnTo>
                <a:close/>
              </a:path>
            </a:pathLst>
          </a:custGeom>
          <a:blipFill>
            <a:blip r:embed="rId7">
              <a:extLst>
                <a:ext uri="{96DAC541-7B7A-43D3-8B79-37D633B846F1}">
                  <asvg:svgBlip xmlns="" xmlns:asvg="http://schemas.microsoft.com/office/drawing/2016/SVG/main" r:embed="rId8"/>
                </a:ext>
              </a:extLst>
            </a:blip>
            <a:stretch>
              <a:fillRect/>
            </a:stretch>
          </a:blipFill>
          <a:ln cap="sq">
            <a:noFill/>
            <a:prstDash val="solid"/>
            <a:miter/>
          </a:ln>
        </p:spPr>
      </p:sp>
      <p:sp>
        <p:nvSpPr>
          <p:cNvPr id="8" name="TextBox 8"/>
          <p:cNvSpPr txBox="1"/>
          <p:nvPr/>
        </p:nvSpPr>
        <p:spPr>
          <a:xfrm>
            <a:off x="4276960" y="4392963"/>
            <a:ext cx="9734081" cy="1580712"/>
          </a:xfrm>
          <a:prstGeom prst="rect">
            <a:avLst/>
          </a:prstGeom>
        </p:spPr>
        <p:txBody>
          <a:bodyPr lIns="0" tIns="0" rIns="0" bIns="0" rtlCol="0" anchor="t">
            <a:spAutoFit/>
          </a:bodyPr>
          <a:lstStyle/>
          <a:p>
            <a:pPr marL="0" lvl="0" indent="0" algn="ctr">
              <a:lnSpc>
                <a:spcPts val="12527"/>
              </a:lnSpc>
              <a:spcBef>
                <a:spcPct val="0"/>
              </a:spcBef>
            </a:pPr>
            <a:r>
              <a:rPr lang="en-US" sz="10616" spc="594">
                <a:solidFill>
                  <a:srgbClr val="65503D"/>
                </a:solidFill>
                <a:latin typeface="Wedges"/>
                <a:ea typeface="Wedges"/>
                <a:cs typeface="Wedges"/>
                <a:sym typeface="Wedges"/>
              </a:rPr>
              <a:t>THANK YOU</a:t>
            </a:r>
          </a:p>
        </p:txBody>
      </p:sp>
      <p:sp>
        <p:nvSpPr>
          <p:cNvPr id="9" name="Freeform 9"/>
          <p:cNvSpPr/>
          <p:nvPr/>
        </p:nvSpPr>
        <p:spPr>
          <a:xfrm flipH="1">
            <a:off x="12717123" y="5460741"/>
            <a:ext cx="1339023" cy="1025868"/>
          </a:xfrm>
          <a:custGeom>
            <a:avLst/>
            <a:gdLst/>
            <a:ahLst/>
            <a:cxnLst/>
            <a:rect l="l" t="t" r="r" b="b"/>
            <a:pathLst>
              <a:path w="1339023" h="1025868">
                <a:moveTo>
                  <a:pt x="1339024" y="0"/>
                </a:moveTo>
                <a:lnTo>
                  <a:pt x="0" y="0"/>
                </a:lnTo>
                <a:lnTo>
                  <a:pt x="0" y="1025868"/>
                </a:lnTo>
                <a:lnTo>
                  <a:pt x="1339024" y="1025868"/>
                </a:lnTo>
                <a:lnTo>
                  <a:pt x="1339024"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10" name="Freeform 10"/>
          <p:cNvSpPr/>
          <p:nvPr/>
        </p:nvSpPr>
        <p:spPr>
          <a:xfrm rot="-5704622">
            <a:off x="3714588" y="3808059"/>
            <a:ext cx="1124744" cy="990889"/>
          </a:xfrm>
          <a:custGeom>
            <a:avLst/>
            <a:gdLst/>
            <a:ahLst/>
            <a:cxnLst/>
            <a:rect l="l" t="t" r="r" b="b"/>
            <a:pathLst>
              <a:path w="1124744" h="990889">
                <a:moveTo>
                  <a:pt x="0" y="0"/>
                </a:moveTo>
                <a:lnTo>
                  <a:pt x="1124743" y="0"/>
                </a:lnTo>
                <a:lnTo>
                  <a:pt x="1124743" y="990889"/>
                </a:lnTo>
                <a:lnTo>
                  <a:pt x="0" y="990889"/>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a:ln cap="sq">
            <a:noFill/>
            <a:prstDash val="solid"/>
            <a:miter/>
          </a:ln>
        </p:spPr>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sp>
        <p:nvSpPr>
          <p:cNvPr id="3" name="Freeform 3"/>
          <p:cNvSpPr/>
          <p:nvPr/>
        </p:nvSpPr>
        <p:spPr>
          <a:xfrm>
            <a:off x="3020850" y="1771950"/>
            <a:ext cx="12246300" cy="6271126"/>
          </a:xfrm>
          <a:custGeom>
            <a:avLst/>
            <a:gdLst/>
            <a:ahLst/>
            <a:cxnLst/>
            <a:rect l="l" t="t" r="r" b="b"/>
            <a:pathLst>
              <a:path w="12246300" h="6271126">
                <a:moveTo>
                  <a:pt x="0" y="0"/>
                </a:moveTo>
                <a:lnTo>
                  <a:pt x="12246300" y="0"/>
                </a:lnTo>
                <a:lnTo>
                  <a:pt x="12246300" y="6271127"/>
                </a:lnTo>
                <a:lnTo>
                  <a:pt x="0" y="6271127"/>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 name="Freeform 4"/>
          <p:cNvSpPr/>
          <p:nvPr/>
        </p:nvSpPr>
        <p:spPr>
          <a:xfrm flipH="1">
            <a:off x="16143268" y="-3984217"/>
            <a:ext cx="10801253" cy="5756168"/>
          </a:xfrm>
          <a:custGeom>
            <a:avLst/>
            <a:gdLst/>
            <a:ahLst/>
            <a:cxnLst/>
            <a:rect l="l" t="t" r="r" b="b"/>
            <a:pathLst>
              <a:path w="10801253" h="5756168">
                <a:moveTo>
                  <a:pt x="10801252" y="0"/>
                </a:moveTo>
                <a:lnTo>
                  <a:pt x="0" y="0"/>
                </a:lnTo>
                <a:lnTo>
                  <a:pt x="0" y="5756167"/>
                </a:lnTo>
                <a:lnTo>
                  <a:pt x="10801252" y="5756167"/>
                </a:lnTo>
                <a:lnTo>
                  <a:pt x="10801252"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5" name="Freeform 5"/>
          <p:cNvSpPr/>
          <p:nvPr/>
        </p:nvSpPr>
        <p:spPr>
          <a:xfrm>
            <a:off x="-8656520" y="-3984217"/>
            <a:ext cx="10801253" cy="5756168"/>
          </a:xfrm>
          <a:custGeom>
            <a:avLst/>
            <a:gdLst/>
            <a:ahLst/>
            <a:cxnLst/>
            <a:rect l="l" t="t" r="r" b="b"/>
            <a:pathLst>
              <a:path w="10801253" h="5756168">
                <a:moveTo>
                  <a:pt x="0" y="0"/>
                </a:moveTo>
                <a:lnTo>
                  <a:pt x="10801252" y="0"/>
                </a:lnTo>
                <a:lnTo>
                  <a:pt x="10801252" y="5756167"/>
                </a:lnTo>
                <a:lnTo>
                  <a:pt x="0" y="5756167"/>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6" name="Freeform 6"/>
          <p:cNvSpPr/>
          <p:nvPr/>
        </p:nvSpPr>
        <p:spPr>
          <a:xfrm>
            <a:off x="-1517919" y="7641371"/>
            <a:ext cx="5496517" cy="2970409"/>
          </a:xfrm>
          <a:custGeom>
            <a:avLst/>
            <a:gdLst/>
            <a:ahLst/>
            <a:cxnLst/>
            <a:rect l="l" t="t" r="r" b="b"/>
            <a:pathLst>
              <a:path w="5496517" h="2970409">
                <a:moveTo>
                  <a:pt x="0" y="0"/>
                </a:moveTo>
                <a:lnTo>
                  <a:pt x="5496517" y="0"/>
                </a:lnTo>
                <a:lnTo>
                  <a:pt x="5496517" y="2970409"/>
                </a:lnTo>
                <a:lnTo>
                  <a:pt x="0" y="2970409"/>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7" name="Freeform 7"/>
          <p:cNvSpPr/>
          <p:nvPr/>
        </p:nvSpPr>
        <p:spPr>
          <a:xfrm flipH="1">
            <a:off x="14309402" y="7641371"/>
            <a:ext cx="5496517" cy="2970409"/>
          </a:xfrm>
          <a:custGeom>
            <a:avLst/>
            <a:gdLst/>
            <a:ahLst/>
            <a:cxnLst/>
            <a:rect l="l" t="t" r="r" b="b"/>
            <a:pathLst>
              <a:path w="5496517" h="2970409">
                <a:moveTo>
                  <a:pt x="5496517" y="0"/>
                </a:moveTo>
                <a:lnTo>
                  <a:pt x="0" y="0"/>
                </a:lnTo>
                <a:lnTo>
                  <a:pt x="0" y="2970409"/>
                </a:lnTo>
                <a:lnTo>
                  <a:pt x="5496517" y="2970409"/>
                </a:lnTo>
                <a:lnTo>
                  <a:pt x="5496517" y="0"/>
                </a:lnTo>
                <a:close/>
              </a:path>
            </a:pathLst>
          </a:custGeom>
          <a:blipFill>
            <a:blip r:embed="rId7">
              <a:extLst>
                <a:ext uri="{96DAC541-7B7A-43D3-8B79-37D633B846F1}">
                  <asvg:svgBlip xmlns="" xmlns:asvg="http://schemas.microsoft.com/office/drawing/2016/SVG/main" r:embed="rId8"/>
                </a:ext>
              </a:extLst>
            </a:blip>
            <a:stretch>
              <a:fillRect/>
            </a:stretch>
          </a:blipFill>
          <a:ln cap="sq">
            <a:noFill/>
            <a:prstDash val="solid"/>
            <a:miter/>
          </a:ln>
        </p:spPr>
      </p:sp>
      <p:sp>
        <p:nvSpPr>
          <p:cNvPr id="8" name="Freeform 8"/>
          <p:cNvSpPr/>
          <p:nvPr/>
        </p:nvSpPr>
        <p:spPr>
          <a:xfrm flipH="1">
            <a:off x="13027894" y="5540254"/>
            <a:ext cx="1177117" cy="901826"/>
          </a:xfrm>
          <a:custGeom>
            <a:avLst/>
            <a:gdLst/>
            <a:ahLst/>
            <a:cxnLst/>
            <a:rect l="l" t="t" r="r" b="b"/>
            <a:pathLst>
              <a:path w="1177117" h="901826">
                <a:moveTo>
                  <a:pt x="1177116" y="0"/>
                </a:moveTo>
                <a:lnTo>
                  <a:pt x="0" y="0"/>
                </a:lnTo>
                <a:lnTo>
                  <a:pt x="0" y="901826"/>
                </a:lnTo>
                <a:lnTo>
                  <a:pt x="1177116" y="901826"/>
                </a:lnTo>
                <a:lnTo>
                  <a:pt x="1177116"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9" name="TextBox 9"/>
          <p:cNvSpPr txBox="1"/>
          <p:nvPr/>
        </p:nvSpPr>
        <p:spPr>
          <a:xfrm>
            <a:off x="3410845" y="4179165"/>
            <a:ext cx="11143356" cy="3654847"/>
          </a:xfrm>
          <a:prstGeom prst="rect">
            <a:avLst/>
          </a:prstGeom>
        </p:spPr>
        <p:txBody>
          <a:bodyPr wrap="square" lIns="0" tIns="0" rIns="0" bIns="0" rtlCol="0" anchor="t">
            <a:spAutoFit/>
          </a:bodyPr>
          <a:lstStyle/>
          <a:p>
            <a:pPr algn="ctr">
              <a:lnSpc>
                <a:spcPts val="9490"/>
              </a:lnSpc>
            </a:pPr>
            <a:r>
              <a:rPr lang="en-US" sz="8042" spc="450" dirty="0" smtClean="0">
                <a:solidFill>
                  <a:srgbClr val="00B0F0"/>
                </a:solidFill>
                <a:latin typeface="Paytone One"/>
                <a:ea typeface="Paytone One"/>
                <a:cs typeface="Paytone One"/>
                <a:sym typeface="Paytone One"/>
              </a:rPr>
              <a:t>HÌNH THÀNH KIẾN THỨC</a:t>
            </a:r>
            <a:endParaRPr lang="en-US" sz="8042" spc="450" dirty="0">
              <a:solidFill>
                <a:srgbClr val="00B0F0"/>
              </a:solidFill>
              <a:latin typeface="Paytone One"/>
              <a:ea typeface="Paytone One"/>
              <a:cs typeface="Paytone One"/>
              <a:sym typeface="Paytone One"/>
            </a:endParaRPr>
          </a:p>
          <a:p>
            <a:pPr marL="0" lvl="0" indent="0" algn="ctr">
              <a:lnSpc>
                <a:spcPts val="9490"/>
              </a:lnSpc>
              <a:spcBef>
                <a:spcPct val="0"/>
              </a:spcBef>
            </a:pPr>
            <a:endParaRPr lang="en-US" sz="8042" spc="450" dirty="0">
              <a:solidFill>
                <a:srgbClr val="65503D"/>
              </a:solidFill>
              <a:latin typeface="Paytone One"/>
              <a:ea typeface="Paytone One"/>
              <a:cs typeface="Paytone One"/>
              <a:sym typeface="Paytone One"/>
            </a:endParaRPr>
          </a:p>
        </p:txBody>
      </p:sp>
    </p:spTree>
    <p:extLst>
      <p:ext uri="{BB962C8B-B14F-4D97-AF65-F5344CB8AC3E}">
        <p14:creationId xmlns:p14="http://schemas.microsoft.com/office/powerpoint/2010/main" val="97109315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grpSp>
        <p:nvGrpSpPr>
          <p:cNvPr id="3" name="Group 3"/>
          <p:cNvGrpSpPr/>
          <p:nvPr/>
        </p:nvGrpSpPr>
        <p:grpSpPr>
          <a:xfrm>
            <a:off x="1028700" y="1028700"/>
            <a:ext cx="16230600" cy="8229600"/>
            <a:chOff x="0" y="0"/>
            <a:chExt cx="4274726" cy="2167467"/>
          </a:xfrm>
        </p:grpSpPr>
        <p:sp>
          <p:nvSpPr>
            <p:cNvPr id="4" name="Freeform 4"/>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38100" cap="sq">
              <a:solidFill>
                <a:srgbClr val="644F3D"/>
              </a:solidFill>
              <a:prstDash val="solid"/>
              <a:miter/>
            </a:ln>
          </p:spPr>
        </p:sp>
        <p:sp>
          <p:nvSpPr>
            <p:cNvPr id="5" name="TextBox 5"/>
            <p:cNvSpPr txBox="1"/>
            <p:nvPr/>
          </p:nvSpPr>
          <p:spPr>
            <a:xfrm>
              <a:off x="0" y="-38100"/>
              <a:ext cx="4274726" cy="2205567"/>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1205720" y="1170762"/>
            <a:ext cx="15876560" cy="7945476"/>
            <a:chOff x="0" y="0"/>
            <a:chExt cx="4181481" cy="2092636"/>
          </a:xfrm>
        </p:grpSpPr>
        <p:sp>
          <p:nvSpPr>
            <p:cNvPr id="7" name="Freeform 7"/>
            <p:cNvSpPr/>
            <p:nvPr/>
          </p:nvSpPr>
          <p:spPr>
            <a:xfrm>
              <a:off x="0" y="0"/>
              <a:ext cx="4181481" cy="2092636"/>
            </a:xfrm>
            <a:custGeom>
              <a:avLst/>
              <a:gdLst/>
              <a:ahLst/>
              <a:cxnLst/>
              <a:rect l="l" t="t" r="r" b="b"/>
              <a:pathLst>
                <a:path w="4181481" h="2092636">
                  <a:moveTo>
                    <a:pt x="0" y="0"/>
                  </a:moveTo>
                  <a:lnTo>
                    <a:pt x="4181481" y="0"/>
                  </a:lnTo>
                  <a:lnTo>
                    <a:pt x="4181481" y="2092636"/>
                  </a:lnTo>
                  <a:lnTo>
                    <a:pt x="0" y="2092636"/>
                  </a:lnTo>
                  <a:close/>
                </a:path>
              </a:pathLst>
            </a:custGeom>
            <a:solidFill>
              <a:srgbClr val="FFFFFF"/>
            </a:solidFill>
            <a:ln w="38100" cap="sq">
              <a:solidFill>
                <a:srgbClr val="C1CE9A"/>
              </a:solidFill>
              <a:prstDash val="lgDash"/>
              <a:miter/>
            </a:ln>
          </p:spPr>
        </p:sp>
        <p:sp>
          <p:nvSpPr>
            <p:cNvPr id="8" name="TextBox 8"/>
            <p:cNvSpPr txBox="1"/>
            <p:nvPr/>
          </p:nvSpPr>
          <p:spPr>
            <a:xfrm>
              <a:off x="0" y="-38100"/>
              <a:ext cx="4181481" cy="2130736"/>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flipH="1">
            <a:off x="292166" y="1438055"/>
            <a:ext cx="1312631" cy="837697"/>
          </a:xfrm>
          <a:custGeom>
            <a:avLst/>
            <a:gdLst/>
            <a:ahLst/>
            <a:cxnLst/>
            <a:rect l="l" t="t" r="r" b="b"/>
            <a:pathLst>
              <a:path w="1312631" h="837697">
                <a:moveTo>
                  <a:pt x="1312631" y="0"/>
                </a:moveTo>
                <a:lnTo>
                  <a:pt x="0" y="0"/>
                </a:lnTo>
                <a:lnTo>
                  <a:pt x="0" y="837697"/>
                </a:lnTo>
                <a:lnTo>
                  <a:pt x="1312631" y="837697"/>
                </a:lnTo>
                <a:lnTo>
                  <a:pt x="1312631" y="0"/>
                </a:lnTo>
                <a:close/>
              </a:path>
            </a:pathLst>
          </a:custGeom>
          <a:blipFill>
            <a:blip r:embed="rId3">
              <a:extLst>
                <a:ext uri="{96DAC541-7B7A-43D3-8B79-37D633B846F1}">
                  <asvg:svgBlip xmlns="" xmlns:asvg="http://schemas.microsoft.com/office/drawing/2016/SVG/main" r:embed="rId4"/>
                </a:ext>
              </a:extLst>
            </a:blip>
            <a:stretch>
              <a:fillRect/>
            </a:stretch>
          </a:blipFill>
          <a:ln cap="sq">
            <a:noFill/>
            <a:prstDash val="solid"/>
            <a:miter/>
          </a:ln>
        </p:spPr>
      </p:sp>
      <p:sp>
        <p:nvSpPr>
          <p:cNvPr id="10" name="Freeform 10"/>
          <p:cNvSpPr/>
          <p:nvPr/>
        </p:nvSpPr>
        <p:spPr>
          <a:xfrm>
            <a:off x="1604797" y="308481"/>
            <a:ext cx="1581824" cy="1009491"/>
          </a:xfrm>
          <a:custGeom>
            <a:avLst/>
            <a:gdLst/>
            <a:ahLst/>
            <a:cxnLst/>
            <a:rect l="l" t="t" r="r" b="b"/>
            <a:pathLst>
              <a:path w="1581824" h="1009491">
                <a:moveTo>
                  <a:pt x="0" y="0"/>
                </a:moveTo>
                <a:lnTo>
                  <a:pt x="1581824" y="0"/>
                </a:lnTo>
                <a:lnTo>
                  <a:pt x="1581824" y="1009491"/>
                </a:lnTo>
                <a:lnTo>
                  <a:pt x="0" y="1009491"/>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a:ln cap="sq">
            <a:noFill/>
            <a:prstDash val="solid"/>
            <a:miter/>
          </a:ln>
        </p:spPr>
      </p:sp>
      <p:sp>
        <p:nvSpPr>
          <p:cNvPr id="11" name="Freeform 11"/>
          <p:cNvSpPr/>
          <p:nvPr/>
        </p:nvSpPr>
        <p:spPr>
          <a:xfrm flipH="1">
            <a:off x="16143268" y="-3984217"/>
            <a:ext cx="10801253" cy="5756168"/>
          </a:xfrm>
          <a:custGeom>
            <a:avLst/>
            <a:gdLst/>
            <a:ahLst/>
            <a:cxnLst/>
            <a:rect l="l" t="t" r="r" b="b"/>
            <a:pathLst>
              <a:path w="10801253" h="5756168">
                <a:moveTo>
                  <a:pt x="10801252" y="0"/>
                </a:moveTo>
                <a:lnTo>
                  <a:pt x="0" y="0"/>
                </a:lnTo>
                <a:lnTo>
                  <a:pt x="0" y="5756167"/>
                </a:lnTo>
                <a:lnTo>
                  <a:pt x="10801252" y="5756167"/>
                </a:lnTo>
                <a:lnTo>
                  <a:pt x="10801252"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12" name="Freeform 12"/>
          <p:cNvSpPr/>
          <p:nvPr/>
        </p:nvSpPr>
        <p:spPr>
          <a:xfrm>
            <a:off x="-8656520" y="-3984217"/>
            <a:ext cx="10801253" cy="5756168"/>
          </a:xfrm>
          <a:custGeom>
            <a:avLst/>
            <a:gdLst/>
            <a:ahLst/>
            <a:cxnLst/>
            <a:rect l="l" t="t" r="r" b="b"/>
            <a:pathLst>
              <a:path w="10801253" h="5756168">
                <a:moveTo>
                  <a:pt x="0" y="0"/>
                </a:moveTo>
                <a:lnTo>
                  <a:pt x="10801252" y="0"/>
                </a:lnTo>
                <a:lnTo>
                  <a:pt x="10801252" y="5756167"/>
                </a:lnTo>
                <a:lnTo>
                  <a:pt x="0" y="5756167"/>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13" name="TextBox 13"/>
          <p:cNvSpPr txBox="1"/>
          <p:nvPr/>
        </p:nvSpPr>
        <p:spPr>
          <a:xfrm>
            <a:off x="1316749" y="1871988"/>
            <a:ext cx="15114568" cy="1071447"/>
          </a:xfrm>
          <a:prstGeom prst="rect">
            <a:avLst/>
          </a:prstGeom>
        </p:spPr>
        <p:txBody>
          <a:bodyPr wrap="square" lIns="0" tIns="0" rIns="0" bIns="0" rtlCol="0" anchor="t">
            <a:spAutoFit/>
          </a:bodyPr>
          <a:lstStyle/>
          <a:p>
            <a:pPr algn="ctr">
              <a:lnSpc>
                <a:spcPts val="8850"/>
              </a:lnSpc>
            </a:pPr>
            <a:r>
              <a:rPr lang="en-US" sz="6000" b="1" spc="420" dirty="0" smtClean="0">
                <a:solidFill>
                  <a:srgbClr val="FF0000"/>
                </a:solidFill>
                <a:latin typeface="Dancing Script"/>
                <a:ea typeface="Dancing Script"/>
                <a:cs typeface="Dancing Script"/>
                <a:sym typeface="Dancing Script"/>
              </a:rPr>
              <a:t>1.GIAO TIẾP TRONG KHÔNG GIAN MẠNG</a:t>
            </a:r>
            <a:endParaRPr lang="en-US" sz="6000" b="1" spc="420" dirty="0">
              <a:solidFill>
                <a:srgbClr val="FF0000"/>
              </a:solidFill>
              <a:latin typeface="Dancing Script"/>
              <a:ea typeface="Dancing Script"/>
              <a:cs typeface="Dancing Script"/>
              <a:sym typeface="Dancing Script"/>
            </a:endParaRPr>
          </a:p>
        </p:txBody>
      </p:sp>
      <p:sp>
        <p:nvSpPr>
          <p:cNvPr id="14" name="TextBox 14"/>
          <p:cNvSpPr txBox="1"/>
          <p:nvPr/>
        </p:nvSpPr>
        <p:spPr>
          <a:xfrm>
            <a:off x="2144732" y="4115435"/>
            <a:ext cx="13998536" cy="1979930"/>
          </a:xfrm>
          <a:prstGeom prst="rect">
            <a:avLst/>
          </a:prstGeom>
        </p:spPr>
        <p:txBody>
          <a:bodyPr lIns="0" tIns="0" rIns="0" bIns="0" rtlCol="0" anchor="t">
            <a:spAutoFit/>
          </a:bodyPr>
          <a:lstStyle/>
          <a:p>
            <a:pPr marL="410211" lvl="1" algn="just">
              <a:lnSpc>
                <a:spcPts val="5320"/>
              </a:lnSpc>
            </a:pPr>
            <a:r>
              <a:rPr lang="en-US" sz="3800" dirty="0" smtClean="0">
                <a:solidFill>
                  <a:srgbClr val="65503D"/>
                </a:solidFill>
                <a:latin typeface="Paytone One"/>
                <a:ea typeface="Paytone One"/>
                <a:cs typeface="Paytone One"/>
                <a:sym typeface="Paytone One"/>
              </a:rPr>
              <a:t>-</a:t>
            </a:r>
            <a:r>
              <a:rPr lang="en-US" sz="3800" dirty="0" err="1" smtClean="0">
                <a:solidFill>
                  <a:srgbClr val="65503D"/>
                </a:solidFill>
                <a:latin typeface="Paytone One"/>
                <a:ea typeface="Paytone One"/>
                <a:cs typeface="Paytone One"/>
                <a:sym typeface="Paytone One"/>
              </a:rPr>
              <a:t>Giới</a:t>
            </a:r>
            <a:r>
              <a:rPr lang="en-US" sz="3800" dirty="0" smtClean="0">
                <a:solidFill>
                  <a:srgbClr val="65503D"/>
                </a:solidFill>
                <a:latin typeface="Paytone One"/>
                <a:ea typeface="Paytone One"/>
                <a:cs typeface="Paytone One"/>
                <a:sym typeface="Paytone One"/>
              </a:rPr>
              <a:t> </a:t>
            </a:r>
            <a:r>
              <a:rPr lang="en-US" sz="3800" dirty="0" err="1">
                <a:solidFill>
                  <a:srgbClr val="65503D"/>
                </a:solidFill>
                <a:latin typeface="Paytone One"/>
                <a:ea typeface="Paytone One"/>
                <a:cs typeface="Paytone One"/>
                <a:sym typeface="Paytone One"/>
              </a:rPr>
              <a:t>thiệu</a:t>
            </a:r>
            <a:r>
              <a:rPr lang="en-US" sz="3800" dirty="0">
                <a:solidFill>
                  <a:srgbClr val="65503D"/>
                </a:solidFill>
                <a:latin typeface="Paytone One"/>
                <a:ea typeface="Paytone One"/>
                <a:cs typeface="Paytone One"/>
                <a:sym typeface="Paytone One"/>
              </a:rPr>
              <a:t> </a:t>
            </a:r>
            <a:r>
              <a:rPr lang="en-US" sz="3800" dirty="0" err="1">
                <a:solidFill>
                  <a:srgbClr val="65503D"/>
                </a:solidFill>
                <a:latin typeface="Paytone One"/>
                <a:ea typeface="Paytone One"/>
                <a:cs typeface="Paytone One"/>
                <a:sym typeface="Paytone One"/>
              </a:rPr>
              <a:t>hoạt</a:t>
            </a:r>
            <a:r>
              <a:rPr lang="en-US" sz="3800" dirty="0">
                <a:solidFill>
                  <a:srgbClr val="65503D"/>
                </a:solidFill>
                <a:latin typeface="Paytone One"/>
                <a:ea typeface="Paytone One"/>
                <a:cs typeface="Paytone One"/>
                <a:sym typeface="Paytone One"/>
              </a:rPr>
              <a:t> </a:t>
            </a:r>
            <a:r>
              <a:rPr lang="en-US" sz="3800" dirty="0" err="1">
                <a:solidFill>
                  <a:srgbClr val="65503D"/>
                </a:solidFill>
                <a:latin typeface="Paytone One"/>
                <a:ea typeface="Paytone One"/>
                <a:cs typeface="Paytone One"/>
                <a:sym typeface="Paytone One"/>
              </a:rPr>
              <a:t>động</a:t>
            </a:r>
            <a:r>
              <a:rPr lang="en-US" sz="3800" dirty="0">
                <a:solidFill>
                  <a:srgbClr val="65503D"/>
                </a:solidFill>
                <a:latin typeface="Paytone One"/>
                <a:ea typeface="Paytone One"/>
                <a:cs typeface="Paytone One"/>
                <a:sym typeface="Paytone One"/>
              </a:rPr>
              <a:t> 1</a:t>
            </a:r>
          </a:p>
          <a:p>
            <a:pPr marL="410211" lvl="1" algn="just">
              <a:lnSpc>
                <a:spcPts val="5320"/>
              </a:lnSpc>
            </a:pPr>
            <a:r>
              <a:rPr lang="en-US" sz="3800" dirty="0">
                <a:solidFill>
                  <a:srgbClr val="65503D"/>
                </a:solidFill>
                <a:latin typeface="Paytone One"/>
                <a:ea typeface="Paytone One"/>
                <a:cs typeface="Paytone One"/>
                <a:sym typeface="Paytone One"/>
              </a:rPr>
              <a:t>-</a:t>
            </a:r>
            <a:r>
              <a:rPr lang="en-US" sz="3800" dirty="0" err="1" smtClean="0">
                <a:solidFill>
                  <a:srgbClr val="65503D"/>
                </a:solidFill>
                <a:latin typeface="Paytone One"/>
                <a:ea typeface="Paytone One"/>
                <a:cs typeface="Paytone One"/>
                <a:sym typeface="Paytone One"/>
              </a:rPr>
              <a:t>Khái</a:t>
            </a:r>
            <a:r>
              <a:rPr lang="en-US" sz="3800" dirty="0" smtClean="0">
                <a:solidFill>
                  <a:srgbClr val="65503D"/>
                </a:solidFill>
                <a:latin typeface="Paytone One"/>
                <a:ea typeface="Paytone One"/>
                <a:cs typeface="Paytone One"/>
                <a:sym typeface="Paytone One"/>
              </a:rPr>
              <a:t> </a:t>
            </a:r>
            <a:r>
              <a:rPr lang="en-US" sz="3800" dirty="0" err="1">
                <a:solidFill>
                  <a:srgbClr val="65503D"/>
                </a:solidFill>
                <a:latin typeface="Paytone One"/>
                <a:ea typeface="Paytone One"/>
                <a:cs typeface="Paytone One"/>
                <a:sym typeface="Paytone One"/>
              </a:rPr>
              <a:t>niệm</a:t>
            </a:r>
            <a:r>
              <a:rPr lang="en-US" sz="3800" dirty="0">
                <a:solidFill>
                  <a:srgbClr val="65503D"/>
                </a:solidFill>
                <a:latin typeface="Paytone One"/>
                <a:ea typeface="Paytone One"/>
                <a:cs typeface="Paytone One"/>
                <a:sym typeface="Paytone One"/>
              </a:rPr>
              <a:t> </a:t>
            </a:r>
            <a:r>
              <a:rPr lang="en-US" sz="3800" dirty="0" err="1">
                <a:solidFill>
                  <a:srgbClr val="65503D"/>
                </a:solidFill>
                <a:latin typeface="Paytone One"/>
                <a:ea typeface="Paytone One"/>
                <a:cs typeface="Paytone One"/>
                <a:sym typeface="Paytone One"/>
              </a:rPr>
              <a:t>không</a:t>
            </a:r>
            <a:r>
              <a:rPr lang="en-US" sz="3800" dirty="0">
                <a:solidFill>
                  <a:srgbClr val="65503D"/>
                </a:solidFill>
                <a:latin typeface="Paytone One"/>
                <a:ea typeface="Paytone One"/>
                <a:cs typeface="Paytone One"/>
                <a:sym typeface="Paytone One"/>
              </a:rPr>
              <a:t> </a:t>
            </a:r>
            <a:r>
              <a:rPr lang="en-US" sz="3800" dirty="0" err="1">
                <a:solidFill>
                  <a:srgbClr val="65503D"/>
                </a:solidFill>
                <a:latin typeface="Paytone One"/>
                <a:ea typeface="Paytone One"/>
                <a:cs typeface="Paytone One"/>
                <a:sym typeface="Paytone One"/>
              </a:rPr>
              <a:t>gian</a:t>
            </a:r>
            <a:r>
              <a:rPr lang="en-US" sz="3800" dirty="0">
                <a:solidFill>
                  <a:srgbClr val="65503D"/>
                </a:solidFill>
                <a:latin typeface="Paytone One"/>
                <a:ea typeface="Paytone One"/>
                <a:cs typeface="Paytone One"/>
                <a:sym typeface="Paytone One"/>
              </a:rPr>
              <a:t> </a:t>
            </a:r>
            <a:r>
              <a:rPr lang="en-US" sz="3800" dirty="0" err="1">
                <a:solidFill>
                  <a:srgbClr val="65503D"/>
                </a:solidFill>
                <a:latin typeface="Paytone One"/>
                <a:ea typeface="Paytone One"/>
                <a:cs typeface="Paytone One"/>
                <a:sym typeface="Paytone One"/>
              </a:rPr>
              <a:t>mạng</a:t>
            </a:r>
            <a:endParaRPr lang="en-US" sz="3800" dirty="0">
              <a:solidFill>
                <a:srgbClr val="65503D"/>
              </a:solidFill>
              <a:latin typeface="Paytone One"/>
              <a:ea typeface="Paytone One"/>
              <a:cs typeface="Paytone One"/>
              <a:sym typeface="Paytone One"/>
            </a:endParaRPr>
          </a:p>
          <a:p>
            <a:pPr marL="410211" lvl="1" algn="just">
              <a:lnSpc>
                <a:spcPts val="5320"/>
              </a:lnSpc>
            </a:pPr>
            <a:r>
              <a:rPr lang="en-US" sz="3800" dirty="0" smtClean="0">
                <a:solidFill>
                  <a:srgbClr val="65503D"/>
                </a:solidFill>
                <a:latin typeface="Paytone One"/>
                <a:ea typeface="Paytone One"/>
                <a:cs typeface="Paytone One"/>
                <a:sym typeface="Paytone One"/>
              </a:rPr>
              <a:t>-</a:t>
            </a:r>
            <a:r>
              <a:rPr lang="en-US" sz="3800" dirty="0" err="1" smtClean="0">
                <a:solidFill>
                  <a:srgbClr val="65503D"/>
                </a:solidFill>
                <a:latin typeface="Paytone One"/>
                <a:ea typeface="Paytone One"/>
                <a:cs typeface="Paytone One"/>
                <a:sym typeface="Paytone One"/>
              </a:rPr>
              <a:t>Ưu</a:t>
            </a:r>
            <a:r>
              <a:rPr lang="en-US" sz="3800" dirty="0" smtClean="0">
                <a:solidFill>
                  <a:srgbClr val="65503D"/>
                </a:solidFill>
                <a:latin typeface="Paytone One"/>
                <a:ea typeface="Paytone One"/>
                <a:cs typeface="Paytone One"/>
                <a:sym typeface="Paytone One"/>
              </a:rPr>
              <a:t> </a:t>
            </a:r>
            <a:r>
              <a:rPr lang="en-US" sz="3800" dirty="0" err="1">
                <a:solidFill>
                  <a:srgbClr val="65503D"/>
                </a:solidFill>
                <a:latin typeface="Paytone One"/>
                <a:ea typeface="Paytone One"/>
                <a:cs typeface="Paytone One"/>
                <a:sym typeface="Paytone One"/>
              </a:rPr>
              <a:t>điểm</a:t>
            </a:r>
            <a:r>
              <a:rPr lang="en-US" sz="3800" dirty="0">
                <a:solidFill>
                  <a:srgbClr val="65503D"/>
                </a:solidFill>
                <a:latin typeface="Paytone One"/>
                <a:ea typeface="Paytone One"/>
                <a:cs typeface="Paytone One"/>
                <a:sym typeface="Paytone One"/>
              </a:rPr>
              <a:t> </a:t>
            </a:r>
            <a:r>
              <a:rPr lang="en-US" sz="3800" dirty="0" err="1">
                <a:solidFill>
                  <a:srgbClr val="65503D"/>
                </a:solidFill>
                <a:latin typeface="Paytone One"/>
                <a:ea typeface="Paytone One"/>
                <a:cs typeface="Paytone One"/>
                <a:sym typeface="Paytone One"/>
              </a:rPr>
              <a:t>trong</a:t>
            </a:r>
            <a:r>
              <a:rPr lang="en-US" sz="3800" dirty="0">
                <a:solidFill>
                  <a:srgbClr val="65503D"/>
                </a:solidFill>
                <a:latin typeface="Paytone One"/>
                <a:ea typeface="Paytone One"/>
                <a:cs typeface="Paytone One"/>
                <a:sym typeface="Paytone One"/>
              </a:rPr>
              <a:t> </a:t>
            </a:r>
            <a:r>
              <a:rPr lang="en-US" sz="3800" dirty="0" err="1">
                <a:solidFill>
                  <a:srgbClr val="65503D"/>
                </a:solidFill>
                <a:latin typeface="Paytone One"/>
                <a:ea typeface="Paytone One"/>
                <a:cs typeface="Paytone One"/>
                <a:sym typeface="Paytone One"/>
              </a:rPr>
              <a:t>giao</a:t>
            </a:r>
            <a:r>
              <a:rPr lang="en-US" sz="3800" dirty="0">
                <a:solidFill>
                  <a:srgbClr val="65503D"/>
                </a:solidFill>
                <a:latin typeface="Paytone One"/>
                <a:ea typeface="Paytone One"/>
                <a:cs typeface="Paytone One"/>
                <a:sym typeface="Paytone One"/>
              </a:rPr>
              <a:t> </a:t>
            </a:r>
            <a:r>
              <a:rPr lang="en-US" sz="3800" dirty="0" err="1">
                <a:solidFill>
                  <a:srgbClr val="65503D"/>
                </a:solidFill>
                <a:latin typeface="Paytone One"/>
                <a:ea typeface="Paytone One"/>
                <a:cs typeface="Paytone One"/>
                <a:sym typeface="Paytone One"/>
              </a:rPr>
              <a:t>tiếp</a:t>
            </a:r>
            <a:r>
              <a:rPr lang="en-US" sz="3800" dirty="0">
                <a:solidFill>
                  <a:srgbClr val="65503D"/>
                </a:solidFill>
                <a:latin typeface="Paytone One"/>
                <a:ea typeface="Paytone One"/>
                <a:cs typeface="Paytone One"/>
                <a:sym typeface="Paytone One"/>
              </a:rPr>
              <a:t> </a:t>
            </a:r>
            <a:r>
              <a:rPr lang="en-US" sz="3800" dirty="0" err="1">
                <a:solidFill>
                  <a:srgbClr val="65503D"/>
                </a:solidFill>
                <a:latin typeface="Paytone One"/>
                <a:ea typeface="Paytone One"/>
                <a:cs typeface="Paytone One"/>
                <a:sym typeface="Paytone One"/>
              </a:rPr>
              <a:t>không</a:t>
            </a:r>
            <a:r>
              <a:rPr lang="en-US" sz="3800" dirty="0">
                <a:solidFill>
                  <a:srgbClr val="65503D"/>
                </a:solidFill>
                <a:latin typeface="Paytone One"/>
                <a:ea typeface="Paytone One"/>
                <a:cs typeface="Paytone One"/>
                <a:sym typeface="Paytone One"/>
              </a:rPr>
              <a:t> </a:t>
            </a:r>
            <a:r>
              <a:rPr lang="en-US" sz="3800" dirty="0" err="1">
                <a:solidFill>
                  <a:srgbClr val="65503D"/>
                </a:solidFill>
                <a:latin typeface="Paytone One"/>
                <a:ea typeface="Paytone One"/>
                <a:cs typeface="Paytone One"/>
                <a:sym typeface="Paytone One"/>
              </a:rPr>
              <a:t>gian</a:t>
            </a:r>
            <a:r>
              <a:rPr lang="en-US" sz="3800" dirty="0">
                <a:solidFill>
                  <a:srgbClr val="65503D"/>
                </a:solidFill>
                <a:latin typeface="Paytone One"/>
                <a:ea typeface="Paytone One"/>
                <a:cs typeface="Paytone One"/>
                <a:sym typeface="Paytone One"/>
              </a:rPr>
              <a:t> </a:t>
            </a:r>
            <a:r>
              <a:rPr lang="en-US" sz="3800" dirty="0" err="1">
                <a:solidFill>
                  <a:srgbClr val="65503D"/>
                </a:solidFill>
                <a:latin typeface="Paytone One"/>
                <a:ea typeface="Paytone One"/>
                <a:cs typeface="Paytone One"/>
                <a:sym typeface="Paytone One"/>
              </a:rPr>
              <a:t>mạng</a:t>
            </a:r>
            <a:r>
              <a:rPr lang="en-US" sz="3800" dirty="0">
                <a:solidFill>
                  <a:srgbClr val="65503D"/>
                </a:solidFill>
                <a:latin typeface="Paytone One"/>
                <a:ea typeface="Paytone One"/>
                <a:cs typeface="Paytone One"/>
                <a:sym typeface="Paytone One"/>
              </a:rPr>
              <a:t> </a:t>
            </a:r>
          </a:p>
        </p:txBody>
      </p:sp>
      <p:sp>
        <p:nvSpPr>
          <p:cNvPr id="15" name="Freeform 15"/>
          <p:cNvSpPr/>
          <p:nvPr/>
        </p:nvSpPr>
        <p:spPr>
          <a:xfrm>
            <a:off x="16143268" y="7552514"/>
            <a:ext cx="1793964" cy="1144875"/>
          </a:xfrm>
          <a:custGeom>
            <a:avLst/>
            <a:gdLst/>
            <a:ahLst/>
            <a:cxnLst/>
            <a:rect l="l" t="t" r="r" b="b"/>
            <a:pathLst>
              <a:path w="1793964" h="1144875">
                <a:moveTo>
                  <a:pt x="0" y="0"/>
                </a:moveTo>
                <a:lnTo>
                  <a:pt x="1793964" y="0"/>
                </a:lnTo>
                <a:lnTo>
                  <a:pt x="1793964" y="1144875"/>
                </a:lnTo>
                <a:lnTo>
                  <a:pt x="0" y="1144875"/>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a:ln cap="sq">
            <a:noFill/>
            <a:prstDash val="solid"/>
            <a:miter/>
          </a:ln>
        </p:spPr>
      </p:sp>
      <p:sp>
        <p:nvSpPr>
          <p:cNvPr id="16" name="Freeform 16"/>
          <p:cNvSpPr/>
          <p:nvPr/>
        </p:nvSpPr>
        <p:spPr>
          <a:xfrm>
            <a:off x="-2469220" y="7641371"/>
            <a:ext cx="5496517" cy="2970409"/>
          </a:xfrm>
          <a:custGeom>
            <a:avLst/>
            <a:gdLst/>
            <a:ahLst/>
            <a:cxnLst/>
            <a:rect l="l" t="t" r="r" b="b"/>
            <a:pathLst>
              <a:path w="5496517" h="2970409">
                <a:moveTo>
                  <a:pt x="0" y="0"/>
                </a:moveTo>
                <a:lnTo>
                  <a:pt x="5496517" y="0"/>
                </a:lnTo>
                <a:lnTo>
                  <a:pt x="5496517" y="2970409"/>
                </a:lnTo>
                <a:lnTo>
                  <a:pt x="0" y="2970409"/>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17" name="Freeform 17"/>
          <p:cNvSpPr/>
          <p:nvPr/>
        </p:nvSpPr>
        <p:spPr>
          <a:xfrm flipH="1">
            <a:off x="15260703" y="7641371"/>
            <a:ext cx="5496517" cy="2970409"/>
          </a:xfrm>
          <a:custGeom>
            <a:avLst/>
            <a:gdLst/>
            <a:ahLst/>
            <a:cxnLst/>
            <a:rect l="l" t="t" r="r" b="b"/>
            <a:pathLst>
              <a:path w="5496517" h="2970409">
                <a:moveTo>
                  <a:pt x="5496517" y="0"/>
                </a:moveTo>
                <a:lnTo>
                  <a:pt x="0" y="0"/>
                </a:lnTo>
                <a:lnTo>
                  <a:pt x="0" y="2970409"/>
                </a:lnTo>
                <a:lnTo>
                  <a:pt x="5496517" y="2970409"/>
                </a:lnTo>
                <a:lnTo>
                  <a:pt x="5496517" y="0"/>
                </a:lnTo>
                <a:close/>
              </a:path>
            </a:pathLst>
          </a:custGeom>
          <a:blipFill>
            <a:blip r:embed="rId7">
              <a:extLst>
                <a:ext uri="{96DAC541-7B7A-43D3-8B79-37D633B846F1}">
                  <asvg:svgBlip xmlns="" xmlns:asvg="http://schemas.microsoft.com/office/drawing/2016/SVG/main" r:embed="rId8"/>
                </a:ext>
              </a:extLst>
            </a:blip>
            <a:stretch>
              <a:fillRect/>
            </a:stretch>
          </a:blipFill>
          <a:ln cap="sq">
            <a:noFill/>
            <a:prstDash val="solid"/>
            <a:miter/>
          </a:ln>
        </p:spPr>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grpSp>
        <p:nvGrpSpPr>
          <p:cNvPr id="3" name="Group 3"/>
          <p:cNvGrpSpPr/>
          <p:nvPr/>
        </p:nvGrpSpPr>
        <p:grpSpPr>
          <a:xfrm>
            <a:off x="1028700" y="1028700"/>
            <a:ext cx="16230600" cy="8229600"/>
            <a:chOff x="0" y="0"/>
            <a:chExt cx="4274726" cy="2167467"/>
          </a:xfrm>
        </p:grpSpPr>
        <p:sp>
          <p:nvSpPr>
            <p:cNvPr id="4" name="Freeform 4"/>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38100" cap="sq">
              <a:solidFill>
                <a:srgbClr val="644F3D"/>
              </a:solidFill>
              <a:prstDash val="solid"/>
              <a:miter/>
            </a:ln>
          </p:spPr>
        </p:sp>
        <p:sp>
          <p:nvSpPr>
            <p:cNvPr id="5" name="TextBox 5"/>
            <p:cNvSpPr txBox="1"/>
            <p:nvPr/>
          </p:nvSpPr>
          <p:spPr>
            <a:xfrm>
              <a:off x="0" y="-38100"/>
              <a:ext cx="4274726" cy="2205567"/>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1205720" y="1170762"/>
            <a:ext cx="15876560" cy="7945476"/>
            <a:chOff x="0" y="0"/>
            <a:chExt cx="4181481" cy="2092636"/>
          </a:xfrm>
        </p:grpSpPr>
        <p:sp>
          <p:nvSpPr>
            <p:cNvPr id="7" name="Freeform 7"/>
            <p:cNvSpPr/>
            <p:nvPr/>
          </p:nvSpPr>
          <p:spPr>
            <a:xfrm>
              <a:off x="0" y="0"/>
              <a:ext cx="4181481" cy="2092636"/>
            </a:xfrm>
            <a:custGeom>
              <a:avLst/>
              <a:gdLst/>
              <a:ahLst/>
              <a:cxnLst/>
              <a:rect l="l" t="t" r="r" b="b"/>
              <a:pathLst>
                <a:path w="4181481" h="2092636">
                  <a:moveTo>
                    <a:pt x="0" y="0"/>
                  </a:moveTo>
                  <a:lnTo>
                    <a:pt x="4181481" y="0"/>
                  </a:lnTo>
                  <a:lnTo>
                    <a:pt x="4181481" y="2092636"/>
                  </a:lnTo>
                  <a:lnTo>
                    <a:pt x="0" y="2092636"/>
                  </a:lnTo>
                  <a:close/>
                </a:path>
              </a:pathLst>
            </a:custGeom>
            <a:solidFill>
              <a:srgbClr val="FFFFFF"/>
            </a:solidFill>
            <a:ln w="38100" cap="sq">
              <a:solidFill>
                <a:srgbClr val="C1CE9A"/>
              </a:solidFill>
              <a:prstDash val="lgDash"/>
              <a:miter/>
            </a:ln>
          </p:spPr>
        </p:sp>
        <p:sp>
          <p:nvSpPr>
            <p:cNvPr id="8" name="TextBox 8"/>
            <p:cNvSpPr txBox="1"/>
            <p:nvPr/>
          </p:nvSpPr>
          <p:spPr>
            <a:xfrm>
              <a:off x="0" y="-38100"/>
              <a:ext cx="4181481" cy="2130736"/>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flipH="1">
            <a:off x="16143268" y="-3984217"/>
            <a:ext cx="10801253" cy="5756168"/>
          </a:xfrm>
          <a:custGeom>
            <a:avLst/>
            <a:gdLst/>
            <a:ahLst/>
            <a:cxnLst/>
            <a:rect l="l" t="t" r="r" b="b"/>
            <a:pathLst>
              <a:path w="10801253" h="5756168">
                <a:moveTo>
                  <a:pt x="10801252" y="0"/>
                </a:moveTo>
                <a:lnTo>
                  <a:pt x="0" y="0"/>
                </a:lnTo>
                <a:lnTo>
                  <a:pt x="0" y="5756167"/>
                </a:lnTo>
                <a:lnTo>
                  <a:pt x="10801252" y="5756167"/>
                </a:lnTo>
                <a:lnTo>
                  <a:pt x="10801252"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10" name="Freeform 10"/>
          <p:cNvSpPr/>
          <p:nvPr/>
        </p:nvSpPr>
        <p:spPr>
          <a:xfrm flipH="1">
            <a:off x="292166" y="1438055"/>
            <a:ext cx="1312631" cy="837697"/>
          </a:xfrm>
          <a:custGeom>
            <a:avLst/>
            <a:gdLst/>
            <a:ahLst/>
            <a:cxnLst/>
            <a:rect l="l" t="t" r="r" b="b"/>
            <a:pathLst>
              <a:path w="1312631" h="837697">
                <a:moveTo>
                  <a:pt x="1312631" y="0"/>
                </a:moveTo>
                <a:lnTo>
                  <a:pt x="0" y="0"/>
                </a:lnTo>
                <a:lnTo>
                  <a:pt x="0" y="837697"/>
                </a:lnTo>
                <a:lnTo>
                  <a:pt x="1312631" y="837697"/>
                </a:lnTo>
                <a:lnTo>
                  <a:pt x="1312631" y="0"/>
                </a:lnTo>
                <a:close/>
              </a:path>
            </a:pathLst>
          </a:custGeom>
          <a:blipFill>
            <a:blip r:embed="rId5">
              <a:extLst>
                <a:ext uri="{96DAC541-7B7A-43D3-8B79-37D633B846F1}">
                  <asvg:svgBlip xmlns="" xmlns:asvg="http://schemas.microsoft.com/office/drawing/2016/SVG/main" r:embed="rId6"/>
                </a:ext>
              </a:extLst>
            </a:blip>
            <a:stretch>
              <a:fillRect/>
            </a:stretch>
          </a:blipFill>
          <a:ln cap="sq">
            <a:noFill/>
            <a:prstDash val="solid"/>
            <a:miter/>
          </a:ln>
        </p:spPr>
      </p:sp>
      <p:sp>
        <p:nvSpPr>
          <p:cNvPr id="11" name="Freeform 11"/>
          <p:cNvSpPr/>
          <p:nvPr/>
        </p:nvSpPr>
        <p:spPr>
          <a:xfrm>
            <a:off x="1604797" y="308481"/>
            <a:ext cx="1581824" cy="1009491"/>
          </a:xfrm>
          <a:custGeom>
            <a:avLst/>
            <a:gdLst/>
            <a:ahLst/>
            <a:cxnLst/>
            <a:rect l="l" t="t" r="r" b="b"/>
            <a:pathLst>
              <a:path w="1581824" h="1009491">
                <a:moveTo>
                  <a:pt x="0" y="0"/>
                </a:moveTo>
                <a:lnTo>
                  <a:pt x="1581824" y="0"/>
                </a:lnTo>
                <a:lnTo>
                  <a:pt x="1581824" y="1009491"/>
                </a:lnTo>
                <a:lnTo>
                  <a:pt x="0" y="1009491"/>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a:ln cap="sq">
            <a:noFill/>
            <a:prstDash val="solid"/>
            <a:miter/>
          </a:ln>
        </p:spPr>
      </p:sp>
      <p:sp>
        <p:nvSpPr>
          <p:cNvPr id="12" name="Freeform 12"/>
          <p:cNvSpPr/>
          <p:nvPr/>
        </p:nvSpPr>
        <p:spPr>
          <a:xfrm>
            <a:off x="16143268" y="7552514"/>
            <a:ext cx="1793964" cy="1144875"/>
          </a:xfrm>
          <a:custGeom>
            <a:avLst/>
            <a:gdLst/>
            <a:ahLst/>
            <a:cxnLst/>
            <a:rect l="l" t="t" r="r" b="b"/>
            <a:pathLst>
              <a:path w="1793964" h="1144875">
                <a:moveTo>
                  <a:pt x="0" y="0"/>
                </a:moveTo>
                <a:lnTo>
                  <a:pt x="1793964" y="0"/>
                </a:lnTo>
                <a:lnTo>
                  <a:pt x="1793964" y="1144875"/>
                </a:lnTo>
                <a:lnTo>
                  <a:pt x="0" y="1144875"/>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a:ln cap="sq">
            <a:noFill/>
            <a:prstDash val="solid"/>
            <a:miter/>
          </a:ln>
        </p:spPr>
      </p:sp>
      <p:sp>
        <p:nvSpPr>
          <p:cNvPr id="13" name="Freeform 13"/>
          <p:cNvSpPr/>
          <p:nvPr/>
        </p:nvSpPr>
        <p:spPr>
          <a:xfrm>
            <a:off x="-8656520" y="-3984217"/>
            <a:ext cx="10801253" cy="5756168"/>
          </a:xfrm>
          <a:custGeom>
            <a:avLst/>
            <a:gdLst/>
            <a:ahLst/>
            <a:cxnLst/>
            <a:rect l="l" t="t" r="r" b="b"/>
            <a:pathLst>
              <a:path w="10801253" h="5756168">
                <a:moveTo>
                  <a:pt x="0" y="0"/>
                </a:moveTo>
                <a:lnTo>
                  <a:pt x="10801252" y="0"/>
                </a:lnTo>
                <a:lnTo>
                  <a:pt x="10801252" y="5756167"/>
                </a:lnTo>
                <a:lnTo>
                  <a:pt x="0" y="5756167"/>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grpSp>
        <p:nvGrpSpPr>
          <p:cNvPr id="14" name="Group 14"/>
          <p:cNvGrpSpPr>
            <a:grpSpLocks noChangeAspect="1"/>
          </p:cNvGrpSpPr>
          <p:nvPr/>
        </p:nvGrpSpPr>
        <p:grpSpPr>
          <a:xfrm>
            <a:off x="2144732" y="3967488"/>
            <a:ext cx="4157463" cy="4157463"/>
            <a:chOff x="0" y="0"/>
            <a:chExt cx="6350000" cy="6350000"/>
          </a:xfrm>
        </p:grpSpPr>
        <p:sp>
          <p:nvSpPr>
            <p:cNvPr id="15" name="Freeform 15"/>
            <p:cNvSpPr/>
            <p:nvPr/>
          </p:nvSpPr>
          <p:spPr>
            <a:xfrm>
              <a:off x="2540" y="-1270"/>
              <a:ext cx="6352540" cy="6351270"/>
            </a:xfrm>
            <a:custGeom>
              <a:avLst/>
              <a:gdLst/>
              <a:ahLst/>
              <a:cxnLst/>
              <a:rect l="l" t="t" r="r" b="b"/>
              <a:pathLst>
                <a:path w="6352540" h="6351270">
                  <a:moveTo>
                    <a:pt x="6023610" y="2627630"/>
                  </a:moveTo>
                  <a:cubicBezTo>
                    <a:pt x="6181090" y="2508250"/>
                    <a:pt x="6245860" y="2294890"/>
                    <a:pt x="6167120" y="2103120"/>
                  </a:cubicBezTo>
                  <a:lnTo>
                    <a:pt x="6061710" y="1844040"/>
                  </a:lnTo>
                  <a:cubicBezTo>
                    <a:pt x="5985510" y="1658620"/>
                    <a:pt x="5800090" y="1551940"/>
                    <a:pt x="5610860" y="1567180"/>
                  </a:cubicBezTo>
                  <a:cubicBezTo>
                    <a:pt x="5699760" y="1399540"/>
                    <a:pt x="5674360" y="1186180"/>
                    <a:pt x="5534660" y="1043940"/>
                  </a:cubicBezTo>
                  <a:lnTo>
                    <a:pt x="5339080" y="844550"/>
                  </a:lnTo>
                  <a:cubicBezTo>
                    <a:pt x="5189220" y="693420"/>
                    <a:pt x="4958080" y="670560"/>
                    <a:pt x="4785360" y="779780"/>
                  </a:cubicBezTo>
                  <a:cubicBezTo>
                    <a:pt x="4819650" y="577850"/>
                    <a:pt x="4711700" y="372110"/>
                    <a:pt x="4514850" y="292100"/>
                  </a:cubicBezTo>
                  <a:lnTo>
                    <a:pt x="4257040" y="185420"/>
                  </a:lnTo>
                  <a:cubicBezTo>
                    <a:pt x="4071620" y="109220"/>
                    <a:pt x="3865880" y="166370"/>
                    <a:pt x="3743960" y="312420"/>
                  </a:cubicBezTo>
                  <a:cubicBezTo>
                    <a:pt x="3685540" y="132080"/>
                    <a:pt x="3515360" y="0"/>
                    <a:pt x="3315970" y="0"/>
                  </a:cubicBezTo>
                  <a:lnTo>
                    <a:pt x="3036570" y="0"/>
                  </a:lnTo>
                  <a:cubicBezTo>
                    <a:pt x="2829560" y="0"/>
                    <a:pt x="2655570" y="140970"/>
                    <a:pt x="2604770" y="332740"/>
                  </a:cubicBezTo>
                  <a:cubicBezTo>
                    <a:pt x="2484120" y="175260"/>
                    <a:pt x="2269490" y="111760"/>
                    <a:pt x="2077720" y="193040"/>
                  </a:cubicBezTo>
                  <a:lnTo>
                    <a:pt x="1819910" y="300990"/>
                  </a:lnTo>
                  <a:cubicBezTo>
                    <a:pt x="1635760" y="378460"/>
                    <a:pt x="1530350" y="565150"/>
                    <a:pt x="1548130" y="754380"/>
                  </a:cubicBezTo>
                  <a:cubicBezTo>
                    <a:pt x="1379220" y="666750"/>
                    <a:pt x="1167130" y="693420"/>
                    <a:pt x="1026160" y="835660"/>
                  </a:cubicBezTo>
                  <a:lnTo>
                    <a:pt x="829310" y="1033780"/>
                  </a:lnTo>
                  <a:cubicBezTo>
                    <a:pt x="692150" y="1170940"/>
                    <a:pt x="664210" y="1375410"/>
                    <a:pt x="742950" y="1541780"/>
                  </a:cubicBezTo>
                  <a:cubicBezTo>
                    <a:pt x="560070" y="1531620"/>
                    <a:pt x="381000" y="1634490"/>
                    <a:pt x="306070" y="1813560"/>
                  </a:cubicBezTo>
                  <a:lnTo>
                    <a:pt x="196850" y="2071370"/>
                  </a:lnTo>
                  <a:cubicBezTo>
                    <a:pt x="119380" y="2255520"/>
                    <a:pt x="175260" y="2462530"/>
                    <a:pt x="320040" y="2585720"/>
                  </a:cubicBezTo>
                  <a:cubicBezTo>
                    <a:pt x="138430" y="2641600"/>
                    <a:pt x="5080" y="2809240"/>
                    <a:pt x="3810" y="3009900"/>
                  </a:cubicBezTo>
                  <a:lnTo>
                    <a:pt x="1270" y="3289300"/>
                  </a:lnTo>
                  <a:cubicBezTo>
                    <a:pt x="0" y="3496310"/>
                    <a:pt x="138430" y="3670300"/>
                    <a:pt x="328930" y="3723640"/>
                  </a:cubicBezTo>
                  <a:cubicBezTo>
                    <a:pt x="171450" y="3843020"/>
                    <a:pt x="106680" y="4056380"/>
                    <a:pt x="185420" y="4248150"/>
                  </a:cubicBezTo>
                  <a:lnTo>
                    <a:pt x="290830" y="4507230"/>
                  </a:lnTo>
                  <a:cubicBezTo>
                    <a:pt x="367030" y="4692650"/>
                    <a:pt x="552450" y="4799330"/>
                    <a:pt x="741680" y="4784090"/>
                  </a:cubicBezTo>
                  <a:cubicBezTo>
                    <a:pt x="652780" y="4951730"/>
                    <a:pt x="678180" y="5165090"/>
                    <a:pt x="817880" y="5307330"/>
                  </a:cubicBezTo>
                  <a:lnTo>
                    <a:pt x="1013460" y="5506720"/>
                  </a:lnTo>
                  <a:cubicBezTo>
                    <a:pt x="1163320" y="5657850"/>
                    <a:pt x="1394460" y="5680710"/>
                    <a:pt x="1567180" y="5571490"/>
                  </a:cubicBezTo>
                  <a:cubicBezTo>
                    <a:pt x="1532890" y="5773420"/>
                    <a:pt x="1640840" y="5979160"/>
                    <a:pt x="1837690" y="6059170"/>
                  </a:cubicBezTo>
                  <a:lnTo>
                    <a:pt x="2095500" y="6165850"/>
                  </a:lnTo>
                  <a:cubicBezTo>
                    <a:pt x="2280920" y="6242050"/>
                    <a:pt x="2486660" y="6184900"/>
                    <a:pt x="2608580" y="6038850"/>
                  </a:cubicBezTo>
                  <a:cubicBezTo>
                    <a:pt x="2665730" y="6220460"/>
                    <a:pt x="2834640" y="6351270"/>
                    <a:pt x="3035300" y="6351270"/>
                  </a:cubicBezTo>
                  <a:lnTo>
                    <a:pt x="3314700" y="6351270"/>
                  </a:lnTo>
                  <a:cubicBezTo>
                    <a:pt x="3521710" y="6351270"/>
                    <a:pt x="3695700" y="6210300"/>
                    <a:pt x="3746500" y="6018530"/>
                  </a:cubicBezTo>
                  <a:cubicBezTo>
                    <a:pt x="3867150" y="6176010"/>
                    <a:pt x="4081780" y="6239510"/>
                    <a:pt x="4273550" y="6158230"/>
                  </a:cubicBezTo>
                  <a:lnTo>
                    <a:pt x="4531360" y="6050280"/>
                  </a:lnTo>
                  <a:cubicBezTo>
                    <a:pt x="4715510" y="5972810"/>
                    <a:pt x="4820920" y="5786120"/>
                    <a:pt x="4803140" y="5596890"/>
                  </a:cubicBezTo>
                  <a:cubicBezTo>
                    <a:pt x="4972050" y="5684520"/>
                    <a:pt x="5184140" y="5657850"/>
                    <a:pt x="5325110" y="5515610"/>
                  </a:cubicBezTo>
                  <a:lnTo>
                    <a:pt x="5521960" y="5317490"/>
                  </a:lnTo>
                  <a:cubicBezTo>
                    <a:pt x="5659120" y="5180330"/>
                    <a:pt x="5687060" y="4975860"/>
                    <a:pt x="5608320" y="4809490"/>
                  </a:cubicBezTo>
                  <a:cubicBezTo>
                    <a:pt x="5791200" y="4819650"/>
                    <a:pt x="5970270" y="4716780"/>
                    <a:pt x="6045200" y="4537710"/>
                  </a:cubicBezTo>
                  <a:lnTo>
                    <a:pt x="6153150" y="4279900"/>
                  </a:lnTo>
                  <a:cubicBezTo>
                    <a:pt x="6230620" y="4095750"/>
                    <a:pt x="6174740" y="3888740"/>
                    <a:pt x="6029960" y="3765550"/>
                  </a:cubicBezTo>
                  <a:cubicBezTo>
                    <a:pt x="6211569" y="3709670"/>
                    <a:pt x="6344919" y="3542030"/>
                    <a:pt x="6346190" y="3341370"/>
                  </a:cubicBezTo>
                  <a:lnTo>
                    <a:pt x="6348730" y="3061970"/>
                  </a:lnTo>
                  <a:cubicBezTo>
                    <a:pt x="6352540" y="2854960"/>
                    <a:pt x="6212840" y="2680970"/>
                    <a:pt x="6023610" y="2627630"/>
                  </a:cubicBezTo>
                  <a:close/>
                </a:path>
              </a:pathLst>
            </a:custGeom>
            <a:solidFill>
              <a:srgbClr val="FFD88D"/>
            </a:solidFill>
          </p:spPr>
        </p:sp>
        <p:sp>
          <p:nvSpPr>
            <p:cNvPr id="16" name="Freeform 16"/>
            <p:cNvSpPr/>
            <p:nvPr/>
          </p:nvSpPr>
          <p:spPr>
            <a:xfrm>
              <a:off x="146050" y="143510"/>
              <a:ext cx="6062980" cy="6062980"/>
            </a:xfrm>
            <a:custGeom>
              <a:avLst/>
              <a:gdLst/>
              <a:ahLst/>
              <a:cxnLst/>
              <a:rect l="l" t="t" r="r" b="b"/>
              <a:pathLst>
                <a:path w="6062980" h="6062980">
                  <a:moveTo>
                    <a:pt x="3164840" y="6062980"/>
                  </a:moveTo>
                  <a:lnTo>
                    <a:pt x="2899410" y="6062980"/>
                  </a:lnTo>
                  <a:cubicBezTo>
                    <a:pt x="2713990" y="6062980"/>
                    <a:pt x="2550160" y="5946140"/>
                    <a:pt x="2490470" y="5770880"/>
                  </a:cubicBezTo>
                  <a:cubicBezTo>
                    <a:pt x="2407920" y="5864860"/>
                    <a:pt x="2291080" y="5918200"/>
                    <a:pt x="2165350" y="5918200"/>
                  </a:cubicBezTo>
                  <a:cubicBezTo>
                    <a:pt x="2109470" y="5918200"/>
                    <a:pt x="2053590" y="5906770"/>
                    <a:pt x="2001520" y="5885180"/>
                  </a:cubicBezTo>
                  <a:lnTo>
                    <a:pt x="1755140" y="5783580"/>
                  </a:lnTo>
                  <a:cubicBezTo>
                    <a:pt x="1570990" y="5707380"/>
                    <a:pt x="1464310" y="5520690"/>
                    <a:pt x="1492250" y="5325110"/>
                  </a:cubicBezTo>
                  <a:cubicBezTo>
                    <a:pt x="1426210" y="5363210"/>
                    <a:pt x="1351280" y="5383530"/>
                    <a:pt x="1275080" y="5383530"/>
                  </a:cubicBezTo>
                  <a:cubicBezTo>
                    <a:pt x="1158240" y="5383530"/>
                    <a:pt x="1049020" y="5337810"/>
                    <a:pt x="967740" y="5255260"/>
                  </a:cubicBezTo>
                  <a:lnTo>
                    <a:pt x="781050" y="5066030"/>
                  </a:lnTo>
                  <a:cubicBezTo>
                    <a:pt x="650240" y="4933950"/>
                    <a:pt x="619760" y="4735830"/>
                    <a:pt x="702310" y="4569460"/>
                  </a:cubicBezTo>
                  <a:cubicBezTo>
                    <a:pt x="694690" y="4569460"/>
                    <a:pt x="685800" y="4570730"/>
                    <a:pt x="678180" y="4570730"/>
                  </a:cubicBezTo>
                  <a:cubicBezTo>
                    <a:pt x="501650" y="4570730"/>
                    <a:pt x="344170" y="4465320"/>
                    <a:pt x="278130" y="4301490"/>
                  </a:cubicBezTo>
                  <a:lnTo>
                    <a:pt x="177800" y="4055110"/>
                  </a:lnTo>
                  <a:cubicBezTo>
                    <a:pt x="105410" y="3878580"/>
                    <a:pt x="158750" y="3675380"/>
                    <a:pt x="306070" y="3556000"/>
                  </a:cubicBezTo>
                  <a:cubicBezTo>
                    <a:pt x="124460" y="3500120"/>
                    <a:pt x="0" y="3331210"/>
                    <a:pt x="1270" y="3139440"/>
                  </a:cubicBezTo>
                  <a:lnTo>
                    <a:pt x="3810" y="2872740"/>
                  </a:lnTo>
                  <a:cubicBezTo>
                    <a:pt x="5080" y="2687320"/>
                    <a:pt x="123190" y="2524760"/>
                    <a:pt x="298450" y="2466340"/>
                  </a:cubicBezTo>
                  <a:cubicBezTo>
                    <a:pt x="160020" y="2343150"/>
                    <a:pt x="115570" y="2147570"/>
                    <a:pt x="187960" y="1976120"/>
                  </a:cubicBezTo>
                  <a:lnTo>
                    <a:pt x="290830" y="1731010"/>
                  </a:lnTo>
                  <a:cubicBezTo>
                    <a:pt x="360680" y="1565910"/>
                    <a:pt x="523240" y="1461770"/>
                    <a:pt x="703580" y="1466850"/>
                  </a:cubicBezTo>
                  <a:cubicBezTo>
                    <a:pt x="631190" y="1304290"/>
                    <a:pt x="665480" y="1111250"/>
                    <a:pt x="791210" y="985520"/>
                  </a:cubicBezTo>
                  <a:lnTo>
                    <a:pt x="979170" y="796290"/>
                  </a:lnTo>
                  <a:cubicBezTo>
                    <a:pt x="1060450" y="713740"/>
                    <a:pt x="1169670" y="669290"/>
                    <a:pt x="1285240" y="669290"/>
                  </a:cubicBezTo>
                  <a:cubicBezTo>
                    <a:pt x="1351280" y="669290"/>
                    <a:pt x="1416050" y="684530"/>
                    <a:pt x="1474470" y="712470"/>
                  </a:cubicBezTo>
                  <a:cubicBezTo>
                    <a:pt x="1461770" y="528320"/>
                    <a:pt x="1567180" y="356870"/>
                    <a:pt x="1738630" y="285750"/>
                  </a:cubicBezTo>
                  <a:lnTo>
                    <a:pt x="1983740" y="182880"/>
                  </a:lnTo>
                  <a:cubicBezTo>
                    <a:pt x="2037080" y="160020"/>
                    <a:pt x="2092960" y="149860"/>
                    <a:pt x="2150110" y="149860"/>
                  </a:cubicBezTo>
                  <a:cubicBezTo>
                    <a:pt x="2279650" y="149860"/>
                    <a:pt x="2404110" y="209550"/>
                    <a:pt x="2485390" y="309880"/>
                  </a:cubicBezTo>
                  <a:cubicBezTo>
                    <a:pt x="2538730" y="127000"/>
                    <a:pt x="2707640" y="0"/>
                    <a:pt x="2899410" y="0"/>
                  </a:cubicBezTo>
                  <a:lnTo>
                    <a:pt x="3164840" y="0"/>
                  </a:lnTo>
                  <a:cubicBezTo>
                    <a:pt x="3350260" y="0"/>
                    <a:pt x="3514090" y="116840"/>
                    <a:pt x="3573780" y="292100"/>
                  </a:cubicBezTo>
                  <a:cubicBezTo>
                    <a:pt x="3656330" y="198120"/>
                    <a:pt x="3773170" y="144780"/>
                    <a:pt x="3898900" y="144780"/>
                  </a:cubicBezTo>
                  <a:cubicBezTo>
                    <a:pt x="3954780" y="144780"/>
                    <a:pt x="4010660" y="156210"/>
                    <a:pt x="4062730" y="177800"/>
                  </a:cubicBezTo>
                  <a:lnTo>
                    <a:pt x="4309110" y="279400"/>
                  </a:lnTo>
                  <a:cubicBezTo>
                    <a:pt x="4493260" y="355600"/>
                    <a:pt x="4599940" y="542290"/>
                    <a:pt x="4572000" y="737870"/>
                  </a:cubicBezTo>
                  <a:cubicBezTo>
                    <a:pt x="4638040" y="699770"/>
                    <a:pt x="4712970" y="679450"/>
                    <a:pt x="4789170" y="679450"/>
                  </a:cubicBezTo>
                  <a:cubicBezTo>
                    <a:pt x="4906010" y="679450"/>
                    <a:pt x="5015230" y="725170"/>
                    <a:pt x="5096510" y="807720"/>
                  </a:cubicBezTo>
                  <a:lnTo>
                    <a:pt x="5283200" y="996950"/>
                  </a:lnTo>
                  <a:cubicBezTo>
                    <a:pt x="5414010" y="1129030"/>
                    <a:pt x="5444491" y="1327150"/>
                    <a:pt x="5361941" y="1493520"/>
                  </a:cubicBezTo>
                  <a:cubicBezTo>
                    <a:pt x="5369561" y="1493520"/>
                    <a:pt x="5378450" y="1492250"/>
                    <a:pt x="5386070" y="1492250"/>
                  </a:cubicBezTo>
                  <a:cubicBezTo>
                    <a:pt x="5562600" y="1492250"/>
                    <a:pt x="5720080" y="1597660"/>
                    <a:pt x="5786120" y="1761490"/>
                  </a:cubicBezTo>
                  <a:lnTo>
                    <a:pt x="5886450" y="2007870"/>
                  </a:lnTo>
                  <a:cubicBezTo>
                    <a:pt x="5958841" y="2184400"/>
                    <a:pt x="5905500" y="2387600"/>
                    <a:pt x="5756910" y="2506980"/>
                  </a:cubicBezTo>
                  <a:cubicBezTo>
                    <a:pt x="5938520" y="2562860"/>
                    <a:pt x="6062980" y="2731770"/>
                    <a:pt x="6061710" y="2923540"/>
                  </a:cubicBezTo>
                  <a:lnTo>
                    <a:pt x="6059170" y="3190240"/>
                  </a:lnTo>
                  <a:cubicBezTo>
                    <a:pt x="6057900" y="3376930"/>
                    <a:pt x="5939790" y="3538220"/>
                    <a:pt x="5764530" y="3596640"/>
                  </a:cubicBezTo>
                  <a:cubicBezTo>
                    <a:pt x="5902960" y="3719830"/>
                    <a:pt x="5947410" y="3915410"/>
                    <a:pt x="5875020" y="4086860"/>
                  </a:cubicBezTo>
                  <a:lnTo>
                    <a:pt x="5772150" y="4331970"/>
                  </a:lnTo>
                  <a:cubicBezTo>
                    <a:pt x="5704840" y="4491990"/>
                    <a:pt x="5548630" y="4596130"/>
                    <a:pt x="5373370" y="4596130"/>
                  </a:cubicBezTo>
                  <a:lnTo>
                    <a:pt x="5359400" y="4596130"/>
                  </a:lnTo>
                  <a:cubicBezTo>
                    <a:pt x="5431790" y="4758690"/>
                    <a:pt x="5397500" y="4951730"/>
                    <a:pt x="5271770" y="5077460"/>
                  </a:cubicBezTo>
                  <a:lnTo>
                    <a:pt x="5086350" y="5265420"/>
                  </a:lnTo>
                  <a:cubicBezTo>
                    <a:pt x="5005070" y="5347970"/>
                    <a:pt x="4895850" y="5392420"/>
                    <a:pt x="4780280" y="5392420"/>
                  </a:cubicBezTo>
                  <a:cubicBezTo>
                    <a:pt x="4714240" y="5392420"/>
                    <a:pt x="4649470" y="5377180"/>
                    <a:pt x="4591050" y="5349240"/>
                  </a:cubicBezTo>
                  <a:cubicBezTo>
                    <a:pt x="4603750" y="5533390"/>
                    <a:pt x="4498340" y="5704840"/>
                    <a:pt x="4326890" y="5775960"/>
                  </a:cubicBezTo>
                  <a:lnTo>
                    <a:pt x="4081780" y="5878830"/>
                  </a:lnTo>
                  <a:cubicBezTo>
                    <a:pt x="4028440" y="5901690"/>
                    <a:pt x="3972560" y="5911850"/>
                    <a:pt x="3915410" y="5911850"/>
                  </a:cubicBezTo>
                  <a:cubicBezTo>
                    <a:pt x="3785870" y="5911850"/>
                    <a:pt x="3661410" y="5852160"/>
                    <a:pt x="3580130" y="5751830"/>
                  </a:cubicBezTo>
                  <a:cubicBezTo>
                    <a:pt x="3525520" y="5935980"/>
                    <a:pt x="3356610" y="6062980"/>
                    <a:pt x="3164840" y="6062980"/>
                  </a:cubicBezTo>
                  <a:close/>
                  <a:moveTo>
                    <a:pt x="2495550" y="5745480"/>
                  </a:moveTo>
                  <a:lnTo>
                    <a:pt x="2499360" y="5756910"/>
                  </a:lnTo>
                  <a:cubicBezTo>
                    <a:pt x="2553970" y="5932170"/>
                    <a:pt x="2715260" y="6050280"/>
                    <a:pt x="2899410" y="6050280"/>
                  </a:cubicBezTo>
                  <a:lnTo>
                    <a:pt x="3166110" y="6050280"/>
                  </a:lnTo>
                  <a:cubicBezTo>
                    <a:pt x="3356610" y="6050280"/>
                    <a:pt x="3522980" y="5922010"/>
                    <a:pt x="3571240" y="5737860"/>
                  </a:cubicBezTo>
                  <a:lnTo>
                    <a:pt x="3575050" y="5725160"/>
                  </a:lnTo>
                  <a:lnTo>
                    <a:pt x="3582670" y="5735320"/>
                  </a:lnTo>
                  <a:cubicBezTo>
                    <a:pt x="3661410" y="5838190"/>
                    <a:pt x="3785870" y="5899150"/>
                    <a:pt x="3915410" y="5899150"/>
                  </a:cubicBezTo>
                  <a:cubicBezTo>
                    <a:pt x="3971290" y="5899150"/>
                    <a:pt x="4024630" y="5887720"/>
                    <a:pt x="4076700" y="5866130"/>
                  </a:cubicBezTo>
                  <a:lnTo>
                    <a:pt x="4321810" y="5763260"/>
                  </a:lnTo>
                  <a:cubicBezTo>
                    <a:pt x="4491990" y="5692140"/>
                    <a:pt x="4594860" y="5520690"/>
                    <a:pt x="4577080" y="5337810"/>
                  </a:cubicBezTo>
                  <a:lnTo>
                    <a:pt x="4575810" y="5326380"/>
                  </a:lnTo>
                  <a:lnTo>
                    <a:pt x="4585970" y="5331460"/>
                  </a:lnTo>
                  <a:cubicBezTo>
                    <a:pt x="4645660" y="5361940"/>
                    <a:pt x="4711700" y="5378450"/>
                    <a:pt x="4779010" y="5378450"/>
                  </a:cubicBezTo>
                  <a:cubicBezTo>
                    <a:pt x="4890770" y="5378450"/>
                    <a:pt x="4996180" y="5335270"/>
                    <a:pt x="5076190" y="5255260"/>
                  </a:cubicBezTo>
                  <a:lnTo>
                    <a:pt x="5264150" y="5066030"/>
                  </a:lnTo>
                  <a:cubicBezTo>
                    <a:pt x="5388610" y="4940300"/>
                    <a:pt x="5421630" y="4748530"/>
                    <a:pt x="5345430" y="4588510"/>
                  </a:cubicBezTo>
                  <a:lnTo>
                    <a:pt x="5340350" y="4578350"/>
                  </a:lnTo>
                  <a:lnTo>
                    <a:pt x="5350510" y="4578350"/>
                  </a:lnTo>
                  <a:cubicBezTo>
                    <a:pt x="5358130" y="4578350"/>
                    <a:pt x="5367020" y="4579620"/>
                    <a:pt x="5374640" y="4579620"/>
                  </a:cubicBezTo>
                  <a:cubicBezTo>
                    <a:pt x="5543550" y="4579620"/>
                    <a:pt x="5695950" y="4479290"/>
                    <a:pt x="5761990" y="4323080"/>
                  </a:cubicBezTo>
                  <a:lnTo>
                    <a:pt x="5864860" y="4077970"/>
                  </a:lnTo>
                  <a:cubicBezTo>
                    <a:pt x="5935980" y="3907790"/>
                    <a:pt x="5890260" y="3713480"/>
                    <a:pt x="5749290" y="3595370"/>
                  </a:cubicBezTo>
                  <a:lnTo>
                    <a:pt x="5740400" y="3587750"/>
                  </a:lnTo>
                  <a:lnTo>
                    <a:pt x="5751830" y="3583940"/>
                  </a:lnTo>
                  <a:cubicBezTo>
                    <a:pt x="5928359" y="3530600"/>
                    <a:pt x="6047739" y="3370580"/>
                    <a:pt x="6049009" y="3186430"/>
                  </a:cubicBezTo>
                  <a:lnTo>
                    <a:pt x="6051550" y="2919730"/>
                  </a:lnTo>
                  <a:cubicBezTo>
                    <a:pt x="6052820" y="2730500"/>
                    <a:pt x="5927090" y="2562860"/>
                    <a:pt x="5744209" y="2512060"/>
                  </a:cubicBezTo>
                  <a:lnTo>
                    <a:pt x="5731509" y="2508250"/>
                  </a:lnTo>
                  <a:lnTo>
                    <a:pt x="5741669" y="2500630"/>
                  </a:lnTo>
                  <a:cubicBezTo>
                    <a:pt x="5892799" y="2386330"/>
                    <a:pt x="5947409" y="2183130"/>
                    <a:pt x="5876289" y="2007870"/>
                  </a:cubicBezTo>
                  <a:lnTo>
                    <a:pt x="5775959" y="1761490"/>
                  </a:lnTo>
                  <a:cubicBezTo>
                    <a:pt x="5711189" y="1602740"/>
                    <a:pt x="5558789" y="1501140"/>
                    <a:pt x="5387339" y="1501140"/>
                  </a:cubicBezTo>
                  <a:cubicBezTo>
                    <a:pt x="5375909" y="1501140"/>
                    <a:pt x="5364480" y="1501140"/>
                    <a:pt x="5353049" y="1502410"/>
                  </a:cubicBezTo>
                  <a:lnTo>
                    <a:pt x="5341619" y="1503680"/>
                  </a:lnTo>
                  <a:lnTo>
                    <a:pt x="5346699" y="1493520"/>
                  </a:lnTo>
                  <a:cubicBezTo>
                    <a:pt x="5433059" y="1330960"/>
                    <a:pt x="5403849" y="1132840"/>
                    <a:pt x="5274309" y="1002030"/>
                  </a:cubicBezTo>
                  <a:lnTo>
                    <a:pt x="5087619" y="812800"/>
                  </a:lnTo>
                  <a:cubicBezTo>
                    <a:pt x="5008879" y="732790"/>
                    <a:pt x="4902199" y="688340"/>
                    <a:pt x="4789169" y="688340"/>
                  </a:cubicBezTo>
                  <a:cubicBezTo>
                    <a:pt x="4710429" y="688340"/>
                    <a:pt x="4634229" y="709930"/>
                    <a:pt x="4566919" y="751840"/>
                  </a:cubicBezTo>
                  <a:lnTo>
                    <a:pt x="4555489" y="759460"/>
                  </a:lnTo>
                  <a:lnTo>
                    <a:pt x="4558029" y="745490"/>
                  </a:lnTo>
                  <a:cubicBezTo>
                    <a:pt x="4591049" y="551180"/>
                    <a:pt x="4486909" y="361950"/>
                    <a:pt x="4304029" y="287020"/>
                  </a:cubicBezTo>
                  <a:lnTo>
                    <a:pt x="4057649" y="185420"/>
                  </a:lnTo>
                  <a:cubicBezTo>
                    <a:pt x="4006849" y="163830"/>
                    <a:pt x="3953509" y="153670"/>
                    <a:pt x="3897629" y="153670"/>
                  </a:cubicBezTo>
                  <a:cubicBezTo>
                    <a:pt x="3773169" y="153670"/>
                    <a:pt x="3655059" y="208280"/>
                    <a:pt x="3575049" y="304800"/>
                  </a:cubicBezTo>
                  <a:lnTo>
                    <a:pt x="3567429" y="313690"/>
                  </a:lnTo>
                  <a:lnTo>
                    <a:pt x="3563619" y="302260"/>
                  </a:lnTo>
                  <a:cubicBezTo>
                    <a:pt x="3509009" y="127000"/>
                    <a:pt x="3347719" y="8890"/>
                    <a:pt x="3163569" y="8890"/>
                  </a:cubicBezTo>
                  <a:lnTo>
                    <a:pt x="2898139" y="8890"/>
                  </a:lnTo>
                  <a:cubicBezTo>
                    <a:pt x="2707639" y="8890"/>
                    <a:pt x="2541269" y="137160"/>
                    <a:pt x="2493009" y="321310"/>
                  </a:cubicBezTo>
                  <a:lnTo>
                    <a:pt x="2489199" y="334010"/>
                  </a:lnTo>
                  <a:lnTo>
                    <a:pt x="2482849" y="326390"/>
                  </a:lnTo>
                  <a:cubicBezTo>
                    <a:pt x="2404109" y="223520"/>
                    <a:pt x="2279649" y="162560"/>
                    <a:pt x="2150109" y="162560"/>
                  </a:cubicBezTo>
                  <a:cubicBezTo>
                    <a:pt x="2094230" y="162560"/>
                    <a:pt x="2040889" y="173990"/>
                    <a:pt x="1988819" y="195580"/>
                  </a:cubicBezTo>
                  <a:lnTo>
                    <a:pt x="1743709" y="298450"/>
                  </a:lnTo>
                  <a:cubicBezTo>
                    <a:pt x="1573530" y="369570"/>
                    <a:pt x="1470659" y="541020"/>
                    <a:pt x="1488439" y="723900"/>
                  </a:cubicBezTo>
                  <a:lnTo>
                    <a:pt x="1489709" y="735330"/>
                  </a:lnTo>
                  <a:lnTo>
                    <a:pt x="1479549" y="730250"/>
                  </a:lnTo>
                  <a:cubicBezTo>
                    <a:pt x="1419859" y="699770"/>
                    <a:pt x="1353819" y="683260"/>
                    <a:pt x="1286509" y="683260"/>
                  </a:cubicBezTo>
                  <a:cubicBezTo>
                    <a:pt x="1174749" y="683260"/>
                    <a:pt x="1068069" y="727710"/>
                    <a:pt x="989329" y="806450"/>
                  </a:cubicBezTo>
                  <a:lnTo>
                    <a:pt x="800100" y="994410"/>
                  </a:lnTo>
                  <a:cubicBezTo>
                    <a:pt x="675640" y="1120140"/>
                    <a:pt x="642620" y="1311910"/>
                    <a:pt x="718820" y="1471930"/>
                  </a:cubicBezTo>
                  <a:lnTo>
                    <a:pt x="723900" y="1482090"/>
                  </a:lnTo>
                  <a:lnTo>
                    <a:pt x="713740" y="1482090"/>
                  </a:lnTo>
                  <a:cubicBezTo>
                    <a:pt x="706120" y="1482090"/>
                    <a:pt x="697230" y="1480820"/>
                    <a:pt x="689610" y="1480820"/>
                  </a:cubicBezTo>
                  <a:cubicBezTo>
                    <a:pt x="520700" y="1480820"/>
                    <a:pt x="368300" y="1581150"/>
                    <a:pt x="302260" y="1737360"/>
                  </a:cubicBezTo>
                  <a:lnTo>
                    <a:pt x="199390" y="1982470"/>
                  </a:lnTo>
                  <a:cubicBezTo>
                    <a:pt x="128270" y="2152650"/>
                    <a:pt x="173990" y="2346960"/>
                    <a:pt x="314960" y="2465070"/>
                  </a:cubicBezTo>
                  <a:lnTo>
                    <a:pt x="323850" y="2472690"/>
                  </a:lnTo>
                  <a:lnTo>
                    <a:pt x="312420" y="2476500"/>
                  </a:lnTo>
                  <a:cubicBezTo>
                    <a:pt x="135890" y="2529840"/>
                    <a:pt x="16510" y="2689860"/>
                    <a:pt x="15240" y="2874010"/>
                  </a:cubicBezTo>
                  <a:lnTo>
                    <a:pt x="12700" y="3140710"/>
                  </a:lnTo>
                  <a:cubicBezTo>
                    <a:pt x="11430" y="3329940"/>
                    <a:pt x="137160" y="3497581"/>
                    <a:pt x="320040" y="3548381"/>
                  </a:cubicBezTo>
                  <a:lnTo>
                    <a:pt x="332740" y="3552190"/>
                  </a:lnTo>
                  <a:lnTo>
                    <a:pt x="322580" y="3559810"/>
                  </a:lnTo>
                  <a:cubicBezTo>
                    <a:pt x="171450" y="3674110"/>
                    <a:pt x="116840" y="3877310"/>
                    <a:pt x="187960" y="4052570"/>
                  </a:cubicBezTo>
                  <a:lnTo>
                    <a:pt x="288290" y="4298950"/>
                  </a:lnTo>
                  <a:cubicBezTo>
                    <a:pt x="353060" y="4457700"/>
                    <a:pt x="505460" y="4559300"/>
                    <a:pt x="676910" y="4559300"/>
                  </a:cubicBezTo>
                  <a:cubicBezTo>
                    <a:pt x="688340" y="4559300"/>
                    <a:pt x="699770" y="4559300"/>
                    <a:pt x="712470" y="4558030"/>
                  </a:cubicBezTo>
                  <a:lnTo>
                    <a:pt x="723900" y="4556760"/>
                  </a:lnTo>
                  <a:lnTo>
                    <a:pt x="718820" y="4566920"/>
                  </a:lnTo>
                  <a:cubicBezTo>
                    <a:pt x="632460" y="4729480"/>
                    <a:pt x="661670" y="4927600"/>
                    <a:pt x="791210" y="5058410"/>
                  </a:cubicBezTo>
                  <a:lnTo>
                    <a:pt x="977900" y="5247640"/>
                  </a:lnTo>
                  <a:cubicBezTo>
                    <a:pt x="1056640" y="5327650"/>
                    <a:pt x="1163320" y="5372100"/>
                    <a:pt x="1276350" y="5372100"/>
                  </a:cubicBezTo>
                  <a:cubicBezTo>
                    <a:pt x="1355090" y="5372100"/>
                    <a:pt x="1431290" y="5350510"/>
                    <a:pt x="1498600" y="5308600"/>
                  </a:cubicBezTo>
                  <a:lnTo>
                    <a:pt x="1510030" y="5300980"/>
                  </a:lnTo>
                  <a:lnTo>
                    <a:pt x="1507490" y="5314950"/>
                  </a:lnTo>
                  <a:cubicBezTo>
                    <a:pt x="1474470" y="5509260"/>
                    <a:pt x="1578610" y="5698490"/>
                    <a:pt x="1761490" y="5773420"/>
                  </a:cubicBezTo>
                  <a:lnTo>
                    <a:pt x="2007870" y="5875020"/>
                  </a:lnTo>
                  <a:cubicBezTo>
                    <a:pt x="2058670" y="5896610"/>
                    <a:pt x="2112010" y="5906770"/>
                    <a:pt x="2167890" y="5906770"/>
                  </a:cubicBezTo>
                  <a:cubicBezTo>
                    <a:pt x="2292350" y="5906770"/>
                    <a:pt x="2410460" y="5852160"/>
                    <a:pt x="2490470" y="5755640"/>
                  </a:cubicBezTo>
                  <a:lnTo>
                    <a:pt x="2495550" y="5745480"/>
                  </a:lnTo>
                  <a:close/>
                  <a:moveTo>
                    <a:pt x="3032760" y="5461000"/>
                  </a:moveTo>
                  <a:cubicBezTo>
                    <a:pt x="1692910" y="5461000"/>
                    <a:pt x="603250" y="4371340"/>
                    <a:pt x="603250" y="3030220"/>
                  </a:cubicBezTo>
                  <a:cubicBezTo>
                    <a:pt x="603250" y="1690370"/>
                    <a:pt x="1692910" y="600710"/>
                    <a:pt x="3032760" y="600710"/>
                  </a:cubicBezTo>
                  <a:cubicBezTo>
                    <a:pt x="4372610" y="600710"/>
                    <a:pt x="5462270" y="1690370"/>
                    <a:pt x="5462270" y="3030220"/>
                  </a:cubicBezTo>
                  <a:cubicBezTo>
                    <a:pt x="5462270" y="4371340"/>
                    <a:pt x="4371340" y="5461000"/>
                    <a:pt x="3032760" y="5461000"/>
                  </a:cubicBezTo>
                  <a:close/>
                  <a:moveTo>
                    <a:pt x="3032760" y="638810"/>
                  </a:moveTo>
                  <a:cubicBezTo>
                    <a:pt x="1714500" y="638810"/>
                    <a:pt x="641350" y="1711960"/>
                    <a:pt x="641350" y="3030220"/>
                  </a:cubicBezTo>
                  <a:cubicBezTo>
                    <a:pt x="641350" y="4348480"/>
                    <a:pt x="1714500" y="5421630"/>
                    <a:pt x="3032760" y="5421630"/>
                  </a:cubicBezTo>
                  <a:cubicBezTo>
                    <a:pt x="4351020" y="5421630"/>
                    <a:pt x="5424170" y="4348480"/>
                    <a:pt x="5424170" y="3030220"/>
                  </a:cubicBezTo>
                  <a:cubicBezTo>
                    <a:pt x="5424170" y="1711960"/>
                    <a:pt x="4351020" y="638810"/>
                    <a:pt x="3032760" y="638810"/>
                  </a:cubicBezTo>
                  <a:close/>
                  <a:moveTo>
                    <a:pt x="3032760" y="5336540"/>
                  </a:moveTo>
                  <a:cubicBezTo>
                    <a:pt x="1761490" y="5336540"/>
                    <a:pt x="727710" y="4302760"/>
                    <a:pt x="727710" y="3031490"/>
                  </a:cubicBezTo>
                  <a:cubicBezTo>
                    <a:pt x="727710" y="1760220"/>
                    <a:pt x="1761490" y="725170"/>
                    <a:pt x="3032760" y="725170"/>
                  </a:cubicBezTo>
                  <a:cubicBezTo>
                    <a:pt x="4304030" y="725170"/>
                    <a:pt x="5337810" y="1758950"/>
                    <a:pt x="5337810" y="3030220"/>
                  </a:cubicBezTo>
                  <a:cubicBezTo>
                    <a:pt x="5337810" y="4301490"/>
                    <a:pt x="4302760" y="5336540"/>
                    <a:pt x="3032760" y="5336540"/>
                  </a:cubicBezTo>
                  <a:close/>
                  <a:moveTo>
                    <a:pt x="3032760" y="737870"/>
                  </a:moveTo>
                  <a:cubicBezTo>
                    <a:pt x="1769110" y="737870"/>
                    <a:pt x="740410" y="1766570"/>
                    <a:pt x="740410" y="3030220"/>
                  </a:cubicBezTo>
                  <a:cubicBezTo>
                    <a:pt x="740410" y="4295140"/>
                    <a:pt x="1769110" y="5322570"/>
                    <a:pt x="3032760" y="5322570"/>
                  </a:cubicBezTo>
                  <a:cubicBezTo>
                    <a:pt x="4296410" y="5322570"/>
                    <a:pt x="5325110" y="4293870"/>
                    <a:pt x="5325110" y="3030220"/>
                  </a:cubicBezTo>
                  <a:cubicBezTo>
                    <a:pt x="5325110" y="1766570"/>
                    <a:pt x="4296410" y="737870"/>
                    <a:pt x="3032760" y="737870"/>
                  </a:cubicBezTo>
                  <a:close/>
                </a:path>
              </a:pathLst>
            </a:custGeom>
            <a:solidFill>
              <a:srgbClr val="FFFFFF"/>
            </a:solidFill>
          </p:spPr>
        </p:sp>
        <p:sp>
          <p:nvSpPr>
            <p:cNvPr id="17" name="Freeform 17"/>
            <p:cNvSpPr/>
            <p:nvPr/>
          </p:nvSpPr>
          <p:spPr>
            <a:xfrm>
              <a:off x="971550" y="969010"/>
              <a:ext cx="4411980" cy="4411980"/>
            </a:xfrm>
            <a:custGeom>
              <a:avLst/>
              <a:gdLst/>
              <a:ahLst/>
              <a:cxnLst/>
              <a:rect l="l" t="t" r="r" b="b"/>
              <a:pathLst>
                <a:path w="4411980" h="4411980">
                  <a:moveTo>
                    <a:pt x="4411980" y="2205990"/>
                  </a:moveTo>
                  <a:cubicBezTo>
                    <a:pt x="4411980" y="3423920"/>
                    <a:pt x="3425190" y="4411980"/>
                    <a:pt x="2205990" y="4411980"/>
                  </a:cubicBezTo>
                  <a:cubicBezTo>
                    <a:pt x="988060" y="4411980"/>
                    <a:pt x="0" y="3423920"/>
                    <a:pt x="0" y="2205990"/>
                  </a:cubicBezTo>
                  <a:cubicBezTo>
                    <a:pt x="0" y="988060"/>
                    <a:pt x="989330" y="0"/>
                    <a:pt x="2207260" y="0"/>
                  </a:cubicBezTo>
                  <a:cubicBezTo>
                    <a:pt x="3425190" y="0"/>
                    <a:pt x="4411980" y="988060"/>
                    <a:pt x="4411980" y="2205990"/>
                  </a:cubicBezTo>
                  <a:close/>
                </a:path>
              </a:pathLst>
            </a:custGeom>
            <a:blipFill>
              <a:blip r:embed="rId7"/>
              <a:stretch>
                <a:fillRect l="-33333" r="-33333"/>
              </a:stretch>
            </a:blipFill>
          </p:spPr>
        </p:sp>
      </p:grpSp>
      <p:sp>
        <p:nvSpPr>
          <p:cNvPr id="18" name="Freeform 18"/>
          <p:cNvSpPr/>
          <p:nvPr/>
        </p:nvSpPr>
        <p:spPr>
          <a:xfrm>
            <a:off x="-2469220" y="7641371"/>
            <a:ext cx="5496517" cy="2970409"/>
          </a:xfrm>
          <a:custGeom>
            <a:avLst/>
            <a:gdLst/>
            <a:ahLst/>
            <a:cxnLst/>
            <a:rect l="l" t="t" r="r" b="b"/>
            <a:pathLst>
              <a:path w="5496517" h="2970409">
                <a:moveTo>
                  <a:pt x="0" y="0"/>
                </a:moveTo>
                <a:lnTo>
                  <a:pt x="5496517" y="0"/>
                </a:lnTo>
                <a:lnTo>
                  <a:pt x="5496517" y="2970409"/>
                </a:lnTo>
                <a:lnTo>
                  <a:pt x="0" y="2970409"/>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9" name="Freeform 19"/>
          <p:cNvSpPr/>
          <p:nvPr/>
        </p:nvSpPr>
        <p:spPr>
          <a:xfrm flipH="1">
            <a:off x="15260703" y="7641371"/>
            <a:ext cx="5496517" cy="2970409"/>
          </a:xfrm>
          <a:custGeom>
            <a:avLst/>
            <a:gdLst/>
            <a:ahLst/>
            <a:cxnLst/>
            <a:rect l="l" t="t" r="r" b="b"/>
            <a:pathLst>
              <a:path w="5496517" h="2970409">
                <a:moveTo>
                  <a:pt x="5496517" y="0"/>
                </a:moveTo>
                <a:lnTo>
                  <a:pt x="0" y="0"/>
                </a:lnTo>
                <a:lnTo>
                  <a:pt x="0" y="2970409"/>
                </a:lnTo>
                <a:lnTo>
                  <a:pt x="5496517" y="2970409"/>
                </a:lnTo>
                <a:lnTo>
                  <a:pt x="5496517" y="0"/>
                </a:lnTo>
                <a:close/>
              </a:path>
            </a:pathLst>
          </a:custGeom>
          <a:blipFill>
            <a:blip r:embed="rId8">
              <a:extLst>
                <a:ext uri="{96DAC541-7B7A-43D3-8B79-37D633B846F1}">
                  <asvg:svgBlip xmlns="" xmlns:asvg="http://schemas.microsoft.com/office/drawing/2016/SVG/main" r:embed="rId9"/>
                </a:ext>
              </a:extLst>
            </a:blip>
            <a:stretch>
              <a:fillRect/>
            </a:stretch>
          </a:blipFill>
          <a:ln cap="sq">
            <a:noFill/>
            <a:prstDash val="solid"/>
            <a:miter/>
          </a:ln>
        </p:spPr>
      </p:sp>
      <p:sp>
        <p:nvSpPr>
          <p:cNvPr id="20" name="Freeform 20"/>
          <p:cNvSpPr/>
          <p:nvPr/>
        </p:nvSpPr>
        <p:spPr>
          <a:xfrm>
            <a:off x="3851226" y="2880110"/>
            <a:ext cx="11824223" cy="779207"/>
          </a:xfrm>
          <a:custGeom>
            <a:avLst/>
            <a:gdLst/>
            <a:ahLst/>
            <a:cxnLst/>
            <a:rect l="l" t="t" r="r" b="b"/>
            <a:pathLst>
              <a:path w="11824223" h="779207">
                <a:moveTo>
                  <a:pt x="0" y="0"/>
                </a:moveTo>
                <a:lnTo>
                  <a:pt x="11824223" y="0"/>
                </a:lnTo>
                <a:lnTo>
                  <a:pt x="11824223" y="779207"/>
                </a:lnTo>
                <a:lnTo>
                  <a:pt x="0" y="779207"/>
                </a:lnTo>
                <a:lnTo>
                  <a:pt x="0" y="0"/>
                </a:lnTo>
                <a:close/>
              </a:path>
            </a:pathLst>
          </a:custGeom>
          <a:blipFill>
            <a:blip r:embed="rId10"/>
            <a:stretch>
              <a:fillRect b="-355240"/>
            </a:stretch>
          </a:blipFill>
        </p:spPr>
      </p:sp>
      <p:sp>
        <p:nvSpPr>
          <p:cNvPr id="21" name="TextBox 21"/>
          <p:cNvSpPr txBox="1"/>
          <p:nvPr/>
        </p:nvSpPr>
        <p:spPr>
          <a:xfrm>
            <a:off x="4394963" y="3106297"/>
            <a:ext cx="14232003" cy="445262"/>
          </a:xfrm>
          <a:prstGeom prst="rect">
            <a:avLst/>
          </a:prstGeom>
        </p:spPr>
        <p:txBody>
          <a:bodyPr lIns="0" tIns="0" rIns="0" bIns="0" rtlCol="0" anchor="t">
            <a:spAutoFit/>
          </a:bodyPr>
          <a:lstStyle/>
          <a:p>
            <a:pPr algn="l">
              <a:lnSpc>
                <a:spcPts val="3303"/>
              </a:lnSpc>
            </a:pPr>
            <a:r>
              <a:rPr lang="en-US" sz="2799" spc="156" dirty="0">
                <a:solidFill>
                  <a:srgbClr val="000000"/>
                </a:solidFill>
                <a:latin typeface="Arimo"/>
                <a:ea typeface="Arimo"/>
                <a:cs typeface="Arimo"/>
                <a:sym typeface="Arimo"/>
              </a:rPr>
              <a:t>HOẠT ĐỘNG 1   NHẬN BIẾT TRONG KHÔNG GIAN MẠNG </a:t>
            </a:r>
          </a:p>
        </p:txBody>
      </p:sp>
      <p:sp>
        <p:nvSpPr>
          <p:cNvPr id="22" name="TextBox 22"/>
          <p:cNvSpPr txBox="1"/>
          <p:nvPr/>
        </p:nvSpPr>
        <p:spPr>
          <a:xfrm>
            <a:off x="6602388" y="3908810"/>
            <a:ext cx="9540880" cy="4008120"/>
          </a:xfrm>
          <a:prstGeom prst="rect">
            <a:avLst/>
          </a:prstGeom>
        </p:spPr>
        <p:txBody>
          <a:bodyPr lIns="0" tIns="0" rIns="0" bIns="0" rtlCol="0" anchor="t">
            <a:spAutoFit/>
          </a:bodyPr>
          <a:lstStyle/>
          <a:p>
            <a:pPr algn="just">
              <a:lnSpc>
                <a:spcPts val="3779"/>
              </a:lnSpc>
            </a:pPr>
            <a:r>
              <a:rPr lang="en-US" sz="2700" dirty="0">
                <a:solidFill>
                  <a:srgbClr val="65503D"/>
                </a:solidFill>
                <a:latin typeface="Jella"/>
                <a:ea typeface="Jella"/>
                <a:cs typeface="Jella"/>
                <a:sym typeface="Jella"/>
              </a:rPr>
              <a:t>Trong </a:t>
            </a:r>
            <a:r>
              <a:rPr lang="en-US" sz="2700" dirty="0" err="1">
                <a:solidFill>
                  <a:srgbClr val="65503D"/>
                </a:solidFill>
                <a:latin typeface="Jella"/>
                <a:ea typeface="Jella"/>
                <a:cs typeface="Jella"/>
                <a:sym typeface="Jella"/>
              </a:rPr>
              <a:t>tình</a:t>
            </a:r>
            <a:r>
              <a:rPr lang="en-US" sz="2700" dirty="0">
                <a:solidFill>
                  <a:srgbClr val="65503D"/>
                </a:solidFill>
                <a:latin typeface="Jella"/>
                <a:ea typeface="Jella"/>
                <a:cs typeface="Jella"/>
                <a:sym typeface="Jella"/>
              </a:rPr>
              <a:t> </a:t>
            </a:r>
            <a:r>
              <a:rPr lang="en-US" sz="2700" dirty="0" err="1">
                <a:solidFill>
                  <a:srgbClr val="65503D"/>
                </a:solidFill>
                <a:latin typeface="Jella"/>
                <a:ea typeface="Jella"/>
                <a:cs typeface="Jella"/>
                <a:sym typeface="Jella"/>
              </a:rPr>
              <a:t>huống</a:t>
            </a:r>
            <a:r>
              <a:rPr lang="en-US" sz="2700" dirty="0">
                <a:solidFill>
                  <a:srgbClr val="65503D"/>
                </a:solidFill>
                <a:latin typeface="Jella"/>
                <a:ea typeface="Jella"/>
                <a:cs typeface="Jella"/>
                <a:sym typeface="Jella"/>
              </a:rPr>
              <a:t> </a:t>
            </a:r>
            <a:r>
              <a:rPr lang="en-US" sz="2700" dirty="0" err="1">
                <a:solidFill>
                  <a:srgbClr val="65503D"/>
                </a:solidFill>
                <a:latin typeface="Jella"/>
                <a:ea typeface="Jella"/>
                <a:cs typeface="Jella"/>
                <a:sym typeface="Jella"/>
              </a:rPr>
              <a:t>dưới</a:t>
            </a:r>
            <a:r>
              <a:rPr lang="en-US" sz="2700" dirty="0">
                <a:solidFill>
                  <a:srgbClr val="65503D"/>
                </a:solidFill>
                <a:latin typeface="Jella"/>
                <a:ea typeface="Jella"/>
                <a:cs typeface="Jella"/>
                <a:sym typeface="Jella"/>
              </a:rPr>
              <a:t> </a:t>
            </a:r>
            <a:r>
              <a:rPr lang="en-US" sz="2700" dirty="0" err="1">
                <a:solidFill>
                  <a:srgbClr val="65503D"/>
                </a:solidFill>
                <a:latin typeface="Jella"/>
                <a:ea typeface="Jella"/>
                <a:cs typeface="Jella"/>
                <a:sym typeface="Jella"/>
              </a:rPr>
              <a:t>đây</a:t>
            </a:r>
            <a:r>
              <a:rPr lang="en-US" sz="2700" dirty="0">
                <a:solidFill>
                  <a:srgbClr val="65503D"/>
                </a:solidFill>
                <a:latin typeface="Jella"/>
                <a:ea typeface="Jella"/>
                <a:cs typeface="Jella"/>
                <a:sym typeface="Jella"/>
              </a:rPr>
              <a:t>, </a:t>
            </a:r>
            <a:r>
              <a:rPr lang="en-US" sz="2700" dirty="0" err="1">
                <a:solidFill>
                  <a:srgbClr val="65503D"/>
                </a:solidFill>
                <a:latin typeface="Jella"/>
                <a:ea typeface="Jella"/>
                <a:cs typeface="Jella"/>
                <a:sym typeface="Jella"/>
              </a:rPr>
              <a:t>theo</a:t>
            </a:r>
            <a:r>
              <a:rPr lang="en-US" sz="2700" dirty="0">
                <a:solidFill>
                  <a:srgbClr val="65503D"/>
                </a:solidFill>
                <a:latin typeface="Jella"/>
                <a:ea typeface="Jella"/>
                <a:cs typeface="Jella"/>
                <a:sym typeface="Jella"/>
              </a:rPr>
              <a:t> </a:t>
            </a:r>
            <a:r>
              <a:rPr lang="en-US" sz="2700" dirty="0" err="1">
                <a:solidFill>
                  <a:srgbClr val="65503D"/>
                </a:solidFill>
                <a:latin typeface="Jella"/>
                <a:ea typeface="Jella"/>
                <a:cs typeface="Jella"/>
                <a:sym typeface="Jella"/>
              </a:rPr>
              <a:t>em</a:t>
            </a:r>
            <a:r>
              <a:rPr lang="en-US" sz="2700" dirty="0">
                <a:solidFill>
                  <a:srgbClr val="65503D"/>
                </a:solidFill>
                <a:latin typeface="Jella"/>
                <a:ea typeface="Jella"/>
                <a:cs typeface="Jella"/>
                <a:sym typeface="Jella"/>
              </a:rPr>
              <a:t> </a:t>
            </a:r>
            <a:r>
              <a:rPr lang="en-US" sz="2700" dirty="0" err="1">
                <a:solidFill>
                  <a:srgbClr val="65503D"/>
                </a:solidFill>
                <a:latin typeface="Jella"/>
                <a:ea typeface="Jella"/>
                <a:cs typeface="Jella"/>
                <a:sym typeface="Jella"/>
              </a:rPr>
              <a:t>đâu</a:t>
            </a:r>
            <a:r>
              <a:rPr lang="en-US" sz="2700" dirty="0">
                <a:solidFill>
                  <a:srgbClr val="65503D"/>
                </a:solidFill>
                <a:latin typeface="Jella"/>
                <a:ea typeface="Jella"/>
                <a:cs typeface="Jella"/>
                <a:sym typeface="Jella"/>
              </a:rPr>
              <a:t> </a:t>
            </a:r>
            <a:r>
              <a:rPr lang="en-US" sz="2700" dirty="0" err="1">
                <a:solidFill>
                  <a:srgbClr val="65503D"/>
                </a:solidFill>
                <a:latin typeface="Jella"/>
                <a:ea typeface="Jella"/>
                <a:cs typeface="Jella"/>
                <a:sym typeface="Jella"/>
              </a:rPr>
              <a:t>là</a:t>
            </a:r>
            <a:r>
              <a:rPr lang="en-US" sz="2700" dirty="0">
                <a:solidFill>
                  <a:srgbClr val="65503D"/>
                </a:solidFill>
                <a:latin typeface="Jella"/>
                <a:ea typeface="Jella"/>
                <a:cs typeface="Jella"/>
                <a:sym typeface="Jella"/>
              </a:rPr>
              <a:t> </a:t>
            </a:r>
            <a:r>
              <a:rPr lang="en-US" sz="2700" dirty="0" err="1">
                <a:solidFill>
                  <a:srgbClr val="65503D"/>
                </a:solidFill>
                <a:latin typeface="Jella"/>
                <a:ea typeface="Jella"/>
                <a:cs typeface="Jella"/>
                <a:sym typeface="Jella"/>
              </a:rPr>
              <a:t>các</a:t>
            </a:r>
            <a:r>
              <a:rPr lang="en-US" sz="2700" dirty="0">
                <a:solidFill>
                  <a:srgbClr val="65503D"/>
                </a:solidFill>
                <a:latin typeface="Jella"/>
                <a:ea typeface="Jella"/>
                <a:cs typeface="Jella"/>
                <a:sym typeface="Jella"/>
              </a:rPr>
              <a:t> </a:t>
            </a:r>
            <a:r>
              <a:rPr lang="en-US" sz="2700" dirty="0" err="1">
                <a:solidFill>
                  <a:srgbClr val="65503D"/>
                </a:solidFill>
                <a:latin typeface="Jella"/>
                <a:ea typeface="Jella"/>
                <a:cs typeface="Jella"/>
                <a:sym typeface="Jella"/>
              </a:rPr>
              <a:t>tình</a:t>
            </a:r>
            <a:r>
              <a:rPr lang="en-US" sz="2700" dirty="0">
                <a:solidFill>
                  <a:srgbClr val="65503D"/>
                </a:solidFill>
                <a:latin typeface="Jella"/>
                <a:ea typeface="Jella"/>
                <a:cs typeface="Jella"/>
                <a:sym typeface="Jella"/>
              </a:rPr>
              <a:t> </a:t>
            </a:r>
            <a:r>
              <a:rPr lang="en-US" sz="2700" dirty="0" err="1">
                <a:solidFill>
                  <a:srgbClr val="65503D"/>
                </a:solidFill>
                <a:latin typeface="Jella"/>
                <a:ea typeface="Jella"/>
                <a:cs typeface="Jella"/>
                <a:sym typeface="Jella"/>
              </a:rPr>
              <a:t>huống</a:t>
            </a:r>
            <a:r>
              <a:rPr lang="en-US" sz="2700" dirty="0">
                <a:solidFill>
                  <a:srgbClr val="65503D"/>
                </a:solidFill>
                <a:latin typeface="Jella"/>
                <a:ea typeface="Jella"/>
                <a:cs typeface="Jella"/>
                <a:sym typeface="Jella"/>
              </a:rPr>
              <a:t> </a:t>
            </a:r>
            <a:r>
              <a:rPr lang="en-US" sz="2700" dirty="0" err="1">
                <a:solidFill>
                  <a:srgbClr val="65503D"/>
                </a:solidFill>
                <a:latin typeface="Jella"/>
                <a:ea typeface="Jella"/>
                <a:cs typeface="Jella"/>
                <a:sym typeface="Jella"/>
              </a:rPr>
              <a:t>sử</a:t>
            </a:r>
            <a:r>
              <a:rPr lang="en-US" sz="2700" dirty="0">
                <a:solidFill>
                  <a:srgbClr val="65503D"/>
                </a:solidFill>
                <a:latin typeface="Jella"/>
                <a:ea typeface="Jella"/>
                <a:cs typeface="Jella"/>
                <a:sym typeface="Jella"/>
              </a:rPr>
              <a:t> </a:t>
            </a:r>
            <a:r>
              <a:rPr lang="en-US" sz="2700" dirty="0" err="1">
                <a:solidFill>
                  <a:srgbClr val="65503D"/>
                </a:solidFill>
                <a:latin typeface="Jella"/>
                <a:ea typeface="Jella"/>
                <a:cs typeface="Jella"/>
                <a:sym typeface="Jella"/>
              </a:rPr>
              <a:t>dụng</a:t>
            </a:r>
            <a:r>
              <a:rPr lang="en-US" sz="2700" dirty="0">
                <a:solidFill>
                  <a:srgbClr val="65503D"/>
                </a:solidFill>
                <a:latin typeface="Jella"/>
                <a:ea typeface="Jella"/>
                <a:cs typeface="Jella"/>
                <a:sym typeface="Jella"/>
              </a:rPr>
              <a:t> </a:t>
            </a:r>
            <a:r>
              <a:rPr lang="en-US" sz="2700" dirty="0" err="1">
                <a:solidFill>
                  <a:srgbClr val="65503D"/>
                </a:solidFill>
                <a:latin typeface="Jella"/>
                <a:ea typeface="Jella"/>
                <a:cs typeface="Jella"/>
                <a:sym typeface="Jella"/>
              </a:rPr>
              <a:t>giao</a:t>
            </a:r>
            <a:r>
              <a:rPr lang="en-US" sz="2700" dirty="0">
                <a:solidFill>
                  <a:srgbClr val="65503D"/>
                </a:solidFill>
                <a:latin typeface="Jella"/>
                <a:ea typeface="Jella"/>
                <a:cs typeface="Jella"/>
                <a:sym typeface="Jella"/>
              </a:rPr>
              <a:t> </a:t>
            </a:r>
            <a:r>
              <a:rPr lang="en-US" sz="2700" dirty="0" err="1">
                <a:solidFill>
                  <a:srgbClr val="65503D"/>
                </a:solidFill>
                <a:latin typeface="Jella"/>
                <a:ea typeface="Jella"/>
                <a:cs typeface="Jella"/>
                <a:sym typeface="Jella"/>
              </a:rPr>
              <a:t>tiếp</a:t>
            </a:r>
            <a:r>
              <a:rPr lang="en-US" sz="2700" dirty="0">
                <a:solidFill>
                  <a:srgbClr val="65503D"/>
                </a:solidFill>
                <a:latin typeface="Jella"/>
                <a:ea typeface="Jella"/>
                <a:cs typeface="Jella"/>
                <a:sym typeface="Jella"/>
              </a:rPr>
              <a:t> </a:t>
            </a:r>
            <a:r>
              <a:rPr lang="en-US" sz="2700" dirty="0" err="1">
                <a:solidFill>
                  <a:srgbClr val="65503D"/>
                </a:solidFill>
                <a:latin typeface="Jella"/>
                <a:ea typeface="Jella"/>
                <a:cs typeface="Jella"/>
                <a:sym typeface="Jella"/>
              </a:rPr>
              <a:t>trong</a:t>
            </a:r>
            <a:r>
              <a:rPr lang="en-US" sz="2700" dirty="0">
                <a:solidFill>
                  <a:srgbClr val="65503D"/>
                </a:solidFill>
                <a:latin typeface="Jella"/>
                <a:ea typeface="Jella"/>
                <a:cs typeface="Jella"/>
                <a:sym typeface="Jella"/>
              </a:rPr>
              <a:t> </a:t>
            </a:r>
            <a:r>
              <a:rPr lang="en-US" sz="2700" dirty="0" err="1">
                <a:solidFill>
                  <a:srgbClr val="65503D"/>
                </a:solidFill>
                <a:latin typeface="Jella"/>
                <a:ea typeface="Jella"/>
                <a:cs typeface="Jella"/>
                <a:sym typeface="Jella"/>
              </a:rPr>
              <a:t>không</a:t>
            </a:r>
            <a:r>
              <a:rPr lang="en-US" sz="2700" dirty="0">
                <a:solidFill>
                  <a:srgbClr val="65503D"/>
                </a:solidFill>
                <a:latin typeface="Jella"/>
                <a:ea typeface="Jella"/>
                <a:cs typeface="Jella"/>
                <a:sym typeface="Jella"/>
              </a:rPr>
              <a:t> </a:t>
            </a:r>
            <a:r>
              <a:rPr lang="en-US" sz="2700" dirty="0" err="1">
                <a:solidFill>
                  <a:srgbClr val="65503D"/>
                </a:solidFill>
                <a:latin typeface="Jella"/>
                <a:ea typeface="Jella"/>
                <a:cs typeface="Jella"/>
                <a:sym typeface="Jella"/>
              </a:rPr>
              <a:t>gian</a:t>
            </a:r>
            <a:r>
              <a:rPr lang="en-US" sz="2700" dirty="0">
                <a:solidFill>
                  <a:srgbClr val="65503D"/>
                </a:solidFill>
                <a:latin typeface="Jella"/>
                <a:ea typeface="Jella"/>
                <a:cs typeface="Jella"/>
                <a:sym typeface="Jella"/>
              </a:rPr>
              <a:t> </a:t>
            </a:r>
            <a:r>
              <a:rPr lang="en-US" sz="2700" dirty="0" err="1">
                <a:solidFill>
                  <a:srgbClr val="65503D"/>
                </a:solidFill>
                <a:latin typeface="Jella"/>
                <a:ea typeface="Jella"/>
                <a:cs typeface="Jella"/>
                <a:sym typeface="Jella"/>
              </a:rPr>
              <a:t>mạng</a:t>
            </a:r>
            <a:r>
              <a:rPr lang="en-US" sz="2700" dirty="0">
                <a:solidFill>
                  <a:srgbClr val="65503D"/>
                </a:solidFill>
                <a:latin typeface="Jella"/>
                <a:ea typeface="Jella"/>
                <a:cs typeface="Jella"/>
                <a:sym typeface="Jella"/>
              </a:rPr>
              <a:t>?</a:t>
            </a:r>
          </a:p>
          <a:p>
            <a:pPr algn="just">
              <a:lnSpc>
                <a:spcPts val="3779"/>
              </a:lnSpc>
            </a:pPr>
            <a:r>
              <a:rPr lang="en-US" sz="2700" dirty="0">
                <a:solidFill>
                  <a:srgbClr val="65503D"/>
                </a:solidFill>
                <a:latin typeface="Jella"/>
                <a:ea typeface="Jella"/>
                <a:cs typeface="Jella"/>
                <a:sym typeface="Jella"/>
              </a:rPr>
              <a:t>   A. Giao </a:t>
            </a:r>
            <a:r>
              <a:rPr lang="en-US" sz="2700" dirty="0" err="1">
                <a:solidFill>
                  <a:srgbClr val="65503D"/>
                </a:solidFill>
                <a:latin typeface="Jella"/>
                <a:ea typeface="Jella"/>
                <a:cs typeface="Jella"/>
                <a:sym typeface="Jella"/>
              </a:rPr>
              <a:t>tiếp</a:t>
            </a:r>
            <a:r>
              <a:rPr lang="en-US" sz="2700" dirty="0">
                <a:solidFill>
                  <a:srgbClr val="65503D"/>
                </a:solidFill>
                <a:latin typeface="Jella"/>
                <a:ea typeface="Jella"/>
                <a:cs typeface="Jella"/>
                <a:sym typeface="Jella"/>
              </a:rPr>
              <a:t> </a:t>
            </a:r>
            <a:r>
              <a:rPr lang="en-US" sz="2700" dirty="0" err="1">
                <a:solidFill>
                  <a:srgbClr val="65503D"/>
                </a:solidFill>
                <a:latin typeface="Jella"/>
                <a:ea typeface="Jella"/>
                <a:cs typeface="Jella"/>
                <a:sym typeface="Jella"/>
              </a:rPr>
              <a:t>với</a:t>
            </a:r>
            <a:r>
              <a:rPr lang="en-US" sz="2700" dirty="0">
                <a:solidFill>
                  <a:srgbClr val="65503D"/>
                </a:solidFill>
                <a:latin typeface="Jella"/>
                <a:ea typeface="Jella"/>
                <a:cs typeface="Jella"/>
                <a:sym typeface="Jella"/>
              </a:rPr>
              <a:t> </a:t>
            </a:r>
            <a:r>
              <a:rPr lang="en-US" sz="2700" dirty="0" err="1">
                <a:solidFill>
                  <a:srgbClr val="65503D"/>
                </a:solidFill>
                <a:latin typeface="Jella"/>
                <a:ea typeface="Jella"/>
                <a:cs typeface="Jella"/>
                <a:sym typeface="Jella"/>
              </a:rPr>
              <a:t>một</a:t>
            </a:r>
            <a:r>
              <a:rPr lang="en-US" sz="2700" dirty="0">
                <a:solidFill>
                  <a:srgbClr val="65503D"/>
                </a:solidFill>
                <a:latin typeface="Jella"/>
                <a:ea typeface="Jella"/>
                <a:cs typeface="Jella"/>
                <a:sym typeface="Jella"/>
              </a:rPr>
              <a:t> </a:t>
            </a:r>
            <a:r>
              <a:rPr lang="en-US" sz="2700" dirty="0" err="1">
                <a:solidFill>
                  <a:srgbClr val="65503D"/>
                </a:solidFill>
                <a:latin typeface="Jella"/>
                <a:ea typeface="Jella"/>
                <a:cs typeface="Jella"/>
                <a:sym typeface="Jella"/>
              </a:rPr>
              <a:t>trợ</a:t>
            </a:r>
            <a:r>
              <a:rPr lang="en-US" sz="2700" dirty="0">
                <a:solidFill>
                  <a:srgbClr val="65503D"/>
                </a:solidFill>
                <a:latin typeface="Jella"/>
                <a:ea typeface="Jella"/>
                <a:cs typeface="Jella"/>
                <a:sym typeface="Jella"/>
              </a:rPr>
              <a:t> </a:t>
            </a:r>
            <a:r>
              <a:rPr lang="en-US" sz="2700" dirty="0" err="1">
                <a:solidFill>
                  <a:srgbClr val="65503D"/>
                </a:solidFill>
                <a:latin typeface="Jella"/>
                <a:ea typeface="Jella"/>
                <a:cs typeface="Jella"/>
                <a:sym typeface="Jella"/>
              </a:rPr>
              <a:t>lí</a:t>
            </a:r>
            <a:r>
              <a:rPr lang="en-US" sz="2700" dirty="0">
                <a:solidFill>
                  <a:srgbClr val="65503D"/>
                </a:solidFill>
                <a:latin typeface="Jella"/>
                <a:ea typeface="Jella"/>
                <a:cs typeface="Jella"/>
                <a:sym typeface="Jella"/>
              </a:rPr>
              <a:t> </a:t>
            </a:r>
            <a:r>
              <a:rPr lang="en-US" sz="2700" dirty="0" err="1">
                <a:solidFill>
                  <a:srgbClr val="65503D"/>
                </a:solidFill>
                <a:latin typeface="Jella"/>
                <a:ea typeface="Jella"/>
                <a:cs typeface="Jella"/>
                <a:sym typeface="Jella"/>
              </a:rPr>
              <a:t>ảo</a:t>
            </a:r>
            <a:r>
              <a:rPr lang="en-US" sz="2700" dirty="0">
                <a:solidFill>
                  <a:srgbClr val="65503D"/>
                </a:solidFill>
                <a:latin typeface="Jella"/>
                <a:ea typeface="Jella"/>
                <a:cs typeface="Jella"/>
                <a:sym typeface="Jella"/>
              </a:rPr>
              <a:t> (chatbot) </a:t>
            </a:r>
            <a:r>
              <a:rPr lang="en-US" sz="2700" dirty="0" err="1">
                <a:solidFill>
                  <a:srgbClr val="65503D"/>
                </a:solidFill>
                <a:latin typeface="Jella"/>
                <a:ea typeface="Jella"/>
                <a:cs typeface="Jella"/>
                <a:sym typeface="Jella"/>
              </a:rPr>
              <a:t>trên</a:t>
            </a:r>
            <a:r>
              <a:rPr lang="en-US" sz="2700" dirty="0">
                <a:solidFill>
                  <a:srgbClr val="65503D"/>
                </a:solidFill>
                <a:latin typeface="Jella"/>
                <a:ea typeface="Jella"/>
                <a:cs typeface="Jella"/>
                <a:sym typeface="Jella"/>
              </a:rPr>
              <a:t> </a:t>
            </a:r>
            <a:r>
              <a:rPr lang="en-US" sz="2700" dirty="0" err="1">
                <a:solidFill>
                  <a:srgbClr val="65503D"/>
                </a:solidFill>
                <a:latin typeface="Jella"/>
                <a:ea typeface="Jella"/>
                <a:cs typeface="Jella"/>
                <a:sym typeface="Jella"/>
              </a:rPr>
              <a:t>trang</a:t>
            </a:r>
            <a:r>
              <a:rPr lang="en-US" sz="2700" dirty="0">
                <a:solidFill>
                  <a:srgbClr val="65503D"/>
                </a:solidFill>
                <a:latin typeface="Jella"/>
                <a:ea typeface="Jella"/>
                <a:cs typeface="Jella"/>
                <a:sym typeface="Jella"/>
              </a:rPr>
              <a:t> web </a:t>
            </a:r>
            <a:r>
              <a:rPr lang="en-US" sz="2700" dirty="0" err="1">
                <a:solidFill>
                  <a:srgbClr val="65503D"/>
                </a:solidFill>
                <a:latin typeface="Jella"/>
                <a:ea typeface="Jella"/>
                <a:cs typeface="Jella"/>
                <a:sym typeface="Jella"/>
              </a:rPr>
              <a:t>tuyển</a:t>
            </a:r>
            <a:r>
              <a:rPr lang="en-US" sz="2700" dirty="0">
                <a:solidFill>
                  <a:srgbClr val="65503D"/>
                </a:solidFill>
                <a:latin typeface="Jella"/>
                <a:ea typeface="Jella"/>
                <a:cs typeface="Jella"/>
                <a:sym typeface="Jella"/>
              </a:rPr>
              <a:t> </a:t>
            </a:r>
            <a:r>
              <a:rPr lang="en-US" sz="2700" dirty="0" err="1">
                <a:solidFill>
                  <a:srgbClr val="65503D"/>
                </a:solidFill>
                <a:latin typeface="Jella"/>
                <a:ea typeface="Jella"/>
                <a:cs typeface="Jella"/>
                <a:sym typeface="Jella"/>
              </a:rPr>
              <a:t>sinh</a:t>
            </a:r>
            <a:r>
              <a:rPr lang="en-US" sz="2700" dirty="0">
                <a:solidFill>
                  <a:srgbClr val="65503D"/>
                </a:solidFill>
                <a:latin typeface="Jella"/>
                <a:ea typeface="Jella"/>
                <a:cs typeface="Jella"/>
                <a:sym typeface="Jella"/>
              </a:rPr>
              <a:t> </a:t>
            </a:r>
            <a:r>
              <a:rPr lang="en-US" sz="2700" dirty="0" err="1">
                <a:solidFill>
                  <a:srgbClr val="65503D"/>
                </a:solidFill>
                <a:latin typeface="Jella"/>
                <a:ea typeface="Jella"/>
                <a:cs typeface="Jella"/>
                <a:sym typeface="Jella"/>
              </a:rPr>
              <a:t>của</a:t>
            </a:r>
            <a:r>
              <a:rPr lang="en-US" sz="2700" dirty="0">
                <a:solidFill>
                  <a:srgbClr val="65503D"/>
                </a:solidFill>
                <a:latin typeface="Jella"/>
                <a:ea typeface="Jella"/>
                <a:cs typeface="Jella"/>
                <a:sym typeface="Jella"/>
              </a:rPr>
              <a:t> </a:t>
            </a:r>
            <a:r>
              <a:rPr lang="en-US" sz="2700" dirty="0" err="1">
                <a:solidFill>
                  <a:srgbClr val="65503D"/>
                </a:solidFill>
                <a:latin typeface="Jella"/>
                <a:ea typeface="Jella"/>
                <a:cs typeface="Jella"/>
                <a:sym typeface="Jella"/>
              </a:rPr>
              <a:t>một</a:t>
            </a:r>
            <a:r>
              <a:rPr lang="en-US" sz="2700" dirty="0">
                <a:solidFill>
                  <a:srgbClr val="65503D"/>
                </a:solidFill>
                <a:latin typeface="Jella"/>
                <a:ea typeface="Jella"/>
                <a:cs typeface="Jella"/>
                <a:sym typeface="Jella"/>
              </a:rPr>
              <a:t> </a:t>
            </a:r>
            <a:r>
              <a:rPr lang="en-US" sz="2700" dirty="0" err="1">
                <a:solidFill>
                  <a:srgbClr val="65503D"/>
                </a:solidFill>
                <a:latin typeface="Jella"/>
                <a:ea typeface="Jella"/>
                <a:cs typeface="Jella"/>
                <a:sym typeface="Jella"/>
              </a:rPr>
              <a:t>trường</a:t>
            </a:r>
            <a:r>
              <a:rPr lang="en-US" sz="2700" dirty="0">
                <a:solidFill>
                  <a:srgbClr val="65503D"/>
                </a:solidFill>
                <a:latin typeface="Jella"/>
                <a:ea typeface="Jella"/>
                <a:cs typeface="Jella"/>
                <a:sym typeface="Jella"/>
              </a:rPr>
              <a:t> </a:t>
            </a:r>
            <a:r>
              <a:rPr lang="en-US" sz="2700" dirty="0" err="1">
                <a:solidFill>
                  <a:srgbClr val="65503D"/>
                </a:solidFill>
                <a:latin typeface="Jella"/>
                <a:ea typeface="Jella"/>
                <a:cs typeface="Jella"/>
                <a:sym typeface="Jella"/>
              </a:rPr>
              <a:t>đại</a:t>
            </a:r>
            <a:r>
              <a:rPr lang="en-US" sz="2700" dirty="0">
                <a:solidFill>
                  <a:srgbClr val="65503D"/>
                </a:solidFill>
                <a:latin typeface="Jella"/>
                <a:ea typeface="Jella"/>
                <a:cs typeface="Jella"/>
                <a:sym typeface="Jella"/>
              </a:rPr>
              <a:t> </a:t>
            </a:r>
            <a:r>
              <a:rPr lang="en-US" sz="2700" dirty="0" err="1">
                <a:solidFill>
                  <a:srgbClr val="65503D"/>
                </a:solidFill>
                <a:latin typeface="Jella"/>
                <a:ea typeface="Jella"/>
                <a:cs typeface="Jella"/>
                <a:sym typeface="Jella"/>
              </a:rPr>
              <a:t>học</a:t>
            </a:r>
            <a:r>
              <a:rPr lang="en-US" sz="2700" dirty="0">
                <a:solidFill>
                  <a:srgbClr val="65503D"/>
                </a:solidFill>
                <a:latin typeface="Jella"/>
                <a:ea typeface="Jella"/>
                <a:cs typeface="Jella"/>
                <a:sym typeface="Jella"/>
              </a:rPr>
              <a:t>.</a:t>
            </a:r>
          </a:p>
          <a:p>
            <a:pPr algn="just">
              <a:lnSpc>
                <a:spcPts val="3779"/>
              </a:lnSpc>
            </a:pPr>
            <a:r>
              <a:rPr lang="en-US" sz="2700" dirty="0">
                <a:solidFill>
                  <a:srgbClr val="65503D"/>
                </a:solidFill>
                <a:latin typeface="Jella"/>
                <a:ea typeface="Jella"/>
                <a:cs typeface="Jella"/>
                <a:sym typeface="Jella"/>
              </a:rPr>
              <a:t>   B. Tham </a:t>
            </a:r>
            <a:r>
              <a:rPr lang="en-US" sz="2700" dirty="0" err="1">
                <a:solidFill>
                  <a:srgbClr val="65503D"/>
                </a:solidFill>
                <a:latin typeface="Jella"/>
                <a:ea typeface="Jella"/>
                <a:cs typeface="Jella"/>
                <a:sym typeface="Jella"/>
              </a:rPr>
              <a:t>gia</a:t>
            </a:r>
            <a:r>
              <a:rPr lang="en-US" sz="2700" dirty="0">
                <a:solidFill>
                  <a:srgbClr val="65503D"/>
                </a:solidFill>
                <a:latin typeface="Jella"/>
                <a:ea typeface="Jella"/>
                <a:cs typeface="Jella"/>
                <a:sym typeface="Jella"/>
              </a:rPr>
              <a:t> </a:t>
            </a:r>
            <a:r>
              <a:rPr lang="en-US" sz="2700" dirty="0" err="1">
                <a:solidFill>
                  <a:srgbClr val="65503D"/>
                </a:solidFill>
                <a:latin typeface="Jella"/>
                <a:ea typeface="Jella"/>
                <a:cs typeface="Jella"/>
                <a:sym typeface="Jella"/>
              </a:rPr>
              <a:t>một</a:t>
            </a:r>
            <a:r>
              <a:rPr lang="en-US" sz="2700" dirty="0">
                <a:solidFill>
                  <a:srgbClr val="65503D"/>
                </a:solidFill>
                <a:latin typeface="Jella"/>
                <a:ea typeface="Jella"/>
                <a:cs typeface="Jella"/>
                <a:sym typeface="Jella"/>
              </a:rPr>
              <a:t> </a:t>
            </a:r>
            <a:r>
              <a:rPr lang="en-US" sz="2700" dirty="0" err="1">
                <a:solidFill>
                  <a:srgbClr val="65503D"/>
                </a:solidFill>
                <a:latin typeface="Jella"/>
                <a:ea typeface="Jella"/>
                <a:cs typeface="Jella"/>
                <a:sym typeface="Jella"/>
              </a:rPr>
              <a:t>lớp</a:t>
            </a:r>
            <a:r>
              <a:rPr lang="en-US" sz="2700" dirty="0">
                <a:solidFill>
                  <a:srgbClr val="65503D"/>
                </a:solidFill>
                <a:latin typeface="Jella"/>
                <a:ea typeface="Jella"/>
                <a:cs typeface="Jella"/>
                <a:sym typeface="Jella"/>
              </a:rPr>
              <a:t> </a:t>
            </a:r>
            <a:r>
              <a:rPr lang="en-US" sz="2700" dirty="0" err="1">
                <a:solidFill>
                  <a:srgbClr val="65503D"/>
                </a:solidFill>
                <a:latin typeface="Jella"/>
                <a:ea typeface="Jella"/>
                <a:cs typeface="Jella"/>
                <a:sym typeface="Jella"/>
              </a:rPr>
              <a:t>học</a:t>
            </a:r>
            <a:r>
              <a:rPr lang="en-US" sz="2700" dirty="0">
                <a:solidFill>
                  <a:srgbClr val="65503D"/>
                </a:solidFill>
                <a:latin typeface="Jella"/>
                <a:ea typeface="Jella"/>
                <a:cs typeface="Jella"/>
                <a:sym typeface="Jella"/>
              </a:rPr>
              <a:t> </a:t>
            </a:r>
            <a:r>
              <a:rPr lang="en-US" sz="2700" dirty="0" err="1">
                <a:solidFill>
                  <a:srgbClr val="65503D"/>
                </a:solidFill>
                <a:latin typeface="Jella"/>
                <a:ea typeface="Jella"/>
                <a:cs typeface="Jella"/>
                <a:sym typeface="Jella"/>
              </a:rPr>
              <a:t>trực</a:t>
            </a:r>
            <a:r>
              <a:rPr lang="en-US" sz="2700" dirty="0">
                <a:solidFill>
                  <a:srgbClr val="65503D"/>
                </a:solidFill>
                <a:latin typeface="Jella"/>
                <a:ea typeface="Jella"/>
                <a:cs typeface="Jella"/>
                <a:sym typeface="Jella"/>
              </a:rPr>
              <a:t> </a:t>
            </a:r>
            <a:r>
              <a:rPr lang="en-US" sz="2700" dirty="0" err="1">
                <a:solidFill>
                  <a:srgbClr val="65503D"/>
                </a:solidFill>
                <a:latin typeface="Jella"/>
                <a:ea typeface="Jella"/>
                <a:cs typeface="Jella"/>
                <a:sym typeface="Jella"/>
              </a:rPr>
              <a:t>tuyến</a:t>
            </a:r>
            <a:r>
              <a:rPr lang="en-US" sz="2700" dirty="0">
                <a:solidFill>
                  <a:srgbClr val="65503D"/>
                </a:solidFill>
                <a:latin typeface="Jella"/>
                <a:ea typeface="Jella"/>
                <a:cs typeface="Jella"/>
                <a:sym typeface="Jella"/>
              </a:rPr>
              <a:t>.</a:t>
            </a:r>
          </a:p>
          <a:p>
            <a:pPr algn="just">
              <a:lnSpc>
                <a:spcPts val="3779"/>
              </a:lnSpc>
            </a:pPr>
            <a:r>
              <a:rPr lang="en-US" sz="2700" dirty="0">
                <a:solidFill>
                  <a:srgbClr val="65503D"/>
                </a:solidFill>
                <a:latin typeface="Jella"/>
                <a:ea typeface="Jella"/>
                <a:cs typeface="Jella"/>
                <a:sym typeface="Jella"/>
              </a:rPr>
              <a:t>   C. Hai </a:t>
            </a:r>
            <a:r>
              <a:rPr lang="en-US" sz="2700" dirty="0" err="1">
                <a:solidFill>
                  <a:srgbClr val="65503D"/>
                </a:solidFill>
                <a:latin typeface="Jella"/>
                <a:ea typeface="Jella"/>
                <a:cs typeface="Jella"/>
                <a:sym typeface="Jella"/>
              </a:rPr>
              <a:t>người</a:t>
            </a:r>
            <a:r>
              <a:rPr lang="en-US" sz="2700" dirty="0">
                <a:solidFill>
                  <a:srgbClr val="65503D"/>
                </a:solidFill>
                <a:latin typeface="Jella"/>
                <a:ea typeface="Jella"/>
                <a:cs typeface="Jella"/>
                <a:sym typeface="Jella"/>
              </a:rPr>
              <a:t> </a:t>
            </a:r>
            <a:r>
              <a:rPr lang="en-US" sz="2700" dirty="0" err="1">
                <a:solidFill>
                  <a:srgbClr val="65503D"/>
                </a:solidFill>
                <a:latin typeface="Jella"/>
                <a:ea typeface="Jella"/>
                <a:cs typeface="Jella"/>
                <a:sym typeface="Jella"/>
              </a:rPr>
              <a:t>bạn</a:t>
            </a:r>
            <a:r>
              <a:rPr lang="en-US" sz="2700" dirty="0">
                <a:solidFill>
                  <a:srgbClr val="65503D"/>
                </a:solidFill>
                <a:latin typeface="Jella"/>
                <a:ea typeface="Jella"/>
                <a:cs typeface="Jella"/>
                <a:sym typeface="Jella"/>
              </a:rPr>
              <a:t> </a:t>
            </a:r>
            <a:r>
              <a:rPr lang="en-US" sz="2700" dirty="0" err="1">
                <a:solidFill>
                  <a:srgbClr val="65503D"/>
                </a:solidFill>
                <a:latin typeface="Jella"/>
                <a:ea typeface="Jella"/>
                <a:cs typeface="Jella"/>
                <a:sym typeface="Jella"/>
              </a:rPr>
              <a:t>gọi</a:t>
            </a:r>
            <a:r>
              <a:rPr lang="en-US" sz="2700" dirty="0">
                <a:solidFill>
                  <a:srgbClr val="65503D"/>
                </a:solidFill>
                <a:latin typeface="Jella"/>
                <a:ea typeface="Jella"/>
                <a:cs typeface="Jella"/>
                <a:sym typeface="Jella"/>
              </a:rPr>
              <a:t> </a:t>
            </a:r>
            <a:r>
              <a:rPr lang="en-US" sz="2700" dirty="0" err="1">
                <a:solidFill>
                  <a:srgbClr val="65503D"/>
                </a:solidFill>
                <a:latin typeface="Jella"/>
                <a:ea typeface="Jella"/>
                <a:cs typeface="Jella"/>
                <a:sym typeface="Jella"/>
              </a:rPr>
              <a:t>điện</a:t>
            </a:r>
            <a:r>
              <a:rPr lang="en-US" sz="2700" dirty="0">
                <a:solidFill>
                  <a:srgbClr val="65503D"/>
                </a:solidFill>
                <a:latin typeface="Jella"/>
                <a:ea typeface="Jella"/>
                <a:cs typeface="Jella"/>
                <a:sym typeface="Jella"/>
              </a:rPr>
              <a:t> </a:t>
            </a:r>
            <a:r>
              <a:rPr lang="en-US" sz="2700" dirty="0" err="1">
                <a:solidFill>
                  <a:srgbClr val="65503D"/>
                </a:solidFill>
                <a:latin typeface="Jella"/>
                <a:ea typeface="Jella"/>
                <a:cs typeface="Jella"/>
                <a:sym typeface="Jella"/>
              </a:rPr>
              <a:t>thoại</a:t>
            </a:r>
            <a:r>
              <a:rPr lang="en-US" sz="2700" dirty="0">
                <a:solidFill>
                  <a:srgbClr val="65503D"/>
                </a:solidFill>
                <a:latin typeface="Jella"/>
                <a:ea typeface="Jella"/>
                <a:cs typeface="Jella"/>
                <a:sym typeface="Jella"/>
              </a:rPr>
              <a:t> video (FaceTime). </a:t>
            </a:r>
          </a:p>
          <a:p>
            <a:pPr algn="just">
              <a:lnSpc>
                <a:spcPts val="3779"/>
              </a:lnSpc>
            </a:pPr>
            <a:r>
              <a:rPr lang="en-US" sz="2700" dirty="0">
                <a:solidFill>
                  <a:srgbClr val="65503D"/>
                </a:solidFill>
                <a:latin typeface="Jella"/>
                <a:ea typeface="Jella"/>
                <a:cs typeface="Jella"/>
                <a:sym typeface="Jella"/>
              </a:rPr>
              <a:t>   D. </a:t>
            </a:r>
            <a:r>
              <a:rPr lang="en-US" sz="2700" dirty="0" err="1">
                <a:solidFill>
                  <a:srgbClr val="65503D"/>
                </a:solidFill>
                <a:latin typeface="Jella"/>
                <a:ea typeface="Jella"/>
                <a:cs typeface="Jella"/>
                <a:sym typeface="Jella"/>
              </a:rPr>
              <a:t>Hẹn</a:t>
            </a:r>
            <a:r>
              <a:rPr lang="en-US" sz="2700" dirty="0">
                <a:solidFill>
                  <a:srgbClr val="65503D"/>
                </a:solidFill>
                <a:latin typeface="Jella"/>
                <a:ea typeface="Jella"/>
                <a:cs typeface="Jella"/>
                <a:sym typeface="Jella"/>
              </a:rPr>
              <a:t> </a:t>
            </a:r>
            <a:r>
              <a:rPr lang="en-US" sz="2700" dirty="0" err="1">
                <a:solidFill>
                  <a:srgbClr val="65503D"/>
                </a:solidFill>
                <a:latin typeface="Jella"/>
                <a:ea typeface="Jella"/>
                <a:cs typeface="Jella"/>
                <a:sym typeface="Jella"/>
              </a:rPr>
              <a:t>gặp</a:t>
            </a:r>
            <a:r>
              <a:rPr lang="en-US" sz="2700" dirty="0">
                <a:solidFill>
                  <a:srgbClr val="65503D"/>
                </a:solidFill>
                <a:latin typeface="Jella"/>
                <a:ea typeface="Jella"/>
                <a:cs typeface="Jella"/>
                <a:sym typeface="Jella"/>
              </a:rPr>
              <a:t> </a:t>
            </a:r>
            <a:r>
              <a:rPr lang="en-US" sz="2700" dirty="0" err="1">
                <a:solidFill>
                  <a:srgbClr val="65503D"/>
                </a:solidFill>
                <a:latin typeface="Jella"/>
                <a:ea typeface="Jella"/>
                <a:cs typeface="Jella"/>
                <a:sym typeface="Jella"/>
              </a:rPr>
              <a:t>bạn</a:t>
            </a:r>
            <a:r>
              <a:rPr lang="en-US" sz="2700" dirty="0">
                <a:solidFill>
                  <a:srgbClr val="65503D"/>
                </a:solidFill>
                <a:latin typeface="Jella"/>
                <a:ea typeface="Jella"/>
                <a:cs typeface="Jella"/>
                <a:sym typeface="Jella"/>
              </a:rPr>
              <a:t> </a:t>
            </a:r>
            <a:r>
              <a:rPr lang="en-US" sz="2700" dirty="0" err="1">
                <a:solidFill>
                  <a:srgbClr val="65503D"/>
                </a:solidFill>
                <a:latin typeface="Jella"/>
                <a:ea typeface="Jella"/>
                <a:cs typeface="Jella"/>
                <a:sym typeface="Jella"/>
              </a:rPr>
              <a:t>tại</a:t>
            </a:r>
            <a:r>
              <a:rPr lang="en-US" sz="2700" dirty="0">
                <a:solidFill>
                  <a:srgbClr val="65503D"/>
                </a:solidFill>
                <a:latin typeface="Jella"/>
                <a:ea typeface="Jella"/>
                <a:cs typeface="Jella"/>
                <a:sym typeface="Jella"/>
              </a:rPr>
              <a:t> </a:t>
            </a:r>
            <a:r>
              <a:rPr lang="en-US" sz="2700" dirty="0" err="1">
                <a:solidFill>
                  <a:srgbClr val="65503D"/>
                </a:solidFill>
                <a:latin typeface="Jella"/>
                <a:ea typeface="Jella"/>
                <a:cs typeface="Jella"/>
                <a:sym typeface="Jella"/>
              </a:rPr>
              <a:t>một</a:t>
            </a:r>
            <a:r>
              <a:rPr lang="en-US" sz="2700" dirty="0">
                <a:solidFill>
                  <a:srgbClr val="65503D"/>
                </a:solidFill>
                <a:latin typeface="Jella"/>
                <a:ea typeface="Jella"/>
                <a:cs typeface="Jella"/>
                <a:sym typeface="Jella"/>
              </a:rPr>
              <a:t> </a:t>
            </a:r>
            <a:r>
              <a:rPr lang="en-US" sz="2700" dirty="0" err="1">
                <a:solidFill>
                  <a:srgbClr val="65503D"/>
                </a:solidFill>
                <a:latin typeface="Jella"/>
                <a:ea typeface="Jella"/>
                <a:cs typeface="Jella"/>
                <a:sym typeface="Jella"/>
              </a:rPr>
              <a:t>quán</a:t>
            </a:r>
            <a:r>
              <a:rPr lang="en-US" sz="2700" dirty="0">
                <a:solidFill>
                  <a:srgbClr val="65503D"/>
                </a:solidFill>
                <a:latin typeface="Jella"/>
                <a:ea typeface="Jella"/>
                <a:cs typeface="Jella"/>
                <a:sym typeface="Jella"/>
              </a:rPr>
              <a:t> </a:t>
            </a:r>
            <a:r>
              <a:rPr lang="en-US" sz="2700" dirty="0" err="1">
                <a:solidFill>
                  <a:srgbClr val="65503D"/>
                </a:solidFill>
                <a:latin typeface="Jella"/>
                <a:ea typeface="Jella"/>
                <a:cs typeface="Jella"/>
                <a:sym typeface="Jella"/>
              </a:rPr>
              <a:t>cà</a:t>
            </a:r>
            <a:r>
              <a:rPr lang="en-US" sz="2700" dirty="0">
                <a:solidFill>
                  <a:srgbClr val="65503D"/>
                </a:solidFill>
                <a:latin typeface="Jella"/>
                <a:ea typeface="Jella"/>
                <a:cs typeface="Jella"/>
                <a:sym typeface="Jella"/>
              </a:rPr>
              <a:t> </a:t>
            </a:r>
            <a:r>
              <a:rPr lang="en-US" sz="2700" dirty="0" err="1">
                <a:solidFill>
                  <a:srgbClr val="65503D"/>
                </a:solidFill>
                <a:latin typeface="Jella"/>
                <a:ea typeface="Jella"/>
                <a:cs typeface="Jella"/>
                <a:sym typeface="Jella"/>
              </a:rPr>
              <a:t>phê</a:t>
            </a:r>
            <a:r>
              <a:rPr lang="en-US" sz="2700" dirty="0">
                <a:solidFill>
                  <a:srgbClr val="65503D"/>
                </a:solidFill>
                <a:latin typeface="Jella"/>
                <a:ea typeface="Jella"/>
                <a:cs typeface="Jella"/>
                <a:sym typeface="Jella"/>
              </a:rPr>
              <a:t> Internet.</a:t>
            </a:r>
          </a:p>
          <a:p>
            <a:pPr algn="just">
              <a:lnSpc>
                <a:spcPts val="3779"/>
              </a:lnSpc>
            </a:pPr>
            <a:endParaRPr lang="en-US" sz="2700" dirty="0">
              <a:solidFill>
                <a:srgbClr val="65503D"/>
              </a:solidFill>
              <a:latin typeface="Jella"/>
              <a:ea typeface="Jella"/>
              <a:cs typeface="Jella"/>
              <a:sym typeface="Jella"/>
            </a:endParaRP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grpSp>
        <p:nvGrpSpPr>
          <p:cNvPr id="3" name="Group 3"/>
          <p:cNvGrpSpPr/>
          <p:nvPr/>
        </p:nvGrpSpPr>
        <p:grpSpPr>
          <a:xfrm>
            <a:off x="1028700" y="1028700"/>
            <a:ext cx="16230600" cy="8229600"/>
            <a:chOff x="0" y="0"/>
            <a:chExt cx="4274726" cy="2167467"/>
          </a:xfrm>
        </p:grpSpPr>
        <p:sp>
          <p:nvSpPr>
            <p:cNvPr id="4" name="Freeform 4"/>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38100" cap="sq">
              <a:solidFill>
                <a:srgbClr val="644F3D"/>
              </a:solidFill>
              <a:prstDash val="solid"/>
              <a:miter/>
            </a:ln>
          </p:spPr>
        </p:sp>
        <p:sp>
          <p:nvSpPr>
            <p:cNvPr id="5" name="TextBox 5"/>
            <p:cNvSpPr txBox="1"/>
            <p:nvPr/>
          </p:nvSpPr>
          <p:spPr>
            <a:xfrm>
              <a:off x="0" y="-38100"/>
              <a:ext cx="4274726" cy="2205567"/>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1205720" y="1170762"/>
            <a:ext cx="15876560" cy="7945476"/>
            <a:chOff x="0" y="0"/>
            <a:chExt cx="4181481" cy="2092636"/>
          </a:xfrm>
        </p:grpSpPr>
        <p:sp>
          <p:nvSpPr>
            <p:cNvPr id="7" name="Freeform 7"/>
            <p:cNvSpPr/>
            <p:nvPr/>
          </p:nvSpPr>
          <p:spPr>
            <a:xfrm>
              <a:off x="0" y="0"/>
              <a:ext cx="4181481" cy="2092636"/>
            </a:xfrm>
            <a:custGeom>
              <a:avLst/>
              <a:gdLst/>
              <a:ahLst/>
              <a:cxnLst/>
              <a:rect l="l" t="t" r="r" b="b"/>
              <a:pathLst>
                <a:path w="4181481" h="2092636">
                  <a:moveTo>
                    <a:pt x="0" y="0"/>
                  </a:moveTo>
                  <a:lnTo>
                    <a:pt x="4181481" y="0"/>
                  </a:lnTo>
                  <a:lnTo>
                    <a:pt x="4181481" y="2092636"/>
                  </a:lnTo>
                  <a:lnTo>
                    <a:pt x="0" y="2092636"/>
                  </a:lnTo>
                  <a:close/>
                </a:path>
              </a:pathLst>
            </a:custGeom>
            <a:solidFill>
              <a:srgbClr val="FFFFFF"/>
            </a:solidFill>
            <a:ln w="38100" cap="sq">
              <a:solidFill>
                <a:srgbClr val="C1CE9A"/>
              </a:solidFill>
              <a:prstDash val="lgDash"/>
              <a:miter/>
            </a:ln>
          </p:spPr>
        </p:sp>
        <p:sp>
          <p:nvSpPr>
            <p:cNvPr id="8" name="TextBox 8"/>
            <p:cNvSpPr txBox="1"/>
            <p:nvPr/>
          </p:nvSpPr>
          <p:spPr>
            <a:xfrm>
              <a:off x="0" y="-38100"/>
              <a:ext cx="4181481" cy="2130736"/>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flipH="1">
            <a:off x="16143268" y="-3984217"/>
            <a:ext cx="10801253" cy="5756168"/>
          </a:xfrm>
          <a:custGeom>
            <a:avLst/>
            <a:gdLst/>
            <a:ahLst/>
            <a:cxnLst/>
            <a:rect l="l" t="t" r="r" b="b"/>
            <a:pathLst>
              <a:path w="10801253" h="5756168">
                <a:moveTo>
                  <a:pt x="10801252" y="0"/>
                </a:moveTo>
                <a:lnTo>
                  <a:pt x="0" y="0"/>
                </a:lnTo>
                <a:lnTo>
                  <a:pt x="0" y="5756167"/>
                </a:lnTo>
                <a:lnTo>
                  <a:pt x="10801252" y="5756167"/>
                </a:lnTo>
                <a:lnTo>
                  <a:pt x="10801252"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10" name="Freeform 10"/>
          <p:cNvSpPr/>
          <p:nvPr/>
        </p:nvSpPr>
        <p:spPr>
          <a:xfrm flipH="1">
            <a:off x="292166" y="1438055"/>
            <a:ext cx="1312631" cy="837697"/>
          </a:xfrm>
          <a:custGeom>
            <a:avLst/>
            <a:gdLst/>
            <a:ahLst/>
            <a:cxnLst/>
            <a:rect l="l" t="t" r="r" b="b"/>
            <a:pathLst>
              <a:path w="1312631" h="837697">
                <a:moveTo>
                  <a:pt x="1312631" y="0"/>
                </a:moveTo>
                <a:lnTo>
                  <a:pt x="0" y="0"/>
                </a:lnTo>
                <a:lnTo>
                  <a:pt x="0" y="837697"/>
                </a:lnTo>
                <a:lnTo>
                  <a:pt x="1312631" y="837697"/>
                </a:lnTo>
                <a:lnTo>
                  <a:pt x="1312631" y="0"/>
                </a:lnTo>
                <a:close/>
              </a:path>
            </a:pathLst>
          </a:custGeom>
          <a:blipFill>
            <a:blip r:embed="rId5">
              <a:extLst>
                <a:ext uri="{96DAC541-7B7A-43D3-8B79-37D633B846F1}">
                  <asvg:svgBlip xmlns="" xmlns:asvg="http://schemas.microsoft.com/office/drawing/2016/SVG/main" r:embed="rId6"/>
                </a:ext>
              </a:extLst>
            </a:blip>
            <a:stretch>
              <a:fillRect/>
            </a:stretch>
          </a:blipFill>
          <a:ln cap="sq">
            <a:noFill/>
            <a:prstDash val="solid"/>
            <a:miter/>
          </a:ln>
        </p:spPr>
      </p:sp>
      <p:sp>
        <p:nvSpPr>
          <p:cNvPr id="11" name="Freeform 11"/>
          <p:cNvSpPr/>
          <p:nvPr/>
        </p:nvSpPr>
        <p:spPr>
          <a:xfrm>
            <a:off x="1604797" y="308481"/>
            <a:ext cx="1581824" cy="1009491"/>
          </a:xfrm>
          <a:custGeom>
            <a:avLst/>
            <a:gdLst/>
            <a:ahLst/>
            <a:cxnLst/>
            <a:rect l="l" t="t" r="r" b="b"/>
            <a:pathLst>
              <a:path w="1581824" h="1009491">
                <a:moveTo>
                  <a:pt x="0" y="0"/>
                </a:moveTo>
                <a:lnTo>
                  <a:pt x="1581824" y="0"/>
                </a:lnTo>
                <a:lnTo>
                  <a:pt x="1581824" y="1009491"/>
                </a:lnTo>
                <a:lnTo>
                  <a:pt x="0" y="1009491"/>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a:ln cap="sq">
            <a:noFill/>
            <a:prstDash val="solid"/>
            <a:miter/>
          </a:ln>
        </p:spPr>
      </p:sp>
      <p:sp>
        <p:nvSpPr>
          <p:cNvPr id="12" name="Freeform 12"/>
          <p:cNvSpPr/>
          <p:nvPr/>
        </p:nvSpPr>
        <p:spPr>
          <a:xfrm>
            <a:off x="16143268" y="7552514"/>
            <a:ext cx="1793964" cy="1144875"/>
          </a:xfrm>
          <a:custGeom>
            <a:avLst/>
            <a:gdLst/>
            <a:ahLst/>
            <a:cxnLst/>
            <a:rect l="l" t="t" r="r" b="b"/>
            <a:pathLst>
              <a:path w="1793964" h="1144875">
                <a:moveTo>
                  <a:pt x="0" y="0"/>
                </a:moveTo>
                <a:lnTo>
                  <a:pt x="1793964" y="0"/>
                </a:lnTo>
                <a:lnTo>
                  <a:pt x="1793964" y="1144875"/>
                </a:lnTo>
                <a:lnTo>
                  <a:pt x="0" y="1144875"/>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a:ln cap="sq">
            <a:noFill/>
            <a:prstDash val="solid"/>
            <a:miter/>
          </a:ln>
        </p:spPr>
      </p:sp>
      <p:sp>
        <p:nvSpPr>
          <p:cNvPr id="13" name="Freeform 13"/>
          <p:cNvSpPr/>
          <p:nvPr/>
        </p:nvSpPr>
        <p:spPr>
          <a:xfrm>
            <a:off x="-8656520" y="-3984217"/>
            <a:ext cx="10801253" cy="5756168"/>
          </a:xfrm>
          <a:custGeom>
            <a:avLst/>
            <a:gdLst/>
            <a:ahLst/>
            <a:cxnLst/>
            <a:rect l="l" t="t" r="r" b="b"/>
            <a:pathLst>
              <a:path w="10801253" h="5756168">
                <a:moveTo>
                  <a:pt x="0" y="0"/>
                </a:moveTo>
                <a:lnTo>
                  <a:pt x="10801252" y="0"/>
                </a:lnTo>
                <a:lnTo>
                  <a:pt x="10801252" y="5756167"/>
                </a:lnTo>
                <a:lnTo>
                  <a:pt x="0" y="5756167"/>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grpSp>
        <p:nvGrpSpPr>
          <p:cNvPr id="14" name="Group 14"/>
          <p:cNvGrpSpPr>
            <a:grpSpLocks noChangeAspect="1"/>
          </p:cNvGrpSpPr>
          <p:nvPr/>
        </p:nvGrpSpPr>
        <p:grpSpPr>
          <a:xfrm>
            <a:off x="2144732" y="3967488"/>
            <a:ext cx="4157463" cy="4157463"/>
            <a:chOff x="0" y="0"/>
            <a:chExt cx="6350000" cy="6350000"/>
          </a:xfrm>
        </p:grpSpPr>
        <p:sp>
          <p:nvSpPr>
            <p:cNvPr id="15" name="Freeform 15"/>
            <p:cNvSpPr/>
            <p:nvPr/>
          </p:nvSpPr>
          <p:spPr>
            <a:xfrm>
              <a:off x="2540" y="-1270"/>
              <a:ext cx="6352540" cy="6351270"/>
            </a:xfrm>
            <a:custGeom>
              <a:avLst/>
              <a:gdLst/>
              <a:ahLst/>
              <a:cxnLst/>
              <a:rect l="l" t="t" r="r" b="b"/>
              <a:pathLst>
                <a:path w="6352540" h="6351270">
                  <a:moveTo>
                    <a:pt x="6023610" y="2627630"/>
                  </a:moveTo>
                  <a:cubicBezTo>
                    <a:pt x="6181090" y="2508250"/>
                    <a:pt x="6245860" y="2294890"/>
                    <a:pt x="6167120" y="2103120"/>
                  </a:cubicBezTo>
                  <a:lnTo>
                    <a:pt x="6061710" y="1844040"/>
                  </a:lnTo>
                  <a:cubicBezTo>
                    <a:pt x="5985510" y="1658620"/>
                    <a:pt x="5800090" y="1551940"/>
                    <a:pt x="5610860" y="1567180"/>
                  </a:cubicBezTo>
                  <a:cubicBezTo>
                    <a:pt x="5699760" y="1399540"/>
                    <a:pt x="5674360" y="1186180"/>
                    <a:pt x="5534660" y="1043940"/>
                  </a:cubicBezTo>
                  <a:lnTo>
                    <a:pt x="5339080" y="844550"/>
                  </a:lnTo>
                  <a:cubicBezTo>
                    <a:pt x="5189220" y="693420"/>
                    <a:pt x="4958080" y="670560"/>
                    <a:pt x="4785360" y="779780"/>
                  </a:cubicBezTo>
                  <a:cubicBezTo>
                    <a:pt x="4819650" y="577850"/>
                    <a:pt x="4711700" y="372110"/>
                    <a:pt x="4514850" y="292100"/>
                  </a:cubicBezTo>
                  <a:lnTo>
                    <a:pt x="4257040" y="185420"/>
                  </a:lnTo>
                  <a:cubicBezTo>
                    <a:pt x="4071620" y="109220"/>
                    <a:pt x="3865880" y="166370"/>
                    <a:pt x="3743960" y="312420"/>
                  </a:cubicBezTo>
                  <a:cubicBezTo>
                    <a:pt x="3685540" y="132080"/>
                    <a:pt x="3515360" y="0"/>
                    <a:pt x="3315970" y="0"/>
                  </a:cubicBezTo>
                  <a:lnTo>
                    <a:pt x="3036570" y="0"/>
                  </a:lnTo>
                  <a:cubicBezTo>
                    <a:pt x="2829560" y="0"/>
                    <a:pt x="2655570" y="140970"/>
                    <a:pt x="2604770" y="332740"/>
                  </a:cubicBezTo>
                  <a:cubicBezTo>
                    <a:pt x="2484120" y="175260"/>
                    <a:pt x="2269490" y="111760"/>
                    <a:pt x="2077720" y="193040"/>
                  </a:cubicBezTo>
                  <a:lnTo>
                    <a:pt x="1819910" y="300990"/>
                  </a:lnTo>
                  <a:cubicBezTo>
                    <a:pt x="1635760" y="378460"/>
                    <a:pt x="1530350" y="565150"/>
                    <a:pt x="1548130" y="754380"/>
                  </a:cubicBezTo>
                  <a:cubicBezTo>
                    <a:pt x="1379220" y="666750"/>
                    <a:pt x="1167130" y="693420"/>
                    <a:pt x="1026160" y="835660"/>
                  </a:cubicBezTo>
                  <a:lnTo>
                    <a:pt x="829310" y="1033780"/>
                  </a:lnTo>
                  <a:cubicBezTo>
                    <a:pt x="692150" y="1170940"/>
                    <a:pt x="664210" y="1375410"/>
                    <a:pt x="742950" y="1541780"/>
                  </a:cubicBezTo>
                  <a:cubicBezTo>
                    <a:pt x="560070" y="1531620"/>
                    <a:pt x="381000" y="1634490"/>
                    <a:pt x="306070" y="1813560"/>
                  </a:cubicBezTo>
                  <a:lnTo>
                    <a:pt x="196850" y="2071370"/>
                  </a:lnTo>
                  <a:cubicBezTo>
                    <a:pt x="119380" y="2255520"/>
                    <a:pt x="175260" y="2462530"/>
                    <a:pt x="320040" y="2585720"/>
                  </a:cubicBezTo>
                  <a:cubicBezTo>
                    <a:pt x="138430" y="2641600"/>
                    <a:pt x="5080" y="2809240"/>
                    <a:pt x="3810" y="3009900"/>
                  </a:cubicBezTo>
                  <a:lnTo>
                    <a:pt x="1270" y="3289300"/>
                  </a:lnTo>
                  <a:cubicBezTo>
                    <a:pt x="0" y="3496310"/>
                    <a:pt x="138430" y="3670300"/>
                    <a:pt x="328930" y="3723640"/>
                  </a:cubicBezTo>
                  <a:cubicBezTo>
                    <a:pt x="171450" y="3843020"/>
                    <a:pt x="106680" y="4056380"/>
                    <a:pt x="185420" y="4248150"/>
                  </a:cubicBezTo>
                  <a:lnTo>
                    <a:pt x="290830" y="4507230"/>
                  </a:lnTo>
                  <a:cubicBezTo>
                    <a:pt x="367030" y="4692650"/>
                    <a:pt x="552450" y="4799330"/>
                    <a:pt x="741680" y="4784090"/>
                  </a:cubicBezTo>
                  <a:cubicBezTo>
                    <a:pt x="652780" y="4951730"/>
                    <a:pt x="678180" y="5165090"/>
                    <a:pt x="817880" y="5307330"/>
                  </a:cubicBezTo>
                  <a:lnTo>
                    <a:pt x="1013460" y="5506720"/>
                  </a:lnTo>
                  <a:cubicBezTo>
                    <a:pt x="1163320" y="5657850"/>
                    <a:pt x="1394460" y="5680710"/>
                    <a:pt x="1567180" y="5571490"/>
                  </a:cubicBezTo>
                  <a:cubicBezTo>
                    <a:pt x="1532890" y="5773420"/>
                    <a:pt x="1640840" y="5979160"/>
                    <a:pt x="1837690" y="6059170"/>
                  </a:cubicBezTo>
                  <a:lnTo>
                    <a:pt x="2095500" y="6165850"/>
                  </a:lnTo>
                  <a:cubicBezTo>
                    <a:pt x="2280920" y="6242050"/>
                    <a:pt x="2486660" y="6184900"/>
                    <a:pt x="2608580" y="6038850"/>
                  </a:cubicBezTo>
                  <a:cubicBezTo>
                    <a:pt x="2665730" y="6220460"/>
                    <a:pt x="2834640" y="6351270"/>
                    <a:pt x="3035300" y="6351270"/>
                  </a:cubicBezTo>
                  <a:lnTo>
                    <a:pt x="3314700" y="6351270"/>
                  </a:lnTo>
                  <a:cubicBezTo>
                    <a:pt x="3521710" y="6351270"/>
                    <a:pt x="3695700" y="6210300"/>
                    <a:pt x="3746500" y="6018530"/>
                  </a:cubicBezTo>
                  <a:cubicBezTo>
                    <a:pt x="3867150" y="6176010"/>
                    <a:pt x="4081780" y="6239510"/>
                    <a:pt x="4273550" y="6158230"/>
                  </a:cubicBezTo>
                  <a:lnTo>
                    <a:pt x="4531360" y="6050280"/>
                  </a:lnTo>
                  <a:cubicBezTo>
                    <a:pt x="4715510" y="5972810"/>
                    <a:pt x="4820920" y="5786120"/>
                    <a:pt x="4803140" y="5596890"/>
                  </a:cubicBezTo>
                  <a:cubicBezTo>
                    <a:pt x="4972050" y="5684520"/>
                    <a:pt x="5184140" y="5657850"/>
                    <a:pt x="5325110" y="5515610"/>
                  </a:cubicBezTo>
                  <a:lnTo>
                    <a:pt x="5521960" y="5317490"/>
                  </a:lnTo>
                  <a:cubicBezTo>
                    <a:pt x="5659120" y="5180330"/>
                    <a:pt x="5687060" y="4975860"/>
                    <a:pt x="5608320" y="4809490"/>
                  </a:cubicBezTo>
                  <a:cubicBezTo>
                    <a:pt x="5791200" y="4819650"/>
                    <a:pt x="5970270" y="4716780"/>
                    <a:pt x="6045200" y="4537710"/>
                  </a:cubicBezTo>
                  <a:lnTo>
                    <a:pt x="6153150" y="4279900"/>
                  </a:lnTo>
                  <a:cubicBezTo>
                    <a:pt x="6230620" y="4095750"/>
                    <a:pt x="6174740" y="3888740"/>
                    <a:pt x="6029960" y="3765550"/>
                  </a:cubicBezTo>
                  <a:cubicBezTo>
                    <a:pt x="6211569" y="3709670"/>
                    <a:pt x="6344919" y="3542030"/>
                    <a:pt x="6346190" y="3341370"/>
                  </a:cubicBezTo>
                  <a:lnTo>
                    <a:pt x="6348730" y="3061970"/>
                  </a:lnTo>
                  <a:cubicBezTo>
                    <a:pt x="6352540" y="2854960"/>
                    <a:pt x="6212840" y="2680970"/>
                    <a:pt x="6023610" y="2627630"/>
                  </a:cubicBezTo>
                  <a:close/>
                </a:path>
              </a:pathLst>
            </a:custGeom>
            <a:solidFill>
              <a:srgbClr val="FFD88D"/>
            </a:solidFill>
          </p:spPr>
        </p:sp>
        <p:sp>
          <p:nvSpPr>
            <p:cNvPr id="16" name="Freeform 16"/>
            <p:cNvSpPr/>
            <p:nvPr/>
          </p:nvSpPr>
          <p:spPr>
            <a:xfrm>
              <a:off x="146050" y="143510"/>
              <a:ext cx="6062980" cy="6062980"/>
            </a:xfrm>
            <a:custGeom>
              <a:avLst/>
              <a:gdLst/>
              <a:ahLst/>
              <a:cxnLst/>
              <a:rect l="l" t="t" r="r" b="b"/>
              <a:pathLst>
                <a:path w="6062980" h="6062980">
                  <a:moveTo>
                    <a:pt x="3164840" y="6062980"/>
                  </a:moveTo>
                  <a:lnTo>
                    <a:pt x="2899410" y="6062980"/>
                  </a:lnTo>
                  <a:cubicBezTo>
                    <a:pt x="2713990" y="6062980"/>
                    <a:pt x="2550160" y="5946140"/>
                    <a:pt x="2490470" y="5770880"/>
                  </a:cubicBezTo>
                  <a:cubicBezTo>
                    <a:pt x="2407920" y="5864860"/>
                    <a:pt x="2291080" y="5918200"/>
                    <a:pt x="2165350" y="5918200"/>
                  </a:cubicBezTo>
                  <a:cubicBezTo>
                    <a:pt x="2109470" y="5918200"/>
                    <a:pt x="2053590" y="5906770"/>
                    <a:pt x="2001520" y="5885180"/>
                  </a:cubicBezTo>
                  <a:lnTo>
                    <a:pt x="1755140" y="5783580"/>
                  </a:lnTo>
                  <a:cubicBezTo>
                    <a:pt x="1570990" y="5707380"/>
                    <a:pt x="1464310" y="5520690"/>
                    <a:pt x="1492250" y="5325110"/>
                  </a:cubicBezTo>
                  <a:cubicBezTo>
                    <a:pt x="1426210" y="5363210"/>
                    <a:pt x="1351280" y="5383530"/>
                    <a:pt x="1275080" y="5383530"/>
                  </a:cubicBezTo>
                  <a:cubicBezTo>
                    <a:pt x="1158240" y="5383530"/>
                    <a:pt x="1049020" y="5337810"/>
                    <a:pt x="967740" y="5255260"/>
                  </a:cubicBezTo>
                  <a:lnTo>
                    <a:pt x="781050" y="5066030"/>
                  </a:lnTo>
                  <a:cubicBezTo>
                    <a:pt x="650240" y="4933950"/>
                    <a:pt x="619760" y="4735830"/>
                    <a:pt x="702310" y="4569460"/>
                  </a:cubicBezTo>
                  <a:cubicBezTo>
                    <a:pt x="694690" y="4569460"/>
                    <a:pt x="685800" y="4570730"/>
                    <a:pt x="678180" y="4570730"/>
                  </a:cubicBezTo>
                  <a:cubicBezTo>
                    <a:pt x="501650" y="4570730"/>
                    <a:pt x="344170" y="4465320"/>
                    <a:pt x="278130" y="4301490"/>
                  </a:cubicBezTo>
                  <a:lnTo>
                    <a:pt x="177800" y="4055110"/>
                  </a:lnTo>
                  <a:cubicBezTo>
                    <a:pt x="105410" y="3878580"/>
                    <a:pt x="158750" y="3675380"/>
                    <a:pt x="306070" y="3556000"/>
                  </a:cubicBezTo>
                  <a:cubicBezTo>
                    <a:pt x="124460" y="3500120"/>
                    <a:pt x="0" y="3331210"/>
                    <a:pt x="1270" y="3139440"/>
                  </a:cubicBezTo>
                  <a:lnTo>
                    <a:pt x="3810" y="2872740"/>
                  </a:lnTo>
                  <a:cubicBezTo>
                    <a:pt x="5080" y="2687320"/>
                    <a:pt x="123190" y="2524760"/>
                    <a:pt x="298450" y="2466340"/>
                  </a:cubicBezTo>
                  <a:cubicBezTo>
                    <a:pt x="160020" y="2343150"/>
                    <a:pt x="115570" y="2147570"/>
                    <a:pt x="187960" y="1976120"/>
                  </a:cubicBezTo>
                  <a:lnTo>
                    <a:pt x="290830" y="1731010"/>
                  </a:lnTo>
                  <a:cubicBezTo>
                    <a:pt x="360680" y="1565910"/>
                    <a:pt x="523240" y="1461770"/>
                    <a:pt x="703580" y="1466850"/>
                  </a:cubicBezTo>
                  <a:cubicBezTo>
                    <a:pt x="631190" y="1304290"/>
                    <a:pt x="665480" y="1111250"/>
                    <a:pt x="791210" y="985520"/>
                  </a:cubicBezTo>
                  <a:lnTo>
                    <a:pt x="979170" y="796290"/>
                  </a:lnTo>
                  <a:cubicBezTo>
                    <a:pt x="1060450" y="713740"/>
                    <a:pt x="1169670" y="669290"/>
                    <a:pt x="1285240" y="669290"/>
                  </a:cubicBezTo>
                  <a:cubicBezTo>
                    <a:pt x="1351280" y="669290"/>
                    <a:pt x="1416050" y="684530"/>
                    <a:pt x="1474470" y="712470"/>
                  </a:cubicBezTo>
                  <a:cubicBezTo>
                    <a:pt x="1461770" y="528320"/>
                    <a:pt x="1567180" y="356870"/>
                    <a:pt x="1738630" y="285750"/>
                  </a:cubicBezTo>
                  <a:lnTo>
                    <a:pt x="1983740" y="182880"/>
                  </a:lnTo>
                  <a:cubicBezTo>
                    <a:pt x="2037080" y="160020"/>
                    <a:pt x="2092960" y="149860"/>
                    <a:pt x="2150110" y="149860"/>
                  </a:cubicBezTo>
                  <a:cubicBezTo>
                    <a:pt x="2279650" y="149860"/>
                    <a:pt x="2404110" y="209550"/>
                    <a:pt x="2485390" y="309880"/>
                  </a:cubicBezTo>
                  <a:cubicBezTo>
                    <a:pt x="2538730" y="127000"/>
                    <a:pt x="2707640" y="0"/>
                    <a:pt x="2899410" y="0"/>
                  </a:cubicBezTo>
                  <a:lnTo>
                    <a:pt x="3164840" y="0"/>
                  </a:lnTo>
                  <a:cubicBezTo>
                    <a:pt x="3350260" y="0"/>
                    <a:pt x="3514090" y="116840"/>
                    <a:pt x="3573780" y="292100"/>
                  </a:cubicBezTo>
                  <a:cubicBezTo>
                    <a:pt x="3656330" y="198120"/>
                    <a:pt x="3773170" y="144780"/>
                    <a:pt x="3898900" y="144780"/>
                  </a:cubicBezTo>
                  <a:cubicBezTo>
                    <a:pt x="3954780" y="144780"/>
                    <a:pt x="4010660" y="156210"/>
                    <a:pt x="4062730" y="177800"/>
                  </a:cubicBezTo>
                  <a:lnTo>
                    <a:pt x="4309110" y="279400"/>
                  </a:lnTo>
                  <a:cubicBezTo>
                    <a:pt x="4493260" y="355600"/>
                    <a:pt x="4599940" y="542290"/>
                    <a:pt x="4572000" y="737870"/>
                  </a:cubicBezTo>
                  <a:cubicBezTo>
                    <a:pt x="4638040" y="699770"/>
                    <a:pt x="4712970" y="679450"/>
                    <a:pt x="4789170" y="679450"/>
                  </a:cubicBezTo>
                  <a:cubicBezTo>
                    <a:pt x="4906010" y="679450"/>
                    <a:pt x="5015230" y="725170"/>
                    <a:pt x="5096510" y="807720"/>
                  </a:cubicBezTo>
                  <a:lnTo>
                    <a:pt x="5283200" y="996950"/>
                  </a:lnTo>
                  <a:cubicBezTo>
                    <a:pt x="5414010" y="1129030"/>
                    <a:pt x="5444491" y="1327150"/>
                    <a:pt x="5361941" y="1493520"/>
                  </a:cubicBezTo>
                  <a:cubicBezTo>
                    <a:pt x="5369561" y="1493520"/>
                    <a:pt x="5378450" y="1492250"/>
                    <a:pt x="5386070" y="1492250"/>
                  </a:cubicBezTo>
                  <a:cubicBezTo>
                    <a:pt x="5562600" y="1492250"/>
                    <a:pt x="5720080" y="1597660"/>
                    <a:pt x="5786120" y="1761490"/>
                  </a:cubicBezTo>
                  <a:lnTo>
                    <a:pt x="5886450" y="2007870"/>
                  </a:lnTo>
                  <a:cubicBezTo>
                    <a:pt x="5958841" y="2184400"/>
                    <a:pt x="5905500" y="2387600"/>
                    <a:pt x="5756910" y="2506980"/>
                  </a:cubicBezTo>
                  <a:cubicBezTo>
                    <a:pt x="5938520" y="2562860"/>
                    <a:pt x="6062980" y="2731770"/>
                    <a:pt x="6061710" y="2923540"/>
                  </a:cubicBezTo>
                  <a:lnTo>
                    <a:pt x="6059170" y="3190240"/>
                  </a:lnTo>
                  <a:cubicBezTo>
                    <a:pt x="6057900" y="3376930"/>
                    <a:pt x="5939790" y="3538220"/>
                    <a:pt x="5764530" y="3596640"/>
                  </a:cubicBezTo>
                  <a:cubicBezTo>
                    <a:pt x="5902960" y="3719830"/>
                    <a:pt x="5947410" y="3915410"/>
                    <a:pt x="5875020" y="4086860"/>
                  </a:cubicBezTo>
                  <a:lnTo>
                    <a:pt x="5772150" y="4331970"/>
                  </a:lnTo>
                  <a:cubicBezTo>
                    <a:pt x="5704840" y="4491990"/>
                    <a:pt x="5548630" y="4596130"/>
                    <a:pt x="5373370" y="4596130"/>
                  </a:cubicBezTo>
                  <a:lnTo>
                    <a:pt x="5359400" y="4596130"/>
                  </a:lnTo>
                  <a:cubicBezTo>
                    <a:pt x="5431790" y="4758690"/>
                    <a:pt x="5397500" y="4951730"/>
                    <a:pt x="5271770" y="5077460"/>
                  </a:cubicBezTo>
                  <a:lnTo>
                    <a:pt x="5086350" y="5265420"/>
                  </a:lnTo>
                  <a:cubicBezTo>
                    <a:pt x="5005070" y="5347970"/>
                    <a:pt x="4895850" y="5392420"/>
                    <a:pt x="4780280" y="5392420"/>
                  </a:cubicBezTo>
                  <a:cubicBezTo>
                    <a:pt x="4714240" y="5392420"/>
                    <a:pt x="4649470" y="5377180"/>
                    <a:pt x="4591050" y="5349240"/>
                  </a:cubicBezTo>
                  <a:cubicBezTo>
                    <a:pt x="4603750" y="5533390"/>
                    <a:pt x="4498340" y="5704840"/>
                    <a:pt x="4326890" y="5775960"/>
                  </a:cubicBezTo>
                  <a:lnTo>
                    <a:pt x="4081780" y="5878830"/>
                  </a:lnTo>
                  <a:cubicBezTo>
                    <a:pt x="4028440" y="5901690"/>
                    <a:pt x="3972560" y="5911850"/>
                    <a:pt x="3915410" y="5911850"/>
                  </a:cubicBezTo>
                  <a:cubicBezTo>
                    <a:pt x="3785870" y="5911850"/>
                    <a:pt x="3661410" y="5852160"/>
                    <a:pt x="3580130" y="5751830"/>
                  </a:cubicBezTo>
                  <a:cubicBezTo>
                    <a:pt x="3525520" y="5935980"/>
                    <a:pt x="3356610" y="6062980"/>
                    <a:pt x="3164840" y="6062980"/>
                  </a:cubicBezTo>
                  <a:close/>
                  <a:moveTo>
                    <a:pt x="2495550" y="5745480"/>
                  </a:moveTo>
                  <a:lnTo>
                    <a:pt x="2499360" y="5756910"/>
                  </a:lnTo>
                  <a:cubicBezTo>
                    <a:pt x="2553970" y="5932170"/>
                    <a:pt x="2715260" y="6050280"/>
                    <a:pt x="2899410" y="6050280"/>
                  </a:cubicBezTo>
                  <a:lnTo>
                    <a:pt x="3166110" y="6050280"/>
                  </a:lnTo>
                  <a:cubicBezTo>
                    <a:pt x="3356610" y="6050280"/>
                    <a:pt x="3522980" y="5922010"/>
                    <a:pt x="3571240" y="5737860"/>
                  </a:cubicBezTo>
                  <a:lnTo>
                    <a:pt x="3575050" y="5725160"/>
                  </a:lnTo>
                  <a:lnTo>
                    <a:pt x="3582670" y="5735320"/>
                  </a:lnTo>
                  <a:cubicBezTo>
                    <a:pt x="3661410" y="5838190"/>
                    <a:pt x="3785870" y="5899150"/>
                    <a:pt x="3915410" y="5899150"/>
                  </a:cubicBezTo>
                  <a:cubicBezTo>
                    <a:pt x="3971290" y="5899150"/>
                    <a:pt x="4024630" y="5887720"/>
                    <a:pt x="4076700" y="5866130"/>
                  </a:cubicBezTo>
                  <a:lnTo>
                    <a:pt x="4321810" y="5763260"/>
                  </a:lnTo>
                  <a:cubicBezTo>
                    <a:pt x="4491990" y="5692140"/>
                    <a:pt x="4594860" y="5520690"/>
                    <a:pt x="4577080" y="5337810"/>
                  </a:cubicBezTo>
                  <a:lnTo>
                    <a:pt x="4575810" y="5326380"/>
                  </a:lnTo>
                  <a:lnTo>
                    <a:pt x="4585970" y="5331460"/>
                  </a:lnTo>
                  <a:cubicBezTo>
                    <a:pt x="4645660" y="5361940"/>
                    <a:pt x="4711700" y="5378450"/>
                    <a:pt x="4779010" y="5378450"/>
                  </a:cubicBezTo>
                  <a:cubicBezTo>
                    <a:pt x="4890770" y="5378450"/>
                    <a:pt x="4996180" y="5335270"/>
                    <a:pt x="5076190" y="5255260"/>
                  </a:cubicBezTo>
                  <a:lnTo>
                    <a:pt x="5264150" y="5066030"/>
                  </a:lnTo>
                  <a:cubicBezTo>
                    <a:pt x="5388610" y="4940300"/>
                    <a:pt x="5421630" y="4748530"/>
                    <a:pt x="5345430" y="4588510"/>
                  </a:cubicBezTo>
                  <a:lnTo>
                    <a:pt x="5340350" y="4578350"/>
                  </a:lnTo>
                  <a:lnTo>
                    <a:pt x="5350510" y="4578350"/>
                  </a:lnTo>
                  <a:cubicBezTo>
                    <a:pt x="5358130" y="4578350"/>
                    <a:pt x="5367020" y="4579620"/>
                    <a:pt x="5374640" y="4579620"/>
                  </a:cubicBezTo>
                  <a:cubicBezTo>
                    <a:pt x="5543550" y="4579620"/>
                    <a:pt x="5695950" y="4479290"/>
                    <a:pt x="5761990" y="4323080"/>
                  </a:cubicBezTo>
                  <a:lnTo>
                    <a:pt x="5864860" y="4077970"/>
                  </a:lnTo>
                  <a:cubicBezTo>
                    <a:pt x="5935980" y="3907790"/>
                    <a:pt x="5890260" y="3713480"/>
                    <a:pt x="5749290" y="3595370"/>
                  </a:cubicBezTo>
                  <a:lnTo>
                    <a:pt x="5740400" y="3587750"/>
                  </a:lnTo>
                  <a:lnTo>
                    <a:pt x="5751830" y="3583940"/>
                  </a:lnTo>
                  <a:cubicBezTo>
                    <a:pt x="5928359" y="3530600"/>
                    <a:pt x="6047739" y="3370580"/>
                    <a:pt x="6049009" y="3186430"/>
                  </a:cubicBezTo>
                  <a:lnTo>
                    <a:pt x="6051550" y="2919730"/>
                  </a:lnTo>
                  <a:cubicBezTo>
                    <a:pt x="6052820" y="2730500"/>
                    <a:pt x="5927090" y="2562860"/>
                    <a:pt x="5744209" y="2512060"/>
                  </a:cubicBezTo>
                  <a:lnTo>
                    <a:pt x="5731509" y="2508250"/>
                  </a:lnTo>
                  <a:lnTo>
                    <a:pt x="5741669" y="2500630"/>
                  </a:lnTo>
                  <a:cubicBezTo>
                    <a:pt x="5892799" y="2386330"/>
                    <a:pt x="5947409" y="2183130"/>
                    <a:pt x="5876289" y="2007870"/>
                  </a:cubicBezTo>
                  <a:lnTo>
                    <a:pt x="5775959" y="1761490"/>
                  </a:lnTo>
                  <a:cubicBezTo>
                    <a:pt x="5711189" y="1602740"/>
                    <a:pt x="5558789" y="1501140"/>
                    <a:pt x="5387339" y="1501140"/>
                  </a:cubicBezTo>
                  <a:cubicBezTo>
                    <a:pt x="5375909" y="1501140"/>
                    <a:pt x="5364480" y="1501140"/>
                    <a:pt x="5353049" y="1502410"/>
                  </a:cubicBezTo>
                  <a:lnTo>
                    <a:pt x="5341619" y="1503680"/>
                  </a:lnTo>
                  <a:lnTo>
                    <a:pt x="5346699" y="1493520"/>
                  </a:lnTo>
                  <a:cubicBezTo>
                    <a:pt x="5433059" y="1330960"/>
                    <a:pt x="5403849" y="1132840"/>
                    <a:pt x="5274309" y="1002030"/>
                  </a:cubicBezTo>
                  <a:lnTo>
                    <a:pt x="5087619" y="812800"/>
                  </a:lnTo>
                  <a:cubicBezTo>
                    <a:pt x="5008879" y="732790"/>
                    <a:pt x="4902199" y="688340"/>
                    <a:pt x="4789169" y="688340"/>
                  </a:cubicBezTo>
                  <a:cubicBezTo>
                    <a:pt x="4710429" y="688340"/>
                    <a:pt x="4634229" y="709930"/>
                    <a:pt x="4566919" y="751840"/>
                  </a:cubicBezTo>
                  <a:lnTo>
                    <a:pt x="4555489" y="759460"/>
                  </a:lnTo>
                  <a:lnTo>
                    <a:pt x="4558029" y="745490"/>
                  </a:lnTo>
                  <a:cubicBezTo>
                    <a:pt x="4591049" y="551180"/>
                    <a:pt x="4486909" y="361950"/>
                    <a:pt x="4304029" y="287020"/>
                  </a:cubicBezTo>
                  <a:lnTo>
                    <a:pt x="4057649" y="185420"/>
                  </a:lnTo>
                  <a:cubicBezTo>
                    <a:pt x="4006849" y="163830"/>
                    <a:pt x="3953509" y="153670"/>
                    <a:pt x="3897629" y="153670"/>
                  </a:cubicBezTo>
                  <a:cubicBezTo>
                    <a:pt x="3773169" y="153670"/>
                    <a:pt x="3655059" y="208280"/>
                    <a:pt x="3575049" y="304800"/>
                  </a:cubicBezTo>
                  <a:lnTo>
                    <a:pt x="3567429" y="313690"/>
                  </a:lnTo>
                  <a:lnTo>
                    <a:pt x="3563619" y="302260"/>
                  </a:lnTo>
                  <a:cubicBezTo>
                    <a:pt x="3509009" y="127000"/>
                    <a:pt x="3347719" y="8890"/>
                    <a:pt x="3163569" y="8890"/>
                  </a:cubicBezTo>
                  <a:lnTo>
                    <a:pt x="2898139" y="8890"/>
                  </a:lnTo>
                  <a:cubicBezTo>
                    <a:pt x="2707639" y="8890"/>
                    <a:pt x="2541269" y="137160"/>
                    <a:pt x="2493009" y="321310"/>
                  </a:cubicBezTo>
                  <a:lnTo>
                    <a:pt x="2489199" y="334010"/>
                  </a:lnTo>
                  <a:lnTo>
                    <a:pt x="2482849" y="326390"/>
                  </a:lnTo>
                  <a:cubicBezTo>
                    <a:pt x="2404109" y="223520"/>
                    <a:pt x="2279649" y="162560"/>
                    <a:pt x="2150109" y="162560"/>
                  </a:cubicBezTo>
                  <a:cubicBezTo>
                    <a:pt x="2094230" y="162560"/>
                    <a:pt x="2040889" y="173990"/>
                    <a:pt x="1988819" y="195580"/>
                  </a:cubicBezTo>
                  <a:lnTo>
                    <a:pt x="1743709" y="298450"/>
                  </a:lnTo>
                  <a:cubicBezTo>
                    <a:pt x="1573530" y="369570"/>
                    <a:pt x="1470659" y="541020"/>
                    <a:pt x="1488439" y="723900"/>
                  </a:cubicBezTo>
                  <a:lnTo>
                    <a:pt x="1489709" y="735330"/>
                  </a:lnTo>
                  <a:lnTo>
                    <a:pt x="1479549" y="730250"/>
                  </a:lnTo>
                  <a:cubicBezTo>
                    <a:pt x="1419859" y="699770"/>
                    <a:pt x="1353819" y="683260"/>
                    <a:pt x="1286509" y="683260"/>
                  </a:cubicBezTo>
                  <a:cubicBezTo>
                    <a:pt x="1174749" y="683260"/>
                    <a:pt x="1068069" y="727710"/>
                    <a:pt x="989329" y="806450"/>
                  </a:cubicBezTo>
                  <a:lnTo>
                    <a:pt x="800100" y="994410"/>
                  </a:lnTo>
                  <a:cubicBezTo>
                    <a:pt x="675640" y="1120140"/>
                    <a:pt x="642620" y="1311910"/>
                    <a:pt x="718820" y="1471930"/>
                  </a:cubicBezTo>
                  <a:lnTo>
                    <a:pt x="723900" y="1482090"/>
                  </a:lnTo>
                  <a:lnTo>
                    <a:pt x="713740" y="1482090"/>
                  </a:lnTo>
                  <a:cubicBezTo>
                    <a:pt x="706120" y="1482090"/>
                    <a:pt x="697230" y="1480820"/>
                    <a:pt x="689610" y="1480820"/>
                  </a:cubicBezTo>
                  <a:cubicBezTo>
                    <a:pt x="520700" y="1480820"/>
                    <a:pt x="368300" y="1581150"/>
                    <a:pt x="302260" y="1737360"/>
                  </a:cubicBezTo>
                  <a:lnTo>
                    <a:pt x="199390" y="1982470"/>
                  </a:lnTo>
                  <a:cubicBezTo>
                    <a:pt x="128270" y="2152650"/>
                    <a:pt x="173990" y="2346960"/>
                    <a:pt x="314960" y="2465070"/>
                  </a:cubicBezTo>
                  <a:lnTo>
                    <a:pt x="323850" y="2472690"/>
                  </a:lnTo>
                  <a:lnTo>
                    <a:pt x="312420" y="2476500"/>
                  </a:lnTo>
                  <a:cubicBezTo>
                    <a:pt x="135890" y="2529840"/>
                    <a:pt x="16510" y="2689860"/>
                    <a:pt x="15240" y="2874010"/>
                  </a:cubicBezTo>
                  <a:lnTo>
                    <a:pt x="12700" y="3140710"/>
                  </a:lnTo>
                  <a:cubicBezTo>
                    <a:pt x="11430" y="3329940"/>
                    <a:pt x="137160" y="3497581"/>
                    <a:pt x="320040" y="3548381"/>
                  </a:cubicBezTo>
                  <a:lnTo>
                    <a:pt x="332740" y="3552190"/>
                  </a:lnTo>
                  <a:lnTo>
                    <a:pt x="322580" y="3559810"/>
                  </a:lnTo>
                  <a:cubicBezTo>
                    <a:pt x="171450" y="3674110"/>
                    <a:pt x="116840" y="3877310"/>
                    <a:pt x="187960" y="4052570"/>
                  </a:cubicBezTo>
                  <a:lnTo>
                    <a:pt x="288290" y="4298950"/>
                  </a:lnTo>
                  <a:cubicBezTo>
                    <a:pt x="353060" y="4457700"/>
                    <a:pt x="505460" y="4559300"/>
                    <a:pt x="676910" y="4559300"/>
                  </a:cubicBezTo>
                  <a:cubicBezTo>
                    <a:pt x="688340" y="4559300"/>
                    <a:pt x="699770" y="4559300"/>
                    <a:pt x="712470" y="4558030"/>
                  </a:cubicBezTo>
                  <a:lnTo>
                    <a:pt x="723900" y="4556760"/>
                  </a:lnTo>
                  <a:lnTo>
                    <a:pt x="718820" y="4566920"/>
                  </a:lnTo>
                  <a:cubicBezTo>
                    <a:pt x="632460" y="4729480"/>
                    <a:pt x="661670" y="4927600"/>
                    <a:pt x="791210" y="5058410"/>
                  </a:cubicBezTo>
                  <a:lnTo>
                    <a:pt x="977900" y="5247640"/>
                  </a:lnTo>
                  <a:cubicBezTo>
                    <a:pt x="1056640" y="5327650"/>
                    <a:pt x="1163320" y="5372100"/>
                    <a:pt x="1276350" y="5372100"/>
                  </a:cubicBezTo>
                  <a:cubicBezTo>
                    <a:pt x="1355090" y="5372100"/>
                    <a:pt x="1431290" y="5350510"/>
                    <a:pt x="1498600" y="5308600"/>
                  </a:cubicBezTo>
                  <a:lnTo>
                    <a:pt x="1510030" y="5300980"/>
                  </a:lnTo>
                  <a:lnTo>
                    <a:pt x="1507490" y="5314950"/>
                  </a:lnTo>
                  <a:cubicBezTo>
                    <a:pt x="1474470" y="5509260"/>
                    <a:pt x="1578610" y="5698490"/>
                    <a:pt x="1761490" y="5773420"/>
                  </a:cubicBezTo>
                  <a:lnTo>
                    <a:pt x="2007870" y="5875020"/>
                  </a:lnTo>
                  <a:cubicBezTo>
                    <a:pt x="2058670" y="5896610"/>
                    <a:pt x="2112010" y="5906770"/>
                    <a:pt x="2167890" y="5906770"/>
                  </a:cubicBezTo>
                  <a:cubicBezTo>
                    <a:pt x="2292350" y="5906770"/>
                    <a:pt x="2410460" y="5852160"/>
                    <a:pt x="2490470" y="5755640"/>
                  </a:cubicBezTo>
                  <a:lnTo>
                    <a:pt x="2495550" y="5745480"/>
                  </a:lnTo>
                  <a:close/>
                  <a:moveTo>
                    <a:pt x="3032760" y="5461000"/>
                  </a:moveTo>
                  <a:cubicBezTo>
                    <a:pt x="1692910" y="5461000"/>
                    <a:pt x="603250" y="4371340"/>
                    <a:pt x="603250" y="3030220"/>
                  </a:cubicBezTo>
                  <a:cubicBezTo>
                    <a:pt x="603250" y="1690370"/>
                    <a:pt x="1692910" y="600710"/>
                    <a:pt x="3032760" y="600710"/>
                  </a:cubicBezTo>
                  <a:cubicBezTo>
                    <a:pt x="4372610" y="600710"/>
                    <a:pt x="5462270" y="1690370"/>
                    <a:pt x="5462270" y="3030220"/>
                  </a:cubicBezTo>
                  <a:cubicBezTo>
                    <a:pt x="5462270" y="4371340"/>
                    <a:pt x="4371340" y="5461000"/>
                    <a:pt x="3032760" y="5461000"/>
                  </a:cubicBezTo>
                  <a:close/>
                  <a:moveTo>
                    <a:pt x="3032760" y="638810"/>
                  </a:moveTo>
                  <a:cubicBezTo>
                    <a:pt x="1714500" y="638810"/>
                    <a:pt x="641350" y="1711960"/>
                    <a:pt x="641350" y="3030220"/>
                  </a:cubicBezTo>
                  <a:cubicBezTo>
                    <a:pt x="641350" y="4348480"/>
                    <a:pt x="1714500" y="5421630"/>
                    <a:pt x="3032760" y="5421630"/>
                  </a:cubicBezTo>
                  <a:cubicBezTo>
                    <a:pt x="4351020" y="5421630"/>
                    <a:pt x="5424170" y="4348480"/>
                    <a:pt x="5424170" y="3030220"/>
                  </a:cubicBezTo>
                  <a:cubicBezTo>
                    <a:pt x="5424170" y="1711960"/>
                    <a:pt x="4351020" y="638810"/>
                    <a:pt x="3032760" y="638810"/>
                  </a:cubicBezTo>
                  <a:close/>
                  <a:moveTo>
                    <a:pt x="3032760" y="5336540"/>
                  </a:moveTo>
                  <a:cubicBezTo>
                    <a:pt x="1761490" y="5336540"/>
                    <a:pt x="727710" y="4302760"/>
                    <a:pt x="727710" y="3031490"/>
                  </a:cubicBezTo>
                  <a:cubicBezTo>
                    <a:pt x="727710" y="1760220"/>
                    <a:pt x="1761490" y="725170"/>
                    <a:pt x="3032760" y="725170"/>
                  </a:cubicBezTo>
                  <a:cubicBezTo>
                    <a:pt x="4304030" y="725170"/>
                    <a:pt x="5337810" y="1758950"/>
                    <a:pt x="5337810" y="3030220"/>
                  </a:cubicBezTo>
                  <a:cubicBezTo>
                    <a:pt x="5337810" y="4301490"/>
                    <a:pt x="4302760" y="5336540"/>
                    <a:pt x="3032760" y="5336540"/>
                  </a:cubicBezTo>
                  <a:close/>
                  <a:moveTo>
                    <a:pt x="3032760" y="737870"/>
                  </a:moveTo>
                  <a:cubicBezTo>
                    <a:pt x="1769110" y="737870"/>
                    <a:pt x="740410" y="1766570"/>
                    <a:pt x="740410" y="3030220"/>
                  </a:cubicBezTo>
                  <a:cubicBezTo>
                    <a:pt x="740410" y="4295140"/>
                    <a:pt x="1769110" y="5322570"/>
                    <a:pt x="3032760" y="5322570"/>
                  </a:cubicBezTo>
                  <a:cubicBezTo>
                    <a:pt x="4296410" y="5322570"/>
                    <a:pt x="5325110" y="4293870"/>
                    <a:pt x="5325110" y="3030220"/>
                  </a:cubicBezTo>
                  <a:cubicBezTo>
                    <a:pt x="5325110" y="1766570"/>
                    <a:pt x="4296410" y="737870"/>
                    <a:pt x="3032760" y="737870"/>
                  </a:cubicBezTo>
                  <a:close/>
                </a:path>
              </a:pathLst>
            </a:custGeom>
            <a:solidFill>
              <a:srgbClr val="FFFFFF"/>
            </a:solidFill>
          </p:spPr>
        </p:sp>
        <p:sp>
          <p:nvSpPr>
            <p:cNvPr id="17" name="Freeform 17"/>
            <p:cNvSpPr/>
            <p:nvPr/>
          </p:nvSpPr>
          <p:spPr>
            <a:xfrm>
              <a:off x="971550" y="969010"/>
              <a:ext cx="4411980" cy="4411980"/>
            </a:xfrm>
            <a:custGeom>
              <a:avLst/>
              <a:gdLst/>
              <a:ahLst/>
              <a:cxnLst/>
              <a:rect l="l" t="t" r="r" b="b"/>
              <a:pathLst>
                <a:path w="4411980" h="4411980">
                  <a:moveTo>
                    <a:pt x="4411980" y="2205990"/>
                  </a:moveTo>
                  <a:cubicBezTo>
                    <a:pt x="4411980" y="3423920"/>
                    <a:pt x="3425190" y="4411980"/>
                    <a:pt x="2205990" y="4411980"/>
                  </a:cubicBezTo>
                  <a:cubicBezTo>
                    <a:pt x="988060" y="4411980"/>
                    <a:pt x="0" y="3423920"/>
                    <a:pt x="0" y="2205990"/>
                  </a:cubicBezTo>
                  <a:cubicBezTo>
                    <a:pt x="0" y="988060"/>
                    <a:pt x="989330" y="0"/>
                    <a:pt x="2207260" y="0"/>
                  </a:cubicBezTo>
                  <a:cubicBezTo>
                    <a:pt x="3425190" y="0"/>
                    <a:pt x="4411980" y="988060"/>
                    <a:pt x="4411980" y="2205990"/>
                  </a:cubicBezTo>
                  <a:close/>
                </a:path>
              </a:pathLst>
            </a:custGeom>
            <a:blipFill>
              <a:blip r:embed="rId7"/>
              <a:stretch>
                <a:fillRect l="-33333" r="-33333"/>
              </a:stretch>
            </a:blipFill>
          </p:spPr>
        </p:sp>
      </p:grpSp>
      <p:sp>
        <p:nvSpPr>
          <p:cNvPr id="18" name="Freeform 18"/>
          <p:cNvSpPr/>
          <p:nvPr/>
        </p:nvSpPr>
        <p:spPr>
          <a:xfrm>
            <a:off x="-2469220" y="7641371"/>
            <a:ext cx="5496517" cy="2970409"/>
          </a:xfrm>
          <a:custGeom>
            <a:avLst/>
            <a:gdLst/>
            <a:ahLst/>
            <a:cxnLst/>
            <a:rect l="l" t="t" r="r" b="b"/>
            <a:pathLst>
              <a:path w="5496517" h="2970409">
                <a:moveTo>
                  <a:pt x="0" y="0"/>
                </a:moveTo>
                <a:lnTo>
                  <a:pt x="5496517" y="0"/>
                </a:lnTo>
                <a:lnTo>
                  <a:pt x="5496517" y="2970409"/>
                </a:lnTo>
                <a:lnTo>
                  <a:pt x="0" y="2970409"/>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9" name="Freeform 19"/>
          <p:cNvSpPr/>
          <p:nvPr/>
        </p:nvSpPr>
        <p:spPr>
          <a:xfrm flipH="1">
            <a:off x="15260703" y="7641371"/>
            <a:ext cx="5496517" cy="2970409"/>
          </a:xfrm>
          <a:custGeom>
            <a:avLst/>
            <a:gdLst/>
            <a:ahLst/>
            <a:cxnLst/>
            <a:rect l="l" t="t" r="r" b="b"/>
            <a:pathLst>
              <a:path w="5496517" h="2970409">
                <a:moveTo>
                  <a:pt x="5496517" y="0"/>
                </a:moveTo>
                <a:lnTo>
                  <a:pt x="0" y="0"/>
                </a:lnTo>
                <a:lnTo>
                  <a:pt x="0" y="2970409"/>
                </a:lnTo>
                <a:lnTo>
                  <a:pt x="5496517" y="2970409"/>
                </a:lnTo>
                <a:lnTo>
                  <a:pt x="5496517" y="0"/>
                </a:lnTo>
                <a:close/>
              </a:path>
            </a:pathLst>
          </a:custGeom>
          <a:blipFill>
            <a:blip r:embed="rId8">
              <a:extLst>
                <a:ext uri="{96DAC541-7B7A-43D3-8B79-37D633B846F1}">
                  <asvg:svgBlip xmlns="" xmlns:asvg="http://schemas.microsoft.com/office/drawing/2016/SVG/main" r:embed="rId9"/>
                </a:ext>
              </a:extLst>
            </a:blip>
            <a:stretch>
              <a:fillRect/>
            </a:stretch>
          </a:blipFill>
          <a:ln cap="sq">
            <a:noFill/>
            <a:prstDash val="solid"/>
            <a:miter/>
          </a:ln>
        </p:spPr>
      </p:sp>
      <p:sp>
        <p:nvSpPr>
          <p:cNvPr id="20" name="Freeform 20"/>
          <p:cNvSpPr/>
          <p:nvPr/>
        </p:nvSpPr>
        <p:spPr>
          <a:xfrm>
            <a:off x="4319045" y="2966156"/>
            <a:ext cx="11824223" cy="779207"/>
          </a:xfrm>
          <a:custGeom>
            <a:avLst/>
            <a:gdLst/>
            <a:ahLst/>
            <a:cxnLst/>
            <a:rect l="l" t="t" r="r" b="b"/>
            <a:pathLst>
              <a:path w="11824223" h="779207">
                <a:moveTo>
                  <a:pt x="0" y="0"/>
                </a:moveTo>
                <a:lnTo>
                  <a:pt x="11824223" y="0"/>
                </a:lnTo>
                <a:lnTo>
                  <a:pt x="11824223" y="779207"/>
                </a:lnTo>
                <a:lnTo>
                  <a:pt x="0" y="779207"/>
                </a:lnTo>
                <a:lnTo>
                  <a:pt x="0" y="0"/>
                </a:lnTo>
                <a:close/>
              </a:path>
            </a:pathLst>
          </a:custGeom>
          <a:blipFill>
            <a:blip r:embed="rId10"/>
            <a:stretch>
              <a:fillRect b="-355240"/>
            </a:stretch>
          </a:blipFill>
        </p:spPr>
      </p:sp>
      <p:sp>
        <p:nvSpPr>
          <p:cNvPr id="21" name="TextBox 21"/>
          <p:cNvSpPr txBox="1"/>
          <p:nvPr/>
        </p:nvSpPr>
        <p:spPr>
          <a:xfrm>
            <a:off x="4735570" y="3123603"/>
            <a:ext cx="14232003" cy="445262"/>
          </a:xfrm>
          <a:prstGeom prst="rect">
            <a:avLst/>
          </a:prstGeom>
        </p:spPr>
        <p:txBody>
          <a:bodyPr lIns="0" tIns="0" rIns="0" bIns="0" rtlCol="0" anchor="t">
            <a:spAutoFit/>
          </a:bodyPr>
          <a:lstStyle/>
          <a:p>
            <a:pPr algn="l">
              <a:lnSpc>
                <a:spcPts val="3303"/>
              </a:lnSpc>
            </a:pPr>
            <a:r>
              <a:rPr lang="en-US" sz="2799" spc="156">
                <a:solidFill>
                  <a:srgbClr val="000000"/>
                </a:solidFill>
                <a:latin typeface="Arimo"/>
                <a:ea typeface="Arimo"/>
                <a:cs typeface="Arimo"/>
                <a:sym typeface="Arimo"/>
              </a:rPr>
              <a:t>HOẠT ĐỘNG 1   NHẬN BIẾT TRONG KHÔNG GIAN MẠNG </a:t>
            </a:r>
          </a:p>
        </p:txBody>
      </p:sp>
      <p:sp>
        <p:nvSpPr>
          <p:cNvPr id="22" name="TextBox 22"/>
          <p:cNvSpPr txBox="1"/>
          <p:nvPr/>
        </p:nvSpPr>
        <p:spPr>
          <a:xfrm>
            <a:off x="6602388" y="3908810"/>
            <a:ext cx="9540880" cy="4008120"/>
          </a:xfrm>
          <a:prstGeom prst="rect">
            <a:avLst/>
          </a:prstGeom>
        </p:spPr>
        <p:txBody>
          <a:bodyPr lIns="0" tIns="0" rIns="0" bIns="0" rtlCol="0" anchor="t">
            <a:spAutoFit/>
          </a:bodyPr>
          <a:lstStyle/>
          <a:p>
            <a:pPr algn="just">
              <a:lnSpc>
                <a:spcPts val="3779"/>
              </a:lnSpc>
            </a:pPr>
            <a:r>
              <a:rPr lang="en-US" sz="2700" dirty="0">
                <a:solidFill>
                  <a:srgbClr val="65503D"/>
                </a:solidFill>
                <a:latin typeface="Jella"/>
                <a:ea typeface="Jella"/>
                <a:cs typeface="Jella"/>
                <a:sym typeface="Jella"/>
              </a:rPr>
              <a:t>Trong </a:t>
            </a:r>
            <a:r>
              <a:rPr lang="en-US" sz="2700" dirty="0" err="1">
                <a:solidFill>
                  <a:srgbClr val="65503D"/>
                </a:solidFill>
                <a:latin typeface="Jella"/>
                <a:ea typeface="Jella"/>
                <a:cs typeface="Jella"/>
                <a:sym typeface="Jella"/>
              </a:rPr>
              <a:t>tình</a:t>
            </a:r>
            <a:r>
              <a:rPr lang="en-US" sz="2700" dirty="0">
                <a:solidFill>
                  <a:srgbClr val="65503D"/>
                </a:solidFill>
                <a:latin typeface="Jella"/>
                <a:ea typeface="Jella"/>
                <a:cs typeface="Jella"/>
                <a:sym typeface="Jella"/>
              </a:rPr>
              <a:t> </a:t>
            </a:r>
            <a:r>
              <a:rPr lang="en-US" sz="2700" dirty="0" err="1">
                <a:solidFill>
                  <a:srgbClr val="65503D"/>
                </a:solidFill>
                <a:latin typeface="Jella"/>
                <a:ea typeface="Jella"/>
                <a:cs typeface="Jella"/>
                <a:sym typeface="Jella"/>
              </a:rPr>
              <a:t>huống</a:t>
            </a:r>
            <a:r>
              <a:rPr lang="en-US" sz="2700" dirty="0">
                <a:solidFill>
                  <a:srgbClr val="65503D"/>
                </a:solidFill>
                <a:latin typeface="Jella"/>
                <a:ea typeface="Jella"/>
                <a:cs typeface="Jella"/>
                <a:sym typeface="Jella"/>
              </a:rPr>
              <a:t> </a:t>
            </a:r>
            <a:r>
              <a:rPr lang="en-US" sz="2700" dirty="0" err="1">
                <a:solidFill>
                  <a:srgbClr val="65503D"/>
                </a:solidFill>
                <a:latin typeface="Jella"/>
                <a:ea typeface="Jella"/>
                <a:cs typeface="Jella"/>
                <a:sym typeface="Jella"/>
              </a:rPr>
              <a:t>dưới</a:t>
            </a:r>
            <a:r>
              <a:rPr lang="en-US" sz="2700" dirty="0">
                <a:solidFill>
                  <a:srgbClr val="65503D"/>
                </a:solidFill>
                <a:latin typeface="Jella"/>
                <a:ea typeface="Jella"/>
                <a:cs typeface="Jella"/>
                <a:sym typeface="Jella"/>
              </a:rPr>
              <a:t> </a:t>
            </a:r>
            <a:r>
              <a:rPr lang="en-US" sz="2700" dirty="0" err="1">
                <a:solidFill>
                  <a:srgbClr val="65503D"/>
                </a:solidFill>
                <a:latin typeface="Jella"/>
                <a:ea typeface="Jella"/>
                <a:cs typeface="Jella"/>
                <a:sym typeface="Jella"/>
              </a:rPr>
              <a:t>đây</a:t>
            </a:r>
            <a:r>
              <a:rPr lang="en-US" sz="2700" dirty="0">
                <a:solidFill>
                  <a:srgbClr val="65503D"/>
                </a:solidFill>
                <a:latin typeface="Jella"/>
                <a:ea typeface="Jella"/>
                <a:cs typeface="Jella"/>
                <a:sym typeface="Jella"/>
              </a:rPr>
              <a:t>, </a:t>
            </a:r>
            <a:r>
              <a:rPr lang="en-US" sz="2700" dirty="0" err="1">
                <a:solidFill>
                  <a:srgbClr val="65503D"/>
                </a:solidFill>
                <a:latin typeface="Jella"/>
                <a:ea typeface="Jella"/>
                <a:cs typeface="Jella"/>
                <a:sym typeface="Jella"/>
              </a:rPr>
              <a:t>theo</a:t>
            </a:r>
            <a:r>
              <a:rPr lang="en-US" sz="2700" dirty="0">
                <a:solidFill>
                  <a:srgbClr val="65503D"/>
                </a:solidFill>
                <a:latin typeface="Jella"/>
                <a:ea typeface="Jella"/>
                <a:cs typeface="Jella"/>
                <a:sym typeface="Jella"/>
              </a:rPr>
              <a:t> </a:t>
            </a:r>
            <a:r>
              <a:rPr lang="en-US" sz="2700" dirty="0" err="1">
                <a:solidFill>
                  <a:srgbClr val="65503D"/>
                </a:solidFill>
                <a:latin typeface="Jella"/>
                <a:ea typeface="Jella"/>
                <a:cs typeface="Jella"/>
                <a:sym typeface="Jella"/>
              </a:rPr>
              <a:t>em</a:t>
            </a:r>
            <a:r>
              <a:rPr lang="en-US" sz="2700" dirty="0">
                <a:solidFill>
                  <a:srgbClr val="65503D"/>
                </a:solidFill>
                <a:latin typeface="Jella"/>
                <a:ea typeface="Jella"/>
                <a:cs typeface="Jella"/>
                <a:sym typeface="Jella"/>
              </a:rPr>
              <a:t> </a:t>
            </a:r>
            <a:r>
              <a:rPr lang="en-US" sz="2700" dirty="0" err="1">
                <a:solidFill>
                  <a:srgbClr val="65503D"/>
                </a:solidFill>
                <a:latin typeface="Jella"/>
                <a:ea typeface="Jella"/>
                <a:cs typeface="Jella"/>
                <a:sym typeface="Jella"/>
              </a:rPr>
              <a:t>đâu</a:t>
            </a:r>
            <a:r>
              <a:rPr lang="en-US" sz="2700" dirty="0">
                <a:solidFill>
                  <a:srgbClr val="65503D"/>
                </a:solidFill>
                <a:latin typeface="Jella"/>
                <a:ea typeface="Jella"/>
                <a:cs typeface="Jella"/>
                <a:sym typeface="Jella"/>
              </a:rPr>
              <a:t> </a:t>
            </a:r>
            <a:r>
              <a:rPr lang="en-US" sz="2700" dirty="0" err="1">
                <a:solidFill>
                  <a:srgbClr val="65503D"/>
                </a:solidFill>
                <a:latin typeface="Jella"/>
                <a:ea typeface="Jella"/>
                <a:cs typeface="Jella"/>
                <a:sym typeface="Jella"/>
              </a:rPr>
              <a:t>là</a:t>
            </a:r>
            <a:r>
              <a:rPr lang="en-US" sz="2700" dirty="0">
                <a:solidFill>
                  <a:srgbClr val="65503D"/>
                </a:solidFill>
                <a:latin typeface="Jella"/>
                <a:ea typeface="Jella"/>
                <a:cs typeface="Jella"/>
                <a:sym typeface="Jella"/>
              </a:rPr>
              <a:t> </a:t>
            </a:r>
            <a:r>
              <a:rPr lang="en-US" sz="2700" dirty="0" err="1">
                <a:solidFill>
                  <a:srgbClr val="65503D"/>
                </a:solidFill>
                <a:latin typeface="Jella"/>
                <a:ea typeface="Jella"/>
                <a:cs typeface="Jella"/>
                <a:sym typeface="Jella"/>
              </a:rPr>
              <a:t>các</a:t>
            </a:r>
            <a:r>
              <a:rPr lang="en-US" sz="2700" dirty="0">
                <a:solidFill>
                  <a:srgbClr val="65503D"/>
                </a:solidFill>
                <a:latin typeface="Jella"/>
                <a:ea typeface="Jella"/>
                <a:cs typeface="Jella"/>
                <a:sym typeface="Jella"/>
              </a:rPr>
              <a:t> </a:t>
            </a:r>
            <a:r>
              <a:rPr lang="en-US" sz="2700" dirty="0" err="1">
                <a:solidFill>
                  <a:srgbClr val="65503D"/>
                </a:solidFill>
                <a:latin typeface="Jella"/>
                <a:ea typeface="Jella"/>
                <a:cs typeface="Jella"/>
                <a:sym typeface="Jella"/>
              </a:rPr>
              <a:t>tình</a:t>
            </a:r>
            <a:r>
              <a:rPr lang="en-US" sz="2700" dirty="0">
                <a:solidFill>
                  <a:srgbClr val="65503D"/>
                </a:solidFill>
                <a:latin typeface="Jella"/>
                <a:ea typeface="Jella"/>
                <a:cs typeface="Jella"/>
                <a:sym typeface="Jella"/>
              </a:rPr>
              <a:t> </a:t>
            </a:r>
            <a:r>
              <a:rPr lang="en-US" sz="2700" dirty="0" err="1">
                <a:solidFill>
                  <a:srgbClr val="65503D"/>
                </a:solidFill>
                <a:latin typeface="Jella"/>
                <a:ea typeface="Jella"/>
                <a:cs typeface="Jella"/>
                <a:sym typeface="Jella"/>
              </a:rPr>
              <a:t>huống</a:t>
            </a:r>
            <a:r>
              <a:rPr lang="en-US" sz="2700" dirty="0">
                <a:solidFill>
                  <a:srgbClr val="65503D"/>
                </a:solidFill>
                <a:latin typeface="Jella"/>
                <a:ea typeface="Jella"/>
                <a:cs typeface="Jella"/>
                <a:sym typeface="Jella"/>
              </a:rPr>
              <a:t> </a:t>
            </a:r>
            <a:r>
              <a:rPr lang="en-US" sz="2700" dirty="0" err="1">
                <a:solidFill>
                  <a:srgbClr val="65503D"/>
                </a:solidFill>
                <a:latin typeface="Jella"/>
                <a:ea typeface="Jella"/>
                <a:cs typeface="Jella"/>
                <a:sym typeface="Jella"/>
              </a:rPr>
              <a:t>sử</a:t>
            </a:r>
            <a:r>
              <a:rPr lang="en-US" sz="2700" dirty="0">
                <a:solidFill>
                  <a:srgbClr val="65503D"/>
                </a:solidFill>
                <a:latin typeface="Jella"/>
                <a:ea typeface="Jella"/>
                <a:cs typeface="Jella"/>
                <a:sym typeface="Jella"/>
              </a:rPr>
              <a:t> </a:t>
            </a:r>
            <a:r>
              <a:rPr lang="en-US" sz="2700" dirty="0" err="1">
                <a:solidFill>
                  <a:srgbClr val="65503D"/>
                </a:solidFill>
                <a:latin typeface="Jella"/>
                <a:ea typeface="Jella"/>
                <a:cs typeface="Jella"/>
                <a:sym typeface="Jella"/>
              </a:rPr>
              <a:t>dụng</a:t>
            </a:r>
            <a:r>
              <a:rPr lang="en-US" sz="2700" dirty="0">
                <a:solidFill>
                  <a:srgbClr val="65503D"/>
                </a:solidFill>
                <a:latin typeface="Jella"/>
                <a:ea typeface="Jella"/>
                <a:cs typeface="Jella"/>
                <a:sym typeface="Jella"/>
              </a:rPr>
              <a:t> </a:t>
            </a:r>
            <a:r>
              <a:rPr lang="en-US" sz="2700" dirty="0" err="1">
                <a:solidFill>
                  <a:srgbClr val="65503D"/>
                </a:solidFill>
                <a:latin typeface="Jella"/>
                <a:ea typeface="Jella"/>
                <a:cs typeface="Jella"/>
                <a:sym typeface="Jella"/>
              </a:rPr>
              <a:t>giao</a:t>
            </a:r>
            <a:r>
              <a:rPr lang="en-US" sz="2700" dirty="0">
                <a:solidFill>
                  <a:srgbClr val="65503D"/>
                </a:solidFill>
                <a:latin typeface="Jella"/>
                <a:ea typeface="Jella"/>
                <a:cs typeface="Jella"/>
                <a:sym typeface="Jella"/>
              </a:rPr>
              <a:t> </a:t>
            </a:r>
            <a:r>
              <a:rPr lang="en-US" sz="2700" dirty="0" err="1">
                <a:solidFill>
                  <a:srgbClr val="65503D"/>
                </a:solidFill>
                <a:latin typeface="Jella"/>
                <a:ea typeface="Jella"/>
                <a:cs typeface="Jella"/>
                <a:sym typeface="Jella"/>
              </a:rPr>
              <a:t>tiếp</a:t>
            </a:r>
            <a:r>
              <a:rPr lang="en-US" sz="2700" dirty="0">
                <a:solidFill>
                  <a:srgbClr val="65503D"/>
                </a:solidFill>
                <a:latin typeface="Jella"/>
                <a:ea typeface="Jella"/>
                <a:cs typeface="Jella"/>
                <a:sym typeface="Jella"/>
              </a:rPr>
              <a:t> </a:t>
            </a:r>
            <a:r>
              <a:rPr lang="en-US" sz="2700" dirty="0" err="1">
                <a:solidFill>
                  <a:srgbClr val="65503D"/>
                </a:solidFill>
                <a:latin typeface="Jella"/>
                <a:ea typeface="Jella"/>
                <a:cs typeface="Jella"/>
                <a:sym typeface="Jella"/>
              </a:rPr>
              <a:t>trong</a:t>
            </a:r>
            <a:r>
              <a:rPr lang="en-US" sz="2700" dirty="0">
                <a:solidFill>
                  <a:srgbClr val="65503D"/>
                </a:solidFill>
                <a:latin typeface="Jella"/>
                <a:ea typeface="Jella"/>
                <a:cs typeface="Jella"/>
                <a:sym typeface="Jella"/>
              </a:rPr>
              <a:t> </a:t>
            </a:r>
            <a:r>
              <a:rPr lang="en-US" sz="2700" dirty="0" err="1">
                <a:solidFill>
                  <a:srgbClr val="65503D"/>
                </a:solidFill>
                <a:latin typeface="Jella"/>
                <a:ea typeface="Jella"/>
                <a:cs typeface="Jella"/>
                <a:sym typeface="Jella"/>
              </a:rPr>
              <a:t>không</a:t>
            </a:r>
            <a:r>
              <a:rPr lang="en-US" sz="2700" dirty="0">
                <a:solidFill>
                  <a:srgbClr val="65503D"/>
                </a:solidFill>
                <a:latin typeface="Jella"/>
                <a:ea typeface="Jella"/>
                <a:cs typeface="Jella"/>
                <a:sym typeface="Jella"/>
              </a:rPr>
              <a:t> </a:t>
            </a:r>
            <a:r>
              <a:rPr lang="en-US" sz="2700" dirty="0" err="1">
                <a:solidFill>
                  <a:srgbClr val="65503D"/>
                </a:solidFill>
                <a:latin typeface="Jella"/>
                <a:ea typeface="Jella"/>
                <a:cs typeface="Jella"/>
                <a:sym typeface="Jella"/>
              </a:rPr>
              <a:t>gian</a:t>
            </a:r>
            <a:r>
              <a:rPr lang="en-US" sz="2700" dirty="0">
                <a:solidFill>
                  <a:srgbClr val="65503D"/>
                </a:solidFill>
                <a:latin typeface="Jella"/>
                <a:ea typeface="Jella"/>
                <a:cs typeface="Jella"/>
                <a:sym typeface="Jella"/>
              </a:rPr>
              <a:t> </a:t>
            </a:r>
            <a:r>
              <a:rPr lang="en-US" sz="2700" dirty="0" err="1">
                <a:solidFill>
                  <a:srgbClr val="65503D"/>
                </a:solidFill>
                <a:latin typeface="Jella"/>
                <a:ea typeface="Jella"/>
                <a:cs typeface="Jella"/>
                <a:sym typeface="Jella"/>
              </a:rPr>
              <a:t>mạng</a:t>
            </a:r>
            <a:r>
              <a:rPr lang="en-US" sz="2700" dirty="0">
                <a:solidFill>
                  <a:srgbClr val="65503D"/>
                </a:solidFill>
                <a:latin typeface="Jella"/>
                <a:ea typeface="Jella"/>
                <a:cs typeface="Jella"/>
                <a:sym typeface="Jella"/>
              </a:rPr>
              <a:t>?</a:t>
            </a:r>
          </a:p>
          <a:p>
            <a:pPr algn="just">
              <a:lnSpc>
                <a:spcPts val="3779"/>
              </a:lnSpc>
            </a:pPr>
            <a:r>
              <a:rPr lang="en-US" sz="2700" dirty="0">
                <a:solidFill>
                  <a:srgbClr val="00B050"/>
                </a:solidFill>
                <a:latin typeface="Jella"/>
                <a:ea typeface="Jella"/>
                <a:cs typeface="Jella"/>
                <a:sym typeface="Jella"/>
              </a:rPr>
              <a:t>   A. Giao </a:t>
            </a:r>
            <a:r>
              <a:rPr lang="en-US" sz="2700" dirty="0" err="1">
                <a:solidFill>
                  <a:srgbClr val="00B050"/>
                </a:solidFill>
                <a:latin typeface="Jella"/>
                <a:ea typeface="Jella"/>
                <a:cs typeface="Jella"/>
                <a:sym typeface="Jella"/>
              </a:rPr>
              <a:t>tiếp</a:t>
            </a:r>
            <a:r>
              <a:rPr lang="en-US" sz="2700" dirty="0">
                <a:solidFill>
                  <a:srgbClr val="00B050"/>
                </a:solidFill>
                <a:latin typeface="Jella"/>
                <a:ea typeface="Jella"/>
                <a:cs typeface="Jella"/>
                <a:sym typeface="Jella"/>
              </a:rPr>
              <a:t> </a:t>
            </a:r>
            <a:r>
              <a:rPr lang="en-US" sz="2700" dirty="0" err="1">
                <a:solidFill>
                  <a:srgbClr val="00B050"/>
                </a:solidFill>
                <a:latin typeface="Jella"/>
                <a:ea typeface="Jella"/>
                <a:cs typeface="Jella"/>
                <a:sym typeface="Jella"/>
              </a:rPr>
              <a:t>với</a:t>
            </a:r>
            <a:r>
              <a:rPr lang="en-US" sz="2700" dirty="0">
                <a:solidFill>
                  <a:srgbClr val="00B050"/>
                </a:solidFill>
                <a:latin typeface="Jella"/>
                <a:ea typeface="Jella"/>
                <a:cs typeface="Jella"/>
                <a:sym typeface="Jella"/>
              </a:rPr>
              <a:t> </a:t>
            </a:r>
            <a:r>
              <a:rPr lang="en-US" sz="2700" dirty="0" err="1">
                <a:solidFill>
                  <a:srgbClr val="00B050"/>
                </a:solidFill>
                <a:latin typeface="Jella"/>
                <a:ea typeface="Jella"/>
                <a:cs typeface="Jella"/>
                <a:sym typeface="Jella"/>
              </a:rPr>
              <a:t>một</a:t>
            </a:r>
            <a:r>
              <a:rPr lang="en-US" sz="2700" dirty="0">
                <a:solidFill>
                  <a:srgbClr val="00B050"/>
                </a:solidFill>
                <a:latin typeface="Jella"/>
                <a:ea typeface="Jella"/>
                <a:cs typeface="Jella"/>
                <a:sym typeface="Jella"/>
              </a:rPr>
              <a:t> </a:t>
            </a:r>
            <a:r>
              <a:rPr lang="en-US" sz="2700" dirty="0" err="1">
                <a:solidFill>
                  <a:srgbClr val="00B050"/>
                </a:solidFill>
                <a:latin typeface="Jella"/>
                <a:ea typeface="Jella"/>
                <a:cs typeface="Jella"/>
                <a:sym typeface="Jella"/>
              </a:rPr>
              <a:t>trợ</a:t>
            </a:r>
            <a:r>
              <a:rPr lang="en-US" sz="2700" dirty="0">
                <a:solidFill>
                  <a:srgbClr val="00B050"/>
                </a:solidFill>
                <a:latin typeface="Jella"/>
                <a:ea typeface="Jella"/>
                <a:cs typeface="Jella"/>
                <a:sym typeface="Jella"/>
              </a:rPr>
              <a:t> </a:t>
            </a:r>
            <a:r>
              <a:rPr lang="en-US" sz="2700" dirty="0" err="1">
                <a:solidFill>
                  <a:srgbClr val="00B050"/>
                </a:solidFill>
                <a:latin typeface="Jella"/>
                <a:ea typeface="Jella"/>
                <a:cs typeface="Jella"/>
                <a:sym typeface="Jella"/>
              </a:rPr>
              <a:t>lí</a:t>
            </a:r>
            <a:r>
              <a:rPr lang="en-US" sz="2700" dirty="0">
                <a:solidFill>
                  <a:srgbClr val="00B050"/>
                </a:solidFill>
                <a:latin typeface="Jella"/>
                <a:ea typeface="Jella"/>
                <a:cs typeface="Jella"/>
                <a:sym typeface="Jella"/>
              </a:rPr>
              <a:t> </a:t>
            </a:r>
            <a:r>
              <a:rPr lang="en-US" sz="2700" dirty="0" err="1">
                <a:solidFill>
                  <a:srgbClr val="00B050"/>
                </a:solidFill>
                <a:latin typeface="Jella"/>
                <a:ea typeface="Jella"/>
                <a:cs typeface="Jella"/>
                <a:sym typeface="Jella"/>
              </a:rPr>
              <a:t>ảo</a:t>
            </a:r>
            <a:r>
              <a:rPr lang="en-US" sz="2700" dirty="0">
                <a:solidFill>
                  <a:srgbClr val="00B050"/>
                </a:solidFill>
                <a:latin typeface="Jella"/>
                <a:ea typeface="Jella"/>
                <a:cs typeface="Jella"/>
                <a:sym typeface="Jella"/>
              </a:rPr>
              <a:t> (chatbot) </a:t>
            </a:r>
            <a:r>
              <a:rPr lang="en-US" sz="2700" dirty="0" err="1">
                <a:solidFill>
                  <a:srgbClr val="00B050"/>
                </a:solidFill>
                <a:latin typeface="Jella"/>
                <a:ea typeface="Jella"/>
                <a:cs typeface="Jella"/>
                <a:sym typeface="Jella"/>
              </a:rPr>
              <a:t>trên</a:t>
            </a:r>
            <a:r>
              <a:rPr lang="en-US" sz="2700" dirty="0">
                <a:solidFill>
                  <a:srgbClr val="00B050"/>
                </a:solidFill>
                <a:latin typeface="Jella"/>
                <a:ea typeface="Jella"/>
                <a:cs typeface="Jella"/>
                <a:sym typeface="Jella"/>
              </a:rPr>
              <a:t> </a:t>
            </a:r>
            <a:r>
              <a:rPr lang="en-US" sz="2700" dirty="0" err="1">
                <a:solidFill>
                  <a:srgbClr val="00B050"/>
                </a:solidFill>
                <a:latin typeface="Jella"/>
                <a:ea typeface="Jella"/>
                <a:cs typeface="Jella"/>
                <a:sym typeface="Jella"/>
              </a:rPr>
              <a:t>trang</a:t>
            </a:r>
            <a:r>
              <a:rPr lang="en-US" sz="2700" dirty="0">
                <a:solidFill>
                  <a:srgbClr val="00B050"/>
                </a:solidFill>
                <a:latin typeface="Jella"/>
                <a:ea typeface="Jella"/>
                <a:cs typeface="Jella"/>
                <a:sym typeface="Jella"/>
              </a:rPr>
              <a:t> web </a:t>
            </a:r>
            <a:r>
              <a:rPr lang="en-US" sz="2700" dirty="0" err="1">
                <a:solidFill>
                  <a:srgbClr val="00B050"/>
                </a:solidFill>
                <a:latin typeface="Jella"/>
                <a:ea typeface="Jella"/>
                <a:cs typeface="Jella"/>
                <a:sym typeface="Jella"/>
              </a:rPr>
              <a:t>tuyển</a:t>
            </a:r>
            <a:r>
              <a:rPr lang="en-US" sz="2700" dirty="0">
                <a:solidFill>
                  <a:srgbClr val="00B050"/>
                </a:solidFill>
                <a:latin typeface="Jella"/>
                <a:ea typeface="Jella"/>
                <a:cs typeface="Jella"/>
                <a:sym typeface="Jella"/>
              </a:rPr>
              <a:t> </a:t>
            </a:r>
            <a:r>
              <a:rPr lang="en-US" sz="2700" dirty="0" err="1">
                <a:solidFill>
                  <a:srgbClr val="00B050"/>
                </a:solidFill>
                <a:latin typeface="Jella"/>
                <a:ea typeface="Jella"/>
                <a:cs typeface="Jella"/>
                <a:sym typeface="Jella"/>
              </a:rPr>
              <a:t>sinh</a:t>
            </a:r>
            <a:r>
              <a:rPr lang="en-US" sz="2700" dirty="0">
                <a:solidFill>
                  <a:srgbClr val="00B050"/>
                </a:solidFill>
                <a:latin typeface="Jella"/>
                <a:ea typeface="Jella"/>
                <a:cs typeface="Jella"/>
                <a:sym typeface="Jella"/>
              </a:rPr>
              <a:t> </a:t>
            </a:r>
            <a:r>
              <a:rPr lang="en-US" sz="2700" dirty="0" err="1">
                <a:solidFill>
                  <a:srgbClr val="00B050"/>
                </a:solidFill>
                <a:latin typeface="Jella"/>
                <a:ea typeface="Jella"/>
                <a:cs typeface="Jella"/>
                <a:sym typeface="Jella"/>
              </a:rPr>
              <a:t>của</a:t>
            </a:r>
            <a:r>
              <a:rPr lang="en-US" sz="2700" dirty="0">
                <a:solidFill>
                  <a:srgbClr val="00B050"/>
                </a:solidFill>
                <a:latin typeface="Jella"/>
                <a:ea typeface="Jella"/>
                <a:cs typeface="Jella"/>
                <a:sym typeface="Jella"/>
              </a:rPr>
              <a:t> </a:t>
            </a:r>
            <a:r>
              <a:rPr lang="en-US" sz="2700" dirty="0" err="1">
                <a:solidFill>
                  <a:srgbClr val="00B050"/>
                </a:solidFill>
                <a:latin typeface="Jella"/>
                <a:ea typeface="Jella"/>
                <a:cs typeface="Jella"/>
                <a:sym typeface="Jella"/>
              </a:rPr>
              <a:t>một</a:t>
            </a:r>
            <a:r>
              <a:rPr lang="en-US" sz="2700" dirty="0">
                <a:solidFill>
                  <a:srgbClr val="00B050"/>
                </a:solidFill>
                <a:latin typeface="Jella"/>
                <a:ea typeface="Jella"/>
                <a:cs typeface="Jella"/>
                <a:sym typeface="Jella"/>
              </a:rPr>
              <a:t> </a:t>
            </a:r>
            <a:r>
              <a:rPr lang="en-US" sz="2700" dirty="0" err="1">
                <a:solidFill>
                  <a:srgbClr val="00B050"/>
                </a:solidFill>
                <a:latin typeface="Jella"/>
                <a:ea typeface="Jella"/>
                <a:cs typeface="Jella"/>
                <a:sym typeface="Jella"/>
              </a:rPr>
              <a:t>trường</a:t>
            </a:r>
            <a:r>
              <a:rPr lang="en-US" sz="2700" dirty="0">
                <a:solidFill>
                  <a:srgbClr val="00B050"/>
                </a:solidFill>
                <a:latin typeface="Jella"/>
                <a:ea typeface="Jella"/>
                <a:cs typeface="Jella"/>
                <a:sym typeface="Jella"/>
              </a:rPr>
              <a:t> </a:t>
            </a:r>
            <a:r>
              <a:rPr lang="en-US" sz="2700" dirty="0" err="1">
                <a:solidFill>
                  <a:srgbClr val="00B050"/>
                </a:solidFill>
                <a:latin typeface="Jella"/>
                <a:ea typeface="Jella"/>
                <a:cs typeface="Jella"/>
                <a:sym typeface="Jella"/>
              </a:rPr>
              <a:t>đại</a:t>
            </a:r>
            <a:r>
              <a:rPr lang="en-US" sz="2700" dirty="0">
                <a:solidFill>
                  <a:srgbClr val="00B050"/>
                </a:solidFill>
                <a:latin typeface="Jella"/>
                <a:ea typeface="Jella"/>
                <a:cs typeface="Jella"/>
                <a:sym typeface="Jella"/>
              </a:rPr>
              <a:t> </a:t>
            </a:r>
            <a:r>
              <a:rPr lang="en-US" sz="2700" dirty="0" err="1">
                <a:solidFill>
                  <a:srgbClr val="00B050"/>
                </a:solidFill>
                <a:latin typeface="Jella"/>
                <a:ea typeface="Jella"/>
                <a:cs typeface="Jella"/>
                <a:sym typeface="Jella"/>
              </a:rPr>
              <a:t>học</a:t>
            </a:r>
            <a:r>
              <a:rPr lang="en-US" sz="2700" dirty="0">
                <a:solidFill>
                  <a:srgbClr val="00B050"/>
                </a:solidFill>
                <a:latin typeface="Jella"/>
                <a:ea typeface="Jella"/>
                <a:cs typeface="Jella"/>
                <a:sym typeface="Jella"/>
              </a:rPr>
              <a:t>.</a:t>
            </a:r>
          </a:p>
          <a:p>
            <a:pPr algn="just">
              <a:lnSpc>
                <a:spcPts val="3779"/>
              </a:lnSpc>
            </a:pPr>
            <a:r>
              <a:rPr lang="en-US" sz="2700" dirty="0">
                <a:solidFill>
                  <a:srgbClr val="00B050"/>
                </a:solidFill>
                <a:latin typeface="Jella"/>
                <a:ea typeface="Jella"/>
                <a:cs typeface="Jella"/>
                <a:sym typeface="Jella"/>
              </a:rPr>
              <a:t>   B. Tham </a:t>
            </a:r>
            <a:r>
              <a:rPr lang="en-US" sz="2700" dirty="0" err="1">
                <a:solidFill>
                  <a:srgbClr val="00B050"/>
                </a:solidFill>
                <a:latin typeface="Jella"/>
                <a:ea typeface="Jella"/>
                <a:cs typeface="Jella"/>
                <a:sym typeface="Jella"/>
              </a:rPr>
              <a:t>gia</a:t>
            </a:r>
            <a:r>
              <a:rPr lang="en-US" sz="2700" dirty="0">
                <a:solidFill>
                  <a:srgbClr val="00B050"/>
                </a:solidFill>
                <a:latin typeface="Jella"/>
                <a:ea typeface="Jella"/>
                <a:cs typeface="Jella"/>
                <a:sym typeface="Jella"/>
              </a:rPr>
              <a:t> </a:t>
            </a:r>
            <a:r>
              <a:rPr lang="en-US" sz="2700" dirty="0" err="1">
                <a:solidFill>
                  <a:srgbClr val="00B050"/>
                </a:solidFill>
                <a:latin typeface="Jella"/>
                <a:ea typeface="Jella"/>
                <a:cs typeface="Jella"/>
                <a:sym typeface="Jella"/>
              </a:rPr>
              <a:t>một</a:t>
            </a:r>
            <a:r>
              <a:rPr lang="en-US" sz="2700" dirty="0">
                <a:solidFill>
                  <a:srgbClr val="00B050"/>
                </a:solidFill>
                <a:latin typeface="Jella"/>
                <a:ea typeface="Jella"/>
                <a:cs typeface="Jella"/>
                <a:sym typeface="Jella"/>
              </a:rPr>
              <a:t> </a:t>
            </a:r>
            <a:r>
              <a:rPr lang="en-US" sz="2700" dirty="0" err="1">
                <a:solidFill>
                  <a:srgbClr val="00B050"/>
                </a:solidFill>
                <a:latin typeface="Jella"/>
                <a:ea typeface="Jella"/>
                <a:cs typeface="Jella"/>
                <a:sym typeface="Jella"/>
              </a:rPr>
              <a:t>lớp</a:t>
            </a:r>
            <a:r>
              <a:rPr lang="en-US" sz="2700" dirty="0">
                <a:solidFill>
                  <a:srgbClr val="00B050"/>
                </a:solidFill>
                <a:latin typeface="Jella"/>
                <a:ea typeface="Jella"/>
                <a:cs typeface="Jella"/>
                <a:sym typeface="Jella"/>
              </a:rPr>
              <a:t> </a:t>
            </a:r>
            <a:r>
              <a:rPr lang="en-US" sz="2700" dirty="0" err="1">
                <a:solidFill>
                  <a:srgbClr val="00B050"/>
                </a:solidFill>
                <a:latin typeface="Jella"/>
                <a:ea typeface="Jella"/>
                <a:cs typeface="Jella"/>
                <a:sym typeface="Jella"/>
              </a:rPr>
              <a:t>học</a:t>
            </a:r>
            <a:r>
              <a:rPr lang="en-US" sz="2700" dirty="0">
                <a:solidFill>
                  <a:srgbClr val="00B050"/>
                </a:solidFill>
                <a:latin typeface="Jella"/>
                <a:ea typeface="Jella"/>
                <a:cs typeface="Jella"/>
                <a:sym typeface="Jella"/>
              </a:rPr>
              <a:t> </a:t>
            </a:r>
            <a:r>
              <a:rPr lang="en-US" sz="2700" dirty="0" err="1">
                <a:solidFill>
                  <a:srgbClr val="00B050"/>
                </a:solidFill>
                <a:latin typeface="Jella"/>
                <a:ea typeface="Jella"/>
                <a:cs typeface="Jella"/>
                <a:sym typeface="Jella"/>
              </a:rPr>
              <a:t>trực</a:t>
            </a:r>
            <a:r>
              <a:rPr lang="en-US" sz="2700" dirty="0">
                <a:solidFill>
                  <a:srgbClr val="00B050"/>
                </a:solidFill>
                <a:latin typeface="Jella"/>
                <a:ea typeface="Jella"/>
                <a:cs typeface="Jella"/>
                <a:sym typeface="Jella"/>
              </a:rPr>
              <a:t> </a:t>
            </a:r>
            <a:r>
              <a:rPr lang="en-US" sz="2700" dirty="0" err="1">
                <a:solidFill>
                  <a:srgbClr val="00B050"/>
                </a:solidFill>
                <a:latin typeface="Jella"/>
                <a:ea typeface="Jella"/>
                <a:cs typeface="Jella"/>
                <a:sym typeface="Jella"/>
              </a:rPr>
              <a:t>tuyến</a:t>
            </a:r>
            <a:r>
              <a:rPr lang="en-US" sz="2700" dirty="0">
                <a:solidFill>
                  <a:srgbClr val="00B050"/>
                </a:solidFill>
                <a:latin typeface="Jella"/>
                <a:ea typeface="Jella"/>
                <a:cs typeface="Jella"/>
                <a:sym typeface="Jella"/>
              </a:rPr>
              <a:t>.</a:t>
            </a:r>
          </a:p>
          <a:p>
            <a:pPr algn="just">
              <a:lnSpc>
                <a:spcPts val="3779"/>
              </a:lnSpc>
            </a:pPr>
            <a:r>
              <a:rPr lang="en-US" sz="2700" dirty="0">
                <a:solidFill>
                  <a:srgbClr val="00B050"/>
                </a:solidFill>
                <a:latin typeface="Jella"/>
                <a:ea typeface="Jella"/>
                <a:cs typeface="Jella"/>
                <a:sym typeface="Jella"/>
              </a:rPr>
              <a:t>   C. Hai </a:t>
            </a:r>
            <a:r>
              <a:rPr lang="en-US" sz="2700" dirty="0" err="1">
                <a:solidFill>
                  <a:srgbClr val="00B050"/>
                </a:solidFill>
                <a:latin typeface="Jella"/>
                <a:ea typeface="Jella"/>
                <a:cs typeface="Jella"/>
                <a:sym typeface="Jella"/>
              </a:rPr>
              <a:t>người</a:t>
            </a:r>
            <a:r>
              <a:rPr lang="en-US" sz="2700" dirty="0">
                <a:solidFill>
                  <a:srgbClr val="00B050"/>
                </a:solidFill>
                <a:latin typeface="Jella"/>
                <a:ea typeface="Jella"/>
                <a:cs typeface="Jella"/>
                <a:sym typeface="Jella"/>
              </a:rPr>
              <a:t> </a:t>
            </a:r>
            <a:r>
              <a:rPr lang="en-US" sz="2700" dirty="0" err="1">
                <a:solidFill>
                  <a:srgbClr val="00B050"/>
                </a:solidFill>
                <a:latin typeface="Jella"/>
                <a:ea typeface="Jella"/>
                <a:cs typeface="Jella"/>
                <a:sym typeface="Jella"/>
              </a:rPr>
              <a:t>bạn</a:t>
            </a:r>
            <a:r>
              <a:rPr lang="en-US" sz="2700" dirty="0">
                <a:solidFill>
                  <a:srgbClr val="00B050"/>
                </a:solidFill>
                <a:latin typeface="Jella"/>
                <a:ea typeface="Jella"/>
                <a:cs typeface="Jella"/>
                <a:sym typeface="Jella"/>
              </a:rPr>
              <a:t> </a:t>
            </a:r>
            <a:r>
              <a:rPr lang="en-US" sz="2700" dirty="0" err="1">
                <a:solidFill>
                  <a:srgbClr val="00B050"/>
                </a:solidFill>
                <a:latin typeface="Jella"/>
                <a:ea typeface="Jella"/>
                <a:cs typeface="Jella"/>
                <a:sym typeface="Jella"/>
              </a:rPr>
              <a:t>gọi</a:t>
            </a:r>
            <a:r>
              <a:rPr lang="en-US" sz="2700" dirty="0">
                <a:solidFill>
                  <a:srgbClr val="00B050"/>
                </a:solidFill>
                <a:latin typeface="Jella"/>
                <a:ea typeface="Jella"/>
                <a:cs typeface="Jella"/>
                <a:sym typeface="Jella"/>
              </a:rPr>
              <a:t> </a:t>
            </a:r>
            <a:r>
              <a:rPr lang="en-US" sz="2700" dirty="0" err="1">
                <a:solidFill>
                  <a:srgbClr val="00B050"/>
                </a:solidFill>
                <a:latin typeface="Jella"/>
                <a:ea typeface="Jella"/>
                <a:cs typeface="Jella"/>
                <a:sym typeface="Jella"/>
              </a:rPr>
              <a:t>điện</a:t>
            </a:r>
            <a:r>
              <a:rPr lang="en-US" sz="2700" dirty="0">
                <a:solidFill>
                  <a:srgbClr val="00B050"/>
                </a:solidFill>
                <a:latin typeface="Jella"/>
                <a:ea typeface="Jella"/>
                <a:cs typeface="Jella"/>
                <a:sym typeface="Jella"/>
              </a:rPr>
              <a:t> </a:t>
            </a:r>
            <a:r>
              <a:rPr lang="en-US" sz="2700" dirty="0" err="1">
                <a:solidFill>
                  <a:srgbClr val="00B050"/>
                </a:solidFill>
                <a:latin typeface="Jella"/>
                <a:ea typeface="Jella"/>
                <a:cs typeface="Jella"/>
                <a:sym typeface="Jella"/>
              </a:rPr>
              <a:t>thoại</a:t>
            </a:r>
            <a:r>
              <a:rPr lang="en-US" sz="2700" dirty="0">
                <a:solidFill>
                  <a:srgbClr val="00B050"/>
                </a:solidFill>
                <a:latin typeface="Jella"/>
                <a:ea typeface="Jella"/>
                <a:cs typeface="Jella"/>
                <a:sym typeface="Jella"/>
              </a:rPr>
              <a:t> video (FaceTime). </a:t>
            </a:r>
          </a:p>
          <a:p>
            <a:pPr algn="just">
              <a:lnSpc>
                <a:spcPts val="3779"/>
              </a:lnSpc>
            </a:pPr>
            <a:r>
              <a:rPr lang="en-US" sz="2700" dirty="0">
                <a:solidFill>
                  <a:srgbClr val="65503D"/>
                </a:solidFill>
                <a:latin typeface="Jella"/>
                <a:ea typeface="Jella"/>
                <a:cs typeface="Jella"/>
                <a:sym typeface="Jella"/>
              </a:rPr>
              <a:t>   D. </a:t>
            </a:r>
            <a:r>
              <a:rPr lang="en-US" sz="2700" dirty="0" err="1">
                <a:solidFill>
                  <a:srgbClr val="65503D"/>
                </a:solidFill>
                <a:latin typeface="Jella"/>
                <a:ea typeface="Jella"/>
                <a:cs typeface="Jella"/>
                <a:sym typeface="Jella"/>
              </a:rPr>
              <a:t>Hẹn</a:t>
            </a:r>
            <a:r>
              <a:rPr lang="en-US" sz="2700" dirty="0">
                <a:solidFill>
                  <a:srgbClr val="65503D"/>
                </a:solidFill>
                <a:latin typeface="Jella"/>
                <a:ea typeface="Jella"/>
                <a:cs typeface="Jella"/>
                <a:sym typeface="Jella"/>
              </a:rPr>
              <a:t> </a:t>
            </a:r>
            <a:r>
              <a:rPr lang="en-US" sz="2700" dirty="0" err="1">
                <a:solidFill>
                  <a:srgbClr val="65503D"/>
                </a:solidFill>
                <a:latin typeface="Jella"/>
                <a:ea typeface="Jella"/>
                <a:cs typeface="Jella"/>
                <a:sym typeface="Jella"/>
              </a:rPr>
              <a:t>gặp</a:t>
            </a:r>
            <a:r>
              <a:rPr lang="en-US" sz="2700" dirty="0">
                <a:solidFill>
                  <a:srgbClr val="65503D"/>
                </a:solidFill>
                <a:latin typeface="Jella"/>
                <a:ea typeface="Jella"/>
                <a:cs typeface="Jella"/>
                <a:sym typeface="Jella"/>
              </a:rPr>
              <a:t> </a:t>
            </a:r>
            <a:r>
              <a:rPr lang="en-US" sz="2700" dirty="0" err="1">
                <a:solidFill>
                  <a:srgbClr val="65503D"/>
                </a:solidFill>
                <a:latin typeface="Jella"/>
                <a:ea typeface="Jella"/>
                <a:cs typeface="Jella"/>
                <a:sym typeface="Jella"/>
              </a:rPr>
              <a:t>bạn</a:t>
            </a:r>
            <a:r>
              <a:rPr lang="en-US" sz="2700" dirty="0">
                <a:solidFill>
                  <a:srgbClr val="65503D"/>
                </a:solidFill>
                <a:latin typeface="Jella"/>
                <a:ea typeface="Jella"/>
                <a:cs typeface="Jella"/>
                <a:sym typeface="Jella"/>
              </a:rPr>
              <a:t> </a:t>
            </a:r>
            <a:r>
              <a:rPr lang="en-US" sz="2700" dirty="0" err="1">
                <a:solidFill>
                  <a:srgbClr val="65503D"/>
                </a:solidFill>
                <a:latin typeface="Jella"/>
                <a:ea typeface="Jella"/>
                <a:cs typeface="Jella"/>
                <a:sym typeface="Jella"/>
              </a:rPr>
              <a:t>tại</a:t>
            </a:r>
            <a:r>
              <a:rPr lang="en-US" sz="2700" dirty="0">
                <a:solidFill>
                  <a:srgbClr val="65503D"/>
                </a:solidFill>
                <a:latin typeface="Jella"/>
                <a:ea typeface="Jella"/>
                <a:cs typeface="Jella"/>
                <a:sym typeface="Jella"/>
              </a:rPr>
              <a:t> </a:t>
            </a:r>
            <a:r>
              <a:rPr lang="en-US" sz="2700" dirty="0" err="1">
                <a:solidFill>
                  <a:srgbClr val="65503D"/>
                </a:solidFill>
                <a:latin typeface="Jella"/>
                <a:ea typeface="Jella"/>
                <a:cs typeface="Jella"/>
                <a:sym typeface="Jella"/>
              </a:rPr>
              <a:t>một</a:t>
            </a:r>
            <a:r>
              <a:rPr lang="en-US" sz="2700" dirty="0">
                <a:solidFill>
                  <a:srgbClr val="65503D"/>
                </a:solidFill>
                <a:latin typeface="Jella"/>
                <a:ea typeface="Jella"/>
                <a:cs typeface="Jella"/>
                <a:sym typeface="Jella"/>
              </a:rPr>
              <a:t> </a:t>
            </a:r>
            <a:r>
              <a:rPr lang="en-US" sz="2700" dirty="0" err="1">
                <a:solidFill>
                  <a:srgbClr val="65503D"/>
                </a:solidFill>
                <a:latin typeface="Jella"/>
                <a:ea typeface="Jella"/>
                <a:cs typeface="Jella"/>
                <a:sym typeface="Jella"/>
              </a:rPr>
              <a:t>quán</a:t>
            </a:r>
            <a:r>
              <a:rPr lang="en-US" sz="2700" dirty="0">
                <a:solidFill>
                  <a:srgbClr val="65503D"/>
                </a:solidFill>
                <a:latin typeface="Jella"/>
                <a:ea typeface="Jella"/>
                <a:cs typeface="Jella"/>
                <a:sym typeface="Jella"/>
              </a:rPr>
              <a:t> </a:t>
            </a:r>
            <a:r>
              <a:rPr lang="en-US" sz="2700" dirty="0" err="1">
                <a:solidFill>
                  <a:srgbClr val="65503D"/>
                </a:solidFill>
                <a:latin typeface="Jella"/>
                <a:ea typeface="Jella"/>
                <a:cs typeface="Jella"/>
                <a:sym typeface="Jella"/>
              </a:rPr>
              <a:t>cà</a:t>
            </a:r>
            <a:r>
              <a:rPr lang="en-US" sz="2700" dirty="0">
                <a:solidFill>
                  <a:srgbClr val="65503D"/>
                </a:solidFill>
                <a:latin typeface="Jella"/>
                <a:ea typeface="Jella"/>
                <a:cs typeface="Jella"/>
                <a:sym typeface="Jella"/>
              </a:rPr>
              <a:t> </a:t>
            </a:r>
            <a:r>
              <a:rPr lang="en-US" sz="2700" dirty="0" err="1">
                <a:solidFill>
                  <a:srgbClr val="65503D"/>
                </a:solidFill>
                <a:latin typeface="Jella"/>
                <a:ea typeface="Jella"/>
                <a:cs typeface="Jella"/>
                <a:sym typeface="Jella"/>
              </a:rPr>
              <a:t>phê</a:t>
            </a:r>
            <a:r>
              <a:rPr lang="en-US" sz="2700" dirty="0">
                <a:solidFill>
                  <a:srgbClr val="65503D"/>
                </a:solidFill>
                <a:latin typeface="Jella"/>
                <a:ea typeface="Jella"/>
                <a:cs typeface="Jella"/>
                <a:sym typeface="Jella"/>
              </a:rPr>
              <a:t> Internet.</a:t>
            </a:r>
          </a:p>
          <a:p>
            <a:pPr algn="just">
              <a:lnSpc>
                <a:spcPts val="3779"/>
              </a:lnSpc>
            </a:pPr>
            <a:endParaRPr lang="en-US" sz="2700" dirty="0">
              <a:solidFill>
                <a:srgbClr val="65503D"/>
              </a:solidFill>
              <a:latin typeface="Jella"/>
              <a:ea typeface="Jella"/>
              <a:cs typeface="Jella"/>
              <a:sym typeface="Jella"/>
            </a:endParaRP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grpSp>
        <p:nvGrpSpPr>
          <p:cNvPr id="3" name="Group 3"/>
          <p:cNvGrpSpPr/>
          <p:nvPr/>
        </p:nvGrpSpPr>
        <p:grpSpPr>
          <a:xfrm>
            <a:off x="1028700" y="1028700"/>
            <a:ext cx="16230600" cy="8229600"/>
            <a:chOff x="0" y="0"/>
            <a:chExt cx="4274726" cy="2167467"/>
          </a:xfrm>
        </p:grpSpPr>
        <p:sp>
          <p:nvSpPr>
            <p:cNvPr id="4" name="Freeform 4"/>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38100" cap="sq">
              <a:solidFill>
                <a:srgbClr val="644F3D"/>
              </a:solidFill>
              <a:prstDash val="solid"/>
              <a:miter/>
            </a:ln>
          </p:spPr>
        </p:sp>
        <p:sp>
          <p:nvSpPr>
            <p:cNvPr id="5" name="TextBox 5"/>
            <p:cNvSpPr txBox="1"/>
            <p:nvPr/>
          </p:nvSpPr>
          <p:spPr>
            <a:xfrm>
              <a:off x="0" y="-38100"/>
              <a:ext cx="4274726" cy="2205567"/>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1205720" y="1170762"/>
            <a:ext cx="15876560" cy="7945476"/>
            <a:chOff x="0" y="0"/>
            <a:chExt cx="4181481" cy="2092636"/>
          </a:xfrm>
        </p:grpSpPr>
        <p:sp>
          <p:nvSpPr>
            <p:cNvPr id="7" name="Freeform 7"/>
            <p:cNvSpPr/>
            <p:nvPr/>
          </p:nvSpPr>
          <p:spPr>
            <a:xfrm>
              <a:off x="0" y="0"/>
              <a:ext cx="4181481" cy="2092636"/>
            </a:xfrm>
            <a:custGeom>
              <a:avLst/>
              <a:gdLst/>
              <a:ahLst/>
              <a:cxnLst/>
              <a:rect l="l" t="t" r="r" b="b"/>
              <a:pathLst>
                <a:path w="4181481" h="2092636">
                  <a:moveTo>
                    <a:pt x="0" y="0"/>
                  </a:moveTo>
                  <a:lnTo>
                    <a:pt x="4181481" y="0"/>
                  </a:lnTo>
                  <a:lnTo>
                    <a:pt x="4181481" y="2092636"/>
                  </a:lnTo>
                  <a:lnTo>
                    <a:pt x="0" y="2092636"/>
                  </a:lnTo>
                  <a:close/>
                </a:path>
              </a:pathLst>
            </a:custGeom>
            <a:solidFill>
              <a:srgbClr val="FFFFFF"/>
            </a:solidFill>
            <a:ln w="38100" cap="sq">
              <a:solidFill>
                <a:srgbClr val="C1CE9A"/>
              </a:solidFill>
              <a:prstDash val="lgDash"/>
              <a:miter/>
            </a:ln>
          </p:spPr>
        </p:sp>
        <p:sp>
          <p:nvSpPr>
            <p:cNvPr id="8" name="TextBox 8"/>
            <p:cNvSpPr txBox="1"/>
            <p:nvPr/>
          </p:nvSpPr>
          <p:spPr>
            <a:xfrm>
              <a:off x="0" y="-38100"/>
              <a:ext cx="4181481" cy="2130736"/>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flipH="1">
            <a:off x="16143268" y="-3984217"/>
            <a:ext cx="10801253" cy="5756168"/>
          </a:xfrm>
          <a:custGeom>
            <a:avLst/>
            <a:gdLst/>
            <a:ahLst/>
            <a:cxnLst/>
            <a:rect l="l" t="t" r="r" b="b"/>
            <a:pathLst>
              <a:path w="10801253" h="5756168">
                <a:moveTo>
                  <a:pt x="10801252" y="0"/>
                </a:moveTo>
                <a:lnTo>
                  <a:pt x="0" y="0"/>
                </a:lnTo>
                <a:lnTo>
                  <a:pt x="0" y="5756167"/>
                </a:lnTo>
                <a:lnTo>
                  <a:pt x="10801252" y="5756167"/>
                </a:lnTo>
                <a:lnTo>
                  <a:pt x="10801252"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10" name="Freeform 10"/>
          <p:cNvSpPr/>
          <p:nvPr/>
        </p:nvSpPr>
        <p:spPr>
          <a:xfrm flipH="1">
            <a:off x="292166" y="1438055"/>
            <a:ext cx="1312631" cy="837697"/>
          </a:xfrm>
          <a:custGeom>
            <a:avLst/>
            <a:gdLst/>
            <a:ahLst/>
            <a:cxnLst/>
            <a:rect l="l" t="t" r="r" b="b"/>
            <a:pathLst>
              <a:path w="1312631" h="837697">
                <a:moveTo>
                  <a:pt x="1312631" y="0"/>
                </a:moveTo>
                <a:lnTo>
                  <a:pt x="0" y="0"/>
                </a:lnTo>
                <a:lnTo>
                  <a:pt x="0" y="837697"/>
                </a:lnTo>
                <a:lnTo>
                  <a:pt x="1312631" y="837697"/>
                </a:lnTo>
                <a:lnTo>
                  <a:pt x="1312631" y="0"/>
                </a:lnTo>
                <a:close/>
              </a:path>
            </a:pathLst>
          </a:custGeom>
          <a:blipFill>
            <a:blip r:embed="rId5">
              <a:extLst>
                <a:ext uri="{96DAC541-7B7A-43D3-8B79-37D633B846F1}">
                  <asvg:svgBlip xmlns="" xmlns:asvg="http://schemas.microsoft.com/office/drawing/2016/SVG/main" r:embed="rId6"/>
                </a:ext>
              </a:extLst>
            </a:blip>
            <a:stretch>
              <a:fillRect/>
            </a:stretch>
          </a:blipFill>
          <a:ln cap="sq">
            <a:noFill/>
            <a:prstDash val="solid"/>
            <a:miter/>
          </a:ln>
        </p:spPr>
      </p:sp>
      <p:sp>
        <p:nvSpPr>
          <p:cNvPr id="11" name="Freeform 11"/>
          <p:cNvSpPr/>
          <p:nvPr/>
        </p:nvSpPr>
        <p:spPr>
          <a:xfrm>
            <a:off x="1604797" y="308481"/>
            <a:ext cx="1581824" cy="1009491"/>
          </a:xfrm>
          <a:custGeom>
            <a:avLst/>
            <a:gdLst/>
            <a:ahLst/>
            <a:cxnLst/>
            <a:rect l="l" t="t" r="r" b="b"/>
            <a:pathLst>
              <a:path w="1581824" h="1009491">
                <a:moveTo>
                  <a:pt x="0" y="0"/>
                </a:moveTo>
                <a:lnTo>
                  <a:pt x="1581824" y="0"/>
                </a:lnTo>
                <a:lnTo>
                  <a:pt x="1581824" y="1009491"/>
                </a:lnTo>
                <a:lnTo>
                  <a:pt x="0" y="1009491"/>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a:ln cap="sq">
            <a:noFill/>
            <a:prstDash val="solid"/>
            <a:miter/>
          </a:ln>
        </p:spPr>
      </p:sp>
      <p:sp>
        <p:nvSpPr>
          <p:cNvPr id="12" name="Freeform 12"/>
          <p:cNvSpPr/>
          <p:nvPr/>
        </p:nvSpPr>
        <p:spPr>
          <a:xfrm>
            <a:off x="16143268" y="7552514"/>
            <a:ext cx="1793964" cy="1144875"/>
          </a:xfrm>
          <a:custGeom>
            <a:avLst/>
            <a:gdLst/>
            <a:ahLst/>
            <a:cxnLst/>
            <a:rect l="l" t="t" r="r" b="b"/>
            <a:pathLst>
              <a:path w="1793964" h="1144875">
                <a:moveTo>
                  <a:pt x="0" y="0"/>
                </a:moveTo>
                <a:lnTo>
                  <a:pt x="1793964" y="0"/>
                </a:lnTo>
                <a:lnTo>
                  <a:pt x="1793964" y="1144875"/>
                </a:lnTo>
                <a:lnTo>
                  <a:pt x="0" y="1144875"/>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a:ln cap="sq">
            <a:noFill/>
            <a:prstDash val="solid"/>
            <a:miter/>
          </a:ln>
        </p:spPr>
      </p:sp>
      <p:sp>
        <p:nvSpPr>
          <p:cNvPr id="13" name="Freeform 13"/>
          <p:cNvSpPr/>
          <p:nvPr/>
        </p:nvSpPr>
        <p:spPr>
          <a:xfrm>
            <a:off x="-8656520" y="-3984217"/>
            <a:ext cx="10801253" cy="5756168"/>
          </a:xfrm>
          <a:custGeom>
            <a:avLst/>
            <a:gdLst/>
            <a:ahLst/>
            <a:cxnLst/>
            <a:rect l="l" t="t" r="r" b="b"/>
            <a:pathLst>
              <a:path w="10801253" h="5756168">
                <a:moveTo>
                  <a:pt x="0" y="0"/>
                </a:moveTo>
                <a:lnTo>
                  <a:pt x="10801252" y="0"/>
                </a:lnTo>
                <a:lnTo>
                  <a:pt x="10801252" y="5756167"/>
                </a:lnTo>
                <a:lnTo>
                  <a:pt x="0" y="5756167"/>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14" name="TextBox 14"/>
          <p:cNvSpPr txBox="1"/>
          <p:nvPr/>
        </p:nvSpPr>
        <p:spPr>
          <a:xfrm>
            <a:off x="1781817" y="1377256"/>
            <a:ext cx="14810707" cy="1114171"/>
          </a:xfrm>
          <a:prstGeom prst="rect">
            <a:avLst/>
          </a:prstGeom>
        </p:spPr>
        <p:txBody>
          <a:bodyPr lIns="0" tIns="0" rIns="0" bIns="0" rtlCol="0" anchor="t">
            <a:spAutoFit/>
          </a:bodyPr>
          <a:lstStyle/>
          <a:p>
            <a:pPr algn="ctr">
              <a:lnSpc>
                <a:spcPts val="8732"/>
              </a:lnSpc>
            </a:pPr>
            <a:r>
              <a:rPr lang="en-US" sz="7400" spc="414" dirty="0">
                <a:solidFill>
                  <a:srgbClr val="65503D"/>
                </a:solidFill>
                <a:latin typeface="Cabin"/>
                <a:ea typeface="Cabin"/>
                <a:cs typeface="Cabin"/>
                <a:sym typeface="Cabin"/>
              </a:rPr>
              <a:t>KHÁI NIỆM KHÔNG GIAN MẠNG</a:t>
            </a:r>
          </a:p>
        </p:txBody>
      </p:sp>
      <p:sp>
        <p:nvSpPr>
          <p:cNvPr id="15" name="TextBox 15"/>
          <p:cNvSpPr txBox="1"/>
          <p:nvPr/>
        </p:nvSpPr>
        <p:spPr>
          <a:xfrm>
            <a:off x="3391211" y="2976474"/>
            <a:ext cx="13029917" cy="2154436"/>
          </a:xfrm>
          <a:prstGeom prst="rect">
            <a:avLst/>
          </a:prstGeom>
        </p:spPr>
        <p:txBody>
          <a:bodyPr lIns="0" tIns="0" rIns="0" bIns="0" rtlCol="0" anchor="t">
            <a:spAutoFit/>
          </a:bodyPr>
          <a:lstStyle/>
          <a:p>
            <a:pPr algn="l">
              <a:lnSpc>
                <a:spcPts val="4200"/>
              </a:lnSpc>
            </a:pPr>
            <a:r>
              <a:rPr lang="en-US" sz="3600" b="1" dirty="0" err="1">
                <a:solidFill>
                  <a:srgbClr val="65503D"/>
                </a:solidFill>
                <a:latin typeface="Jella" panose="020B0604020202020204" charset="-34"/>
                <a:ea typeface="Jella Bold"/>
                <a:cs typeface="Jella" panose="020B0604020202020204" charset="-34"/>
                <a:sym typeface="Jella Bold"/>
              </a:rPr>
              <a:t>Không</a:t>
            </a:r>
            <a:r>
              <a:rPr lang="en-US" sz="3600" b="1" dirty="0">
                <a:solidFill>
                  <a:srgbClr val="65503D"/>
                </a:solidFill>
                <a:latin typeface="Jella" panose="020B0604020202020204" charset="-34"/>
                <a:ea typeface="Jella Bold"/>
                <a:cs typeface="Jella" panose="020B0604020202020204" charset="-34"/>
                <a:sym typeface="Jella Bold"/>
              </a:rPr>
              <a:t> </a:t>
            </a:r>
            <a:r>
              <a:rPr lang="en-US" sz="3600" b="1" dirty="0" err="1">
                <a:solidFill>
                  <a:srgbClr val="65503D"/>
                </a:solidFill>
                <a:latin typeface="Jella" panose="020B0604020202020204" charset="-34"/>
                <a:ea typeface="Jella Bold"/>
                <a:cs typeface="Jella" panose="020B0604020202020204" charset="-34"/>
                <a:sym typeface="Jella Bold"/>
              </a:rPr>
              <a:t>gian</a:t>
            </a:r>
            <a:r>
              <a:rPr lang="en-US" sz="3600" b="1" dirty="0">
                <a:solidFill>
                  <a:srgbClr val="65503D"/>
                </a:solidFill>
                <a:latin typeface="Jella" panose="020B0604020202020204" charset="-34"/>
                <a:ea typeface="Jella Bold"/>
                <a:cs typeface="Jella" panose="020B0604020202020204" charset="-34"/>
                <a:sym typeface="Jella Bold"/>
              </a:rPr>
              <a:t> </a:t>
            </a:r>
            <a:r>
              <a:rPr lang="en-US" sz="3600" b="1" dirty="0" err="1">
                <a:solidFill>
                  <a:srgbClr val="65503D"/>
                </a:solidFill>
                <a:latin typeface="Jella" panose="020B0604020202020204" charset="-34"/>
                <a:ea typeface="Jella Bold"/>
                <a:cs typeface="Jella" panose="020B0604020202020204" charset="-34"/>
                <a:sym typeface="Jella Bold"/>
              </a:rPr>
              <a:t>mạng</a:t>
            </a:r>
            <a:r>
              <a:rPr lang="en-US" sz="3600" dirty="0">
                <a:solidFill>
                  <a:srgbClr val="65503D"/>
                </a:solidFill>
                <a:latin typeface="Jella" panose="020B0604020202020204" charset="-34"/>
                <a:ea typeface="Jella"/>
                <a:cs typeface="Jella" panose="020B0604020202020204" charset="-34"/>
                <a:sym typeface="Jella"/>
              </a:rPr>
              <a:t> (</a:t>
            </a:r>
            <a:r>
              <a:rPr lang="en-US" sz="3600" dirty="0" err="1">
                <a:solidFill>
                  <a:srgbClr val="65503D"/>
                </a:solidFill>
                <a:latin typeface="Jella" panose="020B0604020202020204" charset="-34"/>
                <a:ea typeface="Jella"/>
                <a:cs typeface="Jella" panose="020B0604020202020204" charset="-34"/>
                <a:sym typeface="Jella"/>
              </a:rPr>
              <a:t>còn</a:t>
            </a:r>
            <a:r>
              <a:rPr lang="en-US" sz="3600" dirty="0">
                <a:solidFill>
                  <a:srgbClr val="65503D"/>
                </a:solidFill>
                <a:latin typeface="Jella" panose="020B0604020202020204" charset="-34"/>
                <a:ea typeface="Jella"/>
                <a:cs typeface="Jella" panose="020B0604020202020204" charset="-34"/>
                <a:sym typeface="Jella"/>
              </a:rPr>
              <a:t> </a:t>
            </a:r>
            <a:r>
              <a:rPr lang="en-US" sz="3600" dirty="0" err="1">
                <a:solidFill>
                  <a:srgbClr val="65503D"/>
                </a:solidFill>
                <a:latin typeface="Jella" panose="020B0604020202020204" charset="-34"/>
                <a:ea typeface="Jella"/>
                <a:cs typeface="Jella" panose="020B0604020202020204" charset="-34"/>
                <a:sym typeface="Jella"/>
              </a:rPr>
              <a:t>được</a:t>
            </a:r>
            <a:r>
              <a:rPr lang="en-US" sz="3600" dirty="0">
                <a:solidFill>
                  <a:srgbClr val="65503D"/>
                </a:solidFill>
                <a:latin typeface="Jella" panose="020B0604020202020204" charset="-34"/>
                <a:ea typeface="Jella"/>
                <a:cs typeface="Jella" panose="020B0604020202020204" charset="-34"/>
                <a:sym typeface="Jella"/>
              </a:rPr>
              <a:t> </a:t>
            </a:r>
            <a:r>
              <a:rPr lang="en-US" sz="3600" dirty="0" err="1">
                <a:solidFill>
                  <a:srgbClr val="65503D"/>
                </a:solidFill>
                <a:latin typeface="Jella" panose="020B0604020202020204" charset="-34"/>
                <a:ea typeface="Jella"/>
                <a:cs typeface="Jella" panose="020B0604020202020204" charset="-34"/>
                <a:sym typeface="Jella"/>
              </a:rPr>
              <a:t>gọi</a:t>
            </a:r>
            <a:r>
              <a:rPr lang="en-US" sz="3600" dirty="0">
                <a:solidFill>
                  <a:srgbClr val="65503D"/>
                </a:solidFill>
                <a:latin typeface="Jella" panose="020B0604020202020204" charset="-34"/>
                <a:ea typeface="Jella"/>
                <a:cs typeface="Jella" panose="020B0604020202020204" charset="-34"/>
                <a:sym typeface="Jella"/>
              </a:rPr>
              <a:t> </a:t>
            </a:r>
            <a:r>
              <a:rPr lang="en-US" sz="3600" dirty="0" err="1">
                <a:solidFill>
                  <a:srgbClr val="65503D"/>
                </a:solidFill>
                <a:latin typeface="Jella" panose="020B0604020202020204" charset="-34"/>
                <a:ea typeface="Jella"/>
                <a:cs typeface="Jella" panose="020B0604020202020204" charset="-34"/>
                <a:sym typeface="Jella"/>
              </a:rPr>
              <a:t>là</a:t>
            </a:r>
            <a:r>
              <a:rPr lang="en-US" sz="3600" dirty="0">
                <a:solidFill>
                  <a:srgbClr val="65503D"/>
                </a:solidFill>
                <a:latin typeface="Jella" panose="020B0604020202020204" charset="-34"/>
                <a:ea typeface="Jella"/>
                <a:cs typeface="Jella" panose="020B0604020202020204" charset="-34"/>
                <a:sym typeface="Jella"/>
              </a:rPr>
              <a:t> </a:t>
            </a:r>
            <a:r>
              <a:rPr lang="en-US" sz="3600" dirty="0" err="1">
                <a:solidFill>
                  <a:srgbClr val="65503D"/>
                </a:solidFill>
                <a:latin typeface="Jella" panose="020B0604020202020204" charset="-34"/>
                <a:ea typeface="Jella"/>
                <a:cs typeface="Jella" panose="020B0604020202020204" charset="-34"/>
                <a:sym typeface="Jella"/>
              </a:rPr>
              <a:t>thế</a:t>
            </a:r>
            <a:r>
              <a:rPr lang="en-US" sz="3600" dirty="0">
                <a:solidFill>
                  <a:srgbClr val="65503D"/>
                </a:solidFill>
                <a:latin typeface="Jella" panose="020B0604020202020204" charset="-34"/>
                <a:ea typeface="Jella"/>
                <a:cs typeface="Jella" panose="020B0604020202020204" charset="-34"/>
                <a:sym typeface="Jella"/>
              </a:rPr>
              <a:t> </a:t>
            </a:r>
            <a:r>
              <a:rPr lang="en-US" sz="3600" dirty="0" err="1">
                <a:solidFill>
                  <a:srgbClr val="65503D"/>
                </a:solidFill>
                <a:latin typeface="Jella" panose="020B0604020202020204" charset="-34"/>
                <a:ea typeface="Jella"/>
                <a:cs typeface="Jella" panose="020B0604020202020204" charset="-34"/>
                <a:sym typeface="Jella"/>
              </a:rPr>
              <a:t>giới</a:t>
            </a:r>
            <a:r>
              <a:rPr lang="en-US" sz="3600" dirty="0">
                <a:solidFill>
                  <a:srgbClr val="65503D"/>
                </a:solidFill>
                <a:latin typeface="Jella" panose="020B0604020202020204" charset="-34"/>
                <a:ea typeface="Jella"/>
                <a:cs typeface="Jella" panose="020B0604020202020204" charset="-34"/>
                <a:sym typeface="Jella"/>
              </a:rPr>
              <a:t> </a:t>
            </a:r>
            <a:r>
              <a:rPr lang="en-US" sz="3600" dirty="0" err="1">
                <a:solidFill>
                  <a:srgbClr val="65503D"/>
                </a:solidFill>
                <a:latin typeface="Jella" panose="020B0604020202020204" charset="-34"/>
                <a:ea typeface="Jella"/>
                <a:cs typeface="Jella" panose="020B0604020202020204" charset="-34"/>
                <a:sym typeface="Jella"/>
              </a:rPr>
              <a:t>ảo</a:t>
            </a:r>
            <a:r>
              <a:rPr lang="en-US" sz="3600" dirty="0">
                <a:solidFill>
                  <a:srgbClr val="65503D"/>
                </a:solidFill>
                <a:latin typeface="Jella" panose="020B0604020202020204" charset="-34"/>
                <a:ea typeface="Jella"/>
                <a:cs typeface="Jella" panose="020B0604020202020204" charset="-34"/>
                <a:sym typeface="Jella"/>
              </a:rPr>
              <a:t>) </a:t>
            </a:r>
            <a:r>
              <a:rPr lang="en-US" sz="3600" dirty="0" err="1">
                <a:solidFill>
                  <a:srgbClr val="65503D"/>
                </a:solidFill>
                <a:latin typeface="Jella" panose="020B0604020202020204" charset="-34"/>
                <a:ea typeface="Jella"/>
                <a:cs typeface="Jella" panose="020B0604020202020204" charset="-34"/>
                <a:sym typeface="Jella"/>
              </a:rPr>
              <a:t>là</a:t>
            </a:r>
            <a:r>
              <a:rPr lang="en-US" sz="3600" dirty="0">
                <a:solidFill>
                  <a:srgbClr val="65503D"/>
                </a:solidFill>
                <a:latin typeface="Jella" panose="020B0604020202020204" charset="-34"/>
                <a:ea typeface="Jella"/>
                <a:cs typeface="Jella" panose="020B0604020202020204" charset="-34"/>
                <a:sym typeface="Jella"/>
              </a:rPr>
              <a:t> </a:t>
            </a:r>
            <a:r>
              <a:rPr lang="en-US" sz="3600" dirty="0" err="1">
                <a:solidFill>
                  <a:srgbClr val="65503D"/>
                </a:solidFill>
                <a:latin typeface="Jella" panose="020B0604020202020204" charset="-34"/>
                <a:ea typeface="Jella"/>
                <a:cs typeface="Jella" panose="020B0604020202020204" charset="-34"/>
                <a:sym typeface="Jella"/>
              </a:rPr>
              <a:t>môi</a:t>
            </a:r>
            <a:r>
              <a:rPr lang="en-US" sz="3600" dirty="0">
                <a:solidFill>
                  <a:srgbClr val="65503D"/>
                </a:solidFill>
                <a:latin typeface="Jella" panose="020B0604020202020204" charset="-34"/>
                <a:ea typeface="Jella"/>
                <a:cs typeface="Jella" panose="020B0604020202020204" charset="-34"/>
                <a:sym typeface="Jella"/>
              </a:rPr>
              <a:t> </a:t>
            </a:r>
            <a:r>
              <a:rPr lang="en-US" sz="3600" dirty="0" err="1">
                <a:solidFill>
                  <a:srgbClr val="65503D"/>
                </a:solidFill>
                <a:latin typeface="Jella" panose="020B0604020202020204" charset="-34"/>
                <a:ea typeface="Jella"/>
                <a:cs typeface="Jella" panose="020B0604020202020204" charset="-34"/>
                <a:sym typeface="Jella"/>
              </a:rPr>
              <a:t>trường</a:t>
            </a:r>
            <a:r>
              <a:rPr lang="en-US" sz="3600" dirty="0">
                <a:solidFill>
                  <a:srgbClr val="65503D"/>
                </a:solidFill>
                <a:latin typeface="Jella" panose="020B0604020202020204" charset="-34"/>
                <a:ea typeface="Jella"/>
                <a:cs typeface="Jella" panose="020B0604020202020204" charset="-34"/>
                <a:sym typeface="Jella"/>
              </a:rPr>
              <a:t> </a:t>
            </a:r>
            <a:r>
              <a:rPr lang="en-US" sz="3600" dirty="0" err="1">
                <a:solidFill>
                  <a:srgbClr val="65503D"/>
                </a:solidFill>
                <a:latin typeface="Jella" panose="020B0604020202020204" charset="-34"/>
                <a:ea typeface="Jella"/>
                <a:cs typeface="Jella" panose="020B0604020202020204" charset="-34"/>
                <a:sym typeface="Jella"/>
              </a:rPr>
              <a:t>được</a:t>
            </a:r>
            <a:r>
              <a:rPr lang="en-US" sz="3600" dirty="0">
                <a:solidFill>
                  <a:srgbClr val="65503D"/>
                </a:solidFill>
                <a:latin typeface="Jella" panose="020B0604020202020204" charset="-34"/>
                <a:ea typeface="Jella"/>
                <a:cs typeface="Jella" panose="020B0604020202020204" charset="-34"/>
                <a:sym typeface="Jella"/>
              </a:rPr>
              <a:t> </a:t>
            </a:r>
            <a:r>
              <a:rPr lang="en-US" sz="3600" dirty="0" err="1">
                <a:solidFill>
                  <a:srgbClr val="65503D"/>
                </a:solidFill>
                <a:latin typeface="Jella" panose="020B0604020202020204" charset="-34"/>
                <a:ea typeface="Jella"/>
                <a:cs typeface="Jella" panose="020B0604020202020204" charset="-34"/>
                <a:sym typeface="Jella"/>
              </a:rPr>
              <a:t>tạo</a:t>
            </a:r>
            <a:r>
              <a:rPr lang="en-US" sz="3600" dirty="0">
                <a:solidFill>
                  <a:srgbClr val="65503D"/>
                </a:solidFill>
                <a:latin typeface="Jella" panose="020B0604020202020204" charset="-34"/>
                <a:ea typeface="Jella"/>
                <a:cs typeface="Jella" panose="020B0604020202020204" charset="-34"/>
                <a:sym typeface="Jella"/>
              </a:rPr>
              <a:t> </a:t>
            </a:r>
            <a:r>
              <a:rPr lang="en-US" sz="3600" dirty="0" err="1">
                <a:solidFill>
                  <a:srgbClr val="65503D"/>
                </a:solidFill>
                <a:latin typeface="Jella" panose="020B0604020202020204" charset="-34"/>
                <a:ea typeface="Jella"/>
                <a:cs typeface="Jella" panose="020B0604020202020204" charset="-34"/>
                <a:sym typeface="Jella"/>
              </a:rPr>
              <a:t>ra</a:t>
            </a:r>
            <a:r>
              <a:rPr lang="en-US" sz="3600" dirty="0">
                <a:solidFill>
                  <a:srgbClr val="65503D"/>
                </a:solidFill>
                <a:latin typeface="Jella" panose="020B0604020202020204" charset="-34"/>
                <a:ea typeface="Jella"/>
                <a:cs typeface="Jella" panose="020B0604020202020204" charset="-34"/>
                <a:sym typeface="Jella"/>
              </a:rPr>
              <a:t> </a:t>
            </a:r>
            <a:r>
              <a:rPr lang="en-US" sz="3600" dirty="0" err="1">
                <a:solidFill>
                  <a:srgbClr val="65503D"/>
                </a:solidFill>
                <a:latin typeface="Jella" panose="020B0604020202020204" charset="-34"/>
                <a:ea typeface="Jella"/>
                <a:cs typeface="Jella" panose="020B0604020202020204" charset="-34"/>
                <a:sym typeface="Jella"/>
              </a:rPr>
              <a:t>nhờ</a:t>
            </a:r>
            <a:r>
              <a:rPr lang="en-US" sz="3600" dirty="0">
                <a:solidFill>
                  <a:srgbClr val="65503D"/>
                </a:solidFill>
                <a:latin typeface="Jella" panose="020B0604020202020204" charset="-34"/>
                <a:ea typeface="Jella"/>
                <a:cs typeface="Jella" panose="020B0604020202020204" charset="-34"/>
                <a:sym typeface="Jella"/>
              </a:rPr>
              <a:t> </a:t>
            </a:r>
            <a:r>
              <a:rPr lang="en-US" sz="3600" dirty="0" err="1">
                <a:solidFill>
                  <a:srgbClr val="65503D"/>
                </a:solidFill>
                <a:latin typeface="Jella" panose="020B0604020202020204" charset="-34"/>
                <a:ea typeface="Jella"/>
                <a:cs typeface="Jella" panose="020B0604020202020204" charset="-34"/>
                <a:sym typeface="Jella"/>
              </a:rPr>
              <a:t>sử</a:t>
            </a:r>
            <a:r>
              <a:rPr lang="en-US" sz="3600" dirty="0">
                <a:solidFill>
                  <a:srgbClr val="65503D"/>
                </a:solidFill>
                <a:latin typeface="Jella" panose="020B0604020202020204" charset="-34"/>
                <a:ea typeface="Jella"/>
                <a:cs typeface="Jella" panose="020B0604020202020204" charset="-34"/>
                <a:sym typeface="Jella"/>
              </a:rPr>
              <a:t> </a:t>
            </a:r>
            <a:r>
              <a:rPr lang="en-US" sz="3600" dirty="0" err="1">
                <a:solidFill>
                  <a:srgbClr val="65503D"/>
                </a:solidFill>
                <a:latin typeface="Jella" panose="020B0604020202020204" charset="-34"/>
                <a:ea typeface="Jella"/>
                <a:cs typeface="Jella" panose="020B0604020202020204" charset="-34"/>
                <a:sym typeface="Jella"/>
              </a:rPr>
              <a:t>dụng</a:t>
            </a:r>
            <a:r>
              <a:rPr lang="en-US" sz="3600" dirty="0">
                <a:solidFill>
                  <a:srgbClr val="65503D"/>
                </a:solidFill>
                <a:latin typeface="Jella" panose="020B0604020202020204" charset="-34"/>
                <a:ea typeface="Jella"/>
                <a:cs typeface="Jella" panose="020B0604020202020204" charset="-34"/>
                <a:sym typeface="Jella"/>
              </a:rPr>
              <a:t> </a:t>
            </a:r>
            <a:r>
              <a:rPr lang="en-US" sz="3600" dirty="0" err="1">
                <a:solidFill>
                  <a:srgbClr val="65503D"/>
                </a:solidFill>
                <a:latin typeface="Jella" panose="020B0604020202020204" charset="-34"/>
                <a:ea typeface="Jella"/>
                <a:cs typeface="Jella" panose="020B0604020202020204" charset="-34"/>
                <a:sym typeface="Jella"/>
              </a:rPr>
              <a:t>mạng</a:t>
            </a:r>
            <a:r>
              <a:rPr lang="en-US" sz="3600" dirty="0">
                <a:solidFill>
                  <a:srgbClr val="65503D"/>
                </a:solidFill>
                <a:latin typeface="Jella" panose="020B0604020202020204" charset="-34"/>
                <a:ea typeface="Jella"/>
                <a:cs typeface="Jella" panose="020B0604020202020204" charset="-34"/>
                <a:sym typeface="Jella"/>
              </a:rPr>
              <a:t> </a:t>
            </a:r>
            <a:r>
              <a:rPr lang="en-US" sz="3600" dirty="0" err="1">
                <a:solidFill>
                  <a:srgbClr val="65503D"/>
                </a:solidFill>
                <a:latin typeface="Jella" panose="020B0604020202020204" charset="-34"/>
                <a:ea typeface="Jella"/>
                <a:cs typeface="Jella" panose="020B0604020202020204" charset="-34"/>
                <a:sym typeface="Jella"/>
              </a:rPr>
              <a:t>máy</a:t>
            </a:r>
            <a:r>
              <a:rPr lang="en-US" sz="3600" dirty="0">
                <a:solidFill>
                  <a:srgbClr val="65503D"/>
                </a:solidFill>
                <a:latin typeface="Jella" panose="020B0604020202020204" charset="-34"/>
                <a:ea typeface="Jella"/>
                <a:cs typeface="Jella" panose="020B0604020202020204" charset="-34"/>
                <a:sym typeface="Jella"/>
              </a:rPr>
              <a:t> </a:t>
            </a:r>
            <a:r>
              <a:rPr lang="en-US" sz="3600" dirty="0" err="1">
                <a:solidFill>
                  <a:srgbClr val="65503D"/>
                </a:solidFill>
                <a:latin typeface="Jella" panose="020B0604020202020204" charset="-34"/>
                <a:ea typeface="Jella"/>
                <a:cs typeface="Jella" panose="020B0604020202020204" charset="-34"/>
                <a:sym typeface="Jella"/>
              </a:rPr>
              <a:t>tính</a:t>
            </a:r>
            <a:r>
              <a:rPr lang="en-US" sz="3600" dirty="0">
                <a:solidFill>
                  <a:srgbClr val="65503D"/>
                </a:solidFill>
                <a:latin typeface="Jella" panose="020B0604020202020204" charset="-34"/>
                <a:ea typeface="Jella"/>
                <a:cs typeface="Jella" panose="020B0604020202020204" charset="-34"/>
                <a:sym typeface="Jella"/>
              </a:rPr>
              <a:t>, </a:t>
            </a:r>
            <a:r>
              <a:rPr lang="en-US" sz="3600" dirty="0" err="1">
                <a:solidFill>
                  <a:srgbClr val="65503D"/>
                </a:solidFill>
                <a:latin typeface="Jella" panose="020B0604020202020204" charset="-34"/>
                <a:ea typeface="Jella"/>
                <a:cs typeface="Jella" panose="020B0604020202020204" charset="-34"/>
                <a:sym typeface="Jella"/>
              </a:rPr>
              <a:t>trong</a:t>
            </a:r>
            <a:r>
              <a:rPr lang="en-US" sz="3600" dirty="0">
                <a:solidFill>
                  <a:srgbClr val="65503D"/>
                </a:solidFill>
                <a:latin typeface="Jella" panose="020B0604020202020204" charset="-34"/>
                <a:ea typeface="Jella"/>
                <a:cs typeface="Jella" panose="020B0604020202020204" charset="-34"/>
                <a:sym typeface="Jella"/>
              </a:rPr>
              <a:t> </a:t>
            </a:r>
            <a:r>
              <a:rPr lang="en-US" sz="3600" dirty="0" err="1">
                <a:solidFill>
                  <a:srgbClr val="65503D"/>
                </a:solidFill>
                <a:latin typeface="Jella" panose="020B0604020202020204" charset="-34"/>
                <a:ea typeface="Jella"/>
                <a:cs typeface="Jella" panose="020B0604020202020204" charset="-34"/>
                <a:sym typeface="Jella"/>
              </a:rPr>
              <a:t>đó</a:t>
            </a:r>
            <a:r>
              <a:rPr lang="en-US" sz="3600" dirty="0">
                <a:solidFill>
                  <a:srgbClr val="65503D"/>
                </a:solidFill>
                <a:latin typeface="Jella" panose="020B0604020202020204" charset="-34"/>
                <a:ea typeface="Jella"/>
                <a:cs typeface="Jella" panose="020B0604020202020204" charset="-34"/>
                <a:sym typeface="Jella"/>
              </a:rPr>
              <a:t> Internet </a:t>
            </a:r>
            <a:r>
              <a:rPr lang="en-US" sz="3600" dirty="0" err="1">
                <a:solidFill>
                  <a:srgbClr val="65503D"/>
                </a:solidFill>
                <a:latin typeface="Jella" panose="020B0604020202020204" charset="-34"/>
                <a:ea typeface="Jella"/>
                <a:cs typeface="Jella" panose="020B0604020202020204" charset="-34"/>
                <a:sym typeface="Jella"/>
              </a:rPr>
              <a:t>có</a:t>
            </a:r>
            <a:r>
              <a:rPr lang="en-US" sz="3600" dirty="0">
                <a:solidFill>
                  <a:srgbClr val="65503D"/>
                </a:solidFill>
                <a:latin typeface="Jella" panose="020B0604020202020204" charset="-34"/>
                <a:ea typeface="Jella"/>
                <a:cs typeface="Jella" panose="020B0604020202020204" charset="-34"/>
                <a:sym typeface="Jella"/>
              </a:rPr>
              <a:t> </a:t>
            </a:r>
            <a:r>
              <a:rPr lang="en-US" sz="3600" dirty="0" err="1">
                <a:solidFill>
                  <a:srgbClr val="65503D"/>
                </a:solidFill>
                <a:latin typeface="Jella" panose="020B0604020202020204" charset="-34"/>
                <a:ea typeface="Jella"/>
                <a:cs typeface="Jella" panose="020B0604020202020204" charset="-34"/>
                <a:sym typeface="Jella"/>
              </a:rPr>
              <a:t>thể</a:t>
            </a:r>
            <a:r>
              <a:rPr lang="en-US" sz="3600" dirty="0">
                <a:solidFill>
                  <a:srgbClr val="65503D"/>
                </a:solidFill>
                <a:latin typeface="Jella" panose="020B0604020202020204" charset="-34"/>
                <a:ea typeface="Jella"/>
                <a:cs typeface="Jella" panose="020B0604020202020204" charset="-34"/>
                <a:sym typeface="Jella"/>
              </a:rPr>
              <a:t> </a:t>
            </a:r>
            <a:r>
              <a:rPr lang="en-US" sz="3600" dirty="0" err="1">
                <a:solidFill>
                  <a:srgbClr val="65503D"/>
                </a:solidFill>
                <a:latin typeface="Jella" panose="020B0604020202020204" charset="-34"/>
                <a:ea typeface="Jella"/>
                <a:cs typeface="Jella" panose="020B0604020202020204" charset="-34"/>
                <a:sym typeface="Jella"/>
              </a:rPr>
              <a:t>được</a:t>
            </a:r>
            <a:r>
              <a:rPr lang="en-US" sz="3600" dirty="0">
                <a:solidFill>
                  <a:srgbClr val="65503D"/>
                </a:solidFill>
                <a:latin typeface="Jella" panose="020B0604020202020204" charset="-34"/>
                <a:ea typeface="Jella"/>
                <a:cs typeface="Jella" panose="020B0604020202020204" charset="-34"/>
                <a:sym typeface="Jella"/>
              </a:rPr>
              <a:t> </a:t>
            </a:r>
            <a:r>
              <a:rPr lang="en-US" sz="3600" dirty="0" err="1">
                <a:solidFill>
                  <a:srgbClr val="65503D"/>
                </a:solidFill>
                <a:latin typeface="Jella" panose="020B0604020202020204" charset="-34"/>
                <a:ea typeface="Jella"/>
                <a:cs typeface="Jella" panose="020B0604020202020204" charset="-34"/>
                <a:sym typeface="Jella"/>
              </a:rPr>
              <a:t>coi</a:t>
            </a:r>
            <a:r>
              <a:rPr lang="en-US" sz="3600" dirty="0">
                <a:solidFill>
                  <a:srgbClr val="65503D"/>
                </a:solidFill>
                <a:latin typeface="Jella" panose="020B0604020202020204" charset="-34"/>
                <a:ea typeface="Jella"/>
                <a:cs typeface="Jella" panose="020B0604020202020204" charset="-34"/>
                <a:sym typeface="Jella"/>
              </a:rPr>
              <a:t> </a:t>
            </a:r>
            <a:r>
              <a:rPr lang="en-US" sz="3600" dirty="0" err="1">
                <a:solidFill>
                  <a:srgbClr val="65503D"/>
                </a:solidFill>
                <a:latin typeface="Jella" panose="020B0604020202020204" charset="-34"/>
                <a:ea typeface="Jella"/>
                <a:cs typeface="Jella" panose="020B0604020202020204" charset="-34"/>
                <a:sym typeface="Jella"/>
              </a:rPr>
              <a:t>là</a:t>
            </a:r>
            <a:r>
              <a:rPr lang="en-US" sz="3600" dirty="0">
                <a:solidFill>
                  <a:srgbClr val="65503D"/>
                </a:solidFill>
                <a:latin typeface="Jella" panose="020B0604020202020204" charset="-34"/>
                <a:ea typeface="Jella"/>
                <a:cs typeface="Jella" panose="020B0604020202020204" charset="-34"/>
                <a:sym typeface="Jella"/>
              </a:rPr>
              <a:t> </a:t>
            </a:r>
            <a:r>
              <a:rPr lang="en-US" sz="3600" dirty="0" err="1">
                <a:solidFill>
                  <a:srgbClr val="65503D"/>
                </a:solidFill>
                <a:latin typeface="Jella" panose="020B0604020202020204" charset="-34"/>
                <a:ea typeface="Jella"/>
                <a:cs typeface="Jella" panose="020B0604020202020204" charset="-34"/>
                <a:sym typeface="Jella"/>
              </a:rPr>
              <a:t>không</a:t>
            </a:r>
            <a:r>
              <a:rPr lang="en-US" sz="3600" dirty="0">
                <a:solidFill>
                  <a:srgbClr val="65503D"/>
                </a:solidFill>
                <a:latin typeface="Jella" panose="020B0604020202020204" charset="-34"/>
                <a:ea typeface="Jella"/>
                <a:cs typeface="Jella" panose="020B0604020202020204" charset="-34"/>
                <a:sym typeface="Jella"/>
              </a:rPr>
              <a:t> </a:t>
            </a:r>
            <a:r>
              <a:rPr lang="en-US" sz="3600" dirty="0" err="1">
                <a:solidFill>
                  <a:srgbClr val="65503D"/>
                </a:solidFill>
                <a:latin typeface="Jella" panose="020B0604020202020204" charset="-34"/>
                <a:ea typeface="Jella"/>
                <a:cs typeface="Jella" panose="020B0604020202020204" charset="-34"/>
                <a:sym typeface="Jella"/>
              </a:rPr>
              <a:t>gian</a:t>
            </a:r>
            <a:r>
              <a:rPr lang="en-US" sz="3600" dirty="0">
                <a:solidFill>
                  <a:srgbClr val="65503D"/>
                </a:solidFill>
                <a:latin typeface="Jella" panose="020B0604020202020204" charset="-34"/>
                <a:ea typeface="Jella"/>
                <a:cs typeface="Jella" panose="020B0604020202020204" charset="-34"/>
                <a:sym typeface="Jella"/>
              </a:rPr>
              <a:t> </a:t>
            </a:r>
            <a:r>
              <a:rPr lang="en-US" sz="3600" dirty="0" err="1">
                <a:solidFill>
                  <a:srgbClr val="65503D"/>
                </a:solidFill>
                <a:latin typeface="Jella" panose="020B0604020202020204" charset="-34"/>
                <a:ea typeface="Jella"/>
                <a:cs typeface="Jella" panose="020B0604020202020204" charset="-34"/>
                <a:sym typeface="Jella"/>
              </a:rPr>
              <a:t>mạng</a:t>
            </a:r>
            <a:r>
              <a:rPr lang="en-US" sz="3600" dirty="0">
                <a:solidFill>
                  <a:srgbClr val="65503D"/>
                </a:solidFill>
                <a:latin typeface="Jella" panose="020B0604020202020204" charset="-34"/>
                <a:ea typeface="Jella"/>
                <a:cs typeface="Jella" panose="020B0604020202020204" charset="-34"/>
                <a:sym typeface="Jella"/>
              </a:rPr>
              <a:t> </a:t>
            </a:r>
            <a:r>
              <a:rPr lang="en-US" sz="3600" dirty="0" err="1">
                <a:solidFill>
                  <a:srgbClr val="65503D"/>
                </a:solidFill>
                <a:latin typeface="Jella" panose="020B0604020202020204" charset="-34"/>
                <a:ea typeface="Jella"/>
                <a:cs typeface="Jella" panose="020B0604020202020204" charset="-34"/>
                <a:sym typeface="Jella"/>
              </a:rPr>
              <a:t>lớn</a:t>
            </a:r>
            <a:r>
              <a:rPr lang="en-US" sz="3600" dirty="0">
                <a:solidFill>
                  <a:srgbClr val="65503D"/>
                </a:solidFill>
                <a:latin typeface="Jella" panose="020B0604020202020204" charset="-34"/>
                <a:ea typeface="Jella"/>
                <a:cs typeface="Jella" panose="020B0604020202020204" charset="-34"/>
                <a:sym typeface="Jella"/>
              </a:rPr>
              <a:t> </a:t>
            </a:r>
            <a:r>
              <a:rPr lang="en-US" sz="3600" dirty="0" err="1">
                <a:solidFill>
                  <a:srgbClr val="65503D"/>
                </a:solidFill>
                <a:latin typeface="Jella" panose="020B0604020202020204" charset="-34"/>
                <a:ea typeface="Jella"/>
                <a:cs typeface="Jella" panose="020B0604020202020204" charset="-34"/>
                <a:sym typeface="Jella"/>
              </a:rPr>
              <a:t>nhất</a:t>
            </a:r>
            <a:r>
              <a:rPr lang="en-US" sz="3600" dirty="0">
                <a:solidFill>
                  <a:srgbClr val="65503D"/>
                </a:solidFill>
                <a:latin typeface="Jella" panose="020B0604020202020204" charset="-34"/>
                <a:ea typeface="Jella"/>
                <a:cs typeface="Jella" panose="020B0604020202020204" charset="-34"/>
                <a:sym typeface="Jella"/>
              </a:rPr>
              <a:t>.</a:t>
            </a:r>
          </a:p>
          <a:p>
            <a:pPr algn="l">
              <a:lnSpc>
                <a:spcPts val="4200"/>
              </a:lnSpc>
            </a:pPr>
            <a:endParaRPr lang="en-US" sz="3000" dirty="0">
              <a:solidFill>
                <a:srgbClr val="65503D"/>
              </a:solidFill>
              <a:latin typeface="Jella"/>
              <a:ea typeface="Jella"/>
              <a:cs typeface="Jella"/>
              <a:sym typeface="Jella"/>
            </a:endParaRPr>
          </a:p>
        </p:txBody>
      </p:sp>
      <p:sp>
        <p:nvSpPr>
          <p:cNvPr id="16" name="Freeform 16"/>
          <p:cNvSpPr/>
          <p:nvPr/>
        </p:nvSpPr>
        <p:spPr>
          <a:xfrm>
            <a:off x="1866873" y="3281274"/>
            <a:ext cx="1137622" cy="1063203"/>
          </a:xfrm>
          <a:custGeom>
            <a:avLst/>
            <a:gdLst/>
            <a:ahLst/>
            <a:cxnLst/>
            <a:rect l="l" t="t" r="r" b="b"/>
            <a:pathLst>
              <a:path w="1137622" h="1063203">
                <a:moveTo>
                  <a:pt x="0" y="0"/>
                </a:moveTo>
                <a:lnTo>
                  <a:pt x="1137622" y="0"/>
                </a:lnTo>
                <a:lnTo>
                  <a:pt x="1137622" y="1063203"/>
                </a:lnTo>
                <a:lnTo>
                  <a:pt x="0" y="1063203"/>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17" name="TextBox 17"/>
          <p:cNvSpPr txBox="1"/>
          <p:nvPr/>
        </p:nvSpPr>
        <p:spPr>
          <a:xfrm>
            <a:off x="3391211" y="4753747"/>
            <a:ext cx="13029917" cy="3231654"/>
          </a:xfrm>
          <a:prstGeom prst="rect">
            <a:avLst/>
          </a:prstGeom>
        </p:spPr>
        <p:txBody>
          <a:bodyPr lIns="0" tIns="0" rIns="0" bIns="0" rtlCol="0" anchor="t">
            <a:spAutoFit/>
          </a:bodyPr>
          <a:lstStyle/>
          <a:p>
            <a:pPr algn="l">
              <a:lnSpc>
                <a:spcPts val="4200"/>
              </a:lnSpc>
            </a:pPr>
            <a:r>
              <a:rPr lang="en-US" sz="3600" b="1" dirty="0" err="1">
                <a:solidFill>
                  <a:srgbClr val="65503D"/>
                </a:solidFill>
                <a:latin typeface="Jella" panose="020B0604020202020204" charset="-34"/>
                <a:ea typeface="Jella Bold"/>
                <a:cs typeface="Jella" panose="020B0604020202020204" charset="-34"/>
                <a:sym typeface="Jella Bold"/>
              </a:rPr>
              <a:t>Không</a:t>
            </a:r>
            <a:r>
              <a:rPr lang="en-US" sz="3600" b="1" dirty="0">
                <a:solidFill>
                  <a:srgbClr val="65503D"/>
                </a:solidFill>
                <a:latin typeface="Jella" panose="020B0604020202020204" charset="-34"/>
                <a:ea typeface="Jella Bold"/>
                <a:cs typeface="Jella" panose="020B0604020202020204" charset="-34"/>
                <a:sym typeface="Jella Bold"/>
              </a:rPr>
              <a:t> </a:t>
            </a:r>
            <a:r>
              <a:rPr lang="en-US" sz="3600" b="1" dirty="0" err="1">
                <a:solidFill>
                  <a:srgbClr val="65503D"/>
                </a:solidFill>
                <a:latin typeface="Jella" panose="020B0604020202020204" charset="-34"/>
                <a:ea typeface="Jella Bold"/>
                <a:cs typeface="Jella" panose="020B0604020202020204" charset="-34"/>
                <a:sym typeface="Jella Bold"/>
              </a:rPr>
              <a:t>gian</a:t>
            </a:r>
            <a:r>
              <a:rPr lang="en-US" sz="3600" b="1" dirty="0">
                <a:solidFill>
                  <a:srgbClr val="65503D"/>
                </a:solidFill>
                <a:latin typeface="Jella" panose="020B0604020202020204" charset="-34"/>
                <a:ea typeface="Jella Bold"/>
                <a:cs typeface="Jella" panose="020B0604020202020204" charset="-34"/>
                <a:sym typeface="Jella Bold"/>
              </a:rPr>
              <a:t> </a:t>
            </a:r>
            <a:r>
              <a:rPr lang="en-US" sz="3600" b="1" dirty="0" err="1">
                <a:solidFill>
                  <a:srgbClr val="65503D"/>
                </a:solidFill>
                <a:latin typeface="Jella" panose="020B0604020202020204" charset="-34"/>
                <a:ea typeface="Jella Bold"/>
                <a:cs typeface="Jella" panose="020B0604020202020204" charset="-34"/>
                <a:sym typeface="Jella Bold"/>
              </a:rPr>
              <a:t>mạng</a:t>
            </a:r>
            <a:r>
              <a:rPr lang="en-US" sz="3600" dirty="0">
                <a:solidFill>
                  <a:srgbClr val="65503D"/>
                </a:solidFill>
                <a:latin typeface="Jella" panose="020B0604020202020204" charset="-34"/>
                <a:ea typeface="Jella"/>
                <a:cs typeface="Jella" panose="020B0604020202020204" charset="-34"/>
                <a:sym typeface="Jella"/>
              </a:rPr>
              <a:t> </a:t>
            </a:r>
            <a:r>
              <a:rPr lang="en-US" sz="3600" dirty="0" err="1">
                <a:solidFill>
                  <a:srgbClr val="65503D"/>
                </a:solidFill>
                <a:latin typeface="Jella" panose="020B0604020202020204" charset="-34"/>
                <a:ea typeface="Jella"/>
                <a:cs typeface="Jella" panose="020B0604020202020204" charset="-34"/>
                <a:sym typeface="Jella"/>
              </a:rPr>
              <a:t>cho</a:t>
            </a:r>
            <a:r>
              <a:rPr lang="en-US" sz="3600" dirty="0">
                <a:solidFill>
                  <a:srgbClr val="65503D"/>
                </a:solidFill>
                <a:latin typeface="Jella" panose="020B0604020202020204" charset="-34"/>
                <a:ea typeface="Jella"/>
                <a:cs typeface="Jella" panose="020B0604020202020204" charset="-34"/>
                <a:sym typeface="Jella"/>
              </a:rPr>
              <a:t> </a:t>
            </a:r>
            <a:r>
              <a:rPr lang="en-US" sz="3600" dirty="0" err="1">
                <a:solidFill>
                  <a:srgbClr val="65503D"/>
                </a:solidFill>
                <a:latin typeface="Jella" panose="020B0604020202020204" charset="-34"/>
                <a:ea typeface="Jella"/>
                <a:cs typeface="Jella" panose="020B0604020202020204" charset="-34"/>
                <a:sym typeface="Jella"/>
              </a:rPr>
              <a:t>phép</a:t>
            </a:r>
            <a:r>
              <a:rPr lang="en-US" sz="3600" dirty="0">
                <a:solidFill>
                  <a:srgbClr val="65503D"/>
                </a:solidFill>
                <a:latin typeface="Jella" panose="020B0604020202020204" charset="-34"/>
                <a:ea typeface="Jella"/>
                <a:cs typeface="Jella" panose="020B0604020202020204" charset="-34"/>
                <a:sym typeface="Jella"/>
              </a:rPr>
              <a:t> con </a:t>
            </a:r>
            <a:r>
              <a:rPr lang="en-US" sz="3600" dirty="0" err="1">
                <a:solidFill>
                  <a:srgbClr val="65503D"/>
                </a:solidFill>
                <a:latin typeface="Jella" panose="020B0604020202020204" charset="-34"/>
                <a:ea typeface="Jella"/>
                <a:cs typeface="Jella" panose="020B0604020202020204" charset="-34"/>
                <a:sym typeface="Jella"/>
              </a:rPr>
              <a:t>người</a:t>
            </a:r>
            <a:r>
              <a:rPr lang="en-US" sz="3600" dirty="0">
                <a:solidFill>
                  <a:srgbClr val="65503D"/>
                </a:solidFill>
                <a:latin typeface="Jella" panose="020B0604020202020204" charset="-34"/>
                <a:ea typeface="Jella"/>
                <a:cs typeface="Jella" panose="020B0604020202020204" charset="-34"/>
                <a:sym typeface="Jella"/>
              </a:rPr>
              <a:t> </a:t>
            </a:r>
            <a:r>
              <a:rPr lang="en-US" sz="3600" dirty="0" err="1">
                <a:solidFill>
                  <a:srgbClr val="65503D"/>
                </a:solidFill>
                <a:latin typeface="Jella" panose="020B0604020202020204" charset="-34"/>
                <a:ea typeface="Jella"/>
                <a:cs typeface="Jella" panose="020B0604020202020204" charset="-34"/>
                <a:sym typeface="Jella"/>
              </a:rPr>
              <a:t>giao</a:t>
            </a:r>
            <a:r>
              <a:rPr lang="en-US" sz="3600" dirty="0">
                <a:solidFill>
                  <a:srgbClr val="65503D"/>
                </a:solidFill>
                <a:latin typeface="Jella" panose="020B0604020202020204" charset="-34"/>
                <a:ea typeface="Jella"/>
                <a:cs typeface="Jella" panose="020B0604020202020204" charset="-34"/>
                <a:sym typeface="Jella"/>
              </a:rPr>
              <a:t> </a:t>
            </a:r>
            <a:r>
              <a:rPr lang="en-US" sz="3600" dirty="0" err="1">
                <a:solidFill>
                  <a:srgbClr val="65503D"/>
                </a:solidFill>
                <a:latin typeface="Jella" panose="020B0604020202020204" charset="-34"/>
                <a:ea typeface="Jella"/>
                <a:cs typeface="Jella" panose="020B0604020202020204" charset="-34"/>
                <a:sym typeface="Jella"/>
              </a:rPr>
              <a:t>tiếp</a:t>
            </a:r>
            <a:r>
              <a:rPr lang="en-US" sz="3600" dirty="0">
                <a:solidFill>
                  <a:srgbClr val="65503D"/>
                </a:solidFill>
                <a:latin typeface="Jella" panose="020B0604020202020204" charset="-34"/>
                <a:ea typeface="Jella"/>
                <a:cs typeface="Jella" panose="020B0604020202020204" charset="-34"/>
                <a:sym typeface="Jella"/>
              </a:rPr>
              <a:t> </a:t>
            </a:r>
            <a:r>
              <a:rPr lang="en-US" sz="3600" dirty="0" err="1">
                <a:solidFill>
                  <a:srgbClr val="65503D"/>
                </a:solidFill>
                <a:latin typeface="Jella" panose="020B0604020202020204" charset="-34"/>
                <a:ea typeface="Jella"/>
                <a:cs typeface="Jella" panose="020B0604020202020204" charset="-34"/>
                <a:sym typeface="Jella"/>
              </a:rPr>
              <a:t>với</a:t>
            </a:r>
            <a:r>
              <a:rPr lang="en-US" sz="3600" dirty="0">
                <a:solidFill>
                  <a:srgbClr val="65503D"/>
                </a:solidFill>
                <a:latin typeface="Jella" panose="020B0604020202020204" charset="-34"/>
                <a:ea typeface="Jella"/>
                <a:cs typeface="Jella" panose="020B0604020202020204" charset="-34"/>
                <a:sym typeface="Jella"/>
              </a:rPr>
              <a:t> </a:t>
            </a:r>
            <a:r>
              <a:rPr lang="en-US" sz="3600" dirty="0" err="1">
                <a:solidFill>
                  <a:srgbClr val="65503D"/>
                </a:solidFill>
                <a:latin typeface="Jella" panose="020B0604020202020204" charset="-34"/>
                <a:ea typeface="Jella"/>
                <a:cs typeface="Jella" panose="020B0604020202020204" charset="-34"/>
                <a:sym typeface="Jella"/>
              </a:rPr>
              <a:t>nhau</a:t>
            </a:r>
            <a:r>
              <a:rPr lang="en-US" sz="3600" dirty="0">
                <a:solidFill>
                  <a:srgbClr val="65503D"/>
                </a:solidFill>
                <a:latin typeface="Jella" panose="020B0604020202020204" charset="-34"/>
                <a:ea typeface="Jella"/>
                <a:cs typeface="Jella" panose="020B0604020202020204" charset="-34"/>
                <a:sym typeface="Jella"/>
              </a:rPr>
              <a:t> </a:t>
            </a:r>
            <a:r>
              <a:rPr lang="en-US" sz="3600" dirty="0" err="1">
                <a:solidFill>
                  <a:srgbClr val="65503D"/>
                </a:solidFill>
                <a:latin typeface="Jella" panose="020B0604020202020204" charset="-34"/>
                <a:ea typeface="Jella"/>
                <a:cs typeface="Jella" panose="020B0604020202020204" charset="-34"/>
                <a:sym typeface="Jella"/>
              </a:rPr>
              <a:t>thông</a:t>
            </a:r>
            <a:r>
              <a:rPr lang="en-US" sz="3600" dirty="0">
                <a:solidFill>
                  <a:srgbClr val="65503D"/>
                </a:solidFill>
                <a:latin typeface="Jella" panose="020B0604020202020204" charset="-34"/>
                <a:ea typeface="Jella"/>
                <a:cs typeface="Jella" panose="020B0604020202020204" charset="-34"/>
                <a:sym typeface="Jella"/>
              </a:rPr>
              <a:t> qua </a:t>
            </a:r>
            <a:r>
              <a:rPr lang="en-US" sz="3600" dirty="0" err="1">
                <a:solidFill>
                  <a:srgbClr val="65503D"/>
                </a:solidFill>
                <a:latin typeface="Jella" panose="020B0604020202020204" charset="-34"/>
                <a:ea typeface="Jella"/>
                <a:cs typeface="Jella" panose="020B0604020202020204" charset="-34"/>
                <a:sym typeface="Jella"/>
              </a:rPr>
              <a:t>các</a:t>
            </a:r>
            <a:r>
              <a:rPr lang="en-US" sz="3600" dirty="0">
                <a:solidFill>
                  <a:srgbClr val="65503D"/>
                </a:solidFill>
                <a:latin typeface="Jella" panose="020B0604020202020204" charset="-34"/>
                <a:ea typeface="Jella"/>
                <a:cs typeface="Jella" panose="020B0604020202020204" charset="-34"/>
                <a:sym typeface="Jella"/>
              </a:rPr>
              <a:t> </a:t>
            </a:r>
            <a:r>
              <a:rPr lang="en-US" sz="3600" dirty="0" err="1">
                <a:solidFill>
                  <a:srgbClr val="65503D"/>
                </a:solidFill>
                <a:latin typeface="Jella" panose="020B0604020202020204" charset="-34"/>
                <a:ea typeface="Jella"/>
                <a:cs typeface="Jella" panose="020B0604020202020204" charset="-34"/>
                <a:sym typeface="Jella"/>
              </a:rPr>
              <a:t>phần</a:t>
            </a:r>
            <a:r>
              <a:rPr lang="en-US" sz="3600" dirty="0">
                <a:solidFill>
                  <a:srgbClr val="65503D"/>
                </a:solidFill>
                <a:latin typeface="Jella" panose="020B0604020202020204" charset="-34"/>
                <a:ea typeface="Jella"/>
                <a:cs typeface="Jella" panose="020B0604020202020204" charset="-34"/>
                <a:sym typeface="Jella"/>
              </a:rPr>
              <a:t> </a:t>
            </a:r>
            <a:r>
              <a:rPr lang="en-US" sz="3600" dirty="0" err="1">
                <a:solidFill>
                  <a:srgbClr val="65503D"/>
                </a:solidFill>
                <a:latin typeface="Jella" panose="020B0604020202020204" charset="-34"/>
                <a:ea typeface="Jella"/>
                <a:cs typeface="Jella" panose="020B0604020202020204" charset="-34"/>
                <a:sym typeface="Jella"/>
              </a:rPr>
              <a:t>mềm</a:t>
            </a:r>
            <a:r>
              <a:rPr lang="en-US" sz="3600" dirty="0">
                <a:solidFill>
                  <a:srgbClr val="65503D"/>
                </a:solidFill>
                <a:latin typeface="Jella" panose="020B0604020202020204" charset="-34"/>
                <a:ea typeface="Jella"/>
                <a:cs typeface="Jella" panose="020B0604020202020204" charset="-34"/>
                <a:sym typeface="Jella"/>
              </a:rPr>
              <a:t> </a:t>
            </a:r>
            <a:r>
              <a:rPr lang="en-US" sz="3600" dirty="0" err="1">
                <a:solidFill>
                  <a:srgbClr val="65503D"/>
                </a:solidFill>
                <a:latin typeface="Jella" panose="020B0604020202020204" charset="-34"/>
                <a:ea typeface="Jella"/>
                <a:cs typeface="Jella" panose="020B0604020202020204" charset="-34"/>
                <a:sym typeface="Jella"/>
              </a:rPr>
              <a:t>và</a:t>
            </a:r>
            <a:r>
              <a:rPr lang="en-US" sz="3600" dirty="0">
                <a:solidFill>
                  <a:srgbClr val="65503D"/>
                </a:solidFill>
                <a:latin typeface="Jella" panose="020B0604020202020204" charset="-34"/>
                <a:ea typeface="Jella"/>
                <a:cs typeface="Jella" panose="020B0604020202020204" charset="-34"/>
                <a:sym typeface="Jella"/>
              </a:rPr>
              <a:t> </a:t>
            </a:r>
            <a:r>
              <a:rPr lang="en-US" sz="3600" dirty="0" err="1">
                <a:solidFill>
                  <a:srgbClr val="65503D"/>
                </a:solidFill>
                <a:latin typeface="Jella" panose="020B0604020202020204" charset="-34"/>
                <a:ea typeface="Jella"/>
                <a:cs typeface="Jella" panose="020B0604020202020204" charset="-34"/>
                <a:sym typeface="Jella"/>
              </a:rPr>
              <a:t>dịch</a:t>
            </a:r>
            <a:r>
              <a:rPr lang="en-US" sz="3600" dirty="0">
                <a:solidFill>
                  <a:srgbClr val="65503D"/>
                </a:solidFill>
                <a:latin typeface="Jella" panose="020B0604020202020204" charset="-34"/>
                <a:ea typeface="Jella"/>
                <a:cs typeface="Jella" panose="020B0604020202020204" charset="-34"/>
                <a:sym typeface="Jella"/>
              </a:rPr>
              <a:t> </a:t>
            </a:r>
            <a:r>
              <a:rPr lang="en-US" sz="3600" dirty="0" err="1">
                <a:solidFill>
                  <a:srgbClr val="65503D"/>
                </a:solidFill>
                <a:latin typeface="Jella" panose="020B0604020202020204" charset="-34"/>
                <a:ea typeface="Jella"/>
                <a:cs typeface="Jella" panose="020B0604020202020204" charset="-34"/>
                <a:sym typeface="Jella"/>
              </a:rPr>
              <a:t>vụ</a:t>
            </a:r>
            <a:r>
              <a:rPr lang="en-US" sz="3600" dirty="0">
                <a:solidFill>
                  <a:srgbClr val="65503D"/>
                </a:solidFill>
                <a:latin typeface="Jella" panose="020B0604020202020204" charset="-34"/>
                <a:ea typeface="Jella"/>
                <a:cs typeface="Jella" panose="020B0604020202020204" charset="-34"/>
                <a:sym typeface="Jella"/>
              </a:rPr>
              <a:t> </a:t>
            </a:r>
            <a:r>
              <a:rPr lang="en-US" sz="3600" dirty="0" err="1">
                <a:solidFill>
                  <a:srgbClr val="65503D"/>
                </a:solidFill>
                <a:latin typeface="Jella" panose="020B0604020202020204" charset="-34"/>
                <a:ea typeface="Jella"/>
                <a:cs typeface="Jella" panose="020B0604020202020204" charset="-34"/>
                <a:sym typeface="Jella"/>
              </a:rPr>
              <a:t>giao</a:t>
            </a:r>
            <a:r>
              <a:rPr lang="en-US" sz="3600" dirty="0">
                <a:solidFill>
                  <a:srgbClr val="65503D"/>
                </a:solidFill>
                <a:latin typeface="Jella" panose="020B0604020202020204" charset="-34"/>
                <a:ea typeface="Jella"/>
                <a:cs typeface="Jella" panose="020B0604020202020204" charset="-34"/>
                <a:sym typeface="Jella"/>
              </a:rPr>
              <a:t> </a:t>
            </a:r>
            <a:r>
              <a:rPr lang="en-US" sz="3600" dirty="0" err="1">
                <a:solidFill>
                  <a:srgbClr val="65503D"/>
                </a:solidFill>
                <a:latin typeface="Jella" panose="020B0604020202020204" charset="-34"/>
                <a:ea typeface="Jella"/>
                <a:cs typeface="Jella" panose="020B0604020202020204" charset="-34"/>
                <a:sym typeface="Jella"/>
              </a:rPr>
              <a:t>tiếp</a:t>
            </a:r>
            <a:r>
              <a:rPr lang="en-US" sz="3600" dirty="0">
                <a:solidFill>
                  <a:srgbClr val="65503D"/>
                </a:solidFill>
                <a:latin typeface="Jella" panose="020B0604020202020204" charset="-34"/>
                <a:ea typeface="Jella"/>
                <a:cs typeface="Jella" panose="020B0604020202020204" charset="-34"/>
                <a:sym typeface="Jella"/>
              </a:rPr>
              <a:t> </a:t>
            </a:r>
            <a:r>
              <a:rPr lang="en-US" sz="3600" dirty="0" err="1">
                <a:solidFill>
                  <a:srgbClr val="65503D"/>
                </a:solidFill>
                <a:latin typeface="Jella" panose="020B0604020202020204" charset="-34"/>
                <a:ea typeface="Jella"/>
                <a:cs typeface="Jella" panose="020B0604020202020204" charset="-34"/>
                <a:sym typeface="Jella"/>
              </a:rPr>
              <a:t>trực</a:t>
            </a:r>
            <a:r>
              <a:rPr lang="en-US" sz="3600" dirty="0">
                <a:solidFill>
                  <a:srgbClr val="65503D"/>
                </a:solidFill>
                <a:latin typeface="Jella" panose="020B0604020202020204" charset="-34"/>
                <a:ea typeface="Jella"/>
                <a:cs typeface="Jella" panose="020B0604020202020204" charset="-34"/>
                <a:sym typeface="Jella"/>
              </a:rPr>
              <a:t> </a:t>
            </a:r>
            <a:r>
              <a:rPr lang="en-US" sz="3600" dirty="0" err="1">
                <a:solidFill>
                  <a:srgbClr val="65503D"/>
                </a:solidFill>
                <a:latin typeface="Jella" panose="020B0604020202020204" charset="-34"/>
                <a:ea typeface="Jella"/>
                <a:cs typeface="Jella" panose="020B0604020202020204" charset="-34"/>
                <a:sym typeface="Jella"/>
              </a:rPr>
              <a:t>tuyên</a:t>
            </a:r>
            <a:r>
              <a:rPr lang="en-US" sz="3600" dirty="0">
                <a:solidFill>
                  <a:srgbClr val="65503D"/>
                </a:solidFill>
                <a:latin typeface="Jella" panose="020B0604020202020204" charset="-34"/>
                <a:ea typeface="Jella"/>
                <a:cs typeface="Jella" panose="020B0604020202020204" charset="-34"/>
                <a:sym typeface="Jella"/>
              </a:rPr>
              <a:t> </a:t>
            </a:r>
            <a:r>
              <a:rPr lang="en-US" sz="3600" dirty="0" err="1">
                <a:solidFill>
                  <a:srgbClr val="65503D"/>
                </a:solidFill>
                <a:latin typeface="Jella" panose="020B0604020202020204" charset="-34"/>
                <a:ea typeface="Jella"/>
                <a:cs typeface="Jella" panose="020B0604020202020204" charset="-34"/>
                <a:sym typeface="Jella"/>
              </a:rPr>
              <a:t>như</a:t>
            </a:r>
            <a:r>
              <a:rPr lang="en-US" sz="3600" dirty="0">
                <a:solidFill>
                  <a:srgbClr val="65503D"/>
                </a:solidFill>
                <a:latin typeface="Jella" panose="020B0604020202020204" charset="-34"/>
                <a:ea typeface="Jella"/>
                <a:cs typeface="Jella" panose="020B0604020202020204" charset="-34"/>
                <a:sym typeface="Jella"/>
              </a:rPr>
              <a:t> </a:t>
            </a:r>
            <a:r>
              <a:rPr lang="en-US" sz="3600" dirty="0" err="1">
                <a:solidFill>
                  <a:srgbClr val="65503D"/>
                </a:solidFill>
                <a:latin typeface="Jella" panose="020B0604020202020204" charset="-34"/>
                <a:ea typeface="Jella"/>
                <a:cs typeface="Jella" panose="020B0604020202020204" charset="-34"/>
                <a:sym typeface="Jella"/>
              </a:rPr>
              <a:t>mạng</a:t>
            </a:r>
            <a:r>
              <a:rPr lang="en-US" sz="3600" dirty="0">
                <a:solidFill>
                  <a:srgbClr val="65503D"/>
                </a:solidFill>
                <a:latin typeface="Jella" panose="020B0604020202020204" charset="-34"/>
                <a:ea typeface="Jella"/>
                <a:cs typeface="Jella" panose="020B0604020202020204" charset="-34"/>
                <a:sym typeface="Jella"/>
              </a:rPr>
              <a:t> </a:t>
            </a:r>
            <a:r>
              <a:rPr lang="en-US" sz="3600" dirty="0" err="1">
                <a:solidFill>
                  <a:srgbClr val="65503D"/>
                </a:solidFill>
                <a:latin typeface="Jella" panose="020B0604020202020204" charset="-34"/>
                <a:ea typeface="Jella"/>
                <a:cs typeface="Jella" panose="020B0604020202020204" charset="-34"/>
                <a:sym typeface="Jella"/>
              </a:rPr>
              <a:t>xã</a:t>
            </a:r>
            <a:r>
              <a:rPr lang="en-US" sz="3600" dirty="0">
                <a:solidFill>
                  <a:srgbClr val="65503D"/>
                </a:solidFill>
                <a:latin typeface="Jella" panose="020B0604020202020204" charset="-34"/>
                <a:ea typeface="Jella"/>
                <a:cs typeface="Jella" panose="020B0604020202020204" charset="-34"/>
                <a:sym typeface="Jella"/>
              </a:rPr>
              <a:t> </a:t>
            </a:r>
            <a:r>
              <a:rPr lang="en-US" sz="3600" dirty="0" err="1">
                <a:solidFill>
                  <a:srgbClr val="65503D"/>
                </a:solidFill>
                <a:latin typeface="Jella" panose="020B0604020202020204" charset="-34"/>
                <a:ea typeface="Jella"/>
                <a:cs typeface="Jella" panose="020B0604020202020204" charset="-34"/>
                <a:sym typeface="Jella"/>
              </a:rPr>
              <a:t>hội</a:t>
            </a:r>
            <a:r>
              <a:rPr lang="en-US" sz="3600" dirty="0">
                <a:solidFill>
                  <a:srgbClr val="65503D"/>
                </a:solidFill>
                <a:latin typeface="Jella" panose="020B0604020202020204" charset="-34"/>
                <a:ea typeface="Jella"/>
                <a:cs typeface="Jella" panose="020B0604020202020204" charset="-34"/>
                <a:sym typeface="Jella"/>
              </a:rPr>
              <a:t>, </a:t>
            </a:r>
            <a:r>
              <a:rPr lang="en-US" sz="3600" dirty="0" err="1">
                <a:solidFill>
                  <a:srgbClr val="65503D"/>
                </a:solidFill>
                <a:latin typeface="Jella" panose="020B0604020202020204" charset="-34"/>
                <a:ea typeface="Jella"/>
                <a:cs typeface="Jella" panose="020B0604020202020204" charset="-34"/>
                <a:sym typeface="Jella"/>
              </a:rPr>
              <a:t>thư</a:t>
            </a:r>
            <a:r>
              <a:rPr lang="en-US" sz="3600" dirty="0">
                <a:solidFill>
                  <a:srgbClr val="65503D"/>
                </a:solidFill>
                <a:latin typeface="Jella" panose="020B0604020202020204" charset="-34"/>
                <a:ea typeface="Jella"/>
                <a:cs typeface="Jella" panose="020B0604020202020204" charset="-34"/>
                <a:sym typeface="Jella"/>
              </a:rPr>
              <a:t> </a:t>
            </a:r>
            <a:r>
              <a:rPr lang="en-US" sz="3600" dirty="0" err="1">
                <a:solidFill>
                  <a:srgbClr val="65503D"/>
                </a:solidFill>
                <a:latin typeface="Jella" panose="020B0604020202020204" charset="-34"/>
                <a:ea typeface="Jella"/>
                <a:cs typeface="Jella" panose="020B0604020202020204" charset="-34"/>
                <a:sym typeface="Jella"/>
              </a:rPr>
              <a:t>điện</a:t>
            </a:r>
            <a:r>
              <a:rPr lang="en-US" sz="3600" dirty="0">
                <a:solidFill>
                  <a:srgbClr val="65503D"/>
                </a:solidFill>
                <a:latin typeface="Jella" panose="020B0604020202020204" charset="-34"/>
                <a:ea typeface="Jella"/>
                <a:cs typeface="Jella" panose="020B0604020202020204" charset="-34"/>
                <a:sym typeface="Jella"/>
              </a:rPr>
              <a:t> </a:t>
            </a:r>
            <a:r>
              <a:rPr lang="en-US" sz="3600" dirty="0" err="1">
                <a:solidFill>
                  <a:srgbClr val="65503D"/>
                </a:solidFill>
                <a:latin typeface="Jella" panose="020B0604020202020204" charset="-34"/>
                <a:ea typeface="Jella"/>
                <a:cs typeface="Jella" panose="020B0604020202020204" charset="-34"/>
                <a:sym typeface="Jella"/>
              </a:rPr>
              <a:t>tử</a:t>
            </a:r>
            <a:r>
              <a:rPr lang="en-US" sz="3600" dirty="0">
                <a:solidFill>
                  <a:srgbClr val="65503D"/>
                </a:solidFill>
                <a:latin typeface="Jella" panose="020B0604020202020204" charset="-34"/>
                <a:ea typeface="Jella"/>
                <a:cs typeface="Jella" panose="020B0604020202020204" charset="-34"/>
                <a:sym typeface="Jella"/>
              </a:rPr>
              <a:t>, </a:t>
            </a:r>
            <a:r>
              <a:rPr lang="en-US" sz="3600" dirty="0" err="1">
                <a:solidFill>
                  <a:srgbClr val="65503D"/>
                </a:solidFill>
                <a:latin typeface="Jella" panose="020B0604020202020204" charset="-34"/>
                <a:ea typeface="Jella"/>
                <a:cs typeface="Jella" panose="020B0604020202020204" charset="-34"/>
                <a:sym typeface="Jella"/>
              </a:rPr>
              <a:t>ứng</a:t>
            </a:r>
            <a:r>
              <a:rPr lang="en-US" sz="3600" dirty="0">
                <a:solidFill>
                  <a:srgbClr val="65503D"/>
                </a:solidFill>
                <a:latin typeface="Jella" panose="020B0604020202020204" charset="-34"/>
                <a:ea typeface="Jella"/>
                <a:cs typeface="Jella" panose="020B0604020202020204" charset="-34"/>
                <a:sym typeface="Jella"/>
              </a:rPr>
              <a:t> </a:t>
            </a:r>
            <a:r>
              <a:rPr lang="en-US" sz="3600" dirty="0" err="1">
                <a:solidFill>
                  <a:srgbClr val="65503D"/>
                </a:solidFill>
                <a:latin typeface="Jella" panose="020B0604020202020204" charset="-34"/>
                <a:ea typeface="Jella"/>
                <a:cs typeface="Jella" panose="020B0604020202020204" charset="-34"/>
                <a:sym typeface="Jella"/>
              </a:rPr>
              <a:t>dụng</a:t>
            </a:r>
            <a:r>
              <a:rPr lang="en-US" sz="3600" dirty="0">
                <a:solidFill>
                  <a:srgbClr val="65503D"/>
                </a:solidFill>
                <a:latin typeface="Jella" panose="020B0604020202020204" charset="-34"/>
                <a:ea typeface="Jella"/>
                <a:cs typeface="Jella" panose="020B0604020202020204" charset="-34"/>
                <a:sym typeface="Jella"/>
              </a:rPr>
              <a:t> </a:t>
            </a:r>
            <a:r>
              <a:rPr lang="en-US" sz="3600" dirty="0" err="1">
                <a:solidFill>
                  <a:srgbClr val="65503D"/>
                </a:solidFill>
                <a:latin typeface="Jella" panose="020B0604020202020204" charset="-34"/>
                <a:ea typeface="Jella"/>
                <a:cs typeface="Jella" panose="020B0604020202020204" charset="-34"/>
                <a:sym typeface="Jella"/>
              </a:rPr>
              <a:t>nhắn</a:t>
            </a:r>
            <a:r>
              <a:rPr lang="en-US" sz="3600" dirty="0">
                <a:solidFill>
                  <a:srgbClr val="65503D"/>
                </a:solidFill>
                <a:latin typeface="Jella" panose="020B0604020202020204" charset="-34"/>
                <a:ea typeface="Jella"/>
                <a:cs typeface="Jella" panose="020B0604020202020204" charset="-34"/>
                <a:sym typeface="Jella"/>
              </a:rPr>
              <a:t> tin, </a:t>
            </a:r>
            <a:r>
              <a:rPr lang="en-US" sz="3600" dirty="0" err="1">
                <a:solidFill>
                  <a:srgbClr val="65503D"/>
                </a:solidFill>
                <a:latin typeface="Jella" panose="020B0604020202020204" charset="-34"/>
                <a:ea typeface="Jella"/>
                <a:cs typeface="Jella" panose="020B0604020202020204" charset="-34"/>
                <a:sym typeface="Jella"/>
              </a:rPr>
              <a:t>gọi</a:t>
            </a:r>
            <a:r>
              <a:rPr lang="en-US" sz="3600" dirty="0">
                <a:solidFill>
                  <a:srgbClr val="65503D"/>
                </a:solidFill>
                <a:latin typeface="Jella" panose="020B0604020202020204" charset="-34"/>
                <a:ea typeface="Jella"/>
                <a:cs typeface="Jella" panose="020B0604020202020204" charset="-34"/>
                <a:sym typeface="Jella"/>
              </a:rPr>
              <a:t> </a:t>
            </a:r>
            <a:r>
              <a:rPr lang="en-US" sz="3600" dirty="0" err="1">
                <a:solidFill>
                  <a:srgbClr val="65503D"/>
                </a:solidFill>
                <a:latin typeface="Jella" panose="020B0604020202020204" charset="-34"/>
                <a:ea typeface="Jella"/>
                <a:cs typeface="Jella" panose="020B0604020202020204" charset="-34"/>
                <a:sym typeface="Jella"/>
              </a:rPr>
              <a:t>điện</a:t>
            </a:r>
            <a:r>
              <a:rPr lang="en-US" sz="3600" dirty="0">
                <a:solidFill>
                  <a:srgbClr val="65503D"/>
                </a:solidFill>
                <a:latin typeface="Jella" panose="020B0604020202020204" charset="-34"/>
                <a:ea typeface="Jella"/>
                <a:cs typeface="Jella" panose="020B0604020202020204" charset="-34"/>
                <a:sym typeface="Jella"/>
              </a:rPr>
              <a:t> </a:t>
            </a:r>
            <a:r>
              <a:rPr lang="en-US" sz="3600" dirty="0" err="1">
                <a:solidFill>
                  <a:srgbClr val="65503D"/>
                </a:solidFill>
                <a:latin typeface="Jella" panose="020B0604020202020204" charset="-34"/>
                <a:ea typeface="Jella"/>
                <a:cs typeface="Jella" panose="020B0604020202020204" charset="-34"/>
                <a:sym typeface="Jella"/>
              </a:rPr>
              <a:t>thoại</a:t>
            </a:r>
            <a:r>
              <a:rPr lang="en-US" sz="3600" dirty="0">
                <a:solidFill>
                  <a:srgbClr val="65503D"/>
                </a:solidFill>
                <a:latin typeface="Jella" panose="020B0604020202020204" charset="-34"/>
                <a:ea typeface="Jella"/>
                <a:cs typeface="Jella" panose="020B0604020202020204" charset="-34"/>
                <a:sym typeface="Jella"/>
              </a:rPr>
              <a:t> video, </a:t>
            </a:r>
            <a:r>
              <a:rPr lang="en-US" sz="3600" dirty="0" err="1">
                <a:solidFill>
                  <a:srgbClr val="65503D"/>
                </a:solidFill>
                <a:latin typeface="Jella" panose="020B0604020202020204" charset="-34"/>
                <a:ea typeface="Jella"/>
                <a:cs typeface="Jella" panose="020B0604020202020204" charset="-34"/>
                <a:sym typeface="Jella"/>
              </a:rPr>
              <a:t>diễn</a:t>
            </a:r>
            <a:r>
              <a:rPr lang="en-US" sz="3600" dirty="0">
                <a:solidFill>
                  <a:srgbClr val="65503D"/>
                </a:solidFill>
                <a:latin typeface="Jella" panose="020B0604020202020204" charset="-34"/>
                <a:ea typeface="Jella"/>
                <a:cs typeface="Jella" panose="020B0604020202020204" charset="-34"/>
                <a:sym typeface="Jella"/>
              </a:rPr>
              <a:t> </a:t>
            </a:r>
            <a:r>
              <a:rPr lang="en-US" sz="3600" dirty="0" err="1">
                <a:solidFill>
                  <a:srgbClr val="65503D"/>
                </a:solidFill>
                <a:latin typeface="Jella" panose="020B0604020202020204" charset="-34"/>
                <a:ea typeface="Jella"/>
                <a:cs typeface="Jella" panose="020B0604020202020204" charset="-34"/>
                <a:sym typeface="Jella"/>
              </a:rPr>
              <a:t>đàn</a:t>
            </a:r>
            <a:r>
              <a:rPr lang="en-US" sz="3600" dirty="0">
                <a:solidFill>
                  <a:srgbClr val="65503D"/>
                </a:solidFill>
                <a:latin typeface="Jella" panose="020B0604020202020204" charset="-34"/>
                <a:ea typeface="Jella"/>
                <a:cs typeface="Jella" panose="020B0604020202020204" charset="-34"/>
                <a:sym typeface="Jella"/>
              </a:rPr>
              <a:t> </a:t>
            </a:r>
            <a:r>
              <a:rPr lang="en-US" sz="3600" dirty="0" err="1">
                <a:solidFill>
                  <a:srgbClr val="65503D"/>
                </a:solidFill>
                <a:latin typeface="Jella" panose="020B0604020202020204" charset="-34"/>
                <a:ea typeface="Jella"/>
                <a:cs typeface="Jella" panose="020B0604020202020204" charset="-34"/>
                <a:sym typeface="Jella"/>
              </a:rPr>
              <a:t>trực</a:t>
            </a:r>
            <a:r>
              <a:rPr lang="en-US" sz="3600" dirty="0">
                <a:solidFill>
                  <a:srgbClr val="65503D"/>
                </a:solidFill>
                <a:latin typeface="Jella" panose="020B0604020202020204" charset="-34"/>
                <a:ea typeface="Jella"/>
                <a:cs typeface="Jella" panose="020B0604020202020204" charset="-34"/>
                <a:sym typeface="Jella"/>
              </a:rPr>
              <a:t> </a:t>
            </a:r>
            <a:r>
              <a:rPr lang="en-US" sz="3600" dirty="0" err="1">
                <a:solidFill>
                  <a:srgbClr val="65503D"/>
                </a:solidFill>
                <a:latin typeface="Jella" panose="020B0604020202020204" charset="-34"/>
                <a:ea typeface="Jella"/>
                <a:cs typeface="Jella" panose="020B0604020202020204" charset="-34"/>
                <a:sym typeface="Jella"/>
              </a:rPr>
              <a:t>tuyến</a:t>
            </a:r>
            <a:r>
              <a:rPr lang="en-US" sz="3600" dirty="0">
                <a:solidFill>
                  <a:srgbClr val="65503D"/>
                </a:solidFill>
                <a:latin typeface="Jella" panose="020B0604020202020204" charset="-34"/>
                <a:ea typeface="Jella"/>
                <a:cs typeface="Jella" panose="020B0604020202020204" charset="-34"/>
                <a:sym typeface="Jella"/>
              </a:rPr>
              <a:t>, </a:t>
            </a:r>
            <a:r>
              <a:rPr lang="en-US" sz="3600" dirty="0" err="1">
                <a:solidFill>
                  <a:srgbClr val="65503D"/>
                </a:solidFill>
                <a:latin typeface="Jella" panose="020B0604020202020204" charset="-34"/>
                <a:ea typeface="Jella"/>
                <a:cs typeface="Jella" panose="020B0604020202020204" charset="-34"/>
                <a:sym typeface="Jella"/>
              </a:rPr>
              <a:t>nhật</a:t>
            </a:r>
            <a:r>
              <a:rPr lang="en-US" sz="3600" dirty="0">
                <a:solidFill>
                  <a:srgbClr val="65503D"/>
                </a:solidFill>
                <a:latin typeface="Jella" panose="020B0604020202020204" charset="-34"/>
                <a:ea typeface="Jella"/>
                <a:cs typeface="Jella" panose="020B0604020202020204" charset="-34"/>
                <a:sym typeface="Jella"/>
              </a:rPr>
              <a:t> </a:t>
            </a:r>
            <a:r>
              <a:rPr lang="en-US" sz="3600" dirty="0" err="1">
                <a:solidFill>
                  <a:srgbClr val="65503D"/>
                </a:solidFill>
                <a:latin typeface="Jella" panose="020B0604020202020204" charset="-34"/>
                <a:ea typeface="Jella"/>
                <a:cs typeface="Jella" panose="020B0604020202020204" charset="-34"/>
                <a:sym typeface="Jella"/>
              </a:rPr>
              <a:t>kí</a:t>
            </a:r>
            <a:r>
              <a:rPr lang="en-US" sz="3600" dirty="0">
                <a:solidFill>
                  <a:srgbClr val="65503D"/>
                </a:solidFill>
                <a:latin typeface="Jella" panose="020B0604020202020204" charset="-34"/>
                <a:ea typeface="Jella"/>
                <a:cs typeface="Jella" panose="020B0604020202020204" charset="-34"/>
                <a:sym typeface="Jella"/>
              </a:rPr>
              <a:t> web (blog) </a:t>
            </a:r>
            <a:r>
              <a:rPr lang="en-US" sz="3600" dirty="0" err="1">
                <a:solidFill>
                  <a:srgbClr val="65503D"/>
                </a:solidFill>
                <a:latin typeface="Jella" panose="020B0604020202020204" charset="-34"/>
                <a:ea typeface="Jella"/>
                <a:cs typeface="Jella" panose="020B0604020202020204" charset="-34"/>
                <a:sym typeface="Jella"/>
              </a:rPr>
              <a:t>và</a:t>
            </a:r>
            <a:r>
              <a:rPr lang="en-US" sz="3600" dirty="0">
                <a:solidFill>
                  <a:srgbClr val="65503D"/>
                </a:solidFill>
                <a:latin typeface="Jella" panose="020B0604020202020204" charset="-34"/>
                <a:ea typeface="Jella"/>
                <a:cs typeface="Jella" panose="020B0604020202020204" charset="-34"/>
                <a:sym typeface="Jella"/>
              </a:rPr>
              <a:t> </a:t>
            </a:r>
            <a:r>
              <a:rPr lang="en-US" sz="3600" dirty="0" err="1">
                <a:solidFill>
                  <a:srgbClr val="65503D"/>
                </a:solidFill>
                <a:latin typeface="Jella" panose="020B0604020202020204" charset="-34"/>
                <a:ea typeface="Jella"/>
                <a:cs typeface="Jella" panose="020B0604020202020204" charset="-34"/>
                <a:sym typeface="Jella"/>
              </a:rPr>
              <a:t>trang</a:t>
            </a:r>
            <a:r>
              <a:rPr lang="en-US" sz="3600" dirty="0">
                <a:solidFill>
                  <a:srgbClr val="65503D"/>
                </a:solidFill>
                <a:latin typeface="Jella" panose="020B0604020202020204" charset="-34"/>
                <a:ea typeface="Jella"/>
                <a:cs typeface="Jella" panose="020B0604020202020204" charset="-34"/>
                <a:sym typeface="Jella"/>
              </a:rPr>
              <a:t> web </a:t>
            </a:r>
            <a:r>
              <a:rPr lang="en-US" sz="3600" dirty="0" err="1">
                <a:solidFill>
                  <a:srgbClr val="65503D"/>
                </a:solidFill>
                <a:latin typeface="Jella" panose="020B0604020202020204" charset="-34"/>
                <a:ea typeface="Jella"/>
                <a:cs typeface="Jella" panose="020B0604020202020204" charset="-34"/>
                <a:sym typeface="Jella"/>
              </a:rPr>
              <a:t>cá</a:t>
            </a:r>
            <a:r>
              <a:rPr lang="en-US" sz="3600" dirty="0">
                <a:solidFill>
                  <a:srgbClr val="65503D"/>
                </a:solidFill>
                <a:latin typeface="Jella" panose="020B0604020202020204" charset="-34"/>
                <a:ea typeface="Jella"/>
                <a:cs typeface="Jella" panose="020B0604020202020204" charset="-34"/>
                <a:sym typeface="Jella"/>
              </a:rPr>
              <a:t> </a:t>
            </a:r>
            <a:r>
              <a:rPr lang="en-US" sz="3600" dirty="0" err="1">
                <a:solidFill>
                  <a:srgbClr val="65503D"/>
                </a:solidFill>
                <a:latin typeface="Jella" panose="020B0604020202020204" charset="-34"/>
                <a:ea typeface="Jella"/>
                <a:cs typeface="Jella" panose="020B0604020202020204" charset="-34"/>
                <a:sym typeface="Jella"/>
              </a:rPr>
              <a:t>nhân</a:t>
            </a:r>
            <a:r>
              <a:rPr lang="en-US" sz="3600" dirty="0">
                <a:solidFill>
                  <a:srgbClr val="65503D"/>
                </a:solidFill>
                <a:latin typeface="Jella" panose="020B0604020202020204" charset="-34"/>
                <a:ea typeface="Jella"/>
                <a:cs typeface="Jella" panose="020B0604020202020204" charset="-34"/>
                <a:sym typeface="Jella"/>
              </a:rPr>
              <a:t>, </a:t>
            </a:r>
            <a:r>
              <a:rPr lang="en-US" sz="3600" dirty="0" err="1">
                <a:solidFill>
                  <a:srgbClr val="65503D"/>
                </a:solidFill>
                <a:latin typeface="Jella" panose="020B0604020202020204" charset="-34"/>
                <a:ea typeface="Jella"/>
                <a:cs typeface="Jella" panose="020B0604020202020204" charset="-34"/>
                <a:sym typeface="Jella"/>
              </a:rPr>
              <a:t>các</a:t>
            </a:r>
            <a:r>
              <a:rPr lang="en-US" sz="3600" dirty="0">
                <a:solidFill>
                  <a:srgbClr val="65503D"/>
                </a:solidFill>
                <a:latin typeface="Jella" panose="020B0604020202020204" charset="-34"/>
                <a:ea typeface="Jella"/>
                <a:cs typeface="Jella" panose="020B0604020202020204" charset="-34"/>
                <a:sym typeface="Jella"/>
              </a:rPr>
              <a:t> </a:t>
            </a:r>
            <a:r>
              <a:rPr lang="en-US" sz="3600" dirty="0" err="1">
                <a:solidFill>
                  <a:srgbClr val="65503D"/>
                </a:solidFill>
                <a:latin typeface="Jella" panose="020B0604020202020204" charset="-34"/>
                <a:ea typeface="Jella"/>
                <a:cs typeface="Jella" panose="020B0604020202020204" charset="-34"/>
                <a:sym typeface="Jella"/>
              </a:rPr>
              <a:t>trang</a:t>
            </a:r>
            <a:r>
              <a:rPr lang="en-US" sz="3600" dirty="0">
                <a:solidFill>
                  <a:srgbClr val="65503D"/>
                </a:solidFill>
                <a:latin typeface="Jella" panose="020B0604020202020204" charset="-34"/>
                <a:ea typeface="Jella"/>
                <a:cs typeface="Jella" panose="020B0604020202020204" charset="-34"/>
                <a:sym typeface="Jella"/>
              </a:rPr>
              <a:t> </a:t>
            </a:r>
            <a:r>
              <a:rPr lang="en-US" sz="3600" dirty="0" err="1">
                <a:solidFill>
                  <a:srgbClr val="65503D"/>
                </a:solidFill>
                <a:latin typeface="Jella" panose="020B0604020202020204" charset="-34"/>
                <a:ea typeface="Jella"/>
                <a:cs typeface="Jella" panose="020B0604020202020204" charset="-34"/>
                <a:sym typeface="Jella"/>
              </a:rPr>
              <a:t>thương</a:t>
            </a:r>
            <a:r>
              <a:rPr lang="en-US" sz="3600" dirty="0">
                <a:solidFill>
                  <a:srgbClr val="65503D"/>
                </a:solidFill>
                <a:latin typeface="Jella" panose="020B0604020202020204" charset="-34"/>
                <a:ea typeface="Jella"/>
                <a:cs typeface="Jella" panose="020B0604020202020204" charset="-34"/>
                <a:sym typeface="Jella"/>
              </a:rPr>
              <a:t> </a:t>
            </a:r>
            <a:r>
              <a:rPr lang="en-US" sz="3600" dirty="0" err="1">
                <a:solidFill>
                  <a:srgbClr val="65503D"/>
                </a:solidFill>
                <a:latin typeface="Jella" panose="020B0604020202020204" charset="-34"/>
                <a:ea typeface="Jella"/>
                <a:cs typeface="Jella" panose="020B0604020202020204" charset="-34"/>
                <a:sym typeface="Jella"/>
              </a:rPr>
              <a:t>mại</a:t>
            </a:r>
            <a:r>
              <a:rPr lang="en-US" sz="3600" dirty="0">
                <a:solidFill>
                  <a:srgbClr val="65503D"/>
                </a:solidFill>
                <a:latin typeface="Jella" panose="020B0604020202020204" charset="-34"/>
                <a:ea typeface="Jella"/>
                <a:cs typeface="Jella" panose="020B0604020202020204" charset="-34"/>
                <a:sym typeface="Jella"/>
              </a:rPr>
              <a:t> </a:t>
            </a:r>
            <a:r>
              <a:rPr lang="en-US" sz="3600" dirty="0" err="1">
                <a:solidFill>
                  <a:srgbClr val="65503D"/>
                </a:solidFill>
                <a:latin typeface="Jella" panose="020B0604020202020204" charset="-34"/>
                <a:ea typeface="Jella"/>
                <a:cs typeface="Jella" panose="020B0604020202020204" charset="-34"/>
                <a:sym typeface="Jella"/>
              </a:rPr>
              <a:t>điện</a:t>
            </a:r>
            <a:r>
              <a:rPr lang="en-US" sz="3600" dirty="0">
                <a:solidFill>
                  <a:srgbClr val="65503D"/>
                </a:solidFill>
                <a:latin typeface="Jella" panose="020B0604020202020204" charset="-34"/>
                <a:ea typeface="Jella"/>
                <a:cs typeface="Jella" panose="020B0604020202020204" charset="-34"/>
                <a:sym typeface="Jella"/>
              </a:rPr>
              <a:t> </a:t>
            </a:r>
            <a:r>
              <a:rPr lang="en-US" sz="3600" dirty="0" err="1">
                <a:solidFill>
                  <a:srgbClr val="65503D"/>
                </a:solidFill>
                <a:latin typeface="Jella" panose="020B0604020202020204" charset="-34"/>
                <a:ea typeface="Jella"/>
                <a:cs typeface="Jella" panose="020B0604020202020204" charset="-34"/>
                <a:sym typeface="Jella"/>
              </a:rPr>
              <a:t>tử</a:t>
            </a:r>
            <a:r>
              <a:rPr lang="en-US" sz="3600" dirty="0">
                <a:solidFill>
                  <a:srgbClr val="65503D"/>
                </a:solidFill>
                <a:latin typeface="Jella" panose="020B0604020202020204" charset="-34"/>
                <a:ea typeface="Jella"/>
                <a:cs typeface="Jella" panose="020B0604020202020204" charset="-34"/>
                <a:sym typeface="Jella"/>
              </a:rPr>
              <a:t>,....</a:t>
            </a:r>
          </a:p>
          <a:p>
            <a:pPr algn="l">
              <a:lnSpc>
                <a:spcPts val="4200"/>
              </a:lnSpc>
            </a:pPr>
            <a:endParaRPr lang="en-US" sz="3000" dirty="0">
              <a:solidFill>
                <a:srgbClr val="65503D"/>
              </a:solidFill>
              <a:latin typeface="Jella"/>
              <a:ea typeface="Jella"/>
              <a:cs typeface="Jella"/>
              <a:sym typeface="Jella"/>
            </a:endParaRPr>
          </a:p>
        </p:txBody>
      </p:sp>
      <p:sp>
        <p:nvSpPr>
          <p:cNvPr id="18" name="Freeform 18"/>
          <p:cNvSpPr/>
          <p:nvPr/>
        </p:nvSpPr>
        <p:spPr>
          <a:xfrm>
            <a:off x="1866873" y="5058547"/>
            <a:ext cx="1137622" cy="1063203"/>
          </a:xfrm>
          <a:custGeom>
            <a:avLst/>
            <a:gdLst/>
            <a:ahLst/>
            <a:cxnLst/>
            <a:rect l="l" t="t" r="r" b="b"/>
            <a:pathLst>
              <a:path w="1137622" h="1063203">
                <a:moveTo>
                  <a:pt x="0" y="0"/>
                </a:moveTo>
                <a:lnTo>
                  <a:pt x="1137622" y="0"/>
                </a:lnTo>
                <a:lnTo>
                  <a:pt x="1137622" y="1063202"/>
                </a:lnTo>
                <a:lnTo>
                  <a:pt x="0" y="1063202"/>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19" name="Freeform 19"/>
          <p:cNvSpPr/>
          <p:nvPr/>
        </p:nvSpPr>
        <p:spPr>
          <a:xfrm>
            <a:off x="-2469220" y="7641371"/>
            <a:ext cx="5496517" cy="2970409"/>
          </a:xfrm>
          <a:custGeom>
            <a:avLst/>
            <a:gdLst/>
            <a:ahLst/>
            <a:cxnLst/>
            <a:rect l="l" t="t" r="r" b="b"/>
            <a:pathLst>
              <a:path w="5496517" h="2970409">
                <a:moveTo>
                  <a:pt x="0" y="0"/>
                </a:moveTo>
                <a:lnTo>
                  <a:pt x="5496517" y="0"/>
                </a:lnTo>
                <a:lnTo>
                  <a:pt x="5496517" y="2970409"/>
                </a:lnTo>
                <a:lnTo>
                  <a:pt x="0" y="2970409"/>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20" name="Freeform 20"/>
          <p:cNvSpPr/>
          <p:nvPr/>
        </p:nvSpPr>
        <p:spPr>
          <a:xfrm flipH="1">
            <a:off x="15260703" y="7641371"/>
            <a:ext cx="5496517" cy="2970409"/>
          </a:xfrm>
          <a:custGeom>
            <a:avLst/>
            <a:gdLst/>
            <a:ahLst/>
            <a:cxnLst/>
            <a:rect l="l" t="t" r="r" b="b"/>
            <a:pathLst>
              <a:path w="5496517" h="2970409">
                <a:moveTo>
                  <a:pt x="5496517" y="0"/>
                </a:moveTo>
                <a:lnTo>
                  <a:pt x="0" y="0"/>
                </a:lnTo>
                <a:lnTo>
                  <a:pt x="0" y="2970409"/>
                </a:lnTo>
                <a:lnTo>
                  <a:pt x="5496517" y="2970409"/>
                </a:lnTo>
                <a:lnTo>
                  <a:pt x="5496517" y="0"/>
                </a:lnTo>
                <a:close/>
              </a:path>
            </a:pathLst>
          </a:custGeom>
          <a:blipFill>
            <a:blip r:embed="rId9">
              <a:extLst>
                <a:ext uri="{96DAC541-7B7A-43D3-8B79-37D633B846F1}">
                  <asvg:svgBlip xmlns="" xmlns:asvg="http://schemas.microsoft.com/office/drawing/2016/SVG/main" r:embed="rId10"/>
                </a:ext>
              </a:extLst>
            </a:blip>
            <a:stretch>
              <a:fillRect/>
            </a:stretch>
          </a:blipFill>
          <a:ln cap="sq">
            <a:noFill/>
            <a:prstDash val="solid"/>
            <a:miter/>
          </a:ln>
        </p:spPr>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1000"/>
                                        <p:tgtEl>
                                          <p:spTgt spid="15">
                                            <p:txEl>
                                              <p:pRg st="0" end="0"/>
                                            </p:txEl>
                                          </p:spTgt>
                                        </p:tgtEl>
                                      </p:cBhvr>
                                    </p:animEffect>
                                    <p:anim calcmode="lin" valueType="num">
                                      <p:cBhvr>
                                        <p:cTn id="8"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7">
                                            <p:txEl>
                                              <p:pRg st="0" end="0"/>
                                            </p:txEl>
                                          </p:spTgt>
                                        </p:tgtEl>
                                        <p:attrNameLst>
                                          <p:attrName>style.visibility</p:attrName>
                                        </p:attrNameLst>
                                      </p:cBhvr>
                                      <p:to>
                                        <p:strVal val="visible"/>
                                      </p:to>
                                    </p:set>
                                    <p:anim calcmode="lin" valueType="num">
                                      <p:cBhvr additive="base">
                                        <p:cTn id="14"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1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grpSp>
        <p:nvGrpSpPr>
          <p:cNvPr id="3" name="Group 3"/>
          <p:cNvGrpSpPr/>
          <p:nvPr/>
        </p:nvGrpSpPr>
        <p:grpSpPr>
          <a:xfrm>
            <a:off x="1028700" y="1028700"/>
            <a:ext cx="16230600" cy="8229600"/>
            <a:chOff x="0" y="0"/>
            <a:chExt cx="4274726" cy="2167467"/>
          </a:xfrm>
        </p:grpSpPr>
        <p:sp>
          <p:nvSpPr>
            <p:cNvPr id="4" name="Freeform 4"/>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38100" cap="sq">
              <a:solidFill>
                <a:srgbClr val="644F3D"/>
              </a:solidFill>
              <a:prstDash val="solid"/>
              <a:miter/>
            </a:ln>
          </p:spPr>
        </p:sp>
        <p:sp>
          <p:nvSpPr>
            <p:cNvPr id="5" name="TextBox 5"/>
            <p:cNvSpPr txBox="1"/>
            <p:nvPr/>
          </p:nvSpPr>
          <p:spPr>
            <a:xfrm>
              <a:off x="0" y="-38100"/>
              <a:ext cx="4274726" cy="2205567"/>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1205720" y="1291949"/>
            <a:ext cx="15876560" cy="7945476"/>
            <a:chOff x="0" y="0"/>
            <a:chExt cx="4181481" cy="2092636"/>
          </a:xfrm>
        </p:grpSpPr>
        <p:sp>
          <p:nvSpPr>
            <p:cNvPr id="7" name="Freeform 7"/>
            <p:cNvSpPr/>
            <p:nvPr/>
          </p:nvSpPr>
          <p:spPr>
            <a:xfrm>
              <a:off x="0" y="0"/>
              <a:ext cx="4181481" cy="2092636"/>
            </a:xfrm>
            <a:custGeom>
              <a:avLst/>
              <a:gdLst/>
              <a:ahLst/>
              <a:cxnLst/>
              <a:rect l="l" t="t" r="r" b="b"/>
              <a:pathLst>
                <a:path w="4181481" h="2092636">
                  <a:moveTo>
                    <a:pt x="0" y="0"/>
                  </a:moveTo>
                  <a:lnTo>
                    <a:pt x="4181481" y="0"/>
                  </a:lnTo>
                  <a:lnTo>
                    <a:pt x="4181481" y="2092636"/>
                  </a:lnTo>
                  <a:lnTo>
                    <a:pt x="0" y="2092636"/>
                  </a:lnTo>
                  <a:close/>
                </a:path>
              </a:pathLst>
            </a:custGeom>
            <a:solidFill>
              <a:srgbClr val="FFFFFF"/>
            </a:solidFill>
            <a:ln w="38100" cap="sq">
              <a:solidFill>
                <a:srgbClr val="C1CE9A"/>
              </a:solidFill>
              <a:prstDash val="lgDash"/>
              <a:miter/>
            </a:ln>
          </p:spPr>
        </p:sp>
        <p:sp>
          <p:nvSpPr>
            <p:cNvPr id="8" name="TextBox 8"/>
            <p:cNvSpPr txBox="1"/>
            <p:nvPr/>
          </p:nvSpPr>
          <p:spPr>
            <a:xfrm>
              <a:off x="0" y="-38100"/>
              <a:ext cx="4181481" cy="2130736"/>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flipH="1">
            <a:off x="16143268" y="-3984217"/>
            <a:ext cx="10801253" cy="5756168"/>
          </a:xfrm>
          <a:custGeom>
            <a:avLst/>
            <a:gdLst/>
            <a:ahLst/>
            <a:cxnLst/>
            <a:rect l="l" t="t" r="r" b="b"/>
            <a:pathLst>
              <a:path w="10801253" h="5756168">
                <a:moveTo>
                  <a:pt x="10801252" y="0"/>
                </a:moveTo>
                <a:lnTo>
                  <a:pt x="0" y="0"/>
                </a:lnTo>
                <a:lnTo>
                  <a:pt x="0" y="5756167"/>
                </a:lnTo>
                <a:lnTo>
                  <a:pt x="10801252" y="5756167"/>
                </a:lnTo>
                <a:lnTo>
                  <a:pt x="10801252"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10" name="Freeform 10"/>
          <p:cNvSpPr/>
          <p:nvPr/>
        </p:nvSpPr>
        <p:spPr>
          <a:xfrm flipH="1">
            <a:off x="292166" y="1438055"/>
            <a:ext cx="1312631" cy="837697"/>
          </a:xfrm>
          <a:custGeom>
            <a:avLst/>
            <a:gdLst/>
            <a:ahLst/>
            <a:cxnLst/>
            <a:rect l="l" t="t" r="r" b="b"/>
            <a:pathLst>
              <a:path w="1312631" h="837697">
                <a:moveTo>
                  <a:pt x="1312631" y="0"/>
                </a:moveTo>
                <a:lnTo>
                  <a:pt x="0" y="0"/>
                </a:lnTo>
                <a:lnTo>
                  <a:pt x="0" y="837697"/>
                </a:lnTo>
                <a:lnTo>
                  <a:pt x="1312631" y="837697"/>
                </a:lnTo>
                <a:lnTo>
                  <a:pt x="1312631" y="0"/>
                </a:lnTo>
                <a:close/>
              </a:path>
            </a:pathLst>
          </a:custGeom>
          <a:blipFill>
            <a:blip r:embed="rId5">
              <a:extLst>
                <a:ext uri="{96DAC541-7B7A-43D3-8B79-37D633B846F1}">
                  <asvg:svgBlip xmlns="" xmlns:asvg="http://schemas.microsoft.com/office/drawing/2016/SVG/main" r:embed="rId6"/>
                </a:ext>
              </a:extLst>
            </a:blip>
            <a:stretch>
              <a:fillRect/>
            </a:stretch>
          </a:blipFill>
          <a:ln cap="sq">
            <a:noFill/>
            <a:prstDash val="solid"/>
            <a:miter/>
          </a:ln>
        </p:spPr>
      </p:sp>
      <p:sp>
        <p:nvSpPr>
          <p:cNvPr id="11" name="Freeform 11"/>
          <p:cNvSpPr/>
          <p:nvPr/>
        </p:nvSpPr>
        <p:spPr>
          <a:xfrm>
            <a:off x="1604797" y="308481"/>
            <a:ext cx="1581824" cy="1009491"/>
          </a:xfrm>
          <a:custGeom>
            <a:avLst/>
            <a:gdLst/>
            <a:ahLst/>
            <a:cxnLst/>
            <a:rect l="l" t="t" r="r" b="b"/>
            <a:pathLst>
              <a:path w="1581824" h="1009491">
                <a:moveTo>
                  <a:pt x="0" y="0"/>
                </a:moveTo>
                <a:lnTo>
                  <a:pt x="1581824" y="0"/>
                </a:lnTo>
                <a:lnTo>
                  <a:pt x="1581824" y="1009491"/>
                </a:lnTo>
                <a:lnTo>
                  <a:pt x="0" y="1009491"/>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a:ln cap="sq">
            <a:noFill/>
            <a:prstDash val="solid"/>
            <a:miter/>
          </a:ln>
        </p:spPr>
      </p:sp>
      <p:sp>
        <p:nvSpPr>
          <p:cNvPr id="12" name="Freeform 12"/>
          <p:cNvSpPr/>
          <p:nvPr/>
        </p:nvSpPr>
        <p:spPr>
          <a:xfrm>
            <a:off x="16143268" y="7552514"/>
            <a:ext cx="1793964" cy="1144875"/>
          </a:xfrm>
          <a:custGeom>
            <a:avLst/>
            <a:gdLst/>
            <a:ahLst/>
            <a:cxnLst/>
            <a:rect l="l" t="t" r="r" b="b"/>
            <a:pathLst>
              <a:path w="1793964" h="1144875">
                <a:moveTo>
                  <a:pt x="0" y="0"/>
                </a:moveTo>
                <a:lnTo>
                  <a:pt x="1793964" y="0"/>
                </a:lnTo>
                <a:lnTo>
                  <a:pt x="1793964" y="1144875"/>
                </a:lnTo>
                <a:lnTo>
                  <a:pt x="0" y="1144875"/>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a:ln cap="sq">
            <a:noFill/>
            <a:prstDash val="solid"/>
            <a:miter/>
          </a:ln>
        </p:spPr>
      </p:sp>
      <p:sp>
        <p:nvSpPr>
          <p:cNvPr id="13" name="Freeform 13"/>
          <p:cNvSpPr/>
          <p:nvPr/>
        </p:nvSpPr>
        <p:spPr>
          <a:xfrm>
            <a:off x="-8656520" y="-3984217"/>
            <a:ext cx="10801253" cy="5756168"/>
          </a:xfrm>
          <a:custGeom>
            <a:avLst/>
            <a:gdLst/>
            <a:ahLst/>
            <a:cxnLst/>
            <a:rect l="l" t="t" r="r" b="b"/>
            <a:pathLst>
              <a:path w="10801253" h="5756168">
                <a:moveTo>
                  <a:pt x="0" y="0"/>
                </a:moveTo>
                <a:lnTo>
                  <a:pt x="10801252" y="0"/>
                </a:lnTo>
                <a:lnTo>
                  <a:pt x="10801252" y="5756167"/>
                </a:lnTo>
                <a:lnTo>
                  <a:pt x="0" y="5756167"/>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14" name="Freeform 14"/>
          <p:cNvSpPr/>
          <p:nvPr/>
        </p:nvSpPr>
        <p:spPr>
          <a:xfrm>
            <a:off x="-2469220" y="7641371"/>
            <a:ext cx="5496517" cy="2970409"/>
          </a:xfrm>
          <a:custGeom>
            <a:avLst/>
            <a:gdLst/>
            <a:ahLst/>
            <a:cxnLst/>
            <a:rect l="l" t="t" r="r" b="b"/>
            <a:pathLst>
              <a:path w="5496517" h="2970409">
                <a:moveTo>
                  <a:pt x="0" y="0"/>
                </a:moveTo>
                <a:lnTo>
                  <a:pt x="5496517" y="0"/>
                </a:lnTo>
                <a:lnTo>
                  <a:pt x="5496517" y="2970409"/>
                </a:lnTo>
                <a:lnTo>
                  <a:pt x="0" y="2970409"/>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15" name="Freeform 15"/>
          <p:cNvSpPr/>
          <p:nvPr/>
        </p:nvSpPr>
        <p:spPr>
          <a:xfrm flipH="1">
            <a:off x="15260703" y="7641371"/>
            <a:ext cx="5496517" cy="2970409"/>
          </a:xfrm>
          <a:custGeom>
            <a:avLst/>
            <a:gdLst/>
            <a:ahLst/>
            <a:cxnLst/>
            <a:rect l="l" t="t" r="r" b="b"/>
            <a:pathLst>
              <a:path w="5496517" h="2970409">
                <a:moveTo>
                  <a:pt x="5496517" y="0"/>
                </a:moveTo>
                <a:lnTo>
                  <a:pt x="0" y="0"/>
                </a:lnTo>
                <a:lnTo>
                  <a:pt x="0" y="2970409"/>
                </a:lnTo>
                <a:lnTo>
                  <a:pt x="5496517" y="2970409"/>
                </a:lnTo>
                <a:lnTo>
                  <a:pt x="5496517" y="0"/>
                </a:lnTo>
                <a:close/>
              </a:path>
            </a:pathLst>
          </a:custGeom>
          <a:blipFill>
            <a:blip r:embed="rId7">
              <a:extLst>
                <a:ext uri="{96DAC541-7B7A-43D3-8B79-37D633B846F1}">
                  <asvg:svgBlip xmlns="" xmlns:asvg="http://schemas.microsoft.com/office/drawing/2016/SVG/main" r:embed="rId8"/>
                </a:ext>
              </a:extLst>
            </a:blip>
            <a:stretch>
              <a:fillRect/>
            </a:stretch>
          </a:blipFill>
          <a:ln cap="sq">
            <a:noFill/>
            <a:prstDash val="solid"/>
            <a:miter/>
          </a:ln>
        </p:spPr>
      </p:sp>
      <p:sp>
        <p:nvSpPr>
          <p:cNvPr id="16" name="Freeform 16"/>
          <p:cNvSpPr/>
          <p:nvPr/>
        </p:nvSpPr>
        <p:spPr>
          <a:xfrm rot="1510614">
            <a:off x="2015327" y="2448827"/>
            <a:ext cx="760765" cy="719268"/>
          </a:xfrm>
          <a:custGeom>
            <a:avLst/>
            <a:gdLst/>
            <a:ahLst/>
            <a:cxnLst/>
            <a:rect l="l" t="t" r="r" b="b"/>
            <a:pathLst>
              <a:path w="760765" h="719268">
                <a:moveTo>
                  <a:pt x="0" y="0"/>
                </a:moveTo>
                <a:lnTo>
                  <a:pt x="760764" y="0"/>
                </a:lnTo>
                <a:lnTo>
                  <a:pt x="760764" y="719268"/>
                </a:lnTo>
                <a:lnTo>
                  <a:pt x="0" y="719268"/>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17" name="TextBox 17"/>
          <p:cNvSpPr txBox="1"/>
          <p:nvPr/>
        </p:nvSpPr>
        <p:spPr>
          <a:xfrm>
            <a:off x="4161188" y="1270611"/>
            <a:ext cx="9512860" cy="1337056"/>
          </a:xfrm>
          <a:prstGeom prst="rect">
            <a:avLst/>
          </a:prstGeom>
        </p:spPr>
        <p:txBody>
          <a:bodyPr wrap="square" lIns="0" tIns="0" rIns="0" bIns="0" rtlCol="0" anchor="t">
            <a:spAutoFit/>
          </a:bodyPr>
          <a:lstStyle/>
          <a:p>
            <a:pPr algn="ctr">
              <a:lnSpc>
                <a:spcPts val="10502"/>
              </a:lnSpc>
            </a:pPr>
            <a:r>
              <a:rPr lang="en-US" sz="8900" spc="498" dirty="0" smtClean="0">
                <a:solidFill>
                  <a:srgbClr val="65503D"/>
                </a:solidFill>
                <a:latin typeface="Paytone One"/>
                <a:ea typeface="Paytone One"/>
                <a:cs typeface="Paytone One"/>
                <a:sym typeface="Paytone One"/>
              </a:rPr>
              <a:t>ƯU </a:t>
            </a:r>
            <a:r>
              <a:rPr lang="en-US" sz="8800" spc="498" dirty="0" smtClean="0">
                <a:solidFill>
                  <a:srgbClr val="65503D"/>
                </a:solidFill>
                <a:latin typeface="Paytone One"/>
                <a:ea typeface="Paytone One"/>
                <a:cs typeface="Paytone One"/>
                <a:sym typeface="Paytone One"/>
              </a:rPr>
              <a:t>ĐIỂM</a:t>
            </a:r>
            <a:r>
              <a:rPr lang="en-US" sz="8900" spc="498" dirty="0" smtClean="0">
                <a:solidFill>
                  <a:srgbClr val="65503D"/>
                </a:solidFill>
                <a:latin typeface="Paytone One"/>
                <a:ea typeface="Paytone One"/>
                <a:cs typeface="Paytone One"/>
                <a:sym typeface="Paytone One"/>
              </a:rPr>
              <a:t> </a:t>
            </a:r>
            <a:endParaRPr lang="en-US" sz="8900" spc="498" dirty="0">
              <a:solidFill>
                <a:srgbClr val="65503D"/>
              </a:solidFill>
              <a:latin typeface="Paytone One"/>
              <a:ea typeface="Paytone One"/>
              <a:cs typeface="Paytone One"/>
              <a:sym typeface="Paytone One"/>
            </a:endParaRPr>
          </a:p>
        </p:txBody>
      </p:sp>
      <p:sp>
        <p:nvSpPr>
          <p:cNvPr id="18" name="TextBox 18"/>
          <p:cNvSpPr txBox="1"/>
          <p:nvPr/>
        </p:nvSpPr>
        <p:spPr>
          <a:xfrm>
            <a:off x="2709694" y="2597393"/>
            <a:ext cx="13433574" cy="1936750"/>
          </a:xfrm>
          <a:prstGeom prst="rect">
            <a:avLst/>
          </a:prstGeom>
        </p:spPr>
        <p:txBody>
          <a:bodyPr lIns="0" tIns="0" rIns="0" bIns="0" rtlCol="0" anchor="t">
            <a:spAutoFit/>
          </a:bodyPr>
          <a:lstStyle/>
          <a:p>
            <a:pPr algn="just">
              <a:lnSpc>
                <a:spcPts val="3499"/>
              </a:lnSpc>
            </a:pPr>
            <a:r>
              <a:rPr lang="en-US" sz="2499" b="1" i="1" dirty="0" err="1">
                <a:solidFill>
                  <a:srgbClr val="65503D"/>
                </a:solidFill>
                <a:latin typeface="Jella Bold Italics"/>
                <a:ea typeface="Jella Bold Italics"/>
                <a:cs typeface="Jella Bold Italics"/>
                <a:sym typeface="Jella Bold Italics"/>
              </a:rPr>
              <a:t>Thuận</a:t>
            </a:r>
            <a:r>
              <a:rPr lang="en-US" sz="2499" b="1" i="1" dirty="0">
                <a:solidFill>
                  <a:srgbClr val="65503D"/>
                </a:solidFill>
                <a:latin typeface="Jella Bold Italics"/>
                <a:ea typeface="Jella Bold Italics"/>
                <a:cs typeface="Jella Bold Italics"/>
                <a:sym typeface="Jella Bold Italics"/>
              </a:rPr>
              <a:t> </a:t>
            </a:r>
            <a:r>
              <a:rPr lang="en-US" sz="2499" b="1" i="1" dirty="0" err="1">
                <a:solidFill>
                  <a:srgbClr val="65503D"/>
                </a:solidFill>
                <a:latin typeface="Jella Bold Italics"/>
                <a:ea typeface="Jella Bold Italics"/>
                <a:cs typeface="Jella Bold Italics"/>
                <a:sym typeface="Jella Bold Italics"/>
              </a:rPr>
              <a:t>tiện</a:t>
            </a:r>
            <a:r>
              <a:rPr lang="en-US" sz="2499" dirty="0">
                <a:solidFill>
                  <a:srgbClr val="65503D"/>
                </a:solidFill>
                <a:latin typeface="Jella"/>
                <a:ea typeface="Jella"/>
                <a:cs typeface="Jella"/>
                <a:sym typeface="Jella"/>
              </a:rPr>
              <a:t>: Giao </a:t>
            </a:r>
            <a:r>
              <a:rPr lang="en-US" sz="2499" dirty="0" err="1">
                <a:solidFill>
                  <a:srgbClr val="65503D"/>
                </a:solidFill>
                <a:latin typeface="Jella"/>
                <a:ea typeface="Jella"/>
                <a:cs typeface="Jella"/>
                <a:sym typeface="Jella"/>
              </a:rPr>
              <a:t>tiếp</a:t>
            </a:r>
            <a:r>
              <a:rPr lang="en-US" sz="2499" dirty="0">
                <a:solidFill>
                  <a:srgbClr val="65503D"/>
                </a:solidFill>
                <a:latin typeface="Jella"/>
                <a:ea typeface="Jella"/>
                <a:cs typeface="Jella"/>
                <a:sym typeface="Jella"/>
              </a:rPr>
              <a:t> </a:t>
            </a:r>
            <a:r>
              <a:rPr lang="en-US" sz="2499" dirty="0" err="1">
                <a:solidFill>
                  <a:srgbClr val="65503D"/>
                </a:solidFill>
                <a:latin typeface="Jella"/>
                <a:ea typeface="Jella"/>
                <a:cs typeface="Jella"/>
                <a:sym typeface="Jella"/>
              </a:rPr>
              <a:t>trực</a:t>
            </a:r>
            <a:r>
              <a:rPr lang="en-US" sz="2499" dirty="0">
                <a:solidFill>
                  <a:srgbClr val="65503D"/>
                </a:solidFill>
                <a:latin typeface="Jella"/>
                <a:ea typeface="Jella"/>
                <a:cs typeface="Jella"/>
                <a:sym typeface="Jella"/>
              </a:rPr>
              <a:t> </a:t>
            </a:r>
            <a:r>
              <a:rPr lang="en-US" sz="2499" dirty="0" err="1">
                <a:solidFill>
                  <a:srgbClr val="65503D"/>
                </a:solidFill>
                <a:latin typeface="Jella"/>
                <a:ea typeface="Jella"/>
                <a:cs typeface="Jella"/>
                <a:sym typeface="Jella"/>
              </a:rPr>
              <a:t>tuyến</a:t>
            </a:r>
            <a:r>
              <a:rPr lang="en-US" sz="2499" dirty="0">
                <a:solidFill>
                  <a:srgbClr val="65503D"/>
                </a:solidFill>
                <a:latin typeface="Jella"/>
                <a:ea typeface="Jella"/>
                <a:cs typeface="Jella"/>
                <a:sym typeface="Jella"/>
              </a:rPr>
              <a:t> </a:t>
            </a:r>
            <a:r>
              <a:rPr lang="en-US" sz="2499" dirty="0" err="1">
                <a:solidFill>
                  <a:srgbClr val="65503D"/>
                </a:solidFill>
                <a:latin typeface="Jella"/>
                <a:ea typeface="Jella"/>
                <a:cs typeface="Jella"/>
                <a:sym typeface="Jella"/>
              </a:rPr>
              <a:t>có</a:t>
            </a:r>
            <a:r>
              <a:rPr lang="en-US" sz="2499" dirty="0">
                <a:solidFill>
                  <a:srgbClr val="65503D"/>
                </a:solidFill>
                <a:latin typeface="Jella"/>
                <a:ea typeface="Jella"/>
                <a:cs typeface="Jella"/>
                <a:sym typeface="Jella"/>
              </a:rPr>
              <a:t> </a:t>
            </a:r>
            <a:r>
              <a:rPr lang="en-US" sz="2499" dirty="0" err="1">
                <a:solidFill>
                  <a:srgbClr val="65503D"/>
                </a:solidFill>
                <a:latin typeface="Jella"/>
                <a:ea typeface="Jella"/>
                <a:cs typeface="Jella"/>
                <a:sym typeface="Jella"/>
              </a:rPr>
              <a:t>thể</a:t>
            </a:r>
            <a:r>
              <a:rPr lang="en-US" sz="2499" dirty="0">
                <a:solidFill>
                  <a:srgbClr val="65503D"/>
                </a:solidFill>
                <a:latin typeface="Jella"/>
                <a:ea typeface="Jella"/>
                <a:cs typeface="Jella"/>
                <a:sym typeface="Jella"/>
              </a:rPr>
              <a:t> </a:t>
            </a:r>
            <a:r>
              <a:rPr lang="en-US" sz="2499" dirty="0" err="1">
                <a:solidFill>
                  <a:srgbClr val="65503D"/>
                </a:solidFill>
                <a:latin typeface="Jella"/>
                <a:ea typeface="Jella"/>
                <a:cs typeface="Jella"/>
                <a:sym typeface="Jella"/>
              </a:rPr>
              <a:t>được</a:t>
            </a:r>
            <a:r>
              <a:rPr lang="en-US" sz="2499" dirty="0">
                <a:solidFill>
                  <a:srgbClr val="65503D"/>
                </a:solidFill>
                <a:latin typeface="Jella"/>
                <a:ea typeface="Jella"/>
                <a:cs typeface="Jella"/>
                <a:sym typeface="Jella"/>
              </a:rPr>
              <a:t> </a:t>
            </a:r>
            <a:r>
              <a:rPr lang="en-US" sz="2499" dirty="0" err="1">
                <a:solidFill>
                  <a:srgbClr val="65503D"/>
                </a:solidFill>
                <a:latin typeface="Jella"/>
                <a:ea typeface="Jella"/>
                <a:cs typeface="Jella"/>
                <a:sym typeface="Jella"/>
              </a:rPr>
              <a:t>thực</a:t>
            </a:r>
            <a:r>
              <a:rPr lang="en-US" sz="2499" dirty="0">
                <a:solidFill>
                  <a:srgbClr val="65503D"/>
                </a:solidFill>
                <a:latin typeface="Jella"/>
                <a:ea typeface="Jella"/>
                <a:cs typeface="Jella"/>
                <a:sym typeface="Jella"/>
              </a:rPr>
              <a:t> </a:t>
            </a:r>
            <a:r>
              <a:rPr lang="en-US" sz="2499" dirty="0" err="1">
                <a:solidFill>
                  <a:srgbClr val="65503D"/>
                </a:solidFill>
                <a:latin typeface="Jella"/>
                <a:ea typeface="Jella"/>
                <a:cs typeface="Jella"/>
                <a:sym typeface="Jella"/>
              </a:rPr>
              <a:t>hiện</a:t>
            </a:r>
            <a:r>
              <a:rPr lang="en-US" sz="2499" dirty="0">
                <a:solidFill>
                  <a:srgbClr val="65503D"/>
                </a:solidFill>
                <a:latin typeface="Jella"/>
                <a:ea typeface="Jella"/>
                <a:cs typeface="Jella"/>
                <a:sym typeface="Jella"/>
              </a:rPr>
              <a:t> </a:t>
            </a:r>
            <a:r>
              <a:rPr lang="en-US" sz="2499" dirty="0" err="1">
                <a:solidFill>
                  <a:srgbClr val="65503D"/>
                </a:solidFill>
                <a:latin typeface="Jella"/>
                <a:ea typeface="Jella"/>
                <a:cs typeface="Jella"/>
                <a:sym typeface="Jella"/>
              </a:rPr>
              <a:t>mọi</a:t>
            </a:r>
            <a:r>
              <a:rPr lang="en-US" sz="2499" dirty="0">
                <a:solidFill>
                  <a:srgbClr val="65503D"/>
                </a:solidFill>
                <a:latin typeface="Jella"/>
                <a:ea typeface="Jella"/>
                <a:cs typeface="Jella"/>
                <a:sym typeface="Jella"/>
              </a:rPr>
              <a:t> </a:t>
            </a:r>
            <a:r>
              <a:rPr lang="en-US" sz="2499" dirty="0" err="1">
                <a:solidFill>
                  <a:srgbClr val="65503D"/>
                </a:solidFill>
                <a:latin typeface="Jella"/>
                <a:ea typeface="Jella"/>
                <a:cs typeface="Jella"/>
                <a:sym typeface="Jella"/>
              </a:rPr>
              <a:t>nơi</a:t>
            </a:r>
            <a:r>
              <a:rPr lang="en-US" sz="2499" dirty="0">
                <a:solidFill>
                  <a:srgbClr val="65503D"/>
                </a:solidFill>
                <a:latin typeface="Jella"/>
                <a:ea typeface="Jella"/>
                <a:cs typeface="Jella"/>
                <a:sym typeface="Jella"/>
              </a:rPr>
              <a:t>, </a:t>
            </a:r>
            <a:r>
              <a:rPr lang="en-US" sz="2499" dirty="0" err="1">
                <a:solidFill>
                  <a:srgbClr val="65503D"/>
                </a:solidFill>
                <a:latin typeface="Jella"/>
                <a:ea typeface="Jella"/>
                <a:cs typeface="Jella"/>
                <a:sym typeface="Jella"/>
              </a:rPr>
              <a:t>mọi</a:t>
            </a:r>
            <a:r>
              <a:rPr lang="en-US" sz="2499" dirty="0">
                <a:solidFill>
                  <a:srgbClr val="65503D"/>
                </a:solidFill>
                <a:latin typeface="Jella"/>
                <a:ea typeface="Jella"/>
                <a:cs typeface="Jella"/>
                <a:sym typeface="Jella"/>
              </a:rPr>
              <a:t> </a:t>
            </a:r>
            <a:r>
              <a:rPr lang="en-US" sz="2499" dirty="0" err="1">
                <a:solidFill>
                  <a:srgbClr val="65503D"/>
                </a:solidFill>
                <a:latin typeface="Jella"/>
                <a:ea typeface="Jella"/>
                <a:cs typeface="Jella"/>
                <a:sym typeface="Jella"/>
              </a:rPr>
              <a:t>lúc</a:t>
            </a:r>
            <a:r>
              <a:rPr lang="en-US" sz="2499" dirty="0">
                <a:solidFill>
                  <a:srgbClr val="65503D"/>
                </a:solidFill>
                <a:latin typeface="Jella"/>
                <a:ea typeface="Jella"/>
                <a:cs typeface="Jella"/>
                <a:sym typeface="Jella"/>
              </a:rPr>
              <a:t>, </a:t>
            </a:r>
            <a:r>
              <a:rPr lang="en-US" sz="2499" dirty="0" err="1">
                <a:solidFill>
                  <a:srgbClr val="65503D"/>
                </a:solidFill>
                <a:latin typeface="Jella"/>
                <a:ea typeface="Jella"/>
                <a:cs typeface="Jella"/>
                <a:sym typeface="Jella"/>
              </a:rPr>
              <a:t>miễn</a:t>
            </a:r>
            <a:r>
              <a:rPr lang="en-US" sz="2499" dirty="0">
                <a:solidFill>
                  <a:srgbClr val="65503D"/>
                </a:solidFill>
                <a:latin typeface="Jella"/>
                <a:ea typeface="Jella"/>
                <a:cs typeface="Jella"/>
                <a:sym typeface="Jella"/>
              </a:rPr>
              <a:t> </a:t>
            </a:r>
            <a:r>
              <a:rPr lang="en-US" sz="2499" dirty="0" err="1">
                <a:solidFill>
                  <a:srgbClr val="65503D"/>
                </a:solidFill>
                <a:latin typeface="Jella"/>
                <a:ea typeface="Jella"/>
                <a:cs typeface="Jella"/>
                <a:sym typeface="Jella"/>
              </a:rPr>
              <a:t>là</a:t>
            </a:r>
            <a:r>
              <a:rPr lang="en-US" sz="2499" dirty="0">
                <a:solidFill>
                  <a:srgbClr val="65503D"/>
                </a:solidFill>
                <a:latin typeface="Jella"/>
                <a:ea typeface="Jella"/>
                <a:cs typeface="Jella"/>
                <a:sym typeface="Jella"/>
              </a:rPr>
              <a:t> </a:t>
            </a:r>
            <a:r>
              <a:rPr lang="en-US" sz="2499" dirty="0" err="1">
                <a:solidFill>
                  <a:srgbClr val="65503D"/>
                </a:solidFill>
                <a:latin typeface="Jella"/>
                <a:ea typeface="Jella"/>
                <a:cs typeface="Jella"/>
                <a:sym typeface="Jella"/>
              </a:rPr>
              <a:t>có</a:t>
            </a:r>
            <a:r>
              <a:rPr lang="en-US" sz="2499" dirty="0">
                <a:solidFill>
                  <a:srgbClr val="65503D"/>
                </a:solidFill>
                <a:latin typeface="Jella"/>
                <a:ea typeface="Jella"/>
                <a:cs typeface="Jella"/>
                <a:sym typeface="Jella"/>
              </a:rPr>
              <a:t> </a:t>
            </a:r>
            <a:r>
              <a:rPr lang="en-US" sz="2499" dirty="0" err="1">
                <a:solidFill>
                  <a:srgbClr val="65503D"/>
                </a:solidFill>
                <a:latin typeface="Jella"/>
                <a:ea typeface="Jella"/>
                <a:cs typeface="Jella"/>
                <a:sym typeface="Jella"/>
              </a:rPr>
              <a:t>kết</a:t>
            </a:r>
            <a:r>
              <a:rPr lang="en-US" sz="2499" dirty="0">
                <a:solidFill>
                  <a:srgbClr val="65503D"/>
                </a:solidFill>
                <a:latin typeface="Jella"/>
                <a:ea typeface="Jella"/>
                <a:cs typeface="Jella"/>
                <a:sym typeface="Jella"/>
              </a:rPr>
              <a:t> </a:t>
            </a:r>
            <a:r>
              <a:rPr lang="en-US" sz="2499" dirty="0" err="1">
                <a:solidFill>
                  <a:srgbClr val="65503D"/>
                </a:solidFill>
                <a:latin typeface="Jella"/>
                <a:ea typeface="Jella"/>
                <a:cs typeface="Jella"/>
                <a:sym typeface="Jella"/>
              </a:rPr>
              <a:t>nối</a:t>
            </a:r>
            <a:r>
              <a:rPr lang="en-US" sz="2499" dirty="0">
                <a:solidFill>
                  <a:srgbClr val="65503D"/>
                </a:solidFill>
                <a:latin typeface="Jella"/>
                <a:ea typeface="Jella"/>
                <a:cs typeface="Jella"/>
                <a:sym typeface="Jella"/>
              </a:rPr>
              <a:t> </a:t>
            </a:r>
            <a:r>
              <a:rPr lang="en-US" sz="2499" dirty="0" err="1">
                <a:solidFill>
                  <a:srgbClr val="65503D"/>
                </a:solidFill>
                <a:latin typeface="Jella"/>
                <a:ea typeface="Jella"/>
                <a:cs typeface="Jella"/>
                <a:sym typeface="Jella"/>
              </a:rPr>
              <a:t>mạng</a:t>
            </a:r>
            <a:r>
              <a:rPr lang="en-US" sz="2499" dirty="0">
                <a:solidFill>
                  <a:srgbClr val="65503D"/>
                </a:solidFill>
                <a:latin typeface="Jella"/>
                <a:ea typeface="Jella"/>
                <a:cs typeface="Jella"/>
                <a:sym typeface="Jella"/>
              </a:rPr>
              <a:t>. </a:t>
            </a:r>
            <a:r>
              <a:rPr lang="en-US" sz="2499" dirty="0" err="1">
                <a:solidFill>
                  <a:srgbClr val="65503D"/>
                </a:solidFill>
                <a:latin typeface="Jella"/>
                <a:ea typeface="Jella"/>
                <a:cs typeface="Jella"/>
                <a:sym typeface="Jella"/>
              </a:rPr>
              <a:t>Điều</a:t>
            </a:r>
            <a:r>
              <a:rPr lang="en-US" sz="2499" dirty="0">
                <a:solidFill>
                  <a:srgbClr val="65503D"/>
                </a:solidFill>
                <a:latin typeface="Jella"/>
                <a:ea typeface="Jella"/>
                <a:cs typeface="Jella"/>
                <a:sym typeface="Jella"/>
              </a:rPr>
              <a:t> </a:t>
            </a:r>
            <a:r>
              <a:rPr lang="en-US" sz="2499" dirty="0" err="1">
                <a:solidFill>
                  <a:srgbClr val="65503D"/>
                </a:solidFill>
                <a:latin typeface="Jella"/>
                <a:ea typeface="Jella"/>
                <a:cs typeface="Jella"/>
                <a:sym typeface="Jella"/>
              </a:rPr>
              <a:t>này</a:t>
            </a:r>
            <a:r>
              <a:rPr lang="en-US" sz="2499" dirty="0">
                <a:solidFill>
                  <a:srgbClr val="65503D"/>
                </a:solidFill>
                <a:latin typeface="Jella"/>
                <a:ea typeface="Jella"/>
                <a:cs typeface="Jella"/>
                <a:sym typeface="Jella"/>
              </a:rPr>
              <a:t> </a:t>
            </a:r>
            <a:r>
              <a:rPr lang="en-US" sz="2499" dirty="0" err="1">
                <a:solidFill>
                  <a:srgbClr val="65503D"/>
                </a:solidFill>
                <a:latin typeface="Jella"/>
                <a:ea typeface="Jella"/>
                <a:cs typeface="Jella"/>
                <a:sym typeface="Jella"/>
              </a:rPr>
              <a:t>đặc</a:t>
            </a:r>
            <a:r>
              <a:rPr lang="en-US" sz="2499" dirty="0">
                <a:solidFill>
                  <a:srgbClr val="65503D"/>
                </a:solidFill>
                <a:latin typeface="Jella"/>
                <a:ea typeface="Jella"/>
                <a:cs typeface="Jella"/>
                <a:sym typeface="Jella"/>
              </a:rPr>
              <a:t> </a:t>
            </a:r>
            <a:r>
              <a:rPr lang="en-US" sz="2499" dirty="0" err="1">
                <a:solidFill>
                  <a:srgbClr val="65503D"/>
                </a:solidFill>
                <a:latin typeface="Jella"/>
                <a:ea typeface="Jella"/>
                <a:cs typeface="Jella"/>
                <a:sym typeface="Jella"/>
              </a:rPr>
              <a:t>biệt</a:t>
            </a:r>
            <a:r>
              <a:rPr lang="en-US" sz="2499" dirty="0">
                <a:solidFill>
                  <a:srgbClr val="65503D"/>
                </a:solidFill>
                <a:latin typeface="Jella"/>
                <a:ea typeface="Jella"/>
                <a:cs typeface="Jella"/>
                <a:sym typeface="Jella"/>
              </a:rPr>
              <a:t> </a:t>
            </a:r>
            <a:r>
              <a:rPr lang="en-US" sz="2499" dirty="0" err="1">
                <a:solidFill>
                  <a:srgbClr val="65503D"/>
                </a:solidFill>
                <a:latin typeface="Jella"/>
                <a:ea typeface="Jella"/>
                <a:cs typeface="Jella"/>
                <a:sym typeface="Jella"/>
              </a:rPr>
              <a:t>có</a:t>
            </a:r>
            <a:r>
              <a:rPr lang="en-US" sz="2499" dirty="0">
                <a:solidFill>
                  <a:srgbClr val="65503D"/>
                </a:solidFill>
                <a:latin typeface="Jella"/>
                <a:ea typeface="Jella"/>
                <a:cs typeface="Jella"/>
                <a:sym typeface="Jella"/>
              </a:rPr>
              <a:t> </a:t>
            </a:r>
            <a:r>
              <a:rPr lang="en-US" sz="2499" dirty="0" err="1">
                <a:solidFill>
                  <a:srgbClr val="65503D"/>
                </a:solidFill>
                <a:latin typeface="Jella"/>
                <a:ea typeface="Jella"/>
                <a:cs typeface="Jella"/>
                <a:sym typeface="Jella"/>
              </a:rPr>
              <a:t>lợi</a:t>
            </a:r>
            <a:r>
              <a:rPr lang="en-US" sz="2499" dirty="0">
                <a:solidFill>
                  <a:srgbClr val="65503D"/>
                </a:solidFill>
                <a:latin typeface="Jella"/>
                <a:ea typeface="Jella"/>
                <a:cs typeface="Jella"/>
                <a:sym typeface="Jella"/>
              </a:rPr>
              <a:t> </a:t>
            </a:r>
            <a:r>
              <a:rPr lang="en-US" sz="2499" dirty="0" err="1">
                <a:solidFill>
                  <a:srgbClr val="65503D"/>
                </a:solidFill>
                <a:latin typeface="Jella"/>
                <a:ea typeface="Jella"/>
                <a:cs typeface="Jella"/>
                <a:sym typeface="Jella"/>
              </a:rPr>
              <a:t>cho</a:t>
            </a:r>
            <a:r>
              <a:rPr lang="en-US" sz="2499" dirty="0">
                <a:solidFill>
                  <a:srgbClr val="65503D"/>
                </a:solidFill>
                <a:latin typeface="Jella"/>
                <a:ea typeface="Jella"/>
                <a:cs typeface="Jella"/>
                <a:sym typeface="Jella"/>
              </a:rPr>
              <a:t> </a:t>
            </a:r>
            <a:r>
              <a:rPr lang="en-US" sz="2499" dirty="0" err="1">
                <a:solidFill>
                  <a:srgbClr val="65503D"/>
                </a:solidFill>
                <a:latin typeface="Jella"/>
                <a:ea typeface="Jella"/>
                <a:cs typeface="Jella"/>
                <a:sym typeface="Jella"/>
              </a:rPr>
              <a:t>những</a:t>
            </a:r>
            <a:r>
              <a:rPr lang="en-US" sz="2499" dirty="0">
                <a:solidFill>
                  <a:srgbClr val="65503D"/>
                </a:solidFill>
                <a:latin typeface="Jella"/>
                <a:ea typeface="Jella"/>
                <a:cs typeface="Jella"/>
                <a:sym typeface="Jella"/>
              </a:rPr>
              <a:t> </a:t>
            </a:r>
            <a:r>
              <a:rPr lang="en-US" sz="2499" dirty="0" err="1">
                <a:solidFill>
                  <a:srgbClr val="65503D"/>
                </a:solidFill>
                <a:latin typeface="Jella"/>
                <a:ea typeface="Jella"/>
                <a:cs typeface="Jella"/>
                <a:sym typeface="Jella"/>
              </a:rPr>
              <a:t>người</a:t>
            </a:r>
            <a:r>
              <a:rPr lang="en-US" sz="2499" dirty="0">
                <a:solidFill>
                  <a:srgbClr val="65503D"/>
                </a:solidFill>
                <a:latin typeface="Jella"/>
                <a:ea typeface="Jella"/>
                <a:cs typeface="Jella"/>
                <a:sym typeface="Jella"/>
              </a:rPr>
              <a:t> </a:t>
            </a:r>
            <a:r>
              <a:rPr lang="en-US" sz="2499" dirty="0" err="1">
                <a:solidFill>
                  <a:srgbClr val="65503D"/>
                </a:solidFill>
                <a:latin typeface="Jella"/>
                <a:ea typeface="Jella"/>
                <a:cs typeface="Jella"/>
                <a:sym typeface="Jella"/>
              </a:rPr>
              <a:t>không</a:t>
            </a:r>
            <a:r>
              <a:rPr lang="en-US" sz="2499" dirty="0">
                <a:solidFill>
                  <a:srgbClr val="65503D"/>
                </a:solidFill>
                <a:latin typeface="Jella"/>
                <a:ea typeface="Jella"/>
                <a:cs typeface="Jella"/>
                <a:sym typeface="Jella"/>
              </a:rPr>
              <a:t> </a:t>
            </a:r>
            <a:r>
              <a:rPr lang="en-US" sz="2499" dirty="0" err="1">
                <a:solidFill>
                  <a:srgbClr val="65503D"/>
                </a:solidFill>
                <a:latin typeface="Jella"/>
                <a:ea typeface="Jella"/>
                <a:cs typeface="Jella"/>
                <a:sym typeface="Jella"/>
              </a:rPr>
              <a:t>có</a:t>
            </a:r>
            <a:r>
              <a:rPr lang="en-US" sz="2499" dirty="0">
                <a:solidFill>
                  <a:srgbClr val="65503D"/>
                </a:solidFill>
                <a:latin typeface="Jella"/>
                <a:ea typeface="Jella"/>
                <a:cs typeface="Jella"/>
                <a:sym typeface="Jella"/>
              </a:rPr>
              <a:t> </a:t>
            </a:r>
            <a:r>
              <a:rPr lang="en-US" sz="2499" dirty="0" err="1">
                <a:solidFill>
                  <a:srgbClr val="65503D"/>
                </a:solidFill>
                <a:latin typeface="Jella"/>
                <a:ea typeface="Jella"/>
                <a:cs typeface="Jella"/>
                <a:sym typeface="Jella"/>
              </a:rPr>
              <a:t>điều</a:t>
            </a:r>
            <a:r>
              <a:rPr lang="en-US" sz="2499" dirty="0">
                <a:solidFill>
                  <a:srgbClr val="65503D"/>
                </a:solidFill>
                <a:latin typeface="Jella"/>
                <a:ea typeface="Jella"/>
                <a:cs typeface="Jella"/>
                <a:sym typeface="Jella"/>
              </a:rPr>
              <a:t> </a:t>
            </a:r>
            <a:r>
              <a:rPr lang="en-US" sz="2499" dirty="0" err="1">
                <a:solidFill>
                  <a:srgbClr val="65503D"/>
                </a:solidFill>
                <a:latin typeface="Jella"/>
                <a:ea typeface="Jella"/>
                <a:cs typeface="Jella"/>
                <a:sym typeface="Jella"/>
              </a:rPr>
              <a:t>kiện</a:t>
            </a:r>
            <a:r>
              <a:rPr lang="en-US" sz="2499" dirty="0">
                <a:solidFill>
                  <a:srgbClr val="65503D"/>
                </a:solidFill>
                <a:latin typeface="Jella"/>
                <a:ea typeface="Jella"/>
                <a:cs typeface="Jella"/>
                <a:sym typeface="Jella"/>
              </a:rPr>
              <a:t> </a:t>
            </a:r>
            <a:r>
              <a:rPr lang="en-US" sz="2499" dirty="0" err="1">
                <a:solidFill>
                  <a:srgbClr val="65503D"/>
                </a:solidFill>
                <a:latin typeface="Jella"/>
                <a:ea typeface="Jella"/>
                <a:cs typeface="Jella"/>
                <a:sym typeface="Jella"/>
              </a:rPr>
              <a:t>giao</a:t>
            </a:r>
            <a:r>
              <a:rPr lang="en-US" sz="2499" dirty="0">
                <a:solidFill>
                  <a:srgbClr val="65503D"/>
                </a:solidFill>
                <a:latin typeface="Jella"/>
                <a:ea typeface="Jella"/>
                <a:cs typeface="Jella"/>
                <a:sym typeface="Jella"/>
              </a:rPr>
              <a:t> </a:t>
            </a:r>
            <a:r>
              <a:rPr lang="en-US" sz="2499" dirty="0" err="1">
                <a:solidFill>
                  <a:srgbClr val="65503D"/>
                </a:solidFill>
                <a:latin typeface="Jella"/>
                <a:ea typeface="Jella"/>
                <a:cs typeface="Jella"/>
                <a:sym typeface="Jella"/>
              </a:rPr>
              <a:t>tiếp</a:t>
            </a:r>
            <a:r>
              <a:rPr lang="en-US" sz="2499" dirty="0">
                <a:solidFill>
                  <a:srgbClr val="65503D"/>
                </a:solidFill>
                <a:latin typeface="Jella"/>
                <a:ea typeface="Jella"/>
                <a:cs typeface="Jella"/>
                <a:sym typeface="Jella"/>
              </a:rPr>
              <a:t> </a:t>
            </a:r>
            <a:r>
              <a:rPr lang="en-US" sz="2499" dirty="0" err="1">
                <a:solidFill>
                  <a:srgbClr val="65503D"/>
                </a:solidFill>
                <a:latin typeface="Jella"/>
                <a:ea typeface="Jella"/>
                <a:cs typeface="Jella"/>
                <a:sym typeface="Jella"/>
              </a:rPr>
              <a:t>trực</a:t>
            </a:r>
            <a:r>
              <a:rPr lang="en-US" sz="2499" dirty="0">
                <a:solidFill>
                  <a:srgbClr val="65503D"/>
                </a:solidFill>
                <a:latin typeface="Jella"/>
                <a:ea typeface="Jella"/>
                <a:cs typeface="Jella"/>
                <a:sym typeface="Jella"/>
              </a:rPr>
              <a:t> </a:t>
            </a:r>
            <a:r>
              <a:rPr lang="en-US" sz="2499" dirty="0" err="1">
                <a:solidFill>
                  <a:srgbClr val="65503D"/>
                </a:solidFill>
                <a:latin typeface="Jella"/>
                <a:ea typeface="Jella"/>
                <a:cs typeface="Jella"/>
                <a:sym typeface="Jella"/>
              </a:rPr>
              <a:t>tiếp</a:t>
            </a:r>
            <a:r>
              <a:rPr lang="en-US" sz="2499" dirty="0">
                <a:solidFill>
                  <a:srgbClr val="65503D"/>
                </a:solidFill>
                <a:latin typeface="Jella"/>
                <a:ea typeface="Jella"/>
                <a:cs typeface="Jella"/>
                <a:sym typeface="Jella"/>
              </a:rPr>
              <a:t>, </a:t>
            </a:r>
            <a:r>
              <a:rPr lang="en-US" sz="2499" dirty="0" err="1">
                <a:solidFill>
                  <a:srgbClr val="65503D"/>
                </a:solidFill>
                <a:latin typeface="Jella"/>
                <a:ea typeface="Jella"/>
                <a:cs typeface="Jella"/>
                <a:sym typeface="Jella"/>
              </a:rPr>
              <a:t>chẳng</a:t>
            </a:r>
            <a:r>
              <a:rPr lang="en-US" sz="2499" dirty="0">
                <a:solidFill>
                  <a:srgbClr val="65503D"/>
                </a:solidFill>
                <a:latin typeface="Jella"/>
                <a:ea typeface="Jella"/>
                <a:cs typeface="Jella"/>
                <a:sym typeface="Jella"/>
              </a:rPr>
              <a:t> </a:t>
            </a:r>
            <a:r>
              <a:rPr lang="en-US" sz="2499" dirty="0" err="1">
                <a:solidFill>
                  <a:srgbClr val="65503D"/>
                </a:solidFill>
                <a:latin typeface="Jella"/>
                <a:ea typeface="Jella"/>
                <a:cs typeface="Jella"/>
                <a:sym typeface="Jella"/>
              </a:rPr>
              <a:t>hạn</a:t>
            </a:r>
            <a:r>
              <a:rPr lang="en-US" sz="2499" dirty="0">
                <a:solidFill>
                  <a:srgbClr val="65503D"/>
                </a:solidFill>
                <a:latin typeface="Jella"/>
                <a:ea typeface="Jella"/>
                <a:cs typeface="Jella"/>
                <a:sym typeface="Jella"/>
              </a:rPr>
              <a:t> </a:t>
            </a:r>
            <a:r>
              <a:rPr lang="en-US" sz="2499" dirty="0" err="1">
                <a:solidFill>
                  <a:srgbClr val="65503D"/>
                </a:solidFill>
                <a:latin typeface="Jella"/>
                <a:ea typeface="Jella"/>
                <a:cs typeface="Jella"/>
                <a:sym typeface="Jella"/>
              </a:rPr>
              <a:t>như</a:t>
            </a:r>
            <a:r>
              <a:rPr lang="en-US" sz="2499" dirty="0">
                <a:solidFill>
                  <a:srgbClr val="65503D"/>
                </a:solidFill>
                <a:latin typeface="Jella"/>
                <a:ea typeface="Jella"/>
                <a:cs typeface="Jella"/>
                <a:sym typeface="Jella"/>
              </a:rPr>
              <a:t> </a:t>
            </a:r>
            <a:r>
              <a:rPr lang="en-US" sz="2499" dirty="0" err="1">
                <a:solidFill>
                  <a:srgbClr val="65503D"/>
                </a:solidFill>
                <a:latin typeface="Jella"/>
                <a:ea typeface="Jella"/>
                <a:cs typeface="Jella"/>
                <a:sym typeface="Jella"/>
              </a:rPr>
              <a:t>những</a:t>
            </a:r>
            <a:r>
              <a:rPr lang="en-US" sz="2499" dirty="0">
                <a:solidFill>
                  <a:srgbClr val="65503D"/>
                </a:solidFill>
                <a:latin typeface="Jella"/>
                <a:ea typeface="Jella"/>
                <a:cs typeface="Jella"/>
                <a:sym typeface="Jella"/>
              </a:rPr>
              <a:t> </a:t>
            </a:r>
            <a:r>
              <a:rPr lang="en-US" sz="2499" dirty="0" err="1">
                <a:solidFill>
                  <a:srgbClr val="65503D"/>
                </a:solidFill>
                <a:latin typeface="Jella"/>
                <a:ea typeface="Jella"/>
                <a:cs typeface="Jella"/>
                <a:sym typeface="Jella"/>
              </a:rPr>
              <a:t>người</a:t>
            </a:r>
            <a:r>
              <a:rPr lang="en-US" sz="2499" dirty="0">
                <a:solidFill>
                  <a:srgbClr val="65503D"/>
                </a:solidFill>
                <a:latin typeface="Jella"/>
                <a:ea typeface="Jella"/>
                <a:cs typeface="Jella"/>
                <a:sym typeface="Jella"/>
              </a:rPr>
              <a:t> </a:t>
            </a:r>
            <a:r>
              <a:rPr lang="en-US" sz="2499" dirty="0" err="1">
                <a:solidFill>
                  <a:srgbClr val="65503D"/>
                </a:solidFill>
                <a:latin typeface="Jella"/>
                <a:ea typeface="Jella"/>
                <a:cs typeface="Jella"/>
                <a:sym typeface="Jella"/>
              </a:rPr>
              <a:t>sống</a:t>
            </a:r>
            <a:r>
              <a:rPr lang="en-US" sz="2499" dirty="0">
                <a:solidFill>
                  <a:srgbClr val="65503D"/>
                </a:solidFill>
                <a:latin typeface="Jella"/>
                <a:ea typeface="Jella"/>
                <a:cs typeface="Jella"/>
                <a:sym typeface="Jella"/>
              </a:rPr>
              <a:t> xa </a:t>
            </a:r>
            <a:r>
              <a:rPr lang="en-US" sz="2499" dirty="0" err="1">
                <a:solidFill>
                  <a:srgbClr val="65503D"/>
                </a:solidFill>
                <a:latin typeface="Jella"/>
                <a:ea typeface="Jella"/>
                <a:cs typeface="Jella"/>
                <a:sym typeface="Jella"/>
              </a:rPr>
              <a:t>nhau</a:t>
            </a:r>
            <a:r>
              <a:rPr lang="en-US" sz="2499" dirty="0">
                <a:solidFill>
                  <a:srgbClr val="65503D"/>
                </a:solidFill>
                <a:latin typeface="Jella"/>
                <a:ea typeface="Jella"/>
                <a:cs typeface="Jella"/>
                <a:sym typeface="Jella"/>
              </a:rPr>
              <a:t>.</a:t>
            </a:r>
          </a:p>
          <a:p>
            <a:pPr algn="l">
              <a:lnSpc>
                <a:spcPts val="3499"/>
              </a:lnSpc>
            </a:pPr>
            <a:endParaRPr lang="en-US" sz="2499" dirty="0">
              <a:solidFill>
                <a:srgbClr val="65503D"/>
              </a:solidFill>
              <a:latin typeface="Jella"/>
              <a:ea typeface="Jella"/>
              <a:cs typeface="Jella"/>
              <a:sym typeface="Jella"/>
            </a:endParaRPr>
          </a:p>
        </p:txBody>
      </p:sp>
      <p:sp>
        <p:nvSpPr>
          <p:cNvPr id="19" name="TextBox 19"/>
          <p:cNvSpPr txBox="1"/>
          <p:nvPr/>
        </p:nvSpPr>
        <p:spPr>
          <a:xfrm>
            <a:off x="2532674" y="4088211"/>
            <a:ext cx="13433574" cy="1936750"/>
          </a:xfrm>
          <a:prstGeom prst="rect">
            <a:avLst/>
          </a:prstGeom>
        </p:spPr>
        <p:txBody>
          <a:bodyPr lIns="0" tIns="0" rIns="0" bIns="0" rtlCol="0" anchor="t">
            <a:spAutoFit/>
          </a:bodyPr>
          <a:lstStyle/>
          <a:p>
            <a:pPr algn="just">
              <a:lnSpc>
                <a:spcPts val="3499"/>
              </a:lnSpc>
            </a:pPr>
            <a:r>
              <a:rPr lang="en-US" sz="2499" dirty="0">
                <a:solidFill>
                  <a:srgbClr val="65503D"/>
                </a:solidFill>
                <a:latin typeface="Jella"/>
                <a:ea typeface="Jella"/>
                <a:cs typeface="Jella"/>
                <a:sym typeface="Jella"/>
              </a:rPr>
              <a:t> </a:t>
            </a:r>
            <a:r>
              <a:rPr lang="en-US" sz="2499" b="1" i="1" dirty="0" err="1">
                <a:solidFill>
                  <a:srgbClr val="65503D"/>
                </a:solidFill>
                <a:latin typeface="Jella Bold Italics"/>
                <a:ea typeface="Jella Bold Italics"/>
                <a:cs typeface="Jella Bold Italics"/>
                <a:sym typeface="Jella Bold Italics"/>
              </a:rPr>
              <a:t>Tiết</a:t>
            </a:r>
            <a:r>
              <a:rPr lang="en-US" sz="2499" b="1" i="1" dirty="0">
                <a:solidFill>
                  <a:srgbClr val="65503D"/>
                </a:solidFill>
                <a:latin typeface="Jella Bold Italics"/>
                <a:ea typeface="Jella Bold Italics"/>
                <a:cs typeface="Jella Bold Italics"/>
                <a:sym typeface="Jella Bold Italics"/>
              </a:rPr>
              <a:t> </a:t>
            </a:r>
            <a:r>
              <a:rPr lang="en-US" sz="2499" b="1" i="1" dirty="0" err="1">
                <a:solidFill>
                  <a:srgbClr val="65503D"/>
                </a:solidFill>
                <a:latin typeface="Jella Bold Italics"/>
                <a:ea typeface="Jella Bold Italics"/>
                <a:cs typeface="Jella Bold Italics"/>
                <a:sym typeface="Jella Bold Italics"/>
              </a:rPr>
              <a:t>kiệm</a:t>
            </a:r>
            <a:r>
              <a:rPr lang="en-US" sz="2499" b="1" i="1" dirty="0">
                <a:solidFill>
                  <a:srgbClr val="65503D"/>
                </a:solidFill>
                <a:latin typeface="Jella Bold Italics"/>
                <a:ea typeface="Jella Bold Italics"/>
                <a:cs typeface="Jella Bold Italics"/>
                <a:sym typeface="Jella Bold Italics"/>
              </a:rPr>
              <a:t> </a:t>
            </a:r>
            <a:r>
              <a:rPr lang="en-US" sz="2499" b="1" i="1" dirty="0" err="1">
                <a:solidFill>
                  <a:srgbClr val="65503D"/>
                </a:solidFill>
                <a:latin typeface="Jella Bold Italics"/>
                <a:ea typeface="Jella Bold Italics"/>
                <a:cs typeface="Jella Bold Italics"/>
                <a:sym typeface="Jella Bold Italics"/>
              </a:rPr>
              <a:t>thời</a:t>
            </a:r>
            <a:r>
              <a:rPr lang="en-US" sz="2499" b="1" i="1" dirty="0">
                <a:solidFill>
                  <a:srgbClr val="65503D"/>
                </a:solidFill>
                <a:latin typeface="Jella Bold Italics"/>
                <a:ea typeface="Jella Bold Italics"/>
                <a:cs typeface="Jella Bold Italics"/>
                <a:sym typeface="Jella Bold Italics"/>
              </a:rPr>
              <a:t> </a:t>
            </a:r>
            <a:r>
              <a:rPr lang="en-US" sz="2499" b="1" i="1" dirty="0" err="1">
                <a:solidFill>
                  <a:srgbClr val="65503D"/>
                </a:solidFill>
                <a:latin typeface="Jella Bold Italics"/>
                <a:ea typeface="Jella Bold Italics"/>
                <a:cs typeface="Jella Bold Italics"/>
                <a:sym typeface="Jella Bold Italics"/>
              </a:rPr>
              <a:t>gian</a:t>
            </a:r>
            <a:r>
              <a:rPr lang="en-US" sz="2499" b="1" i="1" dirty="0">
                <a:solidFill>
                  <a:srgbClr val="65503D"/>
                </a:solidFill>
                <a:latin typeface="Jella Bold Italics"/>
                <a:ea typeface="Jella Bold Italics"/>
                <a:cs typeface="Jella Bold Italics"/>
                <a:sym typeface="Jella Bold Italics"/>
              </a:rPr>
              <a:t> </a:t>
            </a:r>
            <a:r>
              <a:rPr lang="en-US" sz="2499" b="1" i="1" dirty="0" err="1">
                <a:solidFill>
                  <a:srgbClr val="65503D"/>
                </a:solidFill>
                <a:latin typeface="Jella Bold Italics"/>
                <a:ea typeface="Jella Bold Italics"/>
                <a:cs typeface="Jella Bold Italics"/>
                <a:sym typeface="Jella Bold Italics"/>
              </a:rPr>
              <a:t>và</a:t>
            </a:r>
            <a:r>
              <a:rPr lang="en-US" sz="2499" b="1" i="1" dirty="0">
                <a:solidFill>
                  <a:srgbClr val="65503D"/>
                </a:solidFill>
                <a:latin typeface="Jella Bold Italics"/>
                <a:ea typeface="Jella Bold Italics"/>
                <a:cs typeface="Jella Bold Italics"/>
                <a:sym typeface="Jella Bold Italics"/>
              </a:rPr>
              <a:t> chi </a:t>
            </a:r>
            <a:r>
              <a:rPr lang="en-US" sz="2499" b="1" i="1" dirty="0" err="1">
                <a:solidFill>
                  <a:srgbClr val="65503D"/>
                </a:solidFill>
                <a:latin typeface="Jella Bold Italics"/>
                <a:ea typeface="Jella Bold Italics"/>
                <a:cs typeface="Jella Bold Italics"/>
                <a:sym typeface="Jella Bold Italics"/>
              </a:rPr>
              <a:t>phí</a:t>
            </a:r>
            <a:r>
              <a:rPr lang="en-US" sz="2499" dirty="0">
                <a:solidFill>
                  <a:srgbClr val="65503D"/>
                </a:solidFill>
                <a:latin typeface="Jella"/>
                <a:ea typeface="Jella"/>
                <a:cs typeface="Jella"/>
                <a:sym typeface="Jella"/>
              </a:rPr>
              <a:t>: So </a:t>
            </a:r>
            <a:r>
              <a:rPr lang="en-US" sz="2499" dirty="0" err="1">
                <a:solidFill>
                  <a:srgbClr val="65503D"/>
                </a:solidFill>
                <a:latin typeface="Jella"/>
                <a:ea typeface="Jella"/>
                <a:cs typeface="Jella"/>
                <a:sym typeface="Jella"/>
              </a:rPr>
              <a:t>với</a:t>
            </a:r>
            <a:r>
              <a:rPr lang="en-US" sz="2499" dirty="0">
                <a:solidFill>
                  <a:srgbClr val="65503D"/>
                </a:solidFill>
                <a:latin typeface="Jella"/>
                <a:ea typeface="Jella"/>
                <a:cs typeface="Jella"/>
                <a:sym typeface="Jella"/>
              </a:rPr>
              <a:t> </a:t>
            </a:r>
            <a:r>
              <a:rPr lang="en-US" sz="2499" dirty="0" err="1">
                <a:solidFill>
                  <a:srgbClr val="65503D"/>
                </a:solidFill>
                <a:latin typeface="Jella"/>
                <a:ea typeface="Jella"/>
                <a:cs typeface="Jella"/>
                <a:sym typeface="Jella"/>
              </a:rPr>
              <a:t>giao</a:t>
            </a:r>
            <a:r>
              <a:rPr lang="en-US" sz="2499" dirty="0">
                <a:solidFill>
                  <a:srgbClr val="65503D"/>
                </a:solidFill>
                <a:latin typeface="Jella"/>
                <a:ea typeface="Jella"/>
                <a:cs typeface="Jella"/>
                <a:sym typeface="Jella"/>
              </a:rPr>
              <a:t> </a:t>
            </a:r>
            <a:r>
              <a:rPr lang="en-US" sz="2499" dirty="0" err="1">
                <a:solidFill>
                  <a:srgbClr val="65503D"/>
                </a:solidFill>
                <a:latin typeface="Jella"/>
                <a:ea typeface="Jella"/>
                <a:cs typeface="Jella"/>
                <a:sym typeface="Jella"/>
              </a:rPr>
              <a:t>tiếp</a:t>
            </a:r>
            <a:r>
              <a:rPr lang="en-US" sz="2499" dirty="0">
                <a:solidFill>
                  <a:srgbClr val="65503D"/>
                </a:solidFill>
                <a:latin typeface="Jella"/>
                <a:ea typeface="Jella"/>
                <a:cs typeface="Jella"/>
                <a:sym typeface="Jella"/>
              </a:rPr>
              <a:t> </a:t>
            </a:r>
            <a:r>
              <a:rPr lang="en-US" sz="2499" dirty="0" err="1">
                <a:solidFill>
                  <a:srgbClr val="65503D"/>
                </a:solidFill>
                <a:latin typeface="Jella"/>
                <a:ea typeface="Jella"/>
                <a:cs typeface="Jella"/>
                <a:sym typeface="Jella"/>
              </a:rPr>
              <a:t>trực</a:t>
            </a:r>
            <a:r>
              <a:rPr lang="en-US" sz="2499" dirty="0">
                <a:solidFill>
                  <a:srgbClr val="65503D"/>
                </a:solidFill>
                <a:latin typeface="Jella"/>
                <a:ea typeface="Jella"/>
                <a:cs typeface="Jella"/>
                <a:sym typeface="Jella"/>
              </a:rPr>
              <a:t> </a:t>
            </a:r>
            <a:r>
              <a:rPr lang="en-US" sz="2499" dirty="0" err="1">
                <a:solidFill>
                  <a:srgbClr val="65503D"/>
                </a:solidFill>
                <a:latin typeface="Jella"/>
                <a:ea typeface="Jella"/>
                <a:cs typeface="Jella"/>
                <a:sym typeface="Jella"/>
              </a:rPr>
              <a:t>tiếp</a:t>
            </a:r>
            <a:r>
              <a:rPr lang="en-US" sz="2499" dirty="0">
                <a:solidFill>
                  <a:srgbClr val="65503D"/>
                </a:solidFill>
                <a:latin typeface="Jella"/>
                <a:ea typeface="Jella"/>
                <a:cs typeface="Jella"/>
                <a:sym typeface="Jella"/>
              </a:rPr>
              <a:t>, </a:t>
            </a:r>
            <a:r>
              <a:rPr lang="en-US" sz="2499" dirty="0" err="1">
                <a:solidFill>
                  <a:srgbClr val="65503D"/>
                </a:solidFill>
                <a:latin typeface="Jella"/>
                <a:ea typeface="Jella"/>
                <a:cs typeface="Jella"/>
                <a:sym typeface="Jella"/>
              </a:rPr>
              <a:t>giao</a:t>
            </a:r>
            <a:r>
              <a:rPr lang="en-US" sz="2499" dirty="0">
                <a:solidFill>
                  <a:srgbClr val="65503D"/>
                </a:solidFill>
                <a:latin typeface="Jella"/>
                <a:ea typeface="Jella"/>
                <a:cs typeface="Jella"/>
                <a:sym typeface="Jella"/>
              </a:rPr>
              <a:t> </a:t>
            </a:r>
            <a:r>
              <a:rPr lang="en-US" sz="2499" dirty="0" err="1">
                <a:solidFill>
                  <a:srgbClr val="65503D"/>
                </a:solidFill>
                <a:latin typeface="Jella"/>
                <a:ea typeface="Jella"/>
                <a:cs typeface="Jella"/>
                <a:sym typeface="Jella"/>
              </a:rPr>
              <a:t>tiếp</a:t>
            </a:r>
            <a:r>
              <a:rPr lang="en-US" sz="2499" dirty="0">
                <a:solidFill>
                  <a:srgbClr val="65503D"/>
                </a:solidFill>
                <a:latin typeface="Jella"/>
                <a:ea typeface="Jella"/>
                <a:cs typeface="Jella"/>
                <a:sym typeface="Jella"/>
              </a:rPr>
              <a:t> </a:t>
            </a:r>
            <a:r>
              <a:rPr lang="en-US" sz="2499" dirty="0" err="1">
                <a:solidFill>
                  <a:srgbClr val="65503D"/>
                </a:solidFill>
                <a:latin typeface="Jella"/>
                <a:ea typeface="Jella"/>
                <a:cs typeface="Jella"/>
                <a:sym typeface="Jella"/>
              </a:rPr>
              <a:t>trực</a:t>
            </a:r>
            <a:r>
              <a:rPr lang="en-US" sz="2499" dirty="0">
                <a:solidFill>
                  <a:srgbClr val="65503D"/>
                </a:solidFill>
                <a:latin typeface="Jella"/>
                <a:ea typeface="Jella"/>
                <a:cs typeface="Jella"/>
                <a:sym typeface="Jella"/>
              </a:rPr>
              <a:t> </a:t>
            </a:r>
            <a:r>
              <a:rPr lang="en-US" sz="2499" dirty="0" err="1">
                <a:solidFill>
                  <a:srgbClr val="65503D"/>
                </a:solidFill>
                <a:latin typeface="Jella"/>
                <a:ea typeface="Jella"/>
                <a:cs typeface="Jella"/>
                <a:sym typeface="Jella"/>
              </a:rPr>
              <a:t>tuyến</a:t>
            </a:r>
            <a:r>
              <a:rPr lang="en-US" sz="2499" dirty="0">
                <a:solidFill>
                  <a:srgbClr val="65503D"/>
                </a:solidFill>
                <a:latin typeface="Jella"/>
                <a:ea typeface="Jella"/>
                <a:cs typeface="Jella"/>
                <a:sym typeface="Jella"/>
              </a:rPr>
              <a:t> </a:t>
            </a:r>
            <a:r>
              <a:rPr lang="en-US" sz="2499" dirty="0" err="1">
                <a:solidFill>
                  <a:srgbClr val="65503D"/>
                </a:solidFill>
                <a:latin typeface="Jella"/>
                <a:ea typeface="Jella"/>
                <a:cs typeface="Jella"/>
                <a:sym typeface="Jella"/>
              </a:rPr>
              <a:t>giúp</a:t>
            </a:r>
            <a:r>
              <a:rPr lang="en-US" sz="2499" dirty="0">
                <a:solidFill>
                  <a:srgbClr val="65503D"/>
                </a:solidFill>
                <a:latin typeface="Jella"/>
                <a:ea typeface="Jella"/>
                <a:cs typeface="Jella"/>
                <a:sym typeface="Jella"/>
              </a:rPr>
              <a:t> </a:t>
            </a:r>
            <a:r>
              <a:rPr lang="en-US" sz="2499" dirty="0" err="1">
                <a:solidFill>
                  <a:srgbClr val="65503D"/>
                </a:solidFill>
                <a:latin typeface="Jella"/>
                <a:ea typeface="Jella"/>
                <a:cs typeface="Jella"/>
                <a:sym typeface="Jella"/>
              </a:rPr>
              <a:t>tiêt</a:t>
            </a:r>
            <a:r>
              <a:rPr lang="en-US" sz="2499" dirty="0">
                <a:solidFill>
                  <a:srgbClr val="65503D"/>
                </a:solidFill>
                <a:latin typeface="Jella"/>
                <a:ea typeface="Jella"/>
                <a:cs typeface="Jella"/>
                <a:sym typeface="Jella"/>
              </a:rPr>
              <a:t> </a:t>
            </a:r>
            <a:r>
              <a:rPr lang="en-US" sz="2499" dirty="0" err="1">
                <a:solidFill>
                  <a:srgbClr val="65503D"/>
                </a:solidFill>
                <a:latin typeface="Jella"/>
                <a:ea typeface="Jella"/>
                <a:cs typeface="Jella"/>
                <a:sym typeface="Jella"/>
              </a:rPr>
              <a:t>kiệm</a:t>
            </a:r>
            <a:r>
              <a:rPr lang="en-US" sz="2499" dirty="0">
                <a:solidFill>
                  <a:srgbClr val="65503D"/>
                </a:solidFill>
                <a:latin typeface="Jella"/>
                <a:ea typeface="Jella"/>
                <a:cs typeface="Jella"/>
                <a:sym typeface="Jella"/>
              </a:rPr>
              <a:t> </a:t>
            </a:r>
            <a:r>
              <a:rPr lang="en-US" sz="2499" dirty="0" err="1">
                <a:solidFill>
                  <a:srgbClr val="65503D"/>
                </a:solidFill>
                <a:latin typeface="Jella"/>
                <a:ea typeface="Jella"/>
                <a:cs typeface="Jella"/>
                <a:sym typeface="Jella"/>
              </a:rPr>
              <a:t>thời</a:t>
            </a:r>
            <a:r>
              <a:rPr lang="en-US" sz="2499" dirty="0">
                <a:solidFill>
                  <a:srgbClr val="65503D"/>
                </a:solidFill>
                <a:latin typeface="Jella"/>
                <a:ea typeface="Jella"/>
                <a:cs typeface="Jella"/>
                <a:sym typeface="Jella"/>
              </a:rPr>
              <a:t> </a:t>
            </a:r>
            <a:r>
              <a:rPr lang="en-US" sz="2499" dirty="0" err="1">
                <a:solidFill>
                  <a:srgbClr val="65503D"/>
                </a:solidFill>
                <a:latin typeface="Jella"/>
                <a:ea typeface="Jella"/>
                <a:cs typeface="Jella"/>
                <a:sym typeface="Jella"/>
              </a:rPr>
              <a:t>gian</a:t>
            </a:r>
            <a:r>
              <a:rPr lang="en-US" sz="2499" dirty="0">
                <a:solidFill>
                  <a:srgbClr val="65503D"/>
                </a:solidFill>
                <a:latin typeface="Jella"/>
                <a:ea typeface="Jella"/>
                <a:cs typeface="Jella"/>
                <a:sym typeface="Jella"/>
              </a:rPr>
              <a:t> </a:t>
            </a:r>
            <a:r>
              <a:rPr lang="en-US" sz="2499" dirty="0" err="1">
                <a:solidFill>
                  <a:srgbClr val="65503D"/>
                </a:solidFill>
                <a:latin typeface="Jella"/>
                <a:ea typeface="Jella"/>
                <a:cs typeface="Jella"/>
                <a:sym typeface="Jella"/>
              </a:rPr>
              <a:t>và</a:t>
            </a:r>
            <a:r>
              <a:rPr lang="en-US" sz="2499" dirty="0">
                <a:solidFill>
                  <a:srgbClr val="65503D"/>
                </a:solidFill>
                <a:latin typeface="Jella"/>
                <a:ea typeface="Jella"/>
                <a:cs typeface="Jella"/>
                <a:sym typeface="Jella"/>
              </a:rPr>
              <a:t> chi </a:t>
            </a:r>
            <a:r>
              <a:rPr lang="en-US" sz="2499" dirty="0" err="1">
                <a:solidFill>
                  <a:srgbClr val="65503D"/>
                </a:solidFill>
                <a:latin typeface="Jella"/>
                <a:ea typeface="Jella"/>
                <a:cs typeface="Jella"/>
                <a:sym typeface="Jella"/>
              </a:rPr>
              <a:t>phí</a:t>
            </a:r>
            <a:r>
              <a:rPr lang="en-US" sz="2499" dirty="0">
                <a:solidFill>
                  <a:srgbClr val="65503D"/>
                </a:solidFill>
                <a:latin typeface="Jella"/>
                <a:ea typeface="Jella"/>
                <a:cs typeface="Jella"/>
                <a:sym typeface="Jella"/>
              </a:rPr>
              <a:t> di </a:t>
            </a:r>
            <a:r>
              <a:rPr lang="en-US" sz="2499" dirty="0" err="1">
                <a:solidFill>
                  <a:srgbClr val="65503D"/>
                </a:solidFill>
                <a:latin typeface="Jella"/>
                <a:ea typeface="Jella"/>
                <a:cs typeface="Jella"/>
                <a:sym typeface="Jella"/>
              </a:rPr>
              <a:t>chuyên</a:t>
            </a:r>
            <a:r>
              <a:rPr lang="en-US" sz="2499" dirty="0">
                <a:solidFill>
                  <a:srgbClr val="65503D"/>
                </a:solidFill>
                <a:latin typeface="Jella"/>
                <a:ea typeface="Jella"/>
                <a:cs typeface="Jella"/>
                <a:sym typeface="Jella"/>
              </a:rPr>
              <a:t> </a:t>
            </a:r>
            <a:r>
              <a:rPr lang="en-US" sz="2499" dirty="0" err="1">
                <a:solidFill>
                  <a:srgbClr val="65503D"/>
                </a:solidFill>
                <a:latin typeface="Jella"/>
                <a:ea typeface="Jella"/>
                <a:cs typeface="Jella"/>
                <a:sym typeface="Jella"/>
              </a:rPr>
              <a:t>nhưng</a:t>
            </a:r>
            <a:r>
              <a:rPr lang="en-US" sz="2499" dirty="0">
                <a:solidFill>
                  <a:srgbClr val="65503D"/>
                </a:solidFill>
                <a:latin typeface="Jella"/>
                <a:ea typeface="Jella"/>
                <a:cs typeface="Jella"/>
                <a:sym typeface="Jella"/>
              </a:rPr>
              <a:t> </a:t>
            </a:r>
            <a:r>
              <a:rPr lang="en-US" sz="2499" dirty="0" err="1">
                <a:solidFill>
                  <a:srgbClr val="65503D"/>
                </a:solidFill>
                <a:latin typeface="Jella"/>
                <a:ea typeface="Jella"/>
                <a:cs typeface="Jella"/>
                <a:sym typeface="Jella"/>
              </a:rPr>
              <a:t>vẫn</a:t>
            </a:r>
            <a:r>
              <a:rPr lang="en-US" sz="2499" dirty="0">
                <a:solidFill>
                  <a:srgbClr val="65503D"/>
                </a:solidFill>
                <a:latin typeface="Jella"/>
                <a:ea typeface="Jella"/>
                <a:cs typeface="Jella"/>
                <a:sym typeface="Jella"/>
              </a:rPr>
              <a:t> </a:t>
            </a:r>
            <a:r>
              <a:rPr lang="en-US" sz="2499" dirty="0" err="1">
                <a:solidFill>
                  <a:srgbClr val="65503D"/>
                </a:solidFill>
                <a:latin typeface="Jella"/>
                <a:ea typeface="Jella"/>
                <a:cs typeface="Jella"/>
                <a:sym typeface="Jella"/>
              </a:rPr>
              <a:t>đảm</a:t>
            </a:r>
            <a:r>
              <a:rPr lang="en-US" sz="2499" dirty="0">
                <a:solidFill>
                  <a:srgbClr val="65503D"/>
                </a:solidFill>
                <a:latin typeface="Jella"/>
                <a:ea typeface="Jella"/>
                <a:cs typeface="Jella"/>
                <a:sym typeface="Jella"/>
              </a:rPr>
              <a:t> </a:t>
            </a:r>
            <a:r>
              <a:rPr lang="en-US" sz="2499" dirty="0" err="1">
                <a:solidFill>
                  <a:srgbClr val="65503D"/>
                </a:solidFill>
                <a:latin typeface="Jella"/>
                <a:ea typeface="Jella"/>
                <a:cs typeface="Jella"/>
                <a:sym typeface="Jella"/>
              </a:rPr>
              <a:t>bảo</a:t>
            </a:r>
            <a:r>
              <a:rPr lang="en-US" sz="2499" dirty="0">
                <a:solidFill>
                  <a:srgbClr val="65503D"/>
                </a:solidFill>
                <a:latin typeface="Jella"/>
                <a:ea typeface="Jella"/>
                <a:cs typeface="Jella"/>
                <a:sym typeface="Jella"/>
              </a:rPr>
              <a:t> </a:t>
            </a:r>
            <a:r>
              <a:rPr lang="en-US" sz="2499" dirty="0" err="1">
                <a:solidFill>
                  <a:srgbClr val="65503D"/>
                </a:solidFill>
                <a:latin typeface="Jella"/>
                <a:ea typeface="Jella"/>
                <a:cs typeface="Jella"/>
                <a:sym typeface="Jella"/>
              </a:rPr>
              <a:t>hiệu</a:t>
            </a:r>
            <a:r>
              <a:rPr lang="en-US" sz="2499" dirty="0">
                <a:solidFill>
                  <a:srgbClr val="65503D"/>
                </a:solidFill>
                <a:latin typeface="Jella"/>
                <a:ea typeface="Jella"/>
                <a:cs typeface="Jella"/>
                <a:sym typeface="Jella"/>
              </a:rPr>
              <a:t> </a:t>
            </a:r>
            <a:r>
              <a:rPr lang="en-US" sz="2499" dirty="0" err="1">
                <a:solidFill>
                  <a:srgbClr val="65503D"/>
                </a:solidFill>
                <a:latin typeface="Jella"/>
                <a:ea typeface="Jella"/>
                <a:cs typeface="Jella"/>
                <a:sym typeface="Jella"/>
              </a:rPr>
              <a:t>quả</a:t>
            </a:r>
            <a:r>
              <a:rPr lang="en-US" sz="2499" dirty="0">
                <a:solidFill>
                  <a:srgbClr val="65503D"/>
                </a:solidFill>
                <a:latin typeface="Jella"/>
                <a:ea typeface="Jella"/>
                <a:cs typeface="Jella"/>
                <a:sym typeface="Jella"/>
              </a:rPr>
              <a:t> </a:t>
            </a:r>
            <a:r>
              <a:rPr lang="en-US" sz="2499" dirty="0" err="1">
                <a:solidFill>
                  <a:srgbClr val="65503D"/>
                </a:solidFill>
                <a:latin typeface="Jella"/>
                <a:ea typeface="Jella"/>
                <a:cs typeface="Jella"/>
                <a:sym typeface="Jella"/>
              </a:rPr>
              <a:t>thực</a:t>
            </a:r>
            <a:r>
              <a:rPr lang="en-US" sz="2499" dirty="0">
                <a:solidFill>
                  <a:srgbClr val="65503D"/>
                </a:solidFill>
                <a:latin typeface="Jella"/>
                <a:ea typeface="Jella"/>
                <a:cs typeface="Jella"/>
                <a:sym typeface="Jella"/>
              </a:rPr>
              <a:t> </a:t>
            </a:r>
            <a:r>
              <a:rPr lang="en-US" sz="2499" dirty="0" err="1">
                <a:solidFill>
                  <a:srgbClr val="65503D"/>
                </a:solidFill>
                <a:latin typeface="Jella"/>
                <a:ea typeface="Jella"/>
                <a:cs typeface="Jella"/>
                <a:sym typeface="Jella"/>
              </a:rPr>
              <a:t>hiện</a:t>
            </a:r>
            <a:r>
              <a:rPr lang="en-US" sz="2499" dirty="0">
                <a:solidFill>
                  <a:srgbClr val="65503D"/>
                </a:solidFill>
                <a:latin typeface="Jella"/>
                <a:ea typeface="Jella"/>
                <a:cs typeface="Jella"/>
                <a:sym typeface="Jella"/>
              </a:rPr>
              <a:t> </a:t>
            </a:r>
            <a:r>
              <a:rPr lang="en-US" sz="2499" dirty="0" err="1">
                <a:solidFill>
                  <a:srgbClr val="65503D"/>
                </a:solidFill>
                <a:latin typeface="Jella"/>
                <a:ea typeface="Jella"/>
                <a:cs typeface="Jella"/>
                <a:sym typeface="Jella"/>
              </a:rPr>
              <a:t>công</a:t>
            </a:r>
            <a:r>
              <a:rPr lang="en-US" sz="2499" dirty="0">
                <a:solidFill>
                  <a:srgbClr val="65503D"/>
                </a:solidFill>
                <a:latin typeface="Jella"/>
                <a:ea typeface="Jella"/>
                <a:cs typeface="Jella"/>
                <a:sym typeface="Jella"/>
              </a:rPr>
              <a:t> </a:t>
            </a:r>
            <a:r>
              <a:rPr lang="en-US" sz="2499" dirty="0" err="1">
                <a:solidFill>
                  <a:srgbClr val="65503D"/>
                </a:solidFill>
                <a:latin typeface="Jella"/>
                <a:ea typeface="Jella"/>
                <a:cs typeface="Jella"/>
                <a:sym typeface="Jella"/>
              </a:rPr>
              <a:t>việc</a:t>
            </a:r>
            <a:r>
              <a:rPr lang="en-US" sz="2499" dirty="0">
                <a:solidFill>
                  <a:srgbClr val="65503D"/>
                </a:solidFill>
                <a:latin typeface="Jella"/>
                <a:ea typeface="Jella"/>
                <a:cs typeface="Jella"/>
                <a:sym typeface="Jella"/>
              </a:rPr>
              <a:t> </a:t>
            </a:r>
            <a:r>
              <a:rPr lang="en-US" sz="2499" dirty="0" err="1">
                <a:solidFill>
                  <a:srgbClr val="65503D"/>
                </a:solidFill>
                <a:latin typeface="Jella"/>
                <a:ea typeface="Jella"/>
                <a:cs typeface="Jella"/>
                <a:sym typeface="Jella"/>
              </a:rPr>
              <a:t>và</a:t>
            </a:r>
            <a:r>
              <a:rPr lang="en-US" sz="2499" dirty="0">
                <a:solidFill>
                  <a:srgbClr val="65503D"/>
                </a:solidFill>
                <a:latin typeface="Jella"/>
                <a:ea typeface="Jella"/>
                <a:cs typeface="Jella"/>
                <a:sym typeface="Jella"/>
              </a:rPr>
              <a:t> </a:t>
            </a:r>
            <a:r>
              <a:rPr lang="en-US" sz="2499" dirty="0" err="1">
                <a:solidFill>
                  <a:srgbClr val="65503D"/>
                </a:solidFill>
                <a:latin typeface="Jella"/>
                <a:ea typeface="Jella"/>
                <a:cs typeface="Jella"/>
                <a:sym typeface="Jella"/>
              </a:rPr>
              <a:t>đáp</a:t>
            </a:r>
            <a:r>
              <a:rPr lang="en-US" sz="2499" dirty="0">
                <a:solidFill>
                  <a:srgbClr val="65503D"/>
                </a:solidFill>
                <a:latin typeface="Jella"/>
                <a:ea typeface="Jella"/>
                <a:cs typeface="Jella"/>
                <a:sym typeface="Jella"/>
              </a:rPr>
              <a:t> </a:t>
            </a:r>
            <a:r>
              <a:rPr lang="en-US" sz="2499" dirty="0" err="1">
                <a:solidFill>
                  <a:srgbClr val="65503D"/>
                </a:solidFill>
                <a:latin typeface="Jella"/>
                <a:ea typeface="Jella"/>
                <a:cs typeface="Jella"/>
                <a:sym typeface="Jella"/>
              </a:rPr>
              <a:t>ứng</a:t>
            </a:r>
            <a:r>
              <a:rPr lang="en-US" sz="2499" dirty="0">
                <a:solidFill>
                  <a:srgbClr val="65503D"/>
                </a:solidFill>
                <a:latin typeface="Jella"/>
                <a:ea typeface="Jella"/>
                <a:cs typeface="Jella"/>
                <a:sym typeface="Jella"/>
              </a:rPr>
              <a:t> </a:t>
            </a:r>
            <a:r>
              <a:rPr lang="en-US" sz="2499" dirty="0" err="1">
                <a:solidFill>
                  <a:srgbClr val="65503D"/>
                </a:solidFill>
                <a:latin typeface="Jella"/>
                <a:ea typeface="Jella"/>
                <a:cs typeface="Jella"/>
                <a:sym typeface="Jella"/>
              </a:rPr>
              <a:t>yêu</a:t>
            </a:r>
            <a:r>
              <a:rPr lang="en-US" sz="2499" dirty="0">
                <a:solidFill>
                  <a:srgbClr val="65503D"/>
                </a:solidFill>
                <a:latin typeface="Jella"/>
                <a:ea typeface="Jella"/>
                <a:cs typeface="Jella"/>
                <a:sym typeface="Jella"/>
              </a:rPr>
              <a:t> </a:t>
            </a:r>
            <a:r>
              <a:rPr lang="en-US" sz="2499" dirty="0" err="1">
                <a:solidFill>
                  <a:srgbClr val="65503D"/>
                </a:solidFill>
                <a:latin typeface="Jella"/>
                <a:ea typeface="Jella"/>
                <a:cs typeface="Jella"/>
                <a:sym typeface="Jella"/>
              </a:rPr>
              <a:t>cầu</a:t>
            </a:r>
            <a:r>
              <a:rPr lang="en-US" sz="2499" dirty="0">
                <a:solidFill>
                  <a:srgbClr val="65503D"/>
                </a:solidFill>
                <a:latin typeface="Jella"/>
                <a:ea typeface="Jella"/>
                <a:cs typeface="Jella"/>
                <a:sym typeface="Jella"/>
              </a:rPr>
              <a:t> </a:t>
            </a:r>
            <a:r>
              <a:rPr lang="en-US" sz="2499" dirty="0" err="1">
                <a:solidFill>
                  <a:srgbClr val="65503D"/>
                </a:solidFill>
                <a:latin typeface="Jella"/>
                <a:ea typeface="Jella"/>
                <a:cs typeface="Jella"/>
                <a:sym typeface="Jella"/>
              </a:rPr>
              <a:t>kết</a:t>
            </a:r>
            <a:r>
              <a:rPr lang="en-US" sz="2499" dirty="0">
                <a:solidFill>
                  <a:srgbClr val="65503D"/>
                </a:solidFill>
                <a:latin typeface="Jella"/>
                <a:ea typeface="Jella"/>
                <a:cs typeface="Jella"/>
                <a:sym typeface="Jella"/>
              </a:rPr>
              <a:t> </a:t>
            </a:r>
            <a:r>
              <a:rPr lang="en-US" sz="2499" dirty="0" err="1">
                <a:solidFill>
                  <a:srgbClr val="65503D"/>
                </a:solidFill>
                <a:latin typeface="Jella"/>
                <a:ea typeface="Jella"/>
                <a:cs typeface="Jella"/>
                <a:sym typeface="Jella"/>
              </a:rPr>
              <a:t>nổi</a:t>
            </a:r>
            <a:r>
              <a:rPr lang="en-US" sz="2499" dirty="0">
                <a:solidFill>
                  <a:srgbClr val="65503D"/>
                </a:solidFill>
                <a:latin typeface="Jella"/>
                <a:ea typeface="Jella"/>
                <a:cs typeface="Jella"/>
                <a:sym typeface="Jella"/>
              </a:rPr>
              <a:t> con </a:t>
            </a:r>
            <a:r>
              <a:rPr lang="en-US" sz="2499" dirty="0" err="1">
                <a:solidFill>
                  <a:srgbClr val="65503D"/>
                </a:solidFill>
                <a:latin typeface="Jella"/>
                <a:ea typeface="Jella"/>
                <a:cs typeface="Jella"/>
                <a:sym typeface="Jella"/>
              </a:rPr>
              <a:t>người</a:t>
            </a:r>
            <a:r>
              <a:rPr lang="en-US" sz="2499" dirty="0">
                <a:solidFill>
                  <a:srgbClr val="65503D"/>
                </a:solidFill>
                <a:latin typeface="Jella"/>
                <a:ea typeface="Jella"/>
                <a:cs typeface="Jella"/>
                <a:sym typeface="Jella"/>
              </a:rPr>
              <a:t> </a:t>
            </a:r>
            <a:r>
              <a:rPr lang="en-US" sz="2499" dirty="0" err="1">
                <a:solidFill>
                  <a:srgbClr val="65503D"/>
                </a:solidFill>
                <a:latin typeface="Jella"/>
                <a:ea typeface="Jella"/>
                <a:cs typeface="Jella"/>
                <a:sym typeface="Jella"/>
              </a:rPr>
              <a:t>trong</a:t>
            </a:r>
            <a:r>
              <a:rPr lang="en-US" sz="2499" dirty="0">
                <a:solidFill>
                  <a:srgbClr val="65503D"/>
                </a:solidFill>
                <a:latin typeface="Jella"/>
                <a:ea typeface="Jella"/>
                <a:cs typeface="Jella"/>
                <a:sym typeface="Jella"/>
              </a:rPr>
              <a:t> </a:t>
            </a:r>
            <a:r>
              <a:rPr lang="en-US" sz="2499" dirty="0" err="1">
                <a:solidFill>
                  <a:srgbClr val="65503D"/>
                </a:solidFill>
                <a:latin typeface="Jella"/>
                <a:ea typeface="Jella"/>
                <a:cs typeface="Jella"/>
                <a:sym typeface="Jella"/>
              </a:rPr>
              <a:t>cuộc</a:t>
            </a:r>
            <a:r>
              <a:rPr lang="en-US" sz="2499" dirty="0">
                <a:solidFill>
                  <a:srgbClr val="65503D"/>
                </a:solidFill>
                <a:latin typeface="Jella"/>
                <a:ea typeface="Jella"/>
                <a:cs typeface="Jella"/>
                <a:sym typeface="Jella"/>
              </a:rPr>
              <a:t> </a:t>
            </a:r>
            <a:r>
              <a:rPr lang="en-US" sz="2499" dirty="0" err="1">
                <a:solidFill>
                  <a:srgbClr val="65503D"/>
                </a:solidFill>
                <a:latin typeface="Jella"/>
                <a:ea typeface="Jella"/>
                <a:cs typeface="Jella"/>
                <a:sym typeface="Jella"/>
              </a:rPr>
              <a:t>sông</a:t>
            </a:r>
            <a:r>
              <a:rPr lang="en-US" sz="2499" dirty="0">
                <a:solidFill>
                  <a:srgbClr val="65503D"/>
                </a:solidFill>
                <a:latin typeface="Jella"/>
                <a:ea typeface="Jella"/>
                <a:cs typeface="Jella"/>
                <a:sym typeface="Jella"/>
              </a:rPr>
              <a:t>.</a:t>
            </a:r>
          </a:p>
          <a:p>
            <a:pPr algn="l">
              <a:lnSpc>
                <a:spcPts val="3499"/>
              </a:lnSpc>
            </a:pPr>
            <a:endParaRPr lang="en-US" sz="2499" dirty="0">
              <a:solidFill>
                <a:srgbClr val="65503D"/>
              </a:solidFill>
              <a:latin typeface="Jella"/>
              <a:ea typeface="Jella"/>
              <a:cs typeface="Jella"/>
              <a:sym typeface="Jella"/>
            </a:endParaRPr>
          </a:p>
        </p:txBody>
      </p:sp>
      <p:sp>
        <p:nvSpPr>
          <p:cNvPr id="20" name="TextBox 20"/>
          <p:cNvSpPr txBox="1"/>
          <p:nvPr/>
        </p:nvSpPr>
        <p:spPr>
          <a:xfrm>
            <a:off x="2688377" y="5825850"/>
            <a:ext cx="13433574" cy="1936750"/>
          </a:xfrm>
          <a:prstGeom prst="rect">
            <a:avLst/>
          </a:prstGeom>
        </p:spPr>
        <p:txBody>
          <a:bodyPr lIns="0" tIns="0" rIns="0" bIns="0" rtlCol="0" anchor="t">
            <a:spAutoFit/>
          </a:bodyPr>
          <a:lstStyle/>
          <a:p>
            <a:pPr algn="l">
              <a:lnSpc>
                <a:spcPts val="3499"/>
              </a:lnSpc>
            </a:pPr>
            <a:r>
              <a:rPr lang="en-US" sz="2499" b="1" i="1" dirty="0" err="1">
                <a:solidFill>
                  <a:srgbClr val="65503D"/>
                </a:solidFill>
                <a:latin typeface="Jella Bold Italics"/>
                <a:ea typeface="Jella Bold Italics"/>
                <a:cs typeface="Jella Bold Italics"/>
                <a:sym typeface="Jella Bold Italics"/>
              </a:rPr>
              <a:t>Mở</a:t>
            </a:r>
            <a:r>
              <a:rPr lang="en-US" sz="2499" b="1" i="1" dirty="0">
                <a:solidFill>
                  <a:srgbClr val="65503D"/>
                </a:solidFill>
                <a:latin typeface="Jella Bold Italics"/>
                <a:ea typeface="Jella Bold Italics"/>
                <a:cs typeface="Jella Bold Italics"/>
                <a:sym typeface="Jella Bold Italics"/>
              </a:rPr>
              <a:t> </a:t>
            </a:r>
            <a:r>
              <a:rPr lang="en-US" sz="2499" b="1" i="1" dirty="0" err="1">
                <a:solidFill>
                  <a:srgbClr val="65503D"/>
                </a:solidFill>
                <a:latin typeface="Jella Bold Italics"/>
                <a:ea typeface="Jella Bold Italics"/>
                <a:cs typeface="Jella Bold Italics"/>
                <a:sym typeface="Jella Bold Italics"/>
              </a:rPr>
              <a:t>rộng</a:t>
            </a:r>
            <a:r>
              <a:rPr lang="en-US" sz="2499" b="1" i="1" dirty="0">
                <a:solidFill>
                  <a:srgbClr val="65503D"/>
                </a:solidFill>
                <a:latin typeface="Jella Bold Italics"/>
                <a:ea typeface="Jella Bold Italics"/>
                <a:cs typeface="Jella Bold Italics"/>
                <a:sym typeface="Jella Bold Italics"/>
              </a:rPr>
              <a:t> </a:t>
            </a:r>
            <a:r>
              <a:rPr lang="en-US" sz="2499" b="1" i="1" dirty="0" err="1">
                <a:solidFill>
                  <a:srgbClr val="65503D"/>
                </a:solidFill>
                <a:latin typeface="Jella Bold Italics"/>
                <a:ea typeface="Jella Bold Italics"/>
                <a:cs typeface="Jella Bold Italics"/>
                <a:sym typeface="Jella Bold Italics"/>
              </a:rPr>
              <a:t>kết</a:t>
            </a:r>
            <a:r>
              <a:rPr lang="en-US" sz="2499" b="1" i="1" dirty="0">
                <a:solidFill>
                  <a:srgbClr val="65503D"/>
                </a:solidFill>
                <a:latin typeface="Jella Bold Italics"/>
                <a:ea typeface="Jella Bold Italics"/>
                <a:cs typeface="Jella Bold Italics"/>
                <a:sym typeface="Jella Bold Italics"/>
              </a:rPr>
              <a:t> </a:t>
            </a:r>
            <a:r>
              <a:rPr lang="en-US" sz="2499" b="1" i="1" dirty="0" err="1">
                <a:solidFill>
                  <a:srgbClr val="65503D"/>
                </a:solidFill>
                <a:latin typeface="Jella Bold Italics"/>
                <a:ea typeface="Jella Bold Italics"/>
                <a:cs typeface="Jella Bold Italics"/>
                <a:sym typeface="Jella Bold Italics"/>
              </a:rPr>
              <a:t>nối</a:t>
            </a:r>
            <a:r>
              <a:rPr lang="en-US" sz="2499" b="1" i="1" dirty="0">
                <a:solidFill>
                  <a:srgbClr val="65503D"/>
                </a:solidFill>
                <a:latin typeface="Jella Bold Italics"/>
                <a:ea typeface="Jella Bold Italics"/>
                <a:cs typeface="Jella Bold Italics"/>
                <a:sym typeface="Jella Bold Italics"/>
              </a:rPr>
              <a:t> </a:t>
            </a:r>
            <a:r>
              <a:rPr lang="en-US" sz="2499" b="1" i="1" dirty="0" err="1">
                <a:solidFill>
                  <a:srgbClr val="65503D"/>
                </a:solidFill>
                <a:latin typeface="Jella Bold Italics"/>
                <a:ea typeface="Jella Bold Italics"/>
                <a:cs typeface="Jella Bold Italics"/>
                <a:sym typeface="Jella Bold Italics"/>
              </a:rPr>
              <a:t>xã</a:t>
            </a:r>
            <a:r>
              <a:rPr lang="en-US" sz="2499" b="1" i="1" dirty="0">
                <a:solidFill>
                  <a:srgbClr val="65503D"/>
                </a:solidFill>
                <a:latin typeface="Jella Bold Italics"/>
                <a:ea typeface="Jella Bold Italics"/>
                <a:cs typeface="Jella Bold Italics"/>
                <a:sym typeface="Jella Bold Italics"/>
              </a:rPr>
              <a:t> </a:t>
            </a:r>
            <a:r>
              <a:rPr lang="en-US" sz="2499" b="1" i="1" dirty="0" err="1">
                <a:solidFill>
                  <a:srgbClr val="65503D"/>
                </a:solidFill>
                <a:latin typeface="Jella Bold Italics"/>
                <a:ea typeface="Jella Bold Italics"/>
                <a:cs typeface="Jella Bold Italics"/>
                <a:sym typeface="Jella Bold Italics"/>
              </a:rPr>
              <a:t>hội</a:t>
            </a:r>
            <a:r>
              <a:rPr lang="en-US" sz="2499" dirty="0">
                <a:solidFill>
                  <a:srgbClr val="65503D"/>
                </a:solidFill>
                <a:latin typeface="Jella"/>
                <a:ea typeface="Jella"/>
                <a:cs typeface="Jella"/>
                <a:sym typeface="Jella"/>
              </a:rPr>
              <a:t>: Giao </a:t>
            </a:r>
            <a:r>
              <a:rPr lang="en-US" sz="2499" dirty="0" err="1">
                <a:solidFill>
                  <a:srgbClr val="65503D"/>
                </a:solidFill>
                <a:latin typeface="Jella"/>
                <a:ea typeface="Jella"/>
                <a:cs typeface="Jella"/>
                <a:sym typeface="Jella"/>
              </a:rPr>
              <a:t>tiếp</a:t>
            </a:r>
            <a:r>
              <a:rPr lang="en-US" sz="2499" dirty="0">
                <a:solidFill>
                  <a:srgbClr val="65503D"/>
                </a:solidFill>
                <a:latin typeface="Jella"/>
                <a:ea typeface="Jella"/>
                <a:cs typeface="Jella"/>
                <a:sym typeface="Jella"/>
              </a:rPr>
              <a:t> </a:t>
            </a:r>
            <a:r>
              <a:rPr lang="en-US" sz="2499" dirty="0" err="1">
                <a:solidFill>
                  <a:srgbClr val="65503D"/>
                </a:solidFill>
                <a:latin typeface="Jella"/>
                <a:ea typeface="Jella"/>
                <a:cs typeface="Jella"/>
                <a:sym typeface="Jella"/>
              </a:rPr>
              <a:t>trực</a:t>
            </a:r>
            <a:r>
              <a:rPr lang="en-US" sz="2499" dirty="0">
                <a:solidFill>
                  <a:srgbClr val="65503D"/>
                </a:solidFill>
                <a:latin typeface="Jella"/>
                <a:ea typeface="Jella"/>
                <a:cs typeface="Jella"/>
                <a:sym typeface="Jella"/>
              </a:rPr>
              <a:t> </a:t>
            </a:r>
            <a:r>
              <a:rPr lang="en-US" sz="2499" dirty="0" err="1">
                <a:solidFill>
                  <a:srgbClr val="65503D"/>
                </a:solidFill>
                <a:latin typeface="Jella"/>
                <a:ea typeface="Jella"/>
                <a:cs typeface="Jella"/>
                <a:sym typeface="Jella"/>
              </a:rPr>
              <a:t>tuyến</a:t>
            </a:r>
            <a:r>
              <a:rPr lang="en-US" sz="2499" dirty="0">
                <a:solidFill>
                  <a:srgbClr val="65503D"/>
                </a:solidFill>
                <a:latin typeface="Jella"/>
                <a:ea typeface="Jella"/>
                <a:cs typeface="Jella"/>
                <a:sym typeface="Jella"/>
              </a:rPr>
              <a:t> </a:t>
            </a:r>
            <a:r>
              <a:rPr lang="en-US" sz="2499" dirty="0" err="1">
                <a:solidFill>
                  <a:srgbClr val="65503D"/>
                </a:solidFill>
                <a:latin typeface="Jella"/>
                <a:ea typeface="Jella"/>
                <a:cs typeface="Jella"/>
                <a:sym typeface="Jella"/>
              </a:rPr>
              <a:t>giúp</a:t>
            </a:r>
            <a:r>
              <a:rPr lang="en-US" sz="2499" dirty="0">
                <a:solidFill>
                  <a:srgbClr val="65503D"/>
                </a:solidFill>
                <a:latin typeface="Jella"/>
                <a:ea typeface="Jella"/>
                <a:cs typeface="Jella"/>
                <a:sym typeface="Jella"/>
              </a:rPr>
              <a:t> </a:t>
            </a:r>
            <a:r>
              <a:rPr lang="en-US" sz="2499" dirty="0" err="1">
                <a:solidFill>
                  <a:srgbClr val="65503D"/>
                </a:solidFill>
                <a:latin typeface="Jella"/>
                <a:ea typeface="Jella"/>
                <a:cs typeface="Jella"/>
                <a:sym typeface="Jella"/>
              </a:rPr>
              <a:t>dễ</a:t>
            </a:r>
            <a:r>
              <a:rPr lang="en-US" sz="2499" dirty="0">
                <a:solidFill>
                  <a:srgbClr val="65503D"/>
                </a:solidFill>
                <a:latin typeface="Jella"/>
                <a:ea typeface="Jella"/>
                <a:cs typeface="Jella"/>
                <a:sym typeface="Jella"/>
              </a:rPr>
              <a:t> </a:t>
            </a:r>
            <a:r>
              <a:rPr lang="en-US" sz="2499" dirty="0" err="1">
                <a:solidFill>
                  <a:srgbClr val="65503D"/>
                </a:solidFill>
                <a:latin typeface="Jella"/>
                <a:ea typeface="Jella"/>
                <a:cs typeface="Jella"/>
                <a:sym typeface="Jella"/>
              </a:rPr>
              <a:t>dàng</a:t>
            </a:r>
            <a:r>
              <a:rPr lang="en-US" sz="2499" dirty="0">
                <a:solidFill>
                  <a:srgbClr val="65503D"/>
                </a:solidFill>
                <a:latin typeface="Jella"/>
                <a:ea typeface="Jella"/>
                <a:cs typeface="Jella"/>
                <a:sym typeface="Jella"/>
              </a:rPr>
              <a:t> </a:t>
            </a:r>
            <a:r>
              <a:rPr lang="en-US" sz="2499" dirty="0" err="1">
                <a:solidFill>
                  <a:srgbClr val="65503D"/>
                </a:solidFill>
                <a:latin typeface="Jella"/>
                <a:ea typeface="Jella"/>
                <a:cs typeface="Jella"/>
                <a:sym typeface="Jella"/>
              </a:rPr>
              <a:t>mở</a:t>
            </a:r>
            <a:r>
              <a:rPr lang="en-US" sz="2499" dirty="0">
                <a:solidFill>
                  <a:srgbClr val="65503D"/>
                </a:solidFill>
                <a:latin typeface="Jella"/>
                <a:ea typeface="Jella"/>
                <a:cs typeface="Jella"/>
                <a:sym typeface="Jella"/>
              </a:rPr>
              <a:t> </a:t>
            </a:r>
            <a:r>
              <a:rPr lang="en-US" sz="2499" dirty="0" err="1">
                <a:solidFill>
                  <a:srgbClr val="65503D"/>
                </a:solidFill>
                <a:latin typeface="Jella"/>
                <a:ea typeface="Jella"/>
                <a:cs typeface="Jella"/>
                <a:sym typeface="Jella"/>
              </a:rPr>
              <a:t>rộng</a:t>
            </a:r>
            <a:r>
              <a:rPr lang="en-US" sz="2499" dirty="0">
                <a:solidFill>
                  <a:srgbClr val="65503D"/>
                </a:solidFill>
                <a:latin typeface="Jella"/>
                <a:ea typeface="Jella"/>
                <a:cs typeface="Jella"/>
                <a:sym typeface="Jella"/>
              </a:rPr>
              <a:t> </a:t>
            </a:r>
            <a:r>
              <a:rPr lang="en-US" sz="2499" dirty="0" err="1">
                <a:solidFill>
                  <a:srgbClr val="65503D"/>
                </a:solidFill>
                <a:latin typeface="Jella"/>
                <a:ea typeface="Jella"/>
                <a:cs typeface="Jella"/>
                <a:sym typeface="Jella"/>
              </a:rPr>
              <a:t>mạng</a:t>
            </a:r>
            <a:r>
              <a:rPr lang="en-US" sz="2499" dirty="0">
                <a:solidFill>
                  <a:srgbClr val="65503D"/>
                </a:solidFill>
                <a:latin typeface="Jella"/>
                <a:ea typeface="Jella"/>
                <a:cs typeface="Jella"/>
                <a:sym typeface="Jella"/>
              </a:rPr>
              <a:t> </a:t>
            </a:r>
            <a:r>
              <a:rPr lang="en-US" sz="2499" dirty="0" err="1">
                <a:solidFill>
                  <a:srgbClr val="65503D"/>
                </a:solidFill>
                <a:latin typeface="Jella"/>
                <a:ea typeface="Jella"/>
                <a:cs typeface="Jella"/>
                <a:sym typeface="Jella"/>
              </a:rPr>
              <a:t>lưới</a:t>
            </a:r>
            <a:r>
              <a:rPr lang="en-US" sz="2499" dirty="0">
                <a:solidFill>
                  <a:srgbClr val="65503D"/>
                </a:solidFill>
                <a:latin typeface="Jella"/>
                <a:ea typeface="Jella"/>
                <a:cs typeface="Jella"/>
                <a:sym typeface="Jella"/>
              </a:rPr>
              <a:t> </a:t>
            </a:r>
            <a:r>
              <a:rPr lang="en-US" sz="2499" dirty="0" err="1">
                <a:solidFill>
                  <a:srgbClr val="65503D"/>
                </a:solidFill>
                <a:latin typeface="Jella"/>
                <a:ea typeface="Jella"/>
                <a:cs typeface="Jella"/>
                <a:sym typeface="Jella"/>
              </a:rPr>
              <a:t>quan</a:t>
            </a:r>
            <a:r>
              <a:rPr lang="en-US" sz="2499" dirty="0">
                <a:solidFill>
                  <a:srgbClr val="65503D"/>
                </a:solidFill>
                <a:latin typeface="Jella"/>
                <a:ea typeface="Jella"/>
                <a:cs typeface="Jella"/>
                <a:sym typeface="Jella"/>
              </a:rPr>
              <a:t> </a:t>
            </a:r>
            <a:r>
              <a:rPr lang="en-US" sz="2499" dirty="0" err="1">
                <a:solidFill>
                  <a:srgbClr val="65503D"/>
                </a:solidFill>
                <a:latin typeface="Jella"/>
                <a:ea typeface="Jella"/>
                <a:cs typeface="Jella"/>
                <a:sym typeface="Jella"/>
              </a:rPr>
              <a:t>hệ</a:t>
            </a:r>
            <a:r>
              <a:rPr lang="en-US" sz="2499" dirty="0">
                <a:solidFill>
                  <a:srgbClr val="65503D"/>
                </a:solidFill>
                <a:latin typeface="Jella"/>
                <a:ea typeface="Jella"/>
                <a:cs typeface="Jella"/>
                <a:sym typeface="Jella"/>
              </a:rPr>
              <a:t> </a:t>
            </a:r>
            <a:r>
              <a:rPr lang="en-US" sz="2499" dirty="0" err="1">
                <a:solidFill>
                  <a:srgbClr val="65503D"/>
                </a:solidFill>
                <a:latin typeface="Jella"/>
                <a:ea typeface="Jella"/>
                <a:cs typeface="Jella"/>
                <a:sym typeface="Jella"/>
              </a:rPr>
              <a:t>xã</a:t>
            </a:r>
            <a:r>
              <a:rPr lang="en-US" sz="2499" dirty="0">
                <a:solidFill>
                  <a:srgbClr val="65503D"/>
                </a:solidFill>
                <a:latin typeface="Jella"/>
                <a:ea typeface="Jella"/>
                <a:cs typeface="Jella"/>
                <a:sym typeface="Jella"/>
              </a:rPr>
              <a:t> </a:t>
            </a:r>
            <a:r>
              <a:rPr lang="en-US" sz="2499" dirty="0" err="1">
                <a:solidFill>
                  <a:srgbClr val="65503D"/>
                </a:solidFill>
                <a:latin typeface="Jella"/>
                <a:ea typeface="Jella"/>
                <a:cs typeface="Jella"/>
                <a:sym typeface="Jella"/>
              </a:rPr>
              <a:t>hội</a:t>
            </a:r>
            <a:r>
              <a:rPr lang="en-US" sz="2499" dirty="0">
                <a:solidFill>
                  <a:srgbClr val="65503D"/>
                </a:solidFill>
                <a:latin typeface="Jella"/>
                <a:ea typeface="Jella"/>
                <a:cs typeface="Jella"/>
                <a:sym typeface="Jella"/>
              </a:rPr>
              <a:t> </a:t>
            </a:r>
            <a:r>
              <a:rPr lang="en-US" sz="2499" dirty="0" err="1">
                <a:solidFill>
                  <a:srgbClr val="65503D"/>
                </a:solidFill>
                <a:latin typeface="Jella"/>
                <a:ea typeface="Jella"/>
                <a:cs typeface="Jella"/>
                <a:sym typeface="Jella"/>
              </a:rPr>
              <a:t>và</a:t>
            </a:r>
            <a:r>
              <a:rPr lang="en-US" sz="2499" dirty="0">
                <a:solidFill>
                  <a:srgbClr val="65503D"/>
                </a:solidFill>
                <a:latin typeface="Jella"/>
                <a:ea typeface="Jella"/>
                <a:cs typeface="Jella"/>
                <a:sym typeface="Jella"/>
              </a:rPr>
              <a:t> </a:t>
            </a:r>
            <a:r>
              <a:rPr lang="en-US" sz="2499" dirty="0" err="1">
                <a:solidFill>
                  <a:srgbClr val="65503D"/>
                </a:solidFill>
                <a:latin typeface="Jella"/>
                <a:ea typeface="Jella"/>
                <a:cs typeface="Jella"/>
                <a:sym typeface="Jella"/>
              </a:rPr>
              <a:t>kết</a:t>
            </a:r>
            <a:r>
              <a:rPr lang="en-US" sz="2499" dirty="0">
                <a:solidFill>
                  <a:srgbClr val="65503D"/>
                </a:solidFill>
                <a:latin typeface="Jella"/>
                <a:ea typeface="Jella"/>
                <a:cs typeface="Jella"/>
                <a:sym typeface="Jella"/>
              </a:rPr>
              <a:t> </a:t>
            </a:r>
            <a:r>
              <a:rPr lang="en-US" sz="2499" dirty="0" err="1">
                <a:solidFill>
                  <a:srgbClr val="65503D"/>
                </a:solidFill>
                <a:latin typeface="Jella"/>
                <a:ea typeface="Jella"/>
                <a:cs typeface="Jella"/>
                <a:sym typeface="Jella"/>
              </a:rPr>
              <a:t>nối</a:t>
            </a:r>
            <a:r>
              <a:rPr lang="en-US" sz="2499" dirty="0">
                <a:solidFill>
                  <a:srgbClr val="65503D"/>
                </a:solidFill>
                <a:latin typeface="Jella"/>
                <a:ea typeface="Jella"/>
                <a:cs typeface="Jella"/>
                <a:sym typeface="Jella"/>
              </a:rPr>
              <a:t> </a:t>
            </a:r>
            <a:r>
              <a:rPr lang="en-US" sz="2499" dirty="0" err="1">
                <a:solidFill>
                  <a:srgbClr val="65503D"/>
                </a:solidFill>
                <a:latin typeface="Jella"/>
                <a:ea typeface="Jella"/>
                <a:cs typeface="Jella"/>
                <a:sym typeface="Jella"/>
              </a:rPr>
              <a:t>nhiều</a:t>
            </a:r>
            <a:r>
              <a:rPr lang="en-US" sz="2499" dirty="0">
                <a:solidFill>
                  <a:srgbClr val="65503D"/>
                </a:solidFill>
                <a:latin typeface="Jella"/>
                <a:ea typeface="Jella"/>
                <a:cs typeface="Jella"/>
                <a:sym typeface="Jella"/>
              </a:rPr>
              <a:t> </a:t>
            </a:r>
            <a:r>
              <a:rPr lang="en-US" sz="2499" dirty="0" err="1">
                <a:solidFill>
                  <a:srgbClr val="65503D"/>
                </a:solidFill>
                <a:latin typeface="Jella"/>
                <a:ea typeface="Jella"/>
                <a:cs typeface="Jella"/>
                <a:sym typeface="Jella"/>
              </a:rPr>
              <a:t>người</a:t>
            </a:r>
            <a:r>
              <a:rPr lang="en-US" sz="2499" dirty="0">
                <a:solidFill>
                  <a:srgbClr val="65503D"/>
                </a:solidFill>
                <a:latin typeface="Jella"/>
                <a:ea typeface="Jella"/>
                <a:cs typeface="Jella"/>
                <a:sym typeface="Jella"/>
              </a:rPr>
              <a:t> </a:t>
            </a:r>
            <a:r>
              <a:rPr lang="en-US" sz="2499" dirty="0" err="1">
                <a:solidFill>
                  <a:srgbClr val="65503D"/>
                </a:solidFill>
                <a:latin typeface="Jella"/>
                <a:ea typeface="Jella"/>
                <a:cs typeface="Jella"/>
                <a:sym typeface="Jella"/>
              </a:rPr>
              <a:t>khác</a:t>
            </a:r>
            <a:r>
              <a:rPr lang="en-US" sz="2499" dirty="0">
                <a:solidFill>
                  <a:srgbClr val="65503D"/>
                </a:solidFill>
                <a:latin typeface="Jella"/>
                <a:ea typeface="Jella"/>
                <a:cs typeface="Jella"/>
                <a:sym typeface="Jella"/>
              </a:rPr>
              <a:t> </a:t>
            </a:r>
            <a:r>
              <a:rPr lang="en-US" sz="2499" dirty="0" err="1">
                <a:solidFill>
                  <a:srgbClr val="65503D"/>
                </a:solidFill>
                <a:latin typeface="Jella"/>
                <a:ea typeface="Jella"/>
                <a:cs typeface="Jella"/>
                <a:sym typeface="Jella"/>
              </a:rPr>
              <a:t>nhau</a:t>
            </a:r>
            <a:r>
              <a:rPr lang="en-US" sz="2499" dirty="0">
                <a:solidFill>
                  <a:srgbClr val="65503D"/>
                </a:solidFill>
                <a:latin typeface="Jella"/>
                <a:ea typeface="Jella"/>
                <a:cs typeface="Jella"/>
                <a:sym typeface="Jella"/>
              </a:rPr>
              <a:t> </a:t>
            </a:r>
            <a:r>
              <a:rPr lang="en-US" sz="2499" dirty="0" err="1">
                <a:solidFill>
                  <a:srgbClr val="65503D"/>
                </a:solidFill>
                <a:latin typeface="Jella"/>
                <a:ea typeface="Jella"/>
                <a:cs typeface="Jella"/>
                <a:sym typeface="Jella"/>
              </a:rPr>
              <a:t>có</a:t>
            </a:r>
            <a:r>
              <a:rPr lang="en-US" sz="2499" dirty="0">
                <a:solidFill>
                  <a:srgbClr val="65503D"/>
                </a:solidFill>
                <a:latin typeface="Jella"/>
                <a:ea typeface="Jella"/>
                <a:cs typeface="Jella"/>
                <a:sym typeface="Jella"/>
              </a:rPr>
              <a:t> </a:t>
            </a:r>
            <a:r>
              <a:rPr lang="en-US" sz="2499" dirty="0" err="1">
                <a:solidFill>
                  <a:srgbClr val="65503D"/>
                </a:solidFill>
                <a:latin typeface="Jella"/>
                <a:ea typeface="Jella"/>
                <a:cs typeface="Jella"/>
                <a:sym typeface="Jella"/>
              </a:rPr>
              <a:t>cùng</a:t>
            </a:r>
            <a:r>
              <a:rPr lang="en-US" sz="2499" dirty="0">
                <a:solidFill>
                  <a:srgbClr val="65503D"/>
                </a:solidFill>
                <a:latin typeface="Jella"/>
                <a:ea typeface="Jella"/>
                <a:cs typeface="Jella"/>
                <a:sym typeface="Jella"/>
              </a:rPr>
              <a:t> </a:t>
            </a:r>
            <a:r>
              <a:rPr lang="en-US" sz="2499" dirty="0" err="1">
                <a:solidFill>
                  <a:srgbClr val="65503D"/>
                </a:solidFill>
                <a:latin typeface="Jella"/>
                <a:ea typeface="Jella"/>
                <a:cs typeface="Jella"/>
                <a:sym typeface="Jella"/>
              </a:rPr>
              <a:t>sở</a:t>
            </a:r>
            <a:r>
              <a:rPr lang="en-US" sz="2499" dirty="0">
                <a:solidFill>
                  <a:srgbClr val="65503D"/>
                </a:solidFill>
                <a:latin typeface="Jella"/>
                <a:ea typeface="Jella"/>
                <a:cs typeface="Jella"/>
                <a:sym typeface="Jella"/>
              </a:rPr>
              <a:t> </a:t>
            </a:r>
            <a:r>
              <a:rPr lang="en-US" sz="2499" dirty="0" err="1">
                <a:solidFill>
                  <a:srgbClr val="65503D"/>
                </a:solidFill>
                <a:latin typeface="Jella"/>
                <a:ea typeface="Jella"/>
                <a:cs typeface="Jella"/>
                <a:sym typeface="Jella"/>
              </a:rPr>
              <a:t>thích</a:t>
            </a:r>
            <a:r>
              <a:rPr lang="en-US" sz="2499" dirty="0">
                <a:solidFill>
                  <a:srgbClr val="65503D"/>
                </a:solidFill>
                <a:latin typeface="Jella"/>
                <a:ea typeface="Jella"/>
                <a:cs typeface="Jella"/>
                <a:sym typeface="Jella"/>
              </a:rPr>
              <a:t>, </a:t>
            </a:r>
            <a:r>
              <a:rPr lang="en-US" sz="2499" dirty="0" err="1">
                <a:solidFill>
                  <a:srgbClr val="65503D"/>
                </a:solidFill>
                <a:latin typeface="Jella"/>
                <a:ea typeface="Jella"/>
                <a:cs typeface="Jella"/>
                <a:sym typeface="Jella"/>
              </a:rPr>
              <a:t>quan</a:t>
            </a:r>
            <a:r>
              <a:rPr lang="en-US" sz="2499" dirty="0">
                <a:solidFill>
                  <a:srgbClr val="65503D"/>
                </a:solidFill>
                <a:latin typeface="Jella"/>
                <a:ea typeface="Jella"/>
                <a:cs typeface="Jella"/>
                <a:sym typeface="Jella"/>
              </a:rPr>
              <a:t> </a:t>
            </a:r>
            <a:r>
              <a:rPr lang="en-US" sz="2499" dirty="0" err="1">
                <a:solidFill>
                  <a:srgbClr val="65503D"/>
                </a:solidFill>
                <a:latin typeface="Jella"/>
                <a:ea typeface="Jella"/>
                <a:cs typeface="Jella"/>
                <a:sym typeface="Jella"/>
              </a:rPr>
              <a:t>điểm</a:t>
            </a:r>
            <a:r>
              <a:rPr lang="en-US" sz="2499" dirty="0">
                <a:solidFill>
                  <a:srgbClr val="65503D"/>
                </a:solidFill>
                <a:latin typeface="Jella"/>
                <a:ea typeface="Jella"/>
                <a:cs typeface="Jella"/>
                <a:sym typeface="Jella"/>
              </a:rPr>
              <a:t> </a:t>
            </a:r>
            <a:r>
              <a:rPr lang="en-US" sz="2499" dirty="0" err="1">
                <a:solidFill>
                  <a:srgbClr val="65503D"/>
                </a:solidFill>
                <a:latin typeface="Jella"/>
                <a:ea typeface="Jella"/>
                <a:cs typeface="Jella"/>
                <a:sym typeface="Jella"/>
              </a:rPr>
              <a:t>hoặc</a:t>
            </a:r>
            <a:r>
              <a:rPr lang="en-US" sz="2499" dirty="0">
                <a:solidFill>
                  <a:srgbClr val="65503D"/>
                </a:solidFill>
                <a:latin typeface="Jella"/>
                <a:ea typeface="Jella"/>
                <a:cs typeface="Jella"/>
                <a:sym typeface="Jella"/>
              </a:rPr>
              <a:t> </a:t>
            </a:r>
            <a:r>
              <a:rPr lang="en-US" sz="2499" dirty="0" err="1">
                <a:solidFill>
                  <a:srgbClr val="65503D"/>
                </a:solidFill>
                <a:latin typeface="Jella"/>
                <a:ea typeface="Jella"/>
                <a:cs typeface="Jella"/>
                <a:sym typeface="Jella"/>
              </a:rPr>
              <a:t>nhu</a:t>
            </a:r>
            <a:r>
              <a:rPr lang="en-US" sz="2499" dirty="0">
                <a:solidFill>
                  <a:srgbClr val="65503D"/>
                </a:solidFill>
                <a:latin typeface="Jella"/>
                <a:ea typeface="Jella"/>
                <a:cs typeface="Jella"/>
                <a:sym typeface="Jella"/>
              </a:rPr>
              <a:t> </a:t>
            </a:r>
            <a:r>
              <a:rPr lang="en-US" sz="2499" dirty="0" err="1">
                <a:solidFill>
                  <a:srgbClr val="65503D"/>
                </a:solidFill>
                <a:latin typeface="Jella"/>
                <a:ea typeface="Jella"/>
                <a:cs typeface="Jella"/>
                <a:sym typeface="Jella"/>
              </a:rPr>
              <a:t>cầu</a:t>
            </a:r>
            <a:r>
              <a:rPr lang="en-US" sz="2499" dirty="0">
                <a:solidFill>
                  <a:srgbClr val="65503D"/>
                </a:solidFill>
                <a:latin typeface="Jella"/>
                <a:ea typeface="Jella"/>
                <a:cs typeface="Jella"/>
                <a:sym typeface="Jella"/>
              </a:rPr>
              <a:t>.</a:t>
            </a:r>
          </a:p>
          <a:p>
            <a:pPr algn="l">
              <a:lnSpc>
                <a:spcPts val="3499"/>
              </a:lnSpc>
            </a:pPr>
            <a:endParaRPr lang="en-US" sz="2499" dirty="0">
              <a:solidFill>
                <a:srgbClr val="65503D"/>
              </a:solidFill>
              <a:latin typeface="Jella"/>
              <a:ea typeface="Jella"/>
              <a:cs typeface="Jella"/>
              <a:sym typeface="Jella"/>
            </a:endParaRPr>
          </a:p>
        </p:txBody>
      </p:sp>
      <p:sp>
        <p:nvSpPr>
          <p:cNvPr id="21" name="TextBox 21"/>
          <p:cNvSpPr txBox="1"/>
          <p:nvPr/>
        </p:nvSpPr>
        <p:spPr>
          <a:xfrm>
            <a:off x="2728744" y="7398662"/>
            <a:ext cx="13433574" cy="1498600"/>
          </a:xfrm>
          <a:prstGeom prst="rect">
            <a:avLst/>
          </a:prstGeom>
        </p:spPr>
        <p:txBody>
          <a:bodyPr lIns="0" tIns="0" rIns="0" bIns="0" rtlCol="0" anchor="t">
            <a:spAutoFit/>
          </a:bodyPr>
          <a:lstStyle/>
          <a:p>
            <a:pPr algn="l">
              <a:lnSpc>
                <a:spcPts val="3499"/>
              </a:lnSpc>
            </a:pPr>
            <a:r>
              <a:rPr lang="en-US" sz="2499" b="1" i="1" dirty="0">
                <a:solidFill>
                  <a:srgbClr val="65503D"/>
                </a:solidFill>
                <a:latin typeface="Jella Bold Italics"/>
                <a:ea typeface="Jella Bold Italics"/>
                <a:cs typeface="Jella Bold Italics"/>
                <a:sym typeface="Jella Bold Italics"/>
              </a:rPr>
              <a:t>Công </a:t>
            </a:r>
            <a:r>
              <a:rPr lang="en-US" sz="2499" b="1" i="1" dirty="0" err="1">
                <a:solidFill>
                  <a:srgbClr val="65503D"/>
                </a:solidFill>
                <a:latin typeface="Jella Bold Italics"/>
                <a:ea typeface="Jella Bold Italics"/>
                <a:cs typeface="Jella Bold Italics"/>
                <a:sym typeface="Jella Bold Italics"/>
              </a:rPr>
              <a:t>cụ</a:t>
            </a:r>
            <a:r>
              <a:rPr lang="en-US" sz="2499" b="1" i="1" dirty="0">
                <a:solidFill>
                  <a:srgbClr val="65503D"/>
                </a:solidFill>
                <a:latin typeface="Jella Bold Italics"/>
                <a:ea typeface="Jella Bold Italics"/>
                <a:cs typeface="Jella Bold Italics"/>
                <a:sym typeface="Jella Bold Italics"/>
              </a:rPr>
              <a:t> </a:t>
            </a:r>
            <a:r>
              <a:rPr lang="en-US" sz="2499" b="1" i="1" dirty="0" err="1">
                <a:solidFill>
                  <a:srgbClr val="65503D"/>
                </a:solidFill>
                <a:latin typeface="Jella Bold Italics"/>
                <a:ea typeface="Jella Bold Italics"/>
                <a:cs typeface="Jella Bold Italics"/>
                <a:sym typeface="Jella Bold Italics"/>
              </a:rPr>
              <a:t>giao</a:t>
            </a:r>
            <a:r>
              <a:rPr lang="en-US" sz="2499" b="1" i="1" dirty="0">
                <a:solidFill>
                  <a:srgbClr val="65503D"/>
                </a:solidFill>
                <a:latin typeface="Jella Bold Italics"/>
                <a:ea typeface="Jella Bold Italics"/>
                <a:cs typeface="Jella Bold Italics"/>
                <a:sym typeface="Jella Bold Italics"/>
              </a:rPr>
              <a:t> </a:t>
            </a:r>
            <a:r>
              <a:rPr lang="en-US" sz="2499" b="1" i="1" dirty="0" err="1">
                <a:solidFill>
                  <a:srgbClr val="65503D"/>
                </a:solidFill>
                <a:latin typeface="Jella Bold Italics"/>
                <a:ea typeface="Jella Bold Italics"/>
                <a:cs typeface="Jella Bold Italics"/>
                <a:sym typeface="Jella Bold Italics"/>
              </a:rPr>
              <a:t>tiếp</a:t>
            </a:r>
            <a:r>
              <a:rPr lang="en-US" sz="2499" b="1" i="1" dirty="0">
                <a:solidFill>
                  <a:srgbClr val="65503D"/>
                </a:solidFill>
                <a:latin typeface="Jella Bold Italics"/>
                <a:ea typeface="Jella Bold Italics"/>
                <a:cs typeface="Jella Bold Italics"/>
                <a:sym typeface="Jella Bold Italics"/>
              </a:rPr>
              <a:t> </a:t>
            </a:r>
            <a:r>
              <a:rPr lang="en-US" sz="2499" b="1" i="1" dirty="0" err="1">
                <a:solidFill>
                  <a:srgbClr val="65503D"/>
                </a:solidFill>
                <a:latin typeface="Jella Bold Italics"/>
                <a:ea typeface="Jella Bold Italics"/>
                <a:cs typeface="Jella Bold Italics"/>
                <a:sym typeface="Jella Bold Italics"/>
              </a:rPr>
              <a:t>đa</a:t>
            </a:r>
            <a:r>
              <a:rPr lang="en-US" sz="2499" b="1" i="1" dirty="0">
                <a:solidFill>
                  <a:srgbClr val="65503D"/>
                </a:solidFill>
                <a:latin typeface="Jella Bold Italics"/>
                <a:ea typeface="Jella Bold Italics"/>
                <a:cs typeface="Jella Bold Italics"/>
                <a:sym typeface="Jella Bold Italics"/>
              </a:rPr>
              <a:t> </a:t>
            </a:r>
            <a:r>
              <a:rPr lang="en-US" sz="2499" b="1" i="1" dirty="0" err="1">
                <a:solidFill>
                  <a:srgbClr val="65503D"/>
                </a:solidFill>
                <a:latin typeface="Jella Bold Italics"/>
                <a:ea typeface="Jella Bold Italics"/>
                <a:cs typeface="Jella Bold Italics"/>
                <a:sym typeface="Jella Bold Italics"/>
              </a:rPr>
              <a:t>dạng</a:t>
            </a:r>
            <a:r>
              <a:rPr lang="en-US" sz="2499" dirty="0">
                <a:solidFill>
                  <a:srgbClr val="65503D"/>
                </a:solidFill>
                <a:latin typeface="Jella"/>
                <a:ea typeface="Jella"/>
                <a:cs typeface="Jella"/>
                <a:sym typeface="Jella"/>
              </a:rPr>
              <a:t>: </a:t>
            </a:r>
            <a:r>
              <a:rPr lang="en-US" sz="2499" dirty="0" err="1">
                <a:solidFill>
                  <a:srgbClr val="65503D"/>
                </a:solidFill>
                <a:latin typeface="Jella"/>
                <a:ea typeface="Jella"/>
                <a:cs typeface="Jella"/>
                <a:sym typeface="Jella"/>
              </a:rPr>
              <a:t>Không</a:t>
            </a:r>
            <a:r>
              <a:rPr lang="en-US" sz="2499" dirty="0">
                <a:solidFill>
                  <a:srgbClr val="65503D"/>
                </a:solidFill>
                <a:latin typeface="Jella"/>
                <a:ea typeface="Jella"/>
                <a:cs typeface="Jella"/>
                <a:sym typeface="Jella"/>
              </a:rPr>
              <a:t> </a:t>
            </a:r>
            <a:r>
              <a:rPr lang="en-US" sz="2499" dirty="0" err="1">
                <a:solidFill>
                  <a:srgbClr val="65503D"/>
                </a:solidFill>
                <a:latin typeface="Jella"/>
                <a:ea typeface="Jella"/>
                <a:cs typeface="Jella"/>
                <a:sym typeface="Jella"/>
              </a:rPr>
              <a:t>gian</a:t>
            </a:r>
            <a:r>
              <a:rPr lang="en-US" sz="2499" dirty="0">
                <a:solidFill>
                  <a:srgbClr val="65503D"/>
                </a:solidFill>
                <a:latin typeface="Jella"/>
                <a:ea typeface="Jella"/>
                <a:cs typeface="Jella"/>
                <a:sym typeface="Jella"/>
              </a:rPr>
              <a:t> </a:t>
            </a:r>
            <a:r>
              <a:rPr lang="en-US" sz="2499" dirty="0" err="1">
                <a:solidFill>
                  <a:srgbClr val="65503D"/>
                </a:solidFill>
                <a:latin typeface="Jella"/>
                <a:ea typeface="Jella"/>
                <a:cs typeface="Jella"/>
                <a:sym typeface="Jella"/>
              </a:rPr>
              <a:t>mạng</a:t>
            </a:r>
            <a:r>
              <a:rPr lang="en-US" sz="2499" dirty="0">
                <a:solidFill>
                  <a:srgbClr val="65503D"/>
                </a:solidFill>
                <a:latin typeface="Jella"/>
                <a:ea typeface="Jella"/>
                <a:cs typeface="Jella"/>
                <a:sym typeface="Jella"/>
              </a:rPr>
              <a:t> </a:t>
            </a:r>
            <a:r>
              <a:rPr lang="en-US" sz="2499" dirty="0" err="1">
                <a:solidFill>
                  <a:srgbClr val="65503D"/>
                </a:solidFill>
                <a:latin typeface="Jella"/>
                <a:ea typeface="Jella"/>
                <a:cs typeface="Jella"/>
                <a:sym typeface="Jella"/>
              </a:rPr>
              <a:t>cung</a:t>
            </a:r>
            <a:r>
              <a:rPr lang="en-US" sz="2499" dirty="0">
                <a:solidFill>
                  <a:srgbClr val="65503D"/>
                </a:solidFill>
                <a:latin typeface="Jella"/>
                <a:ea typeface="Jella"/>
                <a:cs typeface="Jella"/>
                <a:sym typeface="Jella"/>
              </a:rPr>
              <a:t> </a:t>
            </a:r>
            <a:r>
              <a:rPr lang="en-US" sz="2499" dirty="0" err="1">
                <a:solidFill>
                  <a:srgbClr val="65503D"/>
                </a:solidFill>
                <a:latin typeface="Jella"/>
                <a:ea typeface="Jella"/>
                <a:cs typeface="Jella"/>
                <a:sym typeface="Jella"/>
              </a:rPr>
              <a:t>cấp</a:t>
            </a:r>
            <a:r>
              <a:rPr lang="en-US" sz="2499" dirty="0">
                <a:solidFill>
                  <a:srgbClr val="65503D"/>
                </a:solidFill>
                <a:latin typeface="Jella"/>
                <a:ea typeface="Jella"/>
                <a:cs typeface="Jella"/>
                <a:sym typeface="Jella"/>
              </a:rPr>
              <a:t> </a:t>
            </a:r>
            <a:r>
              <a:rPr lang="en-US" sz="2499" dirty="0" err="1">
                <a:solidFill>
                  <a:srgbClr val="65503D"/>
                </a:solidFill>
                <a:latin typeface="Jella"/>
                <a:ea typeface="Jella"/>
                <a:cs typeface="Jella"/>
                <a:sym typeface="Jella"/>
              </a:rPr>
              <a:t>nhiều</a:t>
            </a:r>
            <a:r>
              <a:rPr lang="en-US" sz="2499" dirty="0">
                <a:solidFill>
                  <a:srgbClr val="65503D"/>
                </a:solidFill>
                <a:latin typeface="Jella"/>
                <a:ea typeface="Jella"/>
                <a:cs typeface="Jella"/>
                <a:sym typeface="Jella"/>
              </a:rPr>
              <a:t> </a:t>
            </a:r>
            <a:r>
              <a:rPr lang="en-US" sz="2499" dirty="0" err="1">
                <a:solidFill>
                  <a:srgbClr val="65503D"/>
                </a:solidFill>
                <a:latin typeface="Jella"/>
                <a:ea typeface="Jella"/>
                <a:cs typeface="Jella"/>
                <a:sym typeface="Jella"/>
              </a:rPr>
              <a:t>công</a:t>
            </a:r>
            <a:r>
              <a:rPr lang="en-US" sz="2499" dirty="0">
                <a:solidFill>
                  <a:srgbClr val="65503D"/>
                </a:solidFill>
                <a:latin typeface="Jella"/>
                <a:ea typeface="Jella"/>
                <a:cs typeface="Jella"/>
                <a:sym typeface="Jella"/>
              </a:rPr>
              <a:t> </a:t>
            </a:r>
            <a:r>
              <a:rPr lang="en-US" sz="2499" dirty="0" err="1">
                <a:solidFill>
                  <a:srgbClr val="65503D"/>
                </a:solidFill>
                <a:latin typeface="Jella"/>
                <a:ea typeface="Jella"/>
                <a:cs typeface="Jella"/>
                <a:sym typeface="Jella"/>
              </a:rPr>
              <a:t>cụ</a:t>
            </a:r>
            <a:r>
              <a:rPr lang="en-US" sz="2499" dirty="0">
                <a:solidFill>
                  <a:srgbClr val="65503D"/>
                </a:solidFill>
                <a:latin typeface="Jella"/>
                <a:ea typeface="Jella"/>
                <a:cs typeface="Jella"/>
                <a:sym typeface="Jella"/>
              </a:rPr>
              <a:t> </a:t>
            </a:r>
            <a:r>
              <a:rPr lang="en-US" sz="2499" dirty="0" err="1">
                <a:solidFill>
                  <a:srgbClr val="65503D"/>
                </a:solidFill>
                <a:latin typeface="Jella"/>
                <a:ea typeface="Jella"/>
                <a:cs typeface="Jella"/>
                <a:sym typeface="Jella"/>
              </a:rPr>
              <a:t>giao</a:t>
            </a:r>
            <a:r>
              <a:rPr lang="en-US" sz="2499" dirty="0">
                <a:solidFill>
                  <a:srgbClr val="65503D"/>
                </a:solidFill>
                <a:latin typeface="Jella"/>
                <a:ea typeface="Jella"/>
                <a:cs typeface="Jella"/>
                <a:sym typeface="Jella"/>
              </a:rPr>
              <a:t> </a:t>
            </a:r>
            <a:r>
              <a:rPr lang="en-US" sz="2499" dirty="0" err="1">
                <a:solidFill>
                  <a:srgbClr val="65503D"/>
                </a:solidFill>
                <a:latin typeface="Jella"/>
                <a:ea typeface="Jella"/>
                <a:cs typeface="Jella"/>
                <a:sym typeface="Jella"/>
              </a:rPr>
              <a:t>tiếp</a:t>
            </a:r>
            <a:r>
              <a:rPr lang="en-US" sz="2499" dirty="0">
                <a:solidFill>
                  <a:srgbClr val="65503D"/>
                </a:solidFill>
                <a:latin typeface="Jella"/>
                <a:ea typeface="Jella"/>
                <a:cs typeface="Jella"/>
                <a:sym typeface="Jella"/>
              </a:rPr>
              <a:t> </a:t>
            </a:r>
            <a:r>
              <a:rPr lang="en-US" sz="2499" dirty="0" err="1">
                <a:solidFill>
                  <a:srgbClr val="65503D"/>
                </a:solidFill>
                <a:latin typeface="Jella"/>
                <a:ea typeface="Jella"/>
                <a:cs typeface="Jella"/>
                <a:sym typeface="Jella"/>
              </a:rPr>
              <a:t>trực</a:t>
            </a:r>
            <a:r>
              <a:rPr lang="en-US" sz="2499" dirty="0">
                <a:solidFill>
                  <a:srgbClr val="65503D"/>
                </a:solidFill>
                <a:latin typeface="Jella"/>
                <a:ea typeface="Jella"/>
                <a:cs typeface="Jella"/>
                <a:sym typeface="Jella"/>
              </a:rPr>
              <a:t> </a:t>
            </a:r>
            <a:r>
              <a:rPr lang="en-US" sz="2499" dirty="0" err="1">
                <a:solidFill>
                  <a:srgbClr val="65503D"/>
                </a:solidFill>
                <a:latin typeface="Jella"/>
                <a:ea typeface="Jella"/>
                <a:cs typeface="Jella"/>
                <a:sym typeface="Jella"/>
              </a:rPr>
              <a:t>tuyển</a:t>
            </a:r>
            <a:r>
              <a:rPr lang="en-US" sz="2499" dirty="0">
                <a:solidFill>
                  <a:srgbClr val="65503D"/>
                </a:solidFill>
                <a:latin typeface="Jella"/>
                <a:ea typeface="Jella"/>
                <a:cs typeface="Jella"/>
                <a:sym typeface="Jella"/>
              </a:rPr>
              <a:t> </a:t>
            </a:r>
            <a:r>
              <a:rPr lang="en-US" sz="2499" dirty="0" err="1">
                <a:solidFill>
                  <a:srgbClr val="65503D"/>
                </a:solidFill>
                <a:latin typeface="Jella"/>
                <a:ea typeface="Jella"/>
                <a:cs typeface="Jella"/>
                <a:sym typeface="Jella"/>
              </a:rPr>
              <a:t>như</a:t>
            </a:r>
            <a:r>
              <a:rPr lang="en-US" sz="2499" dirty="0">
                <a:solidFill>
                  <a:srgbClr val="65503D"/>
                </a:solidFill>
                <a:latin typeface="Jella"/>
                <a:ea typeface="Jella"/>
                <a:cs typeface="Jella"/>
                <a:sym typeface="Jella"/>
              </a:rPr>
              <a:t> </a:t>
            </a:r>
            <a:r>
              <a:rPr lang="en-US" sz="2499" dirty="0" err="1">
                <a:solidFill>
                  <a:srgbClr val="65503D"/>
                </a:solidFill>
                <a:latin typeface="Jella"/>
                <a:ea typeface="Jella"/>
                <a:cs typeface="Jella"/>
                <a:sym typeface="Jella"/>
              </a:rPr>
              <a:t>hội</a:t>
            </a:r>
            <a:r>
              <a:rPr lang="en-US" sz="2499" dirty="0">
                <a:solidFill>
                  <a:srgbClr val="65503D"/>
                </a:solidFill>
                <a:latin typeface="Jella"/>
                <a:ea typeface="Jella"/>
                <a:cs typeface="Jella"/>
                <a:sym typeface="Jella"/>
              </a:rPr>
              <a:t> </a:t>
            </a:r>
            <a:r>
              <a:rPr lang="en-US" sz="2499" dirty="0" err="1">
                <a:solidFill>
                  <a:srgbClr val="65503D"/>
                </a:solidFill>
                <a:latin typeface="Jella"/>
                <a:ea typeface="Jella"/>
                <a:cs typeface="Jella"/>
                <a:sym typeface="Jella"/>
              </a:rPr>
              <a:t>nghị</a:t>
            </a:r>
            <a:r>
              <a:rPr lang="en-US" sz="2499" dirty="0">
                <a:solidFill>
                  <a:srgbClr val="65503D"/>
                </a:solidFill>
                <a:latin typeface="Jella"/>
                <a:ea typeface="Jella"/>
                <a:cs typeface="Jella"/>
                <a:sym typeface="Jella"/>
              </a:rPr>
              <a:t> </a:t>
            </a:r>
            <a:r>
              <a:rPr lang="en-US" sz="2499" dirty="0" err="1">
                <a:solidFill>
                  <a:srgbClr val="65503D"/>
                </a:solidFill>
                <a:latin typeface="Jella"/>
                <a:ea typeface="Jella"/>
                <a:cs typeface="Jella"/>
                <a:sym typeface="Jella"/>
              </a:rPr>
              <a:t>truyền</a:t>
            </a:r>
            <a:r>
              <a:rPr lang="en-US" sz="2499" dirty="0">
                <a:solidFill>
                  <a:srgbClr val="65503D"/>
                </a:solidFill>
                <a:latin typeface="Jella"/>
                <a:ea typeface="Jella"/>
                <a:cs typeface="Jella"/>
                <a:sym typeface="Jella"/>
              </a:rPr>
              <a:t> </a:t>
            </a:r>
            <a:r>
              <a:rPr lang="en-US" sz="2499" dirty="0" err="1">
                <a:solidFill>
                  <a:srgbClr val="65503D"/>
                </a:solidFill>
                <a:latin typeface="Jella"/>
                <a:ea typeface="Jella"/>
                <a:cs typeface="Jella"/>
                <a:sym typeface="Jella"/>
              </a:rPr>
              <a:t>hình</a:t>
            </a:r>
            <a:r>
              <a:rPr lang="en-US" sz="2499" dirty="0">
                <a:solidFill>
                  <a:srgbClr val="65503D"/>
                </a:solidFill>
                <a:latin typeface="Jella"/>
                <a:ea typeface="Jella"/>
                <a:cs typeface="Jella"/>
                <a:sym typeface="Jella"/>
              </a:rPr>
              <a:t>, </a:t>
            </a:r>
            <a:r>
              <a:rPr lang="en-US" sz="2499" dirty="0" err="1">
                <a:solidFill>
                  <a:srgbClr val="65503D"/>
                </a:solidFill>
                <a:latin typeface="Jella"/>
                <a:ea typeface="Jella"/>
                <a:cs typeface="Jella"/>
                <a:sym typeface="Jella"/>
              </a:rPr>
              <a:t>nhắn</a:t>
            </a:r>
            <a:r>
              <a:rPr lang="en-US" sz="2499" dirty="0">
                <a:solidFill>
                  <a:srgbClr val="65503D"/>
                </a:solidFill>
                <a:latin typeface="Jella"/>
                <a:ea typeface="Jella"/>
                <a:cs typeface="Jella"/>
                <a:sym typeface="Jella"/>
              </a:rPr>
              <a:t> tin </a:t>
            </a:r>
            <a:r>
              <a:rPr lang="en-US" sz="2499" dirty="0" err="1">
                <a:solidFill>
                  <a:srgbClr val="65503D"/>
                </a:solidFill>
                <a:latin typeface="Jella"/>
                <a:ea typeface="Jella"/>
                <a:cs typeface="Jella"/>
                <a:sym typeface="Jella"/>
              </a:rPr>
              <a:t>nhanh</a:t>
            </a:r>
            <a:r>
              <a:rPr lang="en-US" sz="2499" dirty="0">
                <a:solidFill>
                  <a:srgbClr val="65503D"/>
                </a:solidFill>
                <a:latin typeface="Jella"/>
                <a:ea typeface="Jella"/>
                <a:cs typeface="Jella"/>
                <a:sym typeface="Jella"/>
              </a:rPr>
              <a:t>, </a:t>
            </a:r>
            <a:r>
              <a:rPr lang="en-US" sz="2499" dirty="0" err="1">
                <a:solidFill>
                  <a:srgbClr val="65503D"/>
                </a:solidFill>
                <a:latin typeface="Jella"/>
                <a:ea typeface="Jella"/>
                <a:cs typeface="Jella"/>
                <a:sym typeface="Jella"/>
              </a:rPr>
              <a:t>thư</a:t>
            </a:r>
            <a:r>
              <a:rPr lang="en-US" sz="2499" dirty="0">
                <a:solidFill>
                  <a:srgbClr val="65503D"/>
                </a:solidFill>
                <a:latin typeface="Jella"/>
                <a:ea typeface="Jella"/>
                <a:cs typeface="Jella"/>
                <a:sym typeface="Jella"/>
              </a:rPr>
              <a:t> </a:t>
            </a:r>
            <a:r>
              <a:rPr lang="en-US" sz="2499" dirty="0" err="1">
                <a:solidFill>
                  <a:srgbClr val="65503D"/>
                </a:solidFill>
                <a:latin typeface="Jella"/>
                <a:ea typeface="Jella"/>
                <a:cs typeface="Jella"/>
                <a:sym typeface="Jella"/>
              </a:rPr>
              <a:t>điện</a:t>
            </a:r>
            <a:r>
              <a:rPr lang="en-US" sz="2499" dirty="0">
                <a:solidFill>
                  <a:srgbClr val="65503D"/>
                </a:solidFill>
                <a:latin typeface="Jella"/>
                <a:ea typeface="Jella"/>
                <a:cs typeface="Jella"/>
                <a:sym typeface="Jella"/>
              </a:rPr>
              <a:t> </a:t>
            </a:r>
            <a:r>
              <a:rPr lang="en-US" sz="2499" dirty="0" err="1">
                <a:solidFill>
                  <a:srgbClr val="65503D"/>
                </a:solidFill>
                <a:latin typeface="Jella"/>
                <a:ea typeface="Jella"/>
                <a:cs typeface="Jella"/>
                <a:sym typeface="Jella"/>
              </a:rPr>
              <a:t>tử</a:t>
            </a:r>
            <a:r>
              <a:rPr lang="en-US" sz="2499" dirty="0">
                <a:solidFill>
                  <a:srgbClr val="65503D"/>
                </a:solidFill>
                <a:latin typeface="Jella"/>
                <a:ea typeface="Jella"/>
                <a:cs typeface="Jella"/>
                <a:sym typeface="Jella"/>
              </a:rPr>
              <a:t>, </a:t>
            </a:r>
            <a:r>
              <a:rPr lang="en-US" sz="2499" dirty="0" err="1">
                <a:solidFill>
                  <a:srgbClr val="65503D"/>
                </a:solidFill>
                <a:latin typeface="Jella"/>
                <a:ea typeface="Jella"/>
                <a:cs typeface="Jella"/>
                <a:sym typeface="Jella"/>
              </a:rPr>
              <a:t>mạng</a:t>
            </a:r>
            <a:r>
              <a:rPr lang="en-US" sz="2499" dirty="0">
                <a:solidFill>
                  <a:srgbClr val="65503D"/>
                </a:solidFill>
                <a:latin typeface="Jella"/>
                <a:ea typeface="Jella"/>
                <a:cs typeface="Jella"/>
                <a:sym typeface="Jella"/>
              </a:rPr>
              <a:t> </a:t>
            </a:r>
            <a:r>
              <a:rPr lang="en-US" sz="2499" dirty="0" err="1">
                <a:solidFill>
                  <a:srgbClr val="65503D"/>
                </a:solidFill>
                <a:latin typeface="Jella"/>
                <a:ea typeface="Jella"/>
                <a:cs typeface="Jella"/>
                <a:sym typeface="Jella"/>
              </a:rPr>
              <a:t>xã</a:t>
            </a:r>
            <a:r>
              <a:rPr lang="en-US" sz="2499" dirty="0">
                <a:solidFill>
                  <a:srgbClr val="65503D"/>
                </a:solidFill>
                <a:latin typeface="Jella"/>
                <a:ea typeface="Jella"/>
                <a:cs typeface="Jella"/>
                <a:sym typeface="Jella"/>
              </a:rPr>
              <a:t> </a:t>
            </a:r>
            <a:r>
              <a:rPr lang="en-US" sz="2499" dirty="0" err="1">
                <a:solidFill>
                  <a:srgbClr val="65503D"/>
                </a:solidFill>
                <a:latin typeface="Jella"/>
                <a:ea typeface="Jella"/>
                <a:cs typeface="Jella"/>
                <a:sym typeface="Jella"/>
              </a:rPr>
              <a:t>hội</a:t>
            </a:r>
            <a:r>
              <a:rPr lang="en-US" sz="2499" dirty="0">
                <a:solidFill>
                  <a:srgbClr val="65503D"/>
                </a:solidFill>
                <a:latin typeface="Jella"/>
                <a:ea typeface="Jella"/>
                <a:cs typeface="Jella"/>
                <a:sym typeface="Jella"/>
              </a:rPr>
              <a:t>,....</a:t>
            </a:r>
          </a:p>
          <a:p>
            <a:pPr algn="l">
              <a:lnSpc>
                <a:spcPts val="3499"/>
              </a:lnSpc>
            </a:pPr>
            <a:endParaRPr lang="en-US" sz="2499" dirty="0">
              <a:solidFill>
                <a:srgbClr val="65503D"/>
              </a:solidFill>
              <a:latin typeface="Jella"/>
              <a:ea typeface="Jella"/>
              <a:cs typeface="Jella"/>
              <a:sym typeface="Jella"/>
            </a:endParaRPr>
          </a:p>
        </p:txBody>
      </p:sp>
      <p:sp>
        <p:nvSpPr>
          <p:cNvPr id="22" name="Freeform 22"/>
          <p:cNvSpPr/>
          <p:nvPr/>
        </p:nvSpPr>
        <p:spPr>
          <a:xfrm rot="1510614">
            <a:off x="1904866" y="4271941"/>
            <a:ext cx="760765" cy="719268"/>
          </a:xfrm>
          <a:custGeom>
            <a:avLst/>
            <a:gdLst/>
            <a:ahLst/>
            <a:cxnLst/>
            <a:rect l="l" t="t" r="r" b="b"/>
            <a:pathLst>
              <a:path w="760765" h="719268">
                <a:moveTo>
                  <a:pt x="0" y="0"/>
                </a:moveTo>
                <a:lnTo>
                  <a:pt x="760764" y="0"/>
                </a:lnTo>
                <a:lnTo>
                  <a:pt x="760764" y="719268"/>
                </a:lnTo>
                <a:lnTo>
                  <a:pt x="0" y="719268"/>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23" name="Freeform 23"/>
          <p:cNvSpPr/>
          <p:nvPr/>
        </p:nvSpPr>
        <p:spPr>
          <a:xfrm rot="1510614">
            <a:off x="1939728" y="5990113"/>
            <a:ext cx="760765" cy="719268"/>
          </a:xfrm>
          <a:custGeom>
            <a:avLst/>
            <a:gdLst/>
            <a:ahLst/>
            <a:cxnLst/>
            <a:rect l="l" t="t" r="r" b="b"/>
            <a:pathLst>
              <a:path w="760765" h="719268">
                <a:moveTo>
                  <a:pt x="0" y="0"/>
                </a:moveTo>
                <a:lnTo>
                  <a:pt x="760764" y="0"/>
                </a:lnTo>
                <a:lnTo>
                  <a:pt x="760764" y="719268"/>
                </a:lnTo>
                <a:lnTo>
                  <a:pt x="0" y="719268"/>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txBody>
          <a:bodyPr/>
          <a:lstStyle/>
          <a:p>
            <a:endParaRPr lang="en-US" dirty="0"/>
          </a:p>
        </p:txBody>
      </p:sp>
      <p:sp>
        <p:nvSpPr>
          <p:cNvPr id="24" name="Freeform 24"/>
          <p:cNvSpPr/>
          <p:nvPr/>
        </p:nvSpPr>
        <p:spPr>
          <a:xfrm rot="1510614">
            <a:off x="1980095" y="7477304"/>
            <a:ext cx="760765" cy="719268"/>
          </a:xfrm>
          <a:custGeom>
            <a:avLst/>
            <a:gdLst/>
            <a:ahLst/>
            <a:cxnLst/>
            <a:rect l="l" t="t" r="r" b="b"/>
            <a:pathLst>
              <a:path w="760765" h="719268">
                <a:moveTo>
                  <a:pt x="0" y="0"/>
                </a:moveTo>
                <a:lnTo>
                  <a:pt x="760764" y="0"/>
                </a:lnTo>
                <a:lnTo>
                  <a:pt x="760764" y="719268"/>
                </a:lnTo>
                <a:lnTo>
                  <a:pt x="0" y="719268"/>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Tree>
    <p:extLst>
      <p:ext uri="{BB962C8B-B14F-4D97-AF65-F5344CB8AC3E}">
        <p14:creationId xmlns:p14="http://schemas.microsoft.com/office/powerpoint/2010/main" val="25882465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 calcmode="lin" valueType="num">
                                      <p:cBhvr additive="base">
                                        <p:cTn id="7"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9">
                                            <p:txEl>
                                              <p:pRg st="0" end="0"/>
                                            </p:txEl>
                                          </p:spTgt>
                                        </p:tgtEl>
                                        <p:attrNameLst>
                                          <p:attrName>style.visibility</p:attrName>
                                        </p:attrNameLst>
                                      </p:cBhvr>
                                      <p:to>
                                        <p:strVal val="visible"/>
                                      </p:to>
                                    </p:set>
                                    <p:anim calcmode="lin" valueType="num">
                                      <p:cBhvr additive="base">
                                        <p:cTn id="13" dur="500" fill="hold"/>
                                        <p:tgtEl>
                                          <p:spTgt spid="19">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0">
                                            <p:txEl>
                                              <p:pRg st="0" end="0"/>
                                            </p:txEl>
                                          </p:spTgt>
                                        </p:tgtEl>
                                        <p:attrNameLst>
                                          <p:attrName>style.visibility</p:attrName>
                                        </p:attrNameLst>
                                      </p:cBhvr>
                                      <p:to>
                                        <p:strVal val="visible"/>
                                      </p:to>
                                    </p:set>
                                    <p:anim calcmode="lin" valueType="num">
                                      <p:cBhvr additive="base">
                                        <p:cTn id="19"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1">
                                            <p:txEl>
                                              <p:pRg st="0" end="0"/>
                                            </p:txEl>
                                          </p:spTgt>
                                        </p:tgtEl>
                                        <p:attrNameLst>
                                          <p:attrName>style.visibility</p:attrName>
                                        </p:attrNameLst>
                                      </p:cBhvr>
                                      <p:to>
                                        <p:strVal val="visible"/>
                                      </p:to>
                                    </p:set>
                                    <p:anim calcmode="lin" valueType="num">
                                      <p:cBhvr additive="base">
                                        <p:cTn id="25"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1">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203</TotalTime>
  <Words>2254</Words>
  <Application>Microsoft Office PowerPoint</Application>
  <PresentationFormat>Custom</PresentationFormat>
  <Paragraphs>162</Paragraphs>
  <Slides>34</Slides>
  <Notes>0</Notes>
  <HiddenSlides>0</HiddenSlides>
  <MMClips>3</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34</vt:i4>
      </vt:variant>
    </vt:vector>
  </HeadingPairs>
  <TitlesOfParts>
    <vt:vector size="52" baseType="lpstr">
      <vt:lpstr>Faustina Italics</vt:lpstr>
      <vt:lpstr>Times New Roman</vt:lpstr>
      <vt:lpstr>Jella</vt:lpstr>
      <vt:lpstr>Cabin</vt:lpstr>
      <vt:lpstr>Arimo</vt:lpstr>
      <vt:lpstr>Tahoma</vt:lpstr>
      <vt:lpstr>Calibri</vt:lpstr>
      <vt:lpstr>Arial</vt:lpstr>
      <vt:lpstr>Paytone One</vt:lpstr>
      <vt:lpstr>Faustina</vt:lpstr>
      <vt:lpstr>Jella Bold</vt:lpstr>
      <vt:lpstr>Wedges</vt:lpstr>
      <vt:lpstr>Jella Bold Italics</vt:lpstr>
      <vt:lpstr>DM Sans Bold</vt:lpstr>
      <vt:lpstr>Dancing Script</vt:lpstr>
      <vt:lpstr>Nunito Bold</vt:lpstr>
      <vt:lpstr>DM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Quy tắc ứng xử chung là những quy tắc áp dụng cho tất cả các nhóm đối tượng: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Cream Colorful Pastel Cute Illustration Project Presentation</dc:title>
  <dc:creator>Admin</dc:creator>
  <cp:lastModifiedBy>Admin</cp:lastModifiedBy>
  <cp:revision>21</cp:revision>
  <dcterms:created xsi:type="dcterms:W3CDTF">2006-08-16T00:00:00Z</dcterms:created>
  <dcterms:modified xsi:type="dcterms:W3CDTF">2025-10-25T09:44:34Z</dcterms:modified>
  <dc:identifier>DAG05xBLMxo</dc:identifier>
</cp:coreProperties>
</file>