
<file path=[Content_Types].xml><?xml version="1.0" encoding="utf-8"?>
<Types xmlns="http://schemas.openxmlformats.org/package/2006/content-types">
  <Default Extension="PNG" ContentType="image/png"/>
  <Default Extension="mp3" ContentType="audio/mpe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1"/>
  </p:notesMasterIdLst>
  <p:sldIdLst>
    <p:sldId id="343" r:id="rId3"/>
    <p:sldId id="318" r:id="rId4"/>
    <p:sldId id="310" r:id="rId5"/>
    <p:sldId id="342" r:id="rId6"/>
    <p:sldId id="316" r:id="rId7"/>
    <p:sldId id="319" r:id="rId8"/>
    <p:sldId id="314" r:id="rId9"/>
    <p:sldId id="315" r:id="rId10"/>
    <p:sldId id="322" r:id="rId11"/>
    <p:sldId id="324" r:id="rId12"/>
    <p:sldId id="326" r:id="rId13"/>
    <p:sldId id="344" r:id="rId14"/>
    <p:sldId id="345" r:id="rId15"/>
    <p:sldId id="346" r:id="rId16"/>
    <p:sldId id="347" r:id="rId17"/>
    <p:sldId id="348" r:id="rId18"/>
    <p:sldId id="349" r:id="rId19"/>
    <p:sldId id="350" r:id="rId20"/>
    <p:sldId id="351" r:id="rId21"/>
    <p:sldId id="361" r:id="rId22"/>
    <p:sldId id="353" r:id="rId23"/>
    <p:sldId id="354" r:id="rId24"/>
    <p:sldId id="355" r:id="rId25"/>
    <p:sldId id="356" r:id="rId26"/>
    <p:sldId id="357" r:id="rId27"/>
    <p:sldId id="358" r:id="rId28"/>
    <p:sldId id="359" r:id="rId29"/>
    <p:sldId id="360"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ông Nguyễn" initials="TC"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5" d="100"/>
          <a:sy n="75" d="100"/>
        </p:scale>
        <p:origin x="96"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3T19:47:15.758" idx="1">
    <p:pos x="652" y="3899"/>
    <p:text>Trả lời sai nhấp ở đây</p:text>
  </p:cm>
  <p:cm authorId="1" dt="2021-10-13T19:47:54.694" idx="2">
    <p:pos x="7297" y="3152"/>
    <p:text>Trả lời đúng nhấp ở đây</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70AA0E-85D6-439B-B31A-2C5E02DE8974}" type="datetimeFigureOut">
              <a:rPr lang="en-US" smtClean="0"/>
              <a:t>24/10/2025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D677D-8AF1-458E-94B6-E638DB919D8A}" type="slidenum">
              <a:rPr lang="en-US" smtClean="0"/>
              <a:t>‹#›</a:t>
            </a:fld>
            <a:endParaRPr lang="en-US"/>
          </a:p>
        </p:txBody>
      </p:sp>
    </p:spTree>
    <p:extLst>
      <p:ext uri="{BB962C8B-B14F-4D97-AF65-F5344CB8AC3E}">
        <p14:creationId xmlns:p14="http://schemas.microsoft.com/office/powerpoint/2010/main" val="94677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3:notes"/>
          <p:cNvSpPr txBox="1">
            <a:spLocks noGrp="1"/>
          </p:cNvSpPr>
          <p:nvPr>
            <p:ph type="body" idx="1"/>
          </p:nvPr>
        </p:nvSpPr>
        <p:spPr>
          <a:xfrm>
            <a:off x="1625600" y="1856482"/>
            <a:ext cx="13004800" cy="1518941"/>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2" name="Google Shape;522;p3:notes"/>
          <p:cNvSpPr>
            <a:spLocks noGrp="1" noRot="1" noChangeAspect="1"/>
          </p:cNvSpPr>
          <p:nvPr>
            <p:ph type="sldImg" idx="2"/>
          </p:nvPr>
        </p:nvSpPr>
        <p:spPr>
          <a:xfrm>
            <a:off x="6970713" y="482600"/>
            <a:ext cx="2314575" cy="13017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412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11F42AD6-B672-4D5F-B54C-BD6FBEFF3A53}" type="slidenum">
              <a:rPr lang="en-US" smtClean="0"/>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a:p>
        </p:txBody>
      </p:sp>
      <p:sp>
        <p:nvSpPr>
          <p:cNvPr id="4" name="Chỗ dành sẵn cho Số hiệu Bản chiếu 3"/>
          <p:cNvSpPr>
            <a:spLocks noGrp="1"/>
          </p:cNvSpPr>
          <p:nvPr>
            <p:ph type="sldNum" sz="quarter" idx="5"/>
          </p:nvPr>
        </p:nvSpPr>
        <p:spPr/>
        <p:txBody>
          <a:bodyPr/>
          <a:lstStyle/>
          <a:p>
            <a:fld id="{11F42AD6-B672-4D5F-B54C-BD6FBEFF3A53}" type="slidenum">
              <a:rPr lang="en-US" smtClean="0"/>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Giáo án Toán 10</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Nhóm Toán THPT Hà Nam</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FA64B-298B-4A4F-B1D6-78B842CF14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7082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32CAA-5C9F-A1C0-FE61-775EEAC17A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5976AE-A1C6-41B4-E68C-3DB3256AAD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492CF7-9623-915B-EAC1-6072C2153986}"/>
              </a:ext>
            </a:extLst>
          </p:cNvPr>
          <p:cNvSpPr>
            <a:spLocks noGrp="1"/>
          </p:cNvSpPr>
          <p:nvPr>
            <p:ph type="body" idx="1"/>
          </p:nvPr>
        </p:nvSpPr>
        <p:spPr/>
        <p:txBody>
          <a:bodyPr/>
          <a:lstStyle/>
          <a:p>
            <a:endParaRPr lang="vi-VN" dirty="0"/>
          </a:p>
        </p:txBody>
      </p:sp>
      <p:sp>
        <p:nvSpPr>
          <p:cNvPr id="4" name="Header Placeholder 3">
            <a:extLst>
              <a:ext uri="{FF2B5EF4-FFF2-40B4-BE49-F238E27FC236}">
                <a16:creationId xmlns:a16="http://schemas.microsoft.com/office/drawing/2014/main" id="{F3EA295E-0A74-1FDE-79DB-3227CCC4F9D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Giáo án Toán 10</a:t>
            </a:r>
          </a:p>
        </p:txBody>
      </p:sp>
      <p:sp>
        <p:nvSpPr>
          <p:cNvPr id="5" name="Footer Placeholder 4">
            <a:extLst>
              <a:ext uri="{FF2B5EF4-FFF2-40B4-BE49-F238E27FC236}">
                <a16:creationId xmlns:a16="http://schemas.microsoft.com/office/drawing/2014/main" id="{B77776FA-112A-AF3D-2DC2-1AB13DB82A40}"/>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Nhóm Toán THPT Hà Nam</a:t>
            </a:r>
          </a:p>
        </p:txBody>
      </p:sp>
      <p:sp>
        <p:nvSpPr>
          <p:cNvPr id="6" name="Slide Number Placeholder 5">
            <a:extLst>
              <a:ext uri="{FF2B5EF4-FFF2-40B4-BE49-F238E27FC236}">
                <a16:creationId xmlns:a16="http://schemas.microsoft.com/office/drawing/2014/main" id="{91025270-C6D4-DFFF-4D69-91D89F37482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9FA64B-298B-4A4F-B1D6-78B842CF14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0736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2B38-15DF-DCB0-2CCE-C78F006137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49DEC7-E7E8-53C8-EACD-2F1C18BCF35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10F13E-4C8D-891E-AA52-6B0105252FBA}"/>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5" name="Footer Placeholder 4">
            <a:extLst>
              <a:ext uri="{FF2B5EF4-FFF2-40B4-BE49-F238E27FC236}">
                <a16:creationId xmlns:a16="http://schemas.microsoft.com/office/drawing/2014/main" id="{C0EDB23A-3BD4-9A2B-41CF-987A22180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C49029-6BCF-CD84-9715-4BDA038F2B1D}"/>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1275368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8791-F92C-B855-D888-0D6F6E9F1AD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4A1157-06D2-C834-2C64-FD7F9C3A45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ADF7E9-5FB2-7440-A1B9-6BC2143C2F42}"/>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5" name="Footer Placeholder 4">
            <a:extLst>
              <a:ext uri="{FF2B5EF4-FFF2-40B4-BE49-F238E27FC236}">
                <a16:creationId xmlns:a16="http://schemas.microsoft.com/office/drawing/2014/main" id="{48FECC1D-255E-FA4D-BDE5-BBAC779360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082BA9-D867-54A9-4CDD-D0D1E4F61CD0}"/>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473058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EBA1C2-C4A1-6AF6-A043-8353CE79542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21812E-31BA-C074-C5AB-1DA1F5D51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B3A8C4-8EB9-7117-3C81-952915AA4E1B}"/>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5" name="Footer Placeholder 4">
            <a:extLst>
              <a:ext uri="{FF2B5EF4-FFF2-40B4-BE49-F238E27FC236}">
                <a16:creationId xmlns:a16="http://schemas.microsoft.com/office/drawing/2014/main" id="{9A3F6594-F043-7674-2E3E-CEFE3ADD25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A740A-360B-E617-25AC-4DEB807F2552}"/>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1706128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1161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9BC2C363-8857-43C1-A38E-6BC1AED5A658}"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58192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E6702391-8525-432D-B2E1-B7F0D553E9C0}"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79953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B1538224-BA8E-449E-A8E3-7C9D17CFF936}"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067474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A81EAAB8-424A-440B-9B6F-ADFEC1BD1D19}"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41865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B65987DD-2ACF-40C9-9111-8EA63B43A09E}"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6086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7BE99F8-FD3B-4101-87A3-C51730CB1291}"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04771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E649132F-A8B4-413D-867D-DD963CE1A7E7}"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37113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A6AE6-5015-0F2D-9007-05406CEA34E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77B990-45ED-F591-9601-CFE27CA640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4C1FC-5A01-0D0C-D5A2-E6ED78485DD0}"/>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5" name="Footer Placeholder 4">
            <a:extLst>
              <a:ext uri="{FF2B5EF4-FFF2-40B4-BE49-F238E27FC236}">
                <a16:creationId xmlns:a16="http://schemas.microsoft.com/office/drawing/2014/main" id="{7AD2B44A-240B-5C47-D142-1DFB53D43F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8442D2-571C-1F13-8168-21F570E3DD55}"/>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28760200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AA032D55-61B4-4153-82A3-587DCD65ECC1}"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3505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BDDB0C48-4B0C-4416-9FA3-4F5D8A479005}"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62775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3D635E18-4CCE-42E8-84B5-ACE0A0183D18}"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71053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5"/>
            <a:ext cx="2743200" cy="438785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06375"/>
            <a:ext cx="8026400" cy="43878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5E04743-5E88-40E8-B1DD-7495A618FFFC}"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60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AEC52-BDB2-BB53-886A-18BBE1335CA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4A0A15F-2F5D-6347-B8B0-85D268B8285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901818-1A66-330F-CA05-64AB897580A3}"/>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5" name="Footer Placeholder 4">
            <a:extLst>
              <a:ext uri="{FF2B5EF4-FFF2-40B4-BE49-F238E27FC236}">
                <a16:creationId xmlns:a16="http://schemas.microsoft.com/office/drawing/2014/main" id="{6F269056-BC05-8535-B485-2935ECD1DC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6C6C8-F851-E23F-C209-121F5B5A11A9}"/>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1850967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19A7-8EE2-CC7F-62E8-B72B5C6C36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A8E7D-2A68-8005-9A4E-0074041BA5A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B41D1B-27EE-6ED3-6C9B-59CE7A161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A444D65-91BC-D0B9-2256-9C51C6273BD7}"/>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6" name="Footer Placeholder 5">
            <a:extLst>
              <a:ext uri="{FF2B5EF4-FFF2-40B4-BE49-F238E27FC236}">
                <a16:creationId xmlns:a16="http://schemas.microsoft.com/office/drawing/2014/main" id="{241B0673-8C48-A766-2BF1-1A7018F5EF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8DDFBE-3CA1-C05B-F36F-4CC4949E60BF}"/>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483457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EE492-F012-FB2D-BCEF-B462F7BA685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1C75195-A296-2324-CD6B-A75B067C06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6A6516-28DF-CFF9-DD03-E90EA48373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6E8A56-B3F8-FB86-6138-4529A9372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449143-165C-8773-DA9D-BDAC51146B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6AE4341-4DF7-453E-8959-8C0A15B42D07}"/>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8" name="Footer Placeholder 7">
            <a:extLst>
              <a:ext uri="{FF2B5EF4-FFF2-40B4-BE49-F238E27FC236}">
                <a16:creationId xmlns:a16="http://schemas.microsoft.com/office/drawing/2014/main" id="{CC2A7B09-7BB5-E3D7-9F19-7FC29E3A413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CD19357-0DBA-3031-CBFE-FDE22CACF6FD}"/>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4268371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49204-2358-206D-AB77-B1C94A9A47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AA195D-C6A6-6C91-EC33-C4BDCD38B827}"/>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4" name="Footer Placeholder 3">
            <a:extLst>
              <a:ext uri="{FF2B5EF4-FFF2-40B4-BE49-F238E27FC236}">
                <a16:creationId xmlns:a16="http://schemas.microsoft.com/office/drawing/2014/main" id="{429D8DB5-47AD-F594-585C-419BA83368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C7F4DB-64EE-5949-D6E0-804416019333}"/>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1983880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76F06A-783E-76FC-9EFC-B22286FC46A8}"/>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3" name="Footer Placeholder 2">
            <a:extLst>
              <a:ext uri="{FF2B5EF4-FFF2-40B4-BE49-F238E27FC236}">
                <a16:creationId xmlns:a16="http://schemas.microsoft.com/office/drawing/2014/main" id="{65FDA2A1-E420-CDE4-B45F-105539CE58D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2F5CBB-F886-E471-C1E9-1412705F510E}"/>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2317863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DE3E2-1D32-9CC4-5630-C453DCE24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C69CBC8-3D05-8761-6C7F-5D6C2AAD49C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E06AF4-9329-EEB2-3B39-3B25D96C9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0CDDCF-2CA7-5517-4A47-CD3F2D1B4F7D}"/>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6" name="Footer Placeholder 5">
            <a:extLst>
              <a:ext uri="{FF2B5EF4-FFF2-40B4-BE49-F238E27FC236}">
                <a16:creationId xmlns:a16="http://schemas.microsoft.com/office/drawing/2014/main" id="{93E26D16-F3AD-0E59-648D-C885505915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3829B-9E9C-4BA1-8F77-706F9B8D4A33}"/>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63098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B6074-709A-5C7A-743F-230613CCA0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712960D-7754-4020-841C-C1531CA8A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8A2D3A1-2138-7F27-A25C-43571AD970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35724D-3042-C24B-79B6-BD2E75F8CCBE}"/>
              </a:ext>
            </a:extLst>
          </p:cNvPr>
          <p:cNvSpPr>
            <a:spLocks noGrp="1"/>
          </p:cNvSpPr>
          <p:nvPr>
            <p:ph type="dt" sz="half" idx="10"/>
          </p:nvPr>
        </p:nvSpPr>
        <p:spPr/>
        <p:txBody>
          <a:bodyPr/>
          <a:lstStyle/>
          <a:p>
            <a:fld id="{8449C9A2-827E-4883-8E40-E0E893A2041D}" type="datetimeFigureOut">
              <a:rPr lang="en-US" smtClean="0"/>
              <a:t>24/10/2025</a:t>
            </a:fld>
            <a:endParaRPr lang="en-US"/>
          </a:p>
        </p:txBody>
      </p:sp>
      <p:sp>
        <p:nvSpPr>
          <p:cNvPr id="6" name="Footer Placeholder 5">
            <a:extLst>
              <a:ext uri="{FF2B5EF4-FFF2-40B4-BE49-F238E27FC236}">
                <a16:creationId xmlns:a16="http://schemas.microsoft.com/office/drawing/2014/main" id="{0FD0B35B-C4D0-4E41-9FDF-0551D50AF7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177ADD-0DEB-075E-8435-3D21664C8C2D}"/>
              </a:ext>
            </a:extLst>
          </p:cNvPr>
          <p:cNvSpPr>
            <a:spLocks noGrp="1"/>
          </p:cNvSpPr>
          <p:nvPr>
            <p:ph type="sldNum" sz="quarter" idx="12"/>
          </p:nvPr>
        </p:nvSpPr>
        <p:spPr/>
        <p:txBody>
          <a:bodyPr/>
          <a:lstStyle/>
          <a:p>
            <a:fld id="{C9549850-F7CE-45E7-9F45-BDF85C3141B9}" type="slidenum">
              <a:rPr lang="en-US" smtClean="0"/>
              <a:t>‹#›</a:t>
            </a:fld>
            <a:endParaRPr lang="en-US"/>
          </a:p>
        </p:txBody>
      </p:sp>
    </p:spTree>
    <p:extLst>
      <p:ext uri="{BB962C8B-B14F-4D97-AF65-F5344CB8AC3E}">
        <p14:creationId xmlns:p14="http://schemas.microsoft.com/office/powerpoint/2010/main" val="535177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5830B0-8628-150E-F805-DE5D1E641C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4A6D04E-AF3D-2354-5B11-7B1D681AC4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9439A-1A19-3164-D034-749E980EA1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49C9A2-827E-4883-8E40-E0E893A2041D}" type="datetimeFigureOut">
              <a:rPr lang="en-US" smtClean="0"/>
              <a:t>24/10/2025</a:t>
            </a:fld>
            <a:endParaRPr lang="en-US"/>
          </a:p>
        </p:txBody>
      </p:sp>
      <p:sp>
        <p:nvSpPr>
          <p:cNvPr id="5" name="Footer Placeholder 4">
            <a:extLst>
              <a:ext uri="{FF2B5EF4-FFF2-40B4-BE49-F238E27FC236}">
                <a16:creationId xmlns:a16="http://schemas.microsoft.com/office/drawing/2014/main" id="{5C175F5C-987C-80CB-7EEA-34545BE15A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1C9CB3A-F1BF-96F7-BCAD-D828331D9C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549850-F7CE-45E7-9F45-BDF85C3141B9}" type="slidenum">
              <a:rPr lang="en-US" smtClean="0"/>
              <a:t>‹#›</a:t>
            </a:fld>
            <a:endParaRPr lang="en-US"/>
          </a:p>
        </p:txBody>
      </p:sp>
    </p:spTree>
    <p:extLst>
      <p:ext uri="{BB962C8B-B14F-4D97-AF65-F5344CB8AC3E}">
        <p14:creationId xmlns:p14="http://schemas.microsoft.com/office/powerpoint/2010/main" val="4106515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marL="0" marR="0" lvl="0" indent="0" algn="l" defTabSz="1219170" rtl="0" eaLnBrk="1" fontAlgn="auto" latinLnBrk="0" hangingPunct="1">
              <a:lnSpc>
                <a:spcPct val="100000"/>
              </a:lnSpc>
              <a:spcBef>
                <a:spcPts val="0"/>
              </a:spcBef>
              <a:spcAft>
                <a:spcPts val="0"/>
              </a:spcAft>
              <a:buClrTx/>
              <a:buSzTx/>
              <a:buFontTx/>
              <a:buNone/>
              <a:tabLst/>
              <a:defRPr/>
            </a:pPr>
            <a:fld id="{7508E2CC-9096-4831-807A-8A79894F3743}" type="datetime1">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24/10/2025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25799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wmf"/><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2.png"/><Relationship Id="rId18" Type="http://schemas.openxmlformats.org/officeDocument/2006/relationships/image" Target="../media/image43.png"/><Relationship Id="rId3" Type="http://schemas.openxmlformats.org/officeDocument/2006/relationships/image" Target="../media/image35.png"/><Relationship Id="rId7" Type="http://schemas.openxmlformats.org/officeDocument/2006/relationships/image" Target="../media/image37.png"/><Relationship Id="rId12" Type="http://schemas.openxmlformats.org/officeDocument/2006/relationships/image" Target="../media/image41.png"/><Relationship Id="rId17" Type="http://schemas.openxmlformats.org/officeDocument/2006/relationships/slide" Target="slide2.xml"/><Relationship Id="rId2" Type="http://schemas.openxmlformats.org/officeDocument/2006/relationships/notesSlide" Target="../notesSlides/notesSlide3.xml"/><Relationship Id="rId16" Type="http://schemas.openxmlformats.org/officeDocument/2006/relationships/image" Target="../media/image45.svg"/><Relationship Id="rId1" Type="http://schemas.openxmlformats.org/officeDocument/2006/relationships/slideLayout" Target="../slideLayouts/slideLayout7.xml"/><Relationship Id="rId6" Type="http://schemas.openxmlformats.org/officeDocument/2006/relationships/audio" Target="../media/audio1.wav"/><Relationship Id="rId11" Type="http://schemas.openxmlformats.org/officeDocument/2006/relationships/image" Target="../media/image40.png"/><Relationship Id="rId5" Type="http://schemas.openxmlformats.org/officeDocument/2006/relationships/image" Target="../media/image36.png"/><Relationship Id="rId10" Type="http://schemas.openxmlformats.org/officeDocument/2006/relationships/image" Target="../media/image39.png"/><Relationship Id="rId4" Type="http://schemas.openxmlformats.org/officeDocument/2006/relationships/image" Target="../media/image37.svg"/><Relationship Id="rId9" Type="http://schemas.openxmlformats.org/officeDocument/2006/relationships/audio" Target="../media/audio2.wav"/></Relationships>
</file>

<file path=ppt/slides/_rels/slide12.xml.rels><?xml version="1.0" encoding="UTF-8" standalone="yes"?>
<Relationships xmlns="http://schemas.openxmlformats.org/package/2006/relationships"><Relationship Id="rId18" Type="http://schemas.openxmlformats.org/officeDocument/2006/relationships/image" Target="../media/image100.svg"/><Relationship Id="rId3" Type="http://schemas.openxmlformats.org/officeDocument/2006/relationships/slideLayout" Target="../slideLayouts/slideLayout2.xml"/><Relationship Id="rId7" Type="http://schemas.openxmlformats.org/officeDocument/2006/relationships/image" Target="../media/image45.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2.xml"/><Relationship Id="rId5" Type="http://schemas.openxmlformats.org/officeDocument/2006/relationships/image" Target="../media/image20.svg"/><Relationship Id="rId19" Type="http://schemas.openxmlformats.org/officeDocument/2006/relationships/image" Target="../media/image11.png"/><Relationship Id="rId4" Type="http://schemas.openxmlformats.org/officeDocument/2006/relationships/image" Target="../media/image44.png"/></Relationships>
</file>

<file path=ppt/slides/_rels/slide13.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380.png"/><Relationship Id="rId4" Type="http://schemas.openxmlformats.org/officeDocument/2006/relationships/image" Target="../media/image46.png"/></Relationships>
</file>

<file path=ppt/slides/_rels/slide1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audio" Target="../media/audio4.wav"/><Relationship Id="rId1" Type="http://schemas.openxmlformats.org/officeDocument/2006/relationships/slideLayout" Target="../slideLayouts/slideLayout19.xml"/><Relationship Id="rId4" Type="http://schemas.openxmlformats.org/officeDocument/2006/relationships/image" Target="../media/image440.png"/></Relationships>
</file>

<file path=ppt/slides/_rels/slide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audio" Target="../media/audio4.wav"/><Relationship Id="rId1" Type="http://schemas.openxmlformats.org/officeDocument/2006/relationships/slideLayout" Target="../slideLayouts/slideLayout19.xml"/><Relationship Id="rId4" Type="http://schemas.openxmlformats.org/officeDocument/2006/relationships/image" Target="../media/image461.png"/></Relationships>
</file>

<file path=ppt/slides/_rels/slide16.xml.rels><?xml version="1.0" encoding="UTF-8" standalone="yes"?>
<Relationships xmlns="http://schemas.openxmlformats.org/package/2006/relationships"><Relationship Id="rId3" Type="http://schemas.openxmlformats.org/officeDocument/2006/relationships/image" Target="../media/image470.png"/><Relationship Id="rId2" Type="http://schemas.openxmlformats.org/officeDocument/2006/relationships/audio" Target="../media/audio4.wav"/><Relationship Id="rId1" Type="http://schemas.openxmlformats.org/officeDocument/2006/relationships/slideLayout" Target="../slideLayouts/slideLayout19.xml"/><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90.png"/><Relationship Id="rId2" Type="http://schemas.openxmlformats.org/officeDocument/2006/relationships/audio" Target="../media/audio4.wav"/><Relationship Id="rId1" Type="http://schemas.openxmlformats.org/officeDocument/2006/relationships/slideLayout" Target="../slideLayouts/slideLayout19.xm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audio" Target="../media/audio4.wav"/><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slide" Target="slide2.xml"/><Relationship Id="rId18" Type="http://schemas.openxmlformats.org/officeDocument/2006/relationships/image" Target="../media/image100.svg"/><Relationship Id="rId3" Type="http://schemas.openxmlformats.org/officeDocument/2006/relationships/slideLayout" Target="../slideLayouts/slideLayout2.xml"/><Relationship Id="rId7" Type="http://schemas.openxmlformats.org/officeDocument/2006/relationships/image" Target="../media/image55.png"/><Relationship Id="rId12" Type="http://schemas.openxmlformats.org/officeDocument/2006/relationships/slide" Target="slide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slide" Target="slide3.xml"/><Relationship Id="rId11" Type="http://schemas.openxmlformats.org/officeDocument/2006/relationships/image" Target="../media/image60.svg"/><Relationship Id="rId5" Type="http://schemas.openxmlformats.org/officeDocument/2006/relationships/image" Target="../media/image20.svg"/><Relationship Id="rId10" Type="http://schemas.openxmlformats.org/officeDocument/2006/relationships/image" Target="../media/image56.png"/><Relationship Id="rId19" Type="http://schemas.openxmlformats.org/officeDocument/2006/relationships/image" Target="../media/image11.png"/><Relationship Id="rId4" Type="http://schemas.openxmlformats.org/officeDocument/2006/relationships/image" Target="../media/image44.png"/><Relationship Id="rId9" Type="http://schemas.openxmlformats.org/officeDocument/2006/relationships/slide" Target="slide6.xml"/><Relationship Id="rId14" Type="http://schemas.openxmlformats.org/officeDocument/2006/relationships/image" Target="../media/image45.png"/></Relationships>
</file>

<file path=ppt/slides/_rels/slide2.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slide" Target="slide2.xml"/><Relationship Id="rId18" Type="http://schemas.openxmlformats.org/officeDocument/2006/relationships/image" Target="../media/image10.svg"/><Relationship Id="rId3" Type="http://schemas.openxmlformats.org/officeDocument/2006/relationships/slideLayout" Target="../slideLayouts/slideLayout2.xml"/><Relationship Id="rId7" Type="http://schemas.openxmlformats.org/officeDocument/2006/relationships/image" Target="../media/image7.png"/><Relationship Id="rId12" Type="http://schemas.openxmlformats.org/officeDocument/2006/relationships/slide" Target="slide9.xml"/><Relationship Id="rId17" Type="http://schemas.openxmlformats.org/officeDocument/2006/relationships/image" Target="../media/image10.png"/><Relationship Id="rId2" Type="http://schemas.microsoft.com/office/2007/relationships/media" Target="../media/media1.mp3"/><Relationship Id="rId16" Type="http://schemas.openxmlformats.org/officeDocument/2006/relationships/image" Target="../media/image8.svg"/><Relationship Id="rId1" Type="http://schemas.openxmlformats.org/officeDocument/2006/relationships/audio" Target="NULL" TargetMode="External"/><Relationship Id="rId6" Type="http://schemas.openxmlformats.org/officeDocument/2006/relationships/slide" Target="slide3.xml"/><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9.png"/><Relationship Id="rId10" Type="http://schemas.openxmlformats.org/officeDocument/2006/relationships/image" Target="../media/image8.png"/><Relationship Id="rId19"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slide" Target="slide6.xml"/><Relationship Id="rId14" Type="http://schemas.openxmlformats.org/officeDocument/2006/relationships/slide" Target="slide10.xml"/></Relationships>
</file>

<file path=ppt/slides/_rels/slide2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2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8" Type="http://schemas.openxmlformats.org/officeDocument/2006/relationships/image" Target="../media/image100.svg"/><Relationship Id="rId3" Type="http://schemas.openxmlformats.org/officeDocument/2006/relationships/slideLayout" Target="../slideLayouts/slideLayout2.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45.png"/><Relationship Id="rId5" Type="http://schemas.openxmlformats.org/officeDocument/2006/relationships/image" Target="../media/image20.svg"/><Relationship Id="rId19" Type="http://schemas.openxmlformats.org/officeDocument/2006/relationships/image" Target="../media/image11.png"/><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audio" Target="../media/audio5.wav"/><Relationship Id="rId7" Type="http://schemas.openxmlformats.org/officeDocument/2006/relationships/image" Target="../media/image6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460.png"/></Relationships>
</file>

<file path=ppt/slides/_rels/slide2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2.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s>
</file>

<file path=ppt/slides/_rels/slide2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0.png"/><Relationship Id="rId1" Type="http://schemas.openxmlformats.org/officeDocument/2006/relationships/slideLayout" Target="../slideLayouts/slideLayout12.xml"/><Relationship Id="rId5" Type="http://schemas.openxmlformats.org/officeDocument/2006/relationships/image" Target="../media/image72.png"/><Relationship Id="rId4" Type="http://schemas.openxmlformats.org/officeDocument/2006/relationships/image" Target="../media/image73.pn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13.sv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svg"/><Relationship Id="rId7" Type="http://schemas.openxmlformats.org/officeDocument/2006/relationships/image" Target="../media/image4.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3.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slide" Target="slide2.xml"/><Relationship Id="rId2" Type="http://schemas.openxmlformats.org/officeDocument/2006/relationships/image" Target="../media/image12.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22.sv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2.svg"/><Relationship Id="rId13" Type="http://schemas.openxmlformats.org/officeDocument/2006/relationships/slide" Target="slide5.xml"/><Relationship Id="rId18" Type="http://schemas.openxmlformats.org/officeDocument/2006/relationships/audio" Target="../media/audio3.wav"/><Relationship Id="rId3" Type="http://schemas.openxmlformats.org/officeDocument/2006/relationships/image" Target="../media/image25.png"/><Relationship Id="rId7" Type="http://schemas.openxmlformats.org/officeDocument/2006/relationships/image" Target="../media/image21.png"/><Relationship Id="rId12" Type="http://schemas.openxmlformats.org/officeDocument/2006/relationships/image" Target="../media/image27.png"/><Relationship Id="rId17" Type="http://schemas.openxmlformats.org/officeDocument/2006/relationships/slide" Target="slide6.xml"/><Relationship Id="rId25" Type="http://schemas.openxmlformats.org/officeDocument/2006/relationships/comments" Target="../comments/comment1.xml"/><Relationship Id="rId2" Type="http://schemas.openxmlformats.org/officeDocument/2006/relationships/notesSlide" Target="../notesSlides/notesSlide2.xml"/><Relationship Id="rId16"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4.svg"/><Relationship Id="rId11" Type="http://schemas.openxmlformats.org/officeDocument/2006/relationships/image" Target="../media/image26.png"/><Relationship Id="rId24" Type="http://schemas.openxmlformats.org/officeDocument/2006/relationships/image" Target="../media/image31.png"/><Relationship Id="rId5" Type="http://schemas.openxmlformats.org/officeDocument/2006/relationships/image" Target="../media/image16.png"/><Relationship Id="rId15" Type="http://schemas.openxmlformats.org/officeDocument/2006/relationships/image" Target="../media/image28.png"/><Relationship Id="rId10" Type="http://schemas.openxmlformats.org/officeDocument/2006/relationships/audio" Target="../media/audio1.wav"/><Relationship Id="rId4" Type="http://schemas.openxmlformats.org/officeDocument/2006/relationships/image" Target="../media/image28.svg"/><Relationship Id="rId9" Type="http://schemas.openxmlformats.org/officeDocument/2006/relationships/slide" Target="slide8.xml"/><Relationship Id="rId1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slide" Target="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slide" Target="slide2.xml"/><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grpSp>
        <p:nvGrpSpPr>
          <p:cNvPr id="524" name="Google Shape;524;p3"/>
          <p:cNvGrpSpPr/>
          <p:nvPr/>
        </p:nvGrpSpPr>
        <p:grpSpPr>
          <a:xfrm>
            <a:off x="-672713" y="6172201"/>
            <a:ext cx="15284629" cy="505727"/>
            <a:chOff x="0" y="0"/>
            <a:chExt cx="30569259" cy="1011452"/>
          </a:xfrm>
        </p:grpSpPr>
        <p:pic>
          <p:nvPicPr>
            <p:cNvPr id="525" name="Google Shape;525;p3"/>
            <p:cNvPicPr preferRelativeResize="0"/>
            <p:nvPr/>
          </p:nvPicPr>
          <p:blipFill rotWithShape="1">
            <a:blip r:embed="rId3">
              <a:alphaModFix/>
            </a:blip>
            <a:srcRect/>
            <a:stretch/>
          </p:blipFill>
          <p:spPr>
            <a:xfrm>
              <a:off x="0" y="0"/>
              <a:ext cx="15452741" cy="1011452"/>
            </a:xfrm>
            <a:prstGeom prst="rect">
              <a:avLst/>
            </a:prstGeom>
            <a:noFill/>
            <a:ln>
              <a:noFill/>
            </a:ln>
          </p:spPr>
        </p:pic>
        <p:pic>
          <p:nvPicPr>
            <p:cNvPr id="526" name="Google Shape;526;p3"/>
            <p:cNvPicPr preferRelativeResize="0"/>
            <p:nvPr/>
          </p:nvPicPr>
          <p:blipFill rotWithShape="1">
            <a:blip r:embed="rId3">
              <a:alphaModFix/>
            </a:blip>
            <a:srcRect/>
            <a:stretch/>
          </p:blipFill>
          <p:spPr>
            <a:xfrm>
              <a:off x="15116518" y="0"/>
              <a:ext cx="15452741" cy="1011452"/>
            </a:xfrm>
            <a:prstGeom prst="rect">
              <a:avLst/>
            </a:prstGeom>
            <a:noFill/>
            <a:ln>
              <a:noFill/>
            </a:ln>
          </p:spPr>
        </p:pic>
      </p:grpSp>
      <p:grpSp>
        <p:nvGrpSpPr>
          <p:cNvPr id="527" name="Google Shape;527;p3"/>
          <p:cNvGrpSpPr/>
          <p:nvPr/>
        </p:nvGrpSpPr>
        <p:grpSpPr>
          <a:xfrm>
            <a:off x="1" y="33215"/>
            <a:ext cx="15452743" cy="528164"/>
            <a:chOff x="0" y="-44876"/>
            <a:chExt cx="30905484" cy="1056328"/>
          </a:xfrm>
        </p:grpSpPr>
        <p:pic>
          <p:nvPicPr>
            <p:cNvPr id="528" name="Google Shape;528;p3"/>
            <p:cNvPicPr preferRelativeResize="0"/>
            <p:nvPr/>
          </p:nvPicPr>
          <p:blipFill rotWithShape="1">
            <a:blip r:embed="rId3">
              <a:alphaModFix/>
            </a:blip>
            <a:srcRect/>
            <a:stretch/>
          </p:blipFill>
          <p:spPr>
            <a:xfrm>
              <a:off x="0" y="0"/>
              <a:ext cx="15452741" cy="1011452"/>
            </a:xfrm>
            <a:prstGeom prst="rect">
              <a:avLst/>
            </a:prstGeom>
            <a:noFill/>
            <a:ln>
              <a:noFill/>
            </a:ln>
          </p:spPr>
        </p:pic>
        <p:pic>
          <p:nvPicPr>
            <p:cNvPr id="529" name="Google Shape;529;p3"/>
            <p:cNvPicPr preferRelativeResize="0"/>
            <p:nvPr/>
          </p:nvPicPr>
          <p:blipFill rotWithShape="1">
            <a:blip r:embed="rId3">
              <a:alphaModFix/>
            </a:blip>
            <a:srcRect/>
            <a:stretch/>
          </p:blipFill>
          <p:spPr>
            <a:xfrm>
              <a:off x="15452742" y="-44876"/>
              <a:ext cx="15452742" cy="1011452"/>
            </a:xfrm>
            <a:prstGeom prst="rect">
              <a:avLst/>
            </a:prstGeom>
            <a:noFill/>
            <a:ln>
              <a:noFill/>
            </a:ln>
          </p:spPr>
        </p:pic>
      </p:grpSp>
      <p:sp>
        <p:nvSpPr>
          <p:cNvPr id="537" name="Google Shape;537;p3"/>
          <p:cNvSpPr txBox="1"/>
          <p:nvPr/>
        </p:nvSpPr>
        <p:spPr>
          <a:xfrm>
            <a:off x="519727" y="3760732"/>
            <a:ext cx="11002427" cy="1905715"/>
          </a:xfrm>
          <a:prstGeom prst="rect">
            <a:avLst/>
          </a:prstGeom>
          <a:noFill/>
          <a:ln>
            <a:noFill/>
          </a:ln>
        </p:spPr>
        <p:txBody>
          <a:bodyPr spcFirstLastPara="1" wrap="square" lIns="0" tIns="0" rIns="0" bIns="0" anchor="t" anchorCtr="0">
            <a:spAutoFit/>
          </a:bodyPr>
          <a:lstStyle/>
          <a:p>
            <a:pPr algn="ctr" defTabSz="609585">
              <a:lnSpc>
                <a:spcPct val="128998"/>
              </a:lnSpc>
              <a:buClr>
                <a:srgbClr val="FFFFFF"/>
              </a:buClr>
              <a:buSzPts val="6521"/>
              <a:defRPr/>
            </a:pPr>
            <a:endParaRPr lang="en-US" sz="3200" b="1" dirty="0">
              <a:solidFill>
                <a:srgbClr val="0070C0"/>
              </a:solidFill>
              <a:latin typeface="Times New Roman" panose="02020603050405020304" pitchFamily="18" charset="0"/>
              <a:cs typeface="Times New Roman" panose="02020603050405020304" pitchFamily="18" charset="0"/>
            </a:endParaRPr>
          </a:p>
          <a:p>
            <a:pPr algn="ctr" defTabSz="609585">
              <a:lnSpc>
                <a:spcPct val="128998"/>
              </a:lnSpc>
              <a:buClr>
                <a:srgbClr val="FFFFFF"/>
              </a:buClr>
              <a:buSzPts val="6521"/>
              <a:defRPr/>
            </a:pPr>
            <a:r>
              <a:rPr lang="en-US" sz="3200" b="1" dirty="0">
                <a:solidFill>
                  <a:srgbClr val="FFC000"/>
                </a:solidFill>
                <a:latin typeface="Times New Roman" panose="02020603050405020304" pitchFamily="18" charset="0"/>
                <a:cs typeface="Times New Roman" panose="02020603050405020304" pitchFamily="18" charset="0"/>
              </a:rPr>
              <a:t>LỚP </a:t>
            </a:r>
            <a:r>
              <a:rPr lang="en-US" sz="3200" b="1" dirty="0" smtClean="0">
                <a:solidFill>
                  <a:srgbClr val="FFC000"/>
                </a:solidFill>
                <a:latin typeface="Times New Roman" panose="02020603050405020304" pitchFamily="18" charset="0"/>
                <a:cs typeface="Times New Roman" panose="02020603050405020304" pitchFamily="18" charset="0"/>
              </a:rPr>
              <a:t>12A12</a:t>
            </a:r>
            <a:endParaRPr lang="en-US" sz="3200" b="1" dirty="0">
              <a:solidFill>
                <a:srgbClr val="FFC000"/>
              </a:solidFill>
              <a:latin typeface="Times New Roman" panose="02020603050405020304" pitchFamily="18" charset="0"/>
              <a:cs typeface="Times New Roman" panose="02020603050405020304" pitchFamily="18" charset="0"/>
            </a:endParaRPr>
          </a:p>
          <a:p>
            <a:pPr algn="ctr" defTabSz="609585">
              <a:lnSpc>
                <a:spcPct val="128998"/>
              </a:lnSpc>
              <a:buClr>
                <a:srgbClr val="FFFFFF"/>
              </a:buClr>
              <a:buSzPts val="6521"/>
              <a:defRPr/>
            </a:pPr>
            <a:r>
              <a:rPr lang="en-US" sz="3200" b="1" dirty="0" err="1">
                <a:solidFill>
                  <a:srgbClr val="FFC000"/>
                </a:solidFill>
                <a:latin typeface="Times New Roman" panose="02020603050405020304" pitchFamily="18" charset="0"/>
                <a:cs typeface="Times New Roman" panose="02020603050405020304" pitchFamily="18" charset="0"/>
              </a:rPr>
              <a:t>Giáo</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viên</a:t>
            </a:r>
            <a:r>
              <a:rPr lang="en-US" sz="3200" b="1" dirty="0">
                <a:solidFill>
                  <a:srgbClr val="FFC000"/>
                </a:solidFill>
                <a:latin typeface="Times New Roman" panose="02020603050405020304" pitchFamily="18" charset="0"/>
                <a:cs typeface="Times New Roman" panose="02020603050405020304" pitchFamily="18" charset="0"/>
              </a:rPr>
              <a:t> : </a:t>
            </a:r>
            <a:r>
              <a:rPr lang="en-US" sz="3200" b="1" dirty="0" err="1">
                <a:solidFill>
                  <a:srgbClr val="FFC000"/>
                </a:solidFill>
                <a:latin typeface="Times New Roman" panose="02020603050405020304" pitchFamily="18" charset="0"/>
                <a:cs typeface="Times New Roman" panose="02020603050405020304" pitchFamily="18" charset="0"/>
              </a:rPr>
              <a:t>Đỗ</a:t>
            </a:r>
            <a:r>
              <a:rPr lang="en-US" sz="3200" b="1" dirty="0">
                <a:solidFill>
                  <a:srgbClr val="FFC000"/>
                </a:solidFill>
                <a:latin typeface="Times New Roman" panose="02020603050405020304" pitchFamily="18" charset="0"/>
                <a:cs typeface="Times New Roman" panose="02020603050405020304" pitchFamily="18" charset="0"/>
              </a:rPr>
              <a:t> </a:t>
            </a:r>
            <a:r>
              <a:rPr lang="en-US" sz="3200" b="1" dirty="0" err="1">
                <a:solidFill>
                  <a:srgbClr val="FFC000"/>
                </a:solidFill>
                <a:latin typeface="Times New Roman" panose="02020603050405020304" pitchFamily="18" charset="0"/>
                <a:cs typeface="Times New Roman" panose="02020603050405020304" pitchFamily="18" charset="0"/>
              </a:rPr>
              <a:t>Thị</a:t>
            </a:r>
            <a:r>
              <a:rPr lang="en-US" sz="3200" b="1" dirty="0">
                <a:solidFill>
                  <a:srgbClr val="FFC000"/>
                </a:solidFill>
                <a:latin typeface="Times New Roman" panose="02020603050405020304" pitchFamily="18" charset="0"/>
                <a:cs typeface="Times New Roman" panose="02020603050405020304" pitchFamily="18" charset="0"/>
              </a:rPr>
              <a:t> Kim </a:t>
            </a:r>
            <a:r>
              <a:rPr lang="en-US" sz="3200" b="1" dirty="0" err="1" smtClean="0">
                <a:solidFill>
                  <a:srgbClr val="FFC000"/>
                </a:solidFill>
                <a:latin typeface="Times New Roman" panose="02020603050405020304" pitchFamily="18" charset="0"/>
                <a:cs typeface="Times New Roman" panose="02020603050405020304" pitchFamily="18" charset="0"/>
              </a:rPr>
              <a:t>Huệ</a:t>
            </a:r>
            <a:endParaRPr lang="en-US" sz="3200" b="1" dirty="0">
              <a:solidFill>
                <a:srgbClr val="FFC000"/>
              </a:solidFill>
              <a:latin typeface="Times New Roman" panose="02020603050405020304" pitchFamily="18" charset="0"/>
              <a:cs typeface="Times New Roman" panose="02020603050405020304" pitchFamily="18" charset="0"/>
            </a:endParaRPr>
          </a:p>
        </p:txBody>
      </p:sp>
      <p:pic>
        <p:nvPicPr>
          <p:cNvPr id="539" name="Google Shape;539;p3"/>
          <p:cNvPicPr preferRelativeResize="0"/>
          <p:nvPr/>
        </p:nvPicPr>
        <p:blipFill rotWithShape="1">
          <a:blip r:embed="rId4">
            <a:alphaModFix/>
          </a:blip>
          <a:srcRect/>
          <a:stretch/>
        </p:blipFill>
        <p:spPr>
          <a:xfrm>
            <a:off x="6013939" y="5675335"/>
            <a:ext cx="635405" cy="606017"/>
          </a:xfrm>
          <a:prstGeom prst="rect">
            <a:avLst/>
          </a:prstGeom>
          <a:noFill/>
          <a:ln>
            <a:noFill/>
          </a:ln>
        </p:spPr>
      </p:pic>
      <p:pic>
        <p:nvPicPr>
          <p:cNvPr id="540" name="Google Shape;540;p3"/>
          <p:cNvPicPr preferRelativeResize="0"/>
          <p:nvPr/>
        </p:nvPicPr>
        <p:blipFill rotWithShape="1">
          <a:blip r:embed="rId5">
            <a:alphaModFix/>
          </a:blip>
          <a:srcRect/>
          <a:stretch/>
        </p:blipFill>
        <p:spPr>
          <a:xfrm>
            <a:off x="6838147" y="5748178"/>
            <a:ext cx="413209" cy="394097"/>
          </a:xfrm>
          <a:prstGeom prst="rect">
            <a:avLst/>
          </a:prstGeom>
          <a:noFill/>
          <a:ln>
            <a:noFill/>
          </a:ln>
        </p:spPr>
      </p:pic>
      <p:pic>
        <p:nvPicPr>
          <p:cNvPr id="541" name="Google Shape;541;p3"/>
          <p:cNvPicPr preferRelativeResize="0"/>
          <p:nvPr/>
        </p:nvPicPr>
        <p:blipFill rotWithShape="1">
          <a:blip r:embed="rId5">
            <a:alphaModFix/>
          </a:blip>
          <a:srcRect/>
          <a:stretch/>
        </p:blipFill>
        <p:spPr>
          <a:xfrm>
            <a:off x="5385743" y="5748179"/>
            <a:ext cx="320485" cy="394097"/>
          </a:xfrm>
          <a:prstGeom prst="rect">
            <a:avLst/>
          </a:prstGeom>
          <a:noFill/>
          <a:ln>
            <a:noFill/>
          </a:ln>
        </p:spPr>
      </p:pic>
      <p:sp>
        <p:nvSpPr>
          <p:cNvPr id="13" name="Hộp Văn bản 6">
            <a:extLst>
              <a:ext uri="{FF2B5EF4-FFF2-40B4-BE49-F238E27FC236}">
                <a16:creationId xmlns:a16="http://schemas.microsoft.com/office/drawing/2014/main" id="{DBDFC767-9B91-7D7E-BDB9-D74884B28C69}"/>
              </a:ext>
            </a:extLst>
          </p:cNvPr>
          <p:cNvSpPr txBox="1"/>
          <p:nvPr/>
        </p:nvSpPr>
        <p:spPr>
          <a:xfrm>
            <a:off x="111514" y="382933"/>
            <a:ext cx="11934092" cy="1569660"/>
          </a:xfrm>
          <a:prstGeom prst="rect">
            <a:avLst/>
          </a:prstGeom>
          <a:noFill/>
        </p:spPr>
        <p:txBody>
          <a:bodyPr wrap="square" rtlCol="0">
            <a:spAutoFit/>
          </a:bodyPr>
          <a:lstStyle/>
          <a:p>
            <a:pPr algn="ctr">
              <a:lnSpc>
                <a:spcPct val="150000"/>
              </a:lnSpc>
            </a:pP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TRƯỜNG THPT SỐ 1 NGUYỄN DU</a:t>
            </a:r>
          </a:p>
          <a:p>
            <a:pPr algn="ctr">
              <a:lnSpc>
                <a:spcPct val="150000"/>
              </a:lnSpc>
            </a:pPr>
            <a:r>
              <a:rPr lang="en-US" sz="3200"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TỔ TOÁN</a:t>
            </a:r>
            <a:endParaRPr lang="en-US" sz="32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Hộp Văn bản 7">
            <a:extLst>
              <a:ext uri="{FF2B5EF4-FFF2-40B4-BE49-F238E27FC236}">
                <a16:creationId xmlns:a16="http://schemas.microsoft.com/office/drawing/2014/main" id="{634F5366-7FCB-5C06-8E2F-126AB9C04F84}"/>
              </a:ext>
            </a:extLst>
          </p:cNvPr>
          <p:cNvSpPr txBox="1"/>
          <p:nvPr/>
        </p:nvSpPr>
        <p:spPr>
          <a:xfrm>
            <a:off x="154369" y="1988598"/>
            <a:ext cx="11733141" cy="2585323"/>
          </a:xfrm>
          <a:prstGeom prst="rect">
            <a:avLst/>
          </a:prstGeom>
          <a:noFill/>
        </p:spPr>
        <p:txBody>
          <a:bodyPr wrap="square" rtlCol="0">
            <a:spAutoFit/>
          </a:bodyPr>
          <a:lstStyle/>
          <a:p>
            <a:pPr algn="ctr">
              <a:lnSpc>
                <a:spcPct val="150000"/>
              </a:lnSpc>
            </a:pP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ÔN TẬP </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CHƯƠNG I</a:t>
            </a:r>
          </a:p>
          <a:p>
            <a:pPr algn="ctr">
              <a:lnSpc>
                <a:spcPct val="150000"/>
              </a:lnSpc>
            </a:pP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KHẢO SÁT SỰ BIẾN THIÊN VÀ VẼ ĐỒ THỊ HÀM SỐ</a:t>
            </a:r>
            <a:endPar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ctr">
              <a:lnSpc>
                <a:spcPct val="150000"/>
              </a:lnSpc>
            </a:pP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6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6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16)</a:t>
            </a:r>
            <a:endPar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5" name="Picture 30" descr="POINSET2">
            <a:extLst>
              <a:ext uri="{FF2B5EF4-FFF2-40B4-BE49-F238E27FC236}">
                <a16:creationId xmlns:a16="http://schemas.microsoft.com/office/drawing/2014/main" id="{89C5E633-6EC5-413A-929C-B4EA7734CF5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50" y="20825"/>
            <a:ext cx="1315826" cy="136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POINSET2">
            <a:extLst>
              <a:ext uri="{FF2B5EF4-FFF2-40B4-BE49-F238E27FC236}">
                <a16:creationId xmlns:a16="http://schemas.microsoft.com/office/drawing/2014/main" id="{4DE11565-D13C-490E-B556-3217CC8D566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5400000">
            <a:off x="10846090" y="-62308"/>
            <a:ext cx="1104900" cy="146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9" descr="POINSET2">
            <a:extLst>
              <a:ext uri="{FF2B5EF4-FFF2-40B4-BE49-F238E27FC236}">
                <a16:creationId xmlns:a16="http://schemas.microsoft.com/office/drawing/2014/main" id="{B50069C7-6785-4AAC-B41D-04FCE4DD61D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6200000">
            <a:off x="219874" y="5570884"/>
            <a:ext cx="1104900" cy="132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0" descr="POINSET2">
            <a:extLst>
              <a:ext uri="{FF2B5EF4-FFF2-40B4-BE49-F238E27FC236}">
                <a16:creationId xmlns:a16="http://schemas.microsoft.com/office/drawing/2014/main" id="{F6DBADEE-E47E-4090-A938-7220F1CA49D2}"/>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0800000">
            <a:off x="10794013" y="5415857"/>
            <a:ext cx="1315826" cy="136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17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8453718 w 9144000"/>
              <a:gd name="connsiteY3" fmla="*/ 5143500 h 5143500"/>
              <a:gd name="connsiteX4" fmla="*/ 8453718 w 9144000"/>
              <a:gd name="connsiteY4" fmla="*/ 4959766 h 5143500"/>
              <a:gd name="connsiteX5" fmla="*/ 5674668 w 9144000"/>
              <a:gd name="connsiteY5" fmla="*/ 4959766 h 5143500"/>
              <a:gd name="connsiteX6" fmla="*/ 5674668 w 9144000"/>
              <a:gd name="connsiteY6" fmla="*/ 5143500 h 5143500"/>
              <a:gd name="connsiteX7" fmla="*/ 0 w 9144000"/>
              <a:gd name="connsiteY7" fmla="*/ 5143500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5143500"/>
                </a:lnTo>
                <a:lnTo>
                  <a:pt x="8453718" y="5143500"/>
                </a:lnTo>
                <a:lnTo>
                  <a:pt x="8453718" y="4959766"/>
                </a:lnTo>
                <a:lnTo>
                  <a:pt x="5674668" y="4959766"/>
                </a:lnTo>
                <a:lnTo>
                  <a:pt x="5674668" y="5143500"/>
                </a:lnTo>
                <a:lnTo>
                  <a:pt x="0" y="5143500"/>
                </a:lnTo>
                <a:lnTo>
                  <a:pt x="0" y="0"/>
                </a:lnTo>
                <a:close/>
              </a:path>
            </a:pathLst>
          </a:custGeom>
        </p:spPr>
      </p:pic>
      <p:sp>
        <p:nvSpPr>
          <p:cNvPr id="19" name="Freeform: Shape 18"/>
          <p:cNvSpPr/>
          <p:nvPr/>
        </p:nvSpPr>
        <p:spPr>
          <a:xfrm>
            <a:off x="211848" y="310664"/>
            <a:ext cx="11768304" cy="6368041"/>
          </a:xfrm>
          <a:custGeom>
            <a:avLst/>
            <a:gdLst>
              <a:gd name="connsiteX0" fmla="*/ 214778 w 8826228"/>
              <a:gd name="connsiteY0" fmla="*/ 0 h 4776031"/>
              <a:gd name="connsiteX1" fmla="*/ 8611450 w 8826228"/>
              <a:gd name="connsiteY1" fmla="*/ 0 h 4776031"/>
              <a:gd name="connsiteX2" fmla="*/ 8826228 w 8826228"/>
              <a:gd name="connsiteY2" fmla="*/ 214778 h 4776031"/>
              <a:gd name="connsiteX3" fmla="*/ 8826228 w 8826228"/>
              <a:gd name="connsiteY3" fmla="*/ 4561253 h 4776031"/>
              <a:gd name="connsiteX4" fmla="*/ 8611450 w 8826228"/>
              <a:gd name="connsiteY4" fmla="*/ 4776031 h 4776031"/>
              <a:gd name="connsiteX5" fmla="*/ 8090812 w 8826228"/>
              <a:gd name="connsiteY5" fmla="*/ 4776031 h 4776031"/>
              <a:gd name="connsiteX6" fmla="*/ 8090812 w 8826228"/>
              <a:gd name="connsiteY6" fmla="*/ 3668529 h 4776031"/>
              <a:gd name="connsiteX7" fmla="*/ 5699304 w 8826228"/>
              <a:gd name="connsiteY7" fmla="*/ 3668529 h 4776031"/>
              <a:gd name="connsiteX8" fmla="*/ 5699304 w 8826228"/>
              <a:gd name="connsiteY8" fmla="*/ 4776031 h 4776031"/>
              <a:gd name="connsiteX9" fmla="*/ 214778 w 8826228"/>
              <a:gd name="connsiteY9" fmla="*/ 4776031 h 4776031"/>
              <a:gd name="connsiteX10" fmla="*/ 0 w 8826228"/>
              <a:gd name="connsiteY10" fmla="*/ 4561253 h 4776031"/>
              <a:gd name="connsiteX11" fmla="*/ 0 w 8826228"/>
              <a:gd name="connsiteY11" fmla="*/ 214778 h 4776031"/>
              <a:gd name="connsiteX12" fmla="*/ 214778 w 8826228"/>
              <a:gd name="connsiteY12" fmla="*/ 0 h 4776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826228" h="4776031">
                <a:moveTo>
                  <a:pt x="214778" y="0"/>
                </a:moveTo>
                <a:lnTo>
                  <a:pt x="8611450" y="0"/>
                </a:lnTo>
                <a:cubicBezTo>
                  <a:pt x="8730069" y="0"/>
                  <a:pt x="8826228" y="96159"/>
                  <a:pt x="8826228" y="214778"/>
                </a:cubicBezTo>
                <a:lnTo>
                  <a:pt x="8826228" y="4561253"/>
                </a:lnTo>
                <a:cubicBezTo>
                  <a:pt x="8826228" y="4679872"/>
                  <a:pt x="8730069" y="4776031"/>
                  <a:pt x="8611450" y="4776031"/>
                </a:cubicBezTo>
                <a:lnTo>
                  <a:pt x="8090812" y="4776031"/>
                </a:lnTo>
                <a:lnTo>
                  <a:pt x="8090812" y="3668529"/>
                </a:lnTo>
                <a:lnTo>
                  <a:pt x="5699304" y="3668529"/>
                </a:lnTo>
                <a:lnTo>
                  <a:pt x="5699304" y="4776031"/>
                </a:lnTo>
                <a:lnTo>
                  <a:pt x="214778" y="4776031"/>
                </a:lnTo>
                <a:cubicBezTo>
                  <a:pt x="96159" y="4776031"/>
                  <a:pt x="0" y="4679872"/>
                  <a:pt x="0" y="4561253"/>
                </a:cubicBezTo>
                <a:lnTo>
                  <a:pt x="0" y="214778"/>
                </a:lnTo>
                <a:cubicBezTo>
                  <a:pt x="0" y="96159"/>
                  <a:pt x="96159" y="0"/>
                  <a:pt x="214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dirty="0">
              <a:solidFill>
                <a:prstClr val="white"/>
              </a:solidFill>
              <a:latin typeface="Calibri" panose="020F0502020204030204"/>
            </a:endParaRPr>
          </a:p>
        </p:txBody>
      </p:sp>
      <p:sp>
        <p:nvSpPr>
          <p:cNvPr id="4" name="Topic 1 (Text)"/>
          <p:cNvSpPr txBox="1"/>
          <p:nvPr/>
        </p:nvSpPr>
        <p:spPr>
          <a:xfrm>
            <a:off x="-254037" y="2318898"/>
            <a:ext cx="8696101" cy="1384995"/>
          </a:xfrm>
          <a:prstGeom prst="rect">
            <a:avLst/>
          </a:prstGeom>
          <a:noFill/>
        </p:spPr>
        <p:txBody>
          <a:bodyPr wrap="square" rtlCol="0">
            <a:spAutoFit/>
          </a:bodyPr>
          <a:lstStyle/>
          <a:p>
            <a:pPr algn="ctr" defTabSz="406420"/>
            <a:r>
              <a:rPr lang="en-US" altLang="en-PH" sz="4800" b="1">
                <a:solidFill>
                  <a:srgbClr val="3AAFFF"/>
                </a:solidFill>
                <a:latin typeface="Arial" panose="020B0604020202020204" pitchFamily="34" charset="0"/>
                <a:cs typeface="Arial" panose="020B0604020202020204" pitchFamily="34" charset="0"/>
              </a:rPr>
              <a:t>Câu hỏi</a:t>
            </a:r>
            <a:r>
              <a:rPr lang="en-PH" sz="4800" b="1">
                <a:solidFill>
                  <a:srgbClr val="3AAFFF"/>
                </a:solidFill>
                <a:latin typeface="Arial" panose="020B0604020202020204" pitchFamily="34" charset="0"/>
                <a:cs typeface="Arial" panose="020B0604020202020204" pitchFamily="34" charset="0"/>
              </a:rPr>
              <a:t> </a:t>
            </a:r>
            <a:r>
              <a:rPr lang="en-US" altLang="en-PH" sz="4800" b="1">
                <a:solidFill>
                  <a:srgbClr val="3AAFFF"/>
                </a:solidFill>
                <a:latin typeface="Arial" panose="020B0604020202020204" pitchFamily="34" charset="0"/>
                <a:cs typeface="Arial" panose="020B0604020202020204" pitchFamily="34" charset="0"/>
              </a:rPr>
              <a:t>3</a:t>
            </a:r>
            <a:endParaRPr lang="en-PH" sz="4800" b="1">
              <a:solidFill>
                <a:srgbClr val="3AAFFF"/>
              </a:solidFill>
              <a:latin typeface="Arial" panose="020B0604020202020204" pitchFamily="34" charset="0"/>
              <a:cs typeface="Arial" panose="020B0604020202020204" pitchFamily="34" charset="0"/>
            </a:endParaRPr>
          </a:p>
          <a:p>
            <a:pPr algn="ctr" defTabSz="406420"/>
            <a:r>
              <a:rPr lang="en-US" altLang="en-PH" sz="3600">
                <a:solidFill>
                  <a:srgbClr val="3AAFFF"/>
                </a:solidFill>
                <a:latin typeface="Arial" panose="020B0604020202020204" pitchFamily="34" charset="0"/>
                <a:cs typeface="Arial" panose="020B0604020202020204" pitchFamily="34" charset="0"/>
              </a:rPr>
              <a:t>N</a:t>
            </a:r>
            <a:r>
              <a:rPr lang="en-PH" sz="3600">
                <a:solidFill>
                  <a:srgbClr val="3AAFFF"/>
                </a:solidFill>
                <a:latin typeface="Arial" panose="020B0604020202020204" pitchFamily="34" charset="0"/>
                <a:cs typeface="Arial" panose="020B0604020202020204" pitchFamily="34" charset="0"/>
              </a:rPr>
              <a:t>ội dung</a:t>
            </a:r>
            <a:r>
              <a:rPr lang="en-US" altLang="en-PH" sz="3600">
                <a:solidFill>
                  <a:srgbClr val="3AAFFF"/>
                </a:solidFill>
                <a:latin typeface="Arial" panose="020B0604020202020204" pitchFamily="34" charset="0"/>
                <a:cs typeface="Arial" panose="020B0604020202020204" pitchFamily="34" charset="0"/>
              </a:rPr>
              <a:t> câu hỏi</a:t>
            </a:r>
            <a:r>
              <a:rPr lang="en-PH" sz="3600">
                <a:solidFill>
                  <a:srgbClr val="3AAFFF"/>
                </a:solidFill>
                <a:latin typeface="Arial" panose="020B0604020202020204" pitchFamily="34" charset="0"/>
                <a:cs typeface="Arial" panose="020B0604020202020204" pitchFamily="34" charset="0"/>
              </a:rPr>
              <a:t> </a:t>
            </a:r>
            <a:r>
              <a:rPr lang="en-US" altLang="en-PH" sz="3600">
                <a:solidFill>
                  <a:srgbClr val="3AAFFF"/>
                </a:solidFill>
                <a:latin typeface="Arial" panose="020B0604020202020204" pitchFamily="34" charset="0"/>
                <a:cs typeface="Arial" panose="020B0604020202020204" pitchFamily="34" charset="0"/>
              </a:rPr>
              <a:t>3</a:t>
            </a:r>
            <a:endParaRPr lang="en-US" altLang="en-PH" sz="3600" dirty="0">
              <a:solidFill>
                <a:srgbClr val="3AAFFF"/>
              </a:solidFill>
              <a:latin typeface="Arial" panose="020B0604020202020204" pitchFamily="34" charset="0"/>
              <a:cs typeface="Arial" panose="020B0604020202020204" pitchFamily="34" charset="0"/>
            </a:endParaRPr>
          </a:p>
        </p:txBody>
      </p:sp>
      <p:sp>
        <p:nvSpPr>
          <p:cNvPr id="5" name="Rectangle 4"/>
          <p:cNvSpPr/>
          <p:nvPr/>
        </p:nvSpPr>
        <p:spPr>
          <a:xfrm>
            <a:off x="708596" y="3603106"/>
            <a:ext cx="6287073" cy="17217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grpSp>
        <p:nvGrpSpPr>
          <p:cNvPr id="17" name="Group 16"/>
          <p:cNvGrpSpPr/>
          <p:nvPr/>
        </p:nvGrpSpPr>
        <p:grpSpPr>
          <a:xfrm>
            <a:off x="7990892" y="3711188"/>
            <a:ext cx="654145" cy="1443341"/>
            <a:chOff x="5993168" y="2783390"/>
            <a:chExt cx="490609" cy="1082506"/>
          </a:xfrm>
        </p:grpSpPr>
        <p:sp>
          <p:nvSpPr>
            <p:cNvPr id="3" name="Freeform: Shape 2"/>
            <p:cNvSpPr/>
            <p:nvPr/>
          </p:nvSpPr>
          <p:spPr>
            <a:xfrm>
              <a:off x="6037245" y="2783390"/>
              <a:ext cx="446532" cy="1082506"/>
            </a:xfrm>
            <a:custGeom>
              <a:avLst/>
              <a:gdLst>
                <a:gd name="connsiteX0" fmla="*/ 39602 w 235743"/>
                <a:gd name="connsiteY0" fmla="*/ -458 h 571500"/>
                <a:gd name="connsiteX1" fmla="*/ 191050 w 235743"/>
                <a:gd name="connsiteY1" fmla="*/ -458 h 571500"/>
                <a:gd name="connsiteX2" fmla="*/ 234913 w 235743"/>
                <a:gd name="connsiteY2" fmla="*/ 35453 h 571500"/>
                <a:gd name="connsiteX3" fmla="*/ 234913 w 235743"/>
                <a:gd name="connsiteY3" fmla="*/ 535695 h 571500"/>
                <a:gd name="connsiteX4" fmla="*/ 208124 w 235743"/>
                <a:gd name="connsiteY4" fmla="*/ 568785 h 571500"/>
                <a:gd name="connsiteX5" fmla="*/ 194480 w 235743"/>
                <a:gd name="connsiteY5" fmla="*/ 571042 h 571500"/>
                <a:gd name="connsiteX6" fmla="*/ 43032 w 235743"/>
                <a:gd name="connsiteY6" fmla="*/ 571042 h 571500"/>
                <a:gd name="connsiteX7" fmla="*/ -831 w 235743"/>
                <a:gd name="connsiteY7" fmla="*/ 535131 h 571500"/>
                <a:gd name="connsiteX8" fmla="*/ -831 w 235743"/>
                <a:gd name="connsiteY8" fmla="*/ 34889 h 571500"/>
                <a:gd name="connsiteX9" fmla="*/ 25958 w 235743"/>
                <a:gd name="connsiteY9" fmla="*/ 1799 h 571500"/>
                <a:gd name="connsiteX10" fmla="*/ 39602 w 235743"/>
                <a:gd name="connsiteY10" fmla="*/ -45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743" h="571500">
                  <a:moveTo>
                    <a:pt x="39602" y="-458"/>
                  </a:moveTo>
                  <a:lnTo>
                    <a:pt x="191050" y="-458"/>
                  </a:lnTo>
                  <a:cubicBezTo>
                    <a:pt x="215275" y="-458"/>
                    <a:pt x="234913" y="15622"/>
                    <a:pt x="234913" y="35453"/>
                  </a:cubicBezTo>
                  <a:lnTo>
                    <a:pt x="234913" y="535695"/>
                  </a:lnTo>
                  <a:cubicBezTo>
                    <a:pt x="234913" y="550575"/>
                    <a:pt x="223869" y="563334"/>
                    <a:pt x="208124" y="568785"/>
                  </a:cubicBezTo>
                  <a:lnTo>
                    <a:pt x="194480" y="571042"/>
                  </a:lnTo>
                  <a:lnTo>
                    <a:pt x="43032" y="571042"/>
                  </a:lnTo>
                  <a:cubicBezTo>
                    <a:pt x="18807" y="571042"/>
                    <a:pt x="-831" y="554962"/>
                    <a:pt x="-831" y="535131"/>
                  </a:cubicBezTo>
                  <a:lnTo>
                    <a:pt x="-831" y="34889"/>
                  </a:lnTo>
                  <a:cubicBezTo>
                    <a:pt x="-831" y="20016"/>
                    <a:pt x="10213" y="7250"/>
                    <a:pt x="25958" y="1799"/>
                  </a:cubicBezTo>
                  <a:lnTo>
                    <a:pt x="39602" y="-458"/>
                  </a:lnTo>
                  <a:close/>
                </a:path>
              </a:pathLst>
            </a:custGeom>
            <a:solidFill>
              <a:srgbClr val="F7A4B2"/>
            </a:solidFill>
            <a:ln w="7144" cap="flat">
              <a:noFill/>
              <a:prstDash val="solid"/>
              <a:miter/>
            </a:ln>
          </p:spPr>
          <p:txBody>
            <a:bodyPr rtlCol="0" anchor="ctr"/>
            <a:lstStyle/>
            <a:p>
              <a:endParaRPr lang="en-PH" sz="2400" dirty="0"/>
            </a:p>
          </p:txBody>
        </p:sp>
        <p:sp>
          <p:nvSpPr>
            <p:cNvPr id="8" name="Freeform: Shape 7"/>
            <p:cNvSpPr/>
            <p:nvPr/>
          </p:nvSpPr>
          <p:spPr>
            <a:xfrm>
              <a:off x="5993168" y="2783390"/>
              <a:ext cx="433002" cy="1082506"/>
            </a:xfrm>
            <a:custGeom>
              <a:avLst/>
              <a:gdLst>
                <a:gd name="connsiteX0" fmla="*/ 44189 w 228600"/>
                <a:gd name="connsiteY0" fmla="*/ -458 h 571500"/>
                <a:gd name="connsiteX1" fmla="*/ 68828 w 228600"/>
                <a:gd name="connsiteY1" fmla="*/ -458 h 571500"/>
                <a:gd name="connsiteX2" fmla="*/ 54826 w 228600"/>
                <a:gd name="connsiteY2" fmla="*/ 1792 h 571500"/>
                <a:gd name="connsiteX3" fmla="*/ 27330 w 228600"/>
                <a:gd name="connsiteY3" fmla="*/ 34854 h 571500"/>
                <a:gd name="connsiteX4" fmla="*/ 27330 w 228600"/>
                <a:gd name="connsiteY4" fmla="*/ 534595 h 571500"/>
                <a:gd name="connsiteX5" fmla="*/ 72350 w 228600"/>
                <a:gd name="connsiteY5" fmla="*/ 570478 h 571500"/>
                <a:gd name="connsiteX6" fmla="*/ 227769 w 228600"/>
                <a:gd name="connsiteY6" fmla="*/ 570478 h 571500"/>
                <a:gd name="connsiteX7" fmla="*/ 224247 w 228600"/>
                <a:gd name="connsiteY7" fmla="*/ 571042 h 571500"/>
                <a:gd name="connsiteX8" fmla="*/ 44189 w 228600"/>
                <a:gd name="connsiteY8" fmla="*/ 571042 h 571500"/>
                <a:gd name="connsiteX9" fmla="*/ -831 w 228600"/>
                <a:gd name="connsiteY9" fmla="*/ 535167 h 571500"/>
                <a:gd name="connsiteX10" fmla="*/ -831 w 228600"/>
                <a:gd name="connsiteY10" fmla="*/ 35418 h 571500"/>
                <a:gd name="connsiteX11" fmla="*/ 44189 w 228600"/>
                <a:gd name="connsiteY11" fmla="*/ -458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571500">
                  <a:moveTo>
                    <a:pt x="44189" y="-458"/>
                  </a:moveTo>
                  <a:lnTo>
                    <a:pt x="68828" y="-458"/>
                  </a:lnTo>
                  <a:lnTo>
                    <a:pt x="54826" y="1792"/>
                  </a:lnTo>
                  <a:cubicBezTo>
                    <a:pt x="38667" y="7243"/>
                    <a:pt x="27330" y="19994"/>
                    <a:pt x="27330" y="34854"/>
                  </a:cubicBezTo>
                  <a:lnTo>
                    <a:pt x="27330" y="534595"/>
                  </a:lnTo>
                  <a:cubicBezTo>
                    <a:pt x="27330" y="554412"/>
                    <a:pt x="47489" y="570478"/>
                    <a:pt x="72350" y="570478"/>
                  </a:cubicBezTo>
                  <a:lnTo>
                    <a:pt x="227769" y="570478"/>
                  </a:lnTo>
                  <a:lnTo>
                    <a:pt x="224247" y="571042"/>
                  </a:lnTo>
                  <a:lnTo>
                    <a:pt x="44189" y="571042"/>
                  </a:lnTo>
                  <a:cubicBezTo>
                    <a:pt x="19321" y="571042"/>
                    <a:pt x="-831" y="554976"/>
                    <a:pt x="-831" y="535167"/>
                  </a:cubicBezTo>
                  <a:lnTo>
                    <a:pt x="-831" y="35418"/>
                  </a:lnTo>
                  <a:cubicBezTo>
                    <a:pt x="-831" y="15608"/>
                    <a:pt x="19321" y="-458"/>
                    <a:pt x="44189" y="-458"/>
                  </a:cubicBezTo>
                  <a:close/>
                </a:path>
              </a:pathLst>
            </a:custGeom>
            <a:solidFill>
              <a:srgbClr val="F48093"/>
            </a:solidFill>
            <a:ln w="7144" cap="flat">
              <a:noFill/>
              <a:prstDash val="solid"/>
              <a:miter/>
            </a:ln>
          </p:spPr>
          <p:txBody>
            <a:bodyPr rtlCol="0" anchor="ctr"/>
            <a:lstStyle/>
            <a:p>
              <a:endParaRPr lang="en-PH" sz="2400"/>
            </a:p>
          </p:txBody>
        </p:sp>
      </p:grpSp>
      <p:grpSp>
        <p:nvGrpSpPr>
          <p:cNvPr id="21" name="Group 20"/>
          <p:cNvGrpSpPr/>
          <p:nvPr/>
        </p:nvGrpSpPr>
        <p:grpSpPr>
          <a:xfrm>
            <a:off x="8947107" y="3386434"/>
            <a:ext cx="667543" cy="1750052"/>
            <a:chOff x="6710329" y="2539825"/>
            <a:chExt cx="500657" cy="1312539"/>
          </a:xfrm>
        </p:grpSpPr>
        <p:sp>
          <p:nvSpPr>
            <p:cNvPr id="9" name="Freeform: Shape 8"/>
            <p:cNvSpPr/>
            <p:nvPr/>
          </p:nvSpPr>
          <p:spPr>
            <a:xfrm>
              <a:off x="6750922" y="2539825"/>
              <a:ext cx="460064" cy="1312539"/>
            </a:xfrm>
            <a:custGeom>
              <a:avLst/>
              <a:gdLst>
                <a:gd name="connsiteX0" fmla="*/ 35081 w 242887"/>
                <a:gd name="connsiteY0" fmla="*/ -458 h 692944"/>
                <a:gd name="connsiteX1" fmla="*/ 197180 w 242887"/>
                <a:gd name="connsiteY1" fmla="*/ -458 h 692944"/>
                <a:gd name="connsiteX2" fmla="*/ 242057 w 242887"/>
                <a:gd name="connsiteY2" fmla="*/ 35647 h 692944"/>
                <a:gd name="connsiteX3" fmla="*/ 242057 w 242887"/>
                <a:gd name="connsiteY3" fmla="*/ 657839 h 692944"/>
                <a:gd name="connsiteX4" fmla="*/ 214646 w 242887"/>
                <a:gd name="connsiteY4" fmla="*/ 691107 h 692944"/>
                <a:gd name="connsiteX5" fmla="*/ 206145 w 242887"/>
                <a:gd name="connsiteY5" fmla="*/ 692486 h 692944"/>
                <a:gd name="connsiteX6" fmla="*/ 44046 w 242887"/>
                <a:gd name="connsiteY6" fmla="*/ 692486 h 692944"/>
                <a:gd name="connsiteX7" fmla="*/ -831 w 242887"/>
                <a:gd name="connsiteY7" fmla="*/ 656381 h 692944"/>
                <a:gd name="connsiteX8" fmla="*/ -831 w 242887"/>
                <a:gd name="connsiteY8" fmla="*/ 34189 h 692944"/>
                <a:gd name="connsiteX9" fmla="*/ 26579 w 242887"/>
                <a:gd name="connsiteY9" fmla="*/ 921 h 692944"/>
                <a:gd name="connsiteX10" fmla="*/ 35081 w 242887"/>
                <a:gd name="connsiteY10" fmla="*/ -458 h 6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87" h="692944">
                  <a:moveTo>
                    <a:pt x="35081" y="-458"/>
                  </a:moveTo>
                  <a:lnTo>
                    <a:pt x="197180" y="-458"/>
                  </a:lnTo>
                  <a:cubicBezTo>
                    <a:pt x="221961" y="-458"/>
                    <a:pt x="242057" y="15708"/>
                    <a:pt x="242057" y="35647"/>
                  </a:cubicBezTo>
                  <a:lnTo>
                    <a:pt x="242057" y="657839"/>
                  </a:lnTo>
                  <a:cubicBezTo>
                    <a:pt x="242057" y="672791"/>
                    <a:pt x="230756" y="685621"/>
                    <a:pt x="214646" y="691107"/>
                  </a:cubicBezTo>
                  <a:lnTo>
                    <a:pt x="206145" y="692486"/>
                  </a:lnTo>
                  <a:lnTo>
                    <a:pt x="44046" y="692486"/>
                  </a:lnTo>
                  <a:cubicBezTo>
                    <a:pt x="19264" y="692486"/>
                    <a:pt x="-831" y="676320"/>
                    <a:pt x="-831" y="656381"/>
                  </a:cubicBezTo>
                  <a:lnTo>
                    <a:pt x="-831" y="34189"/>
                  </a:lnTo>
                  <a:cubicBezTo>
                    <a:pt x="-831" y="19237"/>
                    <a:pt x="10470" y="6407"/>
                    <a:pt x="26579" y="921"/>
                  </a:cubicBezTo>
                  <a:lnTo>
                    <a:pt x="35081" y="-458"/>
                  </a:lnTo>
                  <a:close/>
                </a:path>
              </a:pathLst>
            </a:custGeom>
            <a:solidFill>
              <a:srgbClr val="D1CCFC"/>
            </a:solidFill>
            <a:ln w="7144" cap="flat">
              <a:noFill/>
              <a:prstDash val="solid"/>
              <a:miter/>
            </a:ln>
          </p:spPr>
          <p:txBody>
            <a:bodyPr rtlCol="0" anchor="ctr"/>
            <a:lstStyle/>
            <a:p>
              <a:endParaRPr lang="en-PH" sz="2400"/>
            </a:p>
          </p:txBody>
        </p:sp>
        <p:sp>
          <p:nvSpPr>
            <p:cNvPr id="10" name="Freeform: Shape 9"/>
            <p:cNvSpPr/>
            <p:nvPr/>
          </p:nvSpPr>
          <p:spPr>
            <a:xfrm>
              <a:off x="6710329" y="2539825"/>
              <a:ext cx="433002" cy="1312539"/>
            </a:xfrm>
            <a:custGeom>
              <a:avLst/>
              <a:gdLst>
                <a:gd name="connsiteX0" fmla="*/ 43132 w 228600"/>
                <a:gd name="connsiteY0" fmla="*/ -458 h 692944"/>
                <a:gd name="connsiteX1" fmla="*/ 60198 w 228600"/>
                <a:gd name="connsiteY1" fmla="*/ -458 h 692944"/>
                <a:gd name="connsiteX2" fmla="*/ 51869 w 228600"/>
                <a:gd name="connsiteY2" fmla="*/ 921 h 692944"/>
                <a:gd name="connsiteX3" fmla="*/ 25015 w 228600"/>
                <a:gd name="connsiteY3" fmla="*/ 34118 h 692944"/>
                <a:gd name="connsiteX4" fmla="*/ 25015 w 228600"/>
                <a:gd name="connsiteY4" fmla="*/ 655003 h 692944"/>
                <a:gd name="connsiteX5" fmla="*/ 68978 w 228600"/>
                <a:gd name="connsiteY5" fmla="*/ 691036 h 692944"/>
                <a:gd name="connsiteX6" fmla="*/ 227769 w 228600"/>
                <a:gd name="connsiteY6" fmla="*/ 691036 h 692944"/>
                <a:gd name="connsiteX7" fmla="*/ 218983 w 228600"/>
                <a:gd name="connsiteY7" fmla="*/ 692486 h 692944"/>
                <a:gd name="connsiteX8" fmla="*/ 43132 w 228600"/>
                <a:gd name="connsiteY8" fmla="*/ 692486 h 692944"/>
                <a:gd name="connsiteX9" fmla="*/ -831 w 228600"/>
                <a:gd name="connsiteY9" fmla="*/ 656460 h 692944"/>
                <a:gd name="connsiteX10" fmla="*/ -831 w 228600"/>
                <a:gd name="connsiteY10" fmla="*/ 35568 h 692944"/>
                <a:gd name="connsiteX11" fmla="*/ 43132 w 228600"/>
                <a:gd name="connsiteY11" fmla="*/ -458 h 69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692944">
                  <a:moveTo>
                    <a:pt x="43132" y="-458"/>
                  </a:moveTo>
                  <a:lnTo>
                    <a:pt x="60198" y="-458"/>
                  </a:lnTo>
                  <a:lnTo>
                    <a:pt x="51869" y="921"/>
                  </a:lnTo>
                  <a:cubicBezTo>
                    <a:pt x="36088" y="6386"/>
                    <a:pt x="25015" y="19194"/>
                    <a:pt x="25015" y="34118"/>
                  </a:cubicBezTo>
                  <a:lnTo>
                    <a:pt x="25015" y="655003"/>
                  </a:lnTo>
                  <a:cubicBezTo>
                    <a:pt x="25015" y="674905"/>
                    <a:pt x="44696" y="691036"/>
                    <a:pt x="68978" y="691036"/>
                  </a:cubicBezTo>
                  <a:lnTo>
                    <a:pt x="227769" y="691036"/>
                  </a:lnTo>
                  <a:lnTo>
                    <a:pt x="218983" y="692486"/>
                  </a:lnTo>
                  <a:lnTo>
                    <a:pt x="43132" y="692486"/>
                  </a:lnTo>
                  <a:cubicBezTo>
                    <a:pt x="18850" y="692486"/>
                    <a:pt x="-831" y="676355"/>
                    <a:pt x="-831" y="656460"/>
                  </a:cubicBezTo>
                  <a:lnTo>
                    <a:pt x="-831" y="35568"/>
                  </a:lnTo>
                  <a:cubicBezTo>
                    <a:pt x="-831" y="15673"/>
                    <a:pt x="18850" y="-458"/>
                    <a:pt x="43132" y="-458"/>
                  </a:cubicBezTo>
                  <a:close/>
                </a:path>
              </a:pathLst>
            </a:custGeom>
            <a:solidFill>
              <a:srgbClr val="A399FA"/>
            </a:solidFill>
            <a:ln w="7144" cap="flat">
              <a:noFill/>
              <a:prstDash val="solid"/>
              <a:miter/>
            </a:ln>
          </p:spPr>
          <p:txBody>
            <a:bodyPr rtlCol="0" anchor="ctr"/>
            <a:lstStyle/>
            <a:p>
              <a:endParaRPr lang="en-PH" sz="2400"/>
            </a:p>
          </p:txBody>
        </p:sp>
      </p:grpSp>
      <p:grpSp>
        <p:nvGrpSpPr>
          <p:cNvPr id="26" name="Group 25"/>
          <p:cNvGrpSpPr/>
          <p:nvPr/>
        </p:nvGrpSpPr>
        <p:grpSpPr>
          <a:xfrm>
            <a:off x="9885278" y="2917347"/>
            <a:ext cx="685585" cy="2219136"/>
            <a:chOff x="7413958" y="2188010"/>
            <a:chExt cx="514189" cy="1664352"/>
          </a:xfrm>
        </p:grpSpPr>
        <p:sp>
          <p:nvSpPr>
            <p:cNvPr id="11" name="Freeform: Shape 10"/>
            <p:cNvSpPr/>
            <p:nvPr/>
          </p:nvSpPr>
          <p:spPr>
            <a:xfrm>
              <a:off x="7468083" y="2188010"/>
              <a:ext cx="460064" cy="1664352"/>
            </a:xfrm>
            <a:custGeom>
              <a:avLst/>
              <a:gdLst>
                <a:gd name="connsiteX0" fmla="*/ 44303 w 242887"/>
                <a:gd name="connsiteY0" fmla="*/ -458 h 878681"/>
                <a:gd name="connsiteX1" fmla="*/ 202373 w 242887"/>
                <a:gd name="connsiteY1" fmla="*/ -458 h 878681"/>
                <a:gd name="connsiteX2" fmla="*/ 214489 w 242887"/>
                <a:gd name="connsiteY2" fmla="*/ 1485 h 878681"/>
                <a:gd name="connsiteX3" fmla="*/ 242057 w 242887"/>
                <a:gd name="connsiteY3" fmla="*/ 34511 h 878681"/>
                <a:gd name="connsiteX4" fmla="*/ 242057 w 242887"/>
                <a:gd name="connsiteY4" fmla="*/ 842383 h 878681"/>
                <a:gd name="connsiteX5" fmla="*/ 196923 w 242887"/>
                <a:gd name="connsiteY5" fmla="*/ 878224 h 878681"/>
                <a:gd name="connsiteX6" fmla="*/ 38853 w 242887"/>
                <a:gd name="connsiteY6" fmla="*/ 878224 h 878681"/>
                <a:gd name="connsiteX7" fmla="*/ 26737 w 242887"/>
                <a:gd name="connsiteY7" fmla="*/ 876281 h 878681"/>
                <a:gd name="connsiteX8" fmla="*/ -831 w 242887"/>
                <a:gd name="connsiteY8" fmla="*/ 843255 h 878681"/>
                <a:gd name="connsiteX9" fmla="*/ -831 w 242887"/>
                <a:gd name="connsiteY9" fmla="*/ 35382 h 878681"/>
                <a:gd name="connsiteX10" fmla="*/ 44303 w 242887"/>
                <a:gd name="connsiteY10" fmla="*/ -458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87" h="878681">
                  <a:moveTo>
                    <a:pt x="44303" y="-458"/>
                  </a:moveTo>
                  <a:lnTo>
                    <a:pt x="202373" y="-458"/>
                  </a:lnTo>
                  <a:lnTo>
                    <a:pt x="214489" y="1485"/>
                  </a:lnTo>
                  <a:cubicBezTo>
                    <a:pt x="230691" y="6929"/>
                    <a:pt x="242057" y="19666"/>
                    <a:pt x="242057" y="34511"/>
                  </a:cubicBezTo>
                  <a:lnTo>
                    <a:pt x="242057" y="842383"/>
                  </a:lnTo>
                  <a:cubicBezTo>
                    <a:pt x="242057" y="862179"/>
                    <a:pt x="221847" y="878224"/>
                    <a:pt x="196923" y="878224"/>
                  </a:cubicBezTo>
                  <a:lnTo>
                    <a:pt x="38853" y="878224"/>
                  </a:lnTo>
                  <a:lnTo>
                    <a:pt x="26737" y="876281"/>
                  </a:lnTo>
                  <a:cubicBezTo>
                    <a:pt x="10535" y="870837"/>
                    <a:pt x="-831" y="858100"/>
                    <a:pt x="-831" y="843255"/>
                  </a:cubicBezTo>
                  <a:lnTo>
                    <a:pt x="-831" y="35382"/>
                  </a:lnTo>
                  <a:cubicBezTo>
                    <a:pt x="-831" y="15587"/>
                    <a:pt x="19379" y="-458"/>
                    <a:pt x="44303" y="-458"/>
                  </a:cubicBezTo>
                  <a:close/>
                </a:path>
              </a:pathLst>
            </a:custGeom>
            <a:solidFill>
              <a:srgbClr val="C6E4A6"/>
            </a:solidFill>
            <a:ln w="7144" cap="flat">
              <a:noFill/>
              <a:prstDash val="solid"/>
              <a:miter/>
            </a:ln>
          </p:spPr>
          <p:txBody>
            <a:bodyPr rtlCol="0" anchor="ctr"/>
            <a:lstStyle/>
            <a:p>
              <a:endParaRPr lang="en-PH" sz="2400"/>
            </a:p>
          </p:txBody>
        </p:sp>
        <p:sp>
          <p:nvSpPr>
            <p:cNvPr id="12" name="Freeform: Shape 11"/>
            <p:cNvSpPr/>
            <p:nvPr/>
          </p:nvSpPr>
          <p:spPr>
            <a:xfrm>
              <a:off x="7413958" y="2188010"/>
              <a:ext cx="433002" cy="1664352"/>
            </a:xfrm>
            <a:custGeom>
              <a:avLst/>
              <a:gdLst>
                <a:gd name="connsiteX0" fmla="*/ 43811 w 228600"/>
                <a:gd name="connsiteY0" fmla="*/ -458 h 878681"/>
                <a:gd name="connsiteX1" fmla="*/ 222376 w 228600"/>
                <a:gd name="connsiteY1" fmla="*/ -458 h 878681"/>
                <a:gd name="connsiteX2" fmla="*/ 227769 w 228600"/>
                <a:gd name="connsiteY2" fmla="*/ 414 h 878681"/>
                <a:gd name="connsiteX3" fmla="*/ 71435 w 228600"/>
                <a:gd name="connsiteY3" fmla="*/ 414 h 878681"/>
                <a:gd name="connsiteX4" fmla="*/ 26794 w 228600"/>
                <a:gd name="connsiteY4" fmla="*/ 36225 h 878681"/>
                <a:gd name="connsiteX5" fmla="*/ 26794 w 228600"/>
                <a:gd name="connsiteY5" fmla="*/ 843291 h 878681"/>
                <a:gd name="connsiteX6" fmla="*/ 54062 w 228600"/>
                <a:gd name="connsiteY6" fmla="*/ 876281 h 878681"/>
                <a:gd name="connsiteX7" fmla="*/ 66042 w 228600"/>
                <a:gd name="connsiteY7" fmla="*/ 878224 h 878681"/>
                <a:gd name="connsiteX8" fmla="*/ 43811 w 228600"/>
                <a:gd name="connsiteY8" fmla="*/ 878224 h 878681"/>
                <a:gd name="connsiteX9" fmla="*/ -831 w 228600"/>
                <a:gd name="connsiteY9" fmla="*/ 842419 h 878681"/>
                <a:gd name="connsiteX10" fmla="*/ -831 w 228600"/>
                <a:gd name="connsiteY10" fmla="*/ 35347 h 878681"/>
                <a:gd name="connsiteX11" fmla="*/ 43811 w 228600"/>
                <a:gd name="connsiteY11" fmla="*/ -458 h 878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878681">
                  <a:moveTo>
                    <a:pt x="43811" y="-458"/>
                  </a:moveTo>
                  <a:lnTo>
                    <a:pt x="222376" y="-458"/>
                  </a:lnTo>
                  <a:lnTo>
                    <a:pt x="227769" y="414"/>
                  </a:lnTo>
                  <a:lnTo>
                    <a:pt x="71435" y="414"/>
                  </a:lnTo>
                  <a:cubicBezTo>
                    <a:pt x="46782" y="414"/>
                    <a:pt x="26794" y="16444"/>
                    <a:pt x="26794" y="36225"/>
                  </a:cubicBezTo>
                  <a:lnTo>
                    <a:pt x="26794" y="843291"/>
                  </a:lnTo>
                  <a:cubicBezTo>
                    <a:pt x="26794" y="858121"/>
                    <a:pt x="38038" y="870844"/>
                    <a:pt x="54062" y="876281"/>
                  </a:cubicBezTo>
                  <a:lnTo>
                    <a:pt x="66042" y="878224"/>
                  </a:lnTo>
                  <a:lnTo>
                    <a:pt x="43811" y="878224"/>
                  </a:lnTo>
                  <a:cubicBezTo>
                    <a:pt x="19157" y="878224"/>
                    <a:pt x="-831" y="862193"/>
                    <a:pt x="-831" y="842419"/>
                  </a:cubicBezTo>
                  <a:lnTo>
                    <a:pt x="-831" y="35347"/>
                  </a:lnTo>
                  <a:cubicBezTo>
                    <a:pt x="-831" y="15573"/>
                    <a:pt x="19157" y="-458"/>
                    <a:pt x="43811" y="-458"/>
                  </a:cubicBezTo>
                  <a:close/>
                </a:path>
              </a:pathLst>
            </a:custGeom>
            <a:solidFill>
              <a:srgbClr val="9CD061"/>
            </a:solidFill>
            <a:ln w="7144" cap="flat">
              <a:noFill/>
              <a:prstDash val="solid"/>
              <a:miter/>
            </a:ln>
          </p:spPr>
          <p:txBody>
            <a:bodyPr rtlCol="0" anchor="ctr"/>
            <a:lstStyle/>
            <a:p>
              <a:endParaRPr lang="en-PH" sz="2400"/>
            </a:p>
          </p:txBody>
        </p:sp>
      </p:grpSp>
      <p:sp>
        <p:nvSpPr>
          <p:cNvPr id="13" name="Freeform: Shape 12"/>
          <p:cNvSpPr/>
          <p:nvPr/>
        </p:nvSpPr>
        <p:spPr>
          <a:xfrm>
            <a:off x="7990886" y="1961142"/>
            <a:ext cx="2579980" cy="1533543"/>
          </a:xfrm>
          <a:custGeom>
            <a:avLst/>
            <a:gdLst>
              <a:gd name="connsiteX0" fmla="*/ 1009020 w 1021559"/>
              <a:gd name="connsiteY0" fmla="*/ 8226 h 607216"/>
              <a:gd name="connsiteX1" fmla="*/ 981802 w 1021559"/>
              <a:gd name="connsiteY1" fmla="*/ -189 h 607216"/>
              <a:gd name="connsiteX2" fmla="*/ 843291 w 1021559"/>
              <a:gd name="connsiteY2" fmla="*/ 17156 h 607216"/>
              <a:gd name="connsiteX3" fmla="*/ 813223 w 1021559"/>
              <a:gd name="connsiteY3" fmla="*/ 55889 h 607216"/>
              <a:gd name="connsiteX4" fmla="*/ 851878 w 1021559"/>
              <a:gd name="connsiteY4" fmla="*/ 86015 h 607216"/>
              <a:gd name="connsiteX5" fmla="*/ 903971 w 1021559"/>
              <a:gd name="connsiteY5" fmla="*/ 79492 h 607216"/>
              <a:gd name="connsiteX6" fmla="*/ 355723 w 1021559"/>
              <a:gd name="connsiteY6" fmla="*/ 466948 h 607216"/>
              <a:gd name="connsiteX7" fmla="*/ 32718 w 1021559"/>
              <a:gd name="connsiteY7" fmla="*/ 537378 h 607216"/>
              <a:gd name="connsiteX8" fmla="*/ -815 w 1021559"/>
              <a:gd name="connsiteY8" fmla="*/ 573111 h 607216"/>
              <a:gd name="connsiteX9" fmla="*/ 33782 w 1021559"/>
              <a:gd name="connsiteY9" fmla="*/ 606758 h 607216"/>
              <a:gd name="connsiteX10" fmla="*/ 34847 w 1021559"/>
              <a:gd name="connsiteY10" fmla="*/ 606744 h 607216"/>
              <a:gd name="connsiteX11" fmla="*/ 376561 w 1021559"/>
              <a:gd name="connsiteY11" fmla="*/ 533178 h 607216"/>
              <a:gd name="connsiteX12" fmla="*/ 688965 w 1021559"/>
              <a:gd name="connsiteY12" fmla="*/ 373729 h 607216"/>
              <a:gd name="connsiteX13" fmla="*/ 951469 w 1021559"/>
              <a:gd name="connsiteY13" fmla="*/ 130956 h 607216"/>
              <a:gd name="connsiteX14" fmla="*/ 951469 w 1021559"/>
              <a:gd name="connsiteY14" fmla="*/ 173033 h 607216"/>
              <a:gd name="connsiteX15" fmla="*/ 986102 w 1021559"/>
              <a:gd name="connsiteY15" fmla="*/ 207730 h 607216"/>
              <a:gd name="connsiteX16" fmla="*/ 1020728 w 1021559"/>
              <a:gd name="connsiteY16" fmla="*/ 173033 h 607216"/>
              <a:gd name="connsiteX17" fmla="*/ 1020728 w 1021559"/>
              <a:gd name="connsiteY17" fmla="*/ 34236 h 607216"/>
              <a:gd name="connsiteX18" fmla="*/ 1009020 w 1021559"/>
              <a:gd name="connsiteY18" fmla="*/ 8226 h 60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021559" h="607216">
                <a:moveTo>
                  <a:pt x="1009020" y="8226"/>
                </a:moveTo>
                <a:cubicBezTo>
                  <a:pt x="1001568" y="1640"/>
                  <a:pt x="991653" y="-1425"/>
                  <a:pt x="981802" y="-189"/>
                </a:cubicBezTo>
                <a:lnTo>
                  <a:pt x="843291" y="17156"/>
                </a:lnTo>
                <a:cubicBezTo>
                  <a:pt x="824311" y="19535"/>
                  <a:pt x="810851" y="36880"/>
                  <a:pt x="813223" y="55889"/>
                </a:cubicBezTo>
                <a:cubicBezTo>
                  <a:pt x="815595" y="74913"/>
                  <a:pt x="832919" y="88386"/>
                  <a:pt x="851878" y="86015"/>
                </a:cubicBezTo>
                <a:lnTo>
                  <a:pt x="903971" y="79492"/>
                </a:lnTo>
                <a:cubicBezTo>
                  <a:pt x="727784" y="299156"/>
                  <a:pt x="511164" y="411112"/>
                  <a:pt x="355723" y="466948"/>
                </a:cubicBezTo>
                <a:cubicBezTo>
                  <a:pt x="174264" y="532127"/>
                  <a:pt x="34111" y="537335"/>
                  <a:pt x="32718" y="537378"/>
                </a:cubicBezTo>
                <a:cubicBezTo>
                  <a:pt x="13615" y="537978"/>
                  <a:pt x="-1393" y="553966"/>
                  <a:pt x="-815" y="573111"/>
                </a:cubicBezTo>
                <a:cubicBezTo>
                  <a:pt x="-244" y="591907"/>
                  <a:pt x="15137" y="606758"/>
                  <a:pt x="33782" y="606758"/>
                </a:cubicBezTo>
                <a:cubicBezTo>
                  <a:pt x="34132" y="606758"/>
                  <a:pt x="34489" y="606751"/>
                  <a:pt x="34847" y="606744"/>
                </a:cubicBezTo>
                <a:cubicBezTo>
                  <a:pt x="40904" y="606558"/>
                  <a:pt x="185337" y="601458"/>
                  <a:pt x="376561" y="533178"/>
                </a:cubicBezTo>
                <a:cubicBezTo>
                  <a:pt x="488740" y="493130"/>
                  <a:pt x="593846" y="439480"/>
                  <a:pt x="688965" y="373729"/>
                </a:cubicBezTo>
                <a:cubicBezTo>
                  <a:pt x="787649" y="305506"/>
                  <a:pt x="875667" y="224017"/>
                  <a:pt x="951469" y="130956"/>
                </a:cubicBezTo>
                <a:lnTo>
                  <a:pt x="951469" y="173033"/>
                </a:lnTo>
                <a:cubicBezTo>
                  <a:pt x="951469" y="192192"/>
                  <a:pt x="966971" y="207730"/>
                  <a:pt x="986102" y="207730"/>
                </a:cubicBezTo>
                <a:cubicBezTo>
                  <a:pt x="1005226" y="207730"/>
                  <a:pt x="1020728" y="192192"/>
                  <a:pt x="1020728" y="173033"/>
                </a:cubicBezTo>
                <a:lnTo>
                  <a:pt x="1020728" y="34236"/>
                </a:lnTo>
                <a:cubicBezTo>
                  <a:pt x="1020728" y="24285"/>
                  <a:pt x="1016463" y="14813"/>
                  <a:pt x="1009020" y="8226"/>
                </a:cubicBezTo>
                <a:close/>
              </a:path>
            </a:pathLst>
          </a:custGeom>
          <a:solidFill>
            <a:schemeClr val="bg1"/>
          </a:solidFill>
          <a:ln w="7144" cap="flat">
            <a:noFill/>
            <a:prstDash val="solid"/>
            <a:miter/>
          </a:ln>
        </p:spPr>
        <p:txBody>
          <a:bodyPr rtlCol="0" anchor="ctr"/>
          <a:lstStyle/>
          <a:p>
            <a:endParaRPr lang="en-PH" sz="2400"/>
          </a:p>
        </p:txBody>
      </p:sp>
      <p:pic>
        <p:nvPicPr>
          <p:cNvPr id="25" name="Graphic 2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62059" t="96428" r="7549"/>
          <a:stretch>
            <a:fillRect/>
          </a:stretch>
        </p:blipFill>
        <p:spPr>
          <a:xfrm>
            <a:off x="7566224" y="6613022"/>
            <a:ext cx="3705400" cy="244979"/>
          </a:xfrm>
          <a:custGeom>
            <a:avLst/>
            <a:gdLst>
              <a:gd name="connsiteX0" fmla="*/ 0 w 2779050"/>
              <a:gd name="connsiteY0" fmla="*/ 0 h 183734"/>
              <a:gd name="connsiteX1" fmla="*/ 2779050 w 2779050"/>
              <a:gd name="connsiteY1" fmla="*/ 0 h 183734"/>
              <a:gd name="connsiteX2" fmla="*/ 2779050 w 2779050"/>
              <a:gd name="connsiteY2" fmla="*/ 183734 h 183734"/>
              <a:gd name="connsiteX3" fmla="*/ 0 w 2779050"/>
              <a:gd name="connsiteY3" fmla="*/ 183734 h 183734"/>
              <a:gd name="connsiteX4" fmla="*/ 0 w 2779050"/>
              <a:gd name="connsiteY4" fmla="*/ 0 h 183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9050" h="183734">
                <a:moveTo>
                  <a:pt x="0" y="0"/>
                </a:moveTo>
                <a:lnTo>
                  <a:pt x="2779050" y="0"/>
                </a:lnTo>
                <a:lnTo>
                  <a:pt x="2779050" y="183734"/>
                </a:lnTo>
                <a:lnTo>
                  <a:pt x="0" y="183734"/>
                </a:lnTo>
                <a:lnTo>
                  <a:pt x="0" y="0"/>
                </a:lnTo>
                <a:close/>
              </a:path>
            </a:pathLst>
          </a:custGeom>
        </p:spPr>
      </p:pic>
      <p:sp>
        <p:nvSpPr>
          <p:cNvPr id="20" name="Freeform: Shape 19"/>
          <p:cNvSpPr/>
          <p:nvPr/>
        </p:nvSpPr>
        <p:spPr>
          <a:xfrm>
            <a:off x="7810920" y="5070574"/>
            <a:ext cx="3188677" cy="1542449"/>
          </a:xfrm>
          <a:custGeom>
            <a:avLst/>
            <a:gdLst>
              <a:gd name="connsiteX0" fmla="*/ 0 w 2391508"/>
              <a:gd name="connsiteY0" fmla="*/ 0 h 1107502"/>
              <a:gd name="connsiteX1" fmla="*/ 2391508 w 2391508"/>
              <a:gd name="connsiteY1" fmla="*/ 0 h 1107502"/>
              <a:gd name="connsiteX2" fmla="*/ 2391508 w 2391508"/>
              <a:gd name="connsiteY2" fmla="*/ 1107502 h 1107502"/>
              <a:gd name="connsiteX3" fmla="*/ 0 w 2391508"/>
              <a:gd name="connsiteY3" fmla="*/ 1107502 h 1107502"/>
              <a:gd name="connsiteX4" fmla="*/ 0 w 2391508"/>
              <a:gd name="connsiteY4" fmla="*/ 0 h 1107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1508" h="1107502">
                <a:moveTo>
                  <a:pt x="0" y="0"/>
                </a:moveTo>
                <a:lnTo>
                  <a:pt x="2391508" y="0"/>
                </a:lnTo>
                <a:lnTo>
                  <a:pt x="2391508" y="1107502"/>
                </a:lnTo>
                <a:lnTo>
                  <a:pt x="0" y="110750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dirty="0">
              <a:solidFill>
                <a:prstClr val="white"/>
              </a:solidFill>
              <a:latin typeface="Calibri" panose="020F0502020204030204"/>
            </a:endParaRPr>
          </a:p>
        </p:txBody>
      </p:sp>
      <p:sp>
        <p:nvSpPr>
          <p:cNvPr id="14" name="Rectangle: Rounded Corners 13"/>
          <p:cNvSpPr/>
          <p:nvPr/>
        </p:nvSpPr>
        <p:spPr>
          <a:xfrm>
            <a:off x="7566225" y="5070573"/>
            <a:ext cx="3483428" cy="144000"/>
          </a:xfrm>
          <a:prstGeom prst="roundRect">
            <a:avLst>
              <a:gd name="adj" fmla="val 50000"/>
            </a:avLst>
          </a:prstGeom>
          <a:solidFill>
            <a:srgbClr val="3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42" presetClass="path" presetSubtype="0" accel="50000" decel="50000" fill="hold" grpId="0" nodeType="withEffect">
                                  <p:stCondLst>
                                    <p:cond delay="0"/>
                                  </p:stCondLst>
                                  <p:childTnLst>
                                    <p:animMotion origin="layout" path="M 3.125E-6 4.44444E-6 L 3.125E-6 0.2287 " pathEditMode="relative" rAng="0" ptsTypes="AA">
                                      <p:cBhvr>
                                        <p:cTn id="9" dur="1500" spd="-100000" fill="hold"/>
                                        <p:tgtEl>
                                          <p:spTgt spid="4"/>
                                        </p:tgtEl>
                                        <p:attrNameLst>
                                          <p:attrName>ppt_x</p:attrName>
                                          <p:attrName>ppt_y</p:attrName>
                                        </p:attrNameLst>
                                      </p:cBhvr>
                                      <p:rCtr x="0" y="11435"/>
                                    </p:animMotion>
                                  </p:childTnLst>
                                </p:cTn>
                              </p:par>
                              <p:par>
                                <p:cTn id="10" presetID="22" presetClass="entr" presetSubtype="8"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par>
                                <p:cTn id="13" presetID="2" presetClass="entr" presetSubtype="4" accel="50000" decel="50000" fill="hold" nodeType="withEffect">
                                  <p:stCondLst>
                                    <p:cond delay="25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nodeType="withEffect">
                                  <p:stCondLst>
                                    <p:cond delay="5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nodeType="withEffect">
                                  <p:stCondLst>
                                    <p:cond delay="75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1000" fill="hold"/>
                                        <p:tgtEl>
                                          <p:spTgt spid="26"/>
                                        </p:tgtEl>
                                        <p:attrNameLst>
                                          <p:attrName>ppt_x</p:attrName>
                                        </p:attrNameLst>
                                      </p:cBhvr>
                                      <p:tavLst>
                                        <p:tav tm="0">
                                          <p:val>
                                            <p:strVal val="#ppt_x"/>
                                          </p:val>
                                        </p:tav>
                                        <p:tav tm="100000">
                                          <p:val>
                                            <p:strVal val="#ppt_x"/>
                                          </p:val>
                                        </p:tav>
                                      </p:tavLst>
                                    </p:anim>
                                    <p:anim calcmode="lin" valueType="num">
                                      <p:cBhvr additive="base">
                                        <p:cTn id="24" dur="1000" fill="hold"/>
                                        <p:tgtEl>
                                          <p:spTgt spid="26"/>
                                        </p:tgtEl>
                                        <p:attrNameLst>
                                          <p:attrName>ppt_y</p:attrName>
                                        </p:attrNameLst>
                                      </p:cBhvr>
                                      <p:tavLst>
                                        <p:tav tm="0">
                                          <p:val>
                                            <p:strVal val="1+#ppt_h/2"/>
                                          </p:val>
                                        </p:tav>
                                        <p:tav tm="100000">
                                          <p:val>
                                            <p:strVal val="#ppt_y"/>
                                          </p:val>
                                        </p:tav>
                                      </p:tavLst>
                                    </p:anim>
                                  </p:childTnLst>
                                </p:cTn>
                              </p:par>
                              <p:par>
                                <p:cTn id="25" presetID="1" presetClass="emph" presetSubtype="2" fill="hold" nodeType="withEffect">
                                  <p:stCondLst>
                                    <p:cond delay="750"/>
                                  </p:stCondLst>
                                  <p:childTnLst>
                                    <p:animClr clrSpc="rgb" dir="cw">
                                      <p:cBhvr>
                                        <p:cTn id="26" dur="1000" fill="hold"/>
                                        <p:tgtEl>
                                          <p:spTgt spid="13"/>
                                        </p:tgtEl>
                                        <p:attrNameLst>
                                          <p:attrName>fillcolor</p:attrName>
                                        </p:attrNameLst>
                                      </p:cBhvr>
                                      <p:to>
                                        <a:schemeClr val="tx2"/>
                                      </p:to>
                                    </p:animClr>
                                    <p:set>
                                      <p:cBhvr>
                                        <p:cTn id="27" dur="1000" fill="hold"/>
                                        <p:tgtEl>
                                          <p:spTgt spid="13"/>
                                        </p:tgtEl>
                                        <p:attrNameLst>
                                          <p:attrName>fill.type</p:attrName>
                                        </p:attrNameLst>
                                      </p:cBhvr>
                                      <p:to>
                                        <p:strVal val="solid"/>
                                      </p:to>
                                    </p:set>
                                    <p:set>
                                      <p:cBhvr>
                                        <p:cTn id="28" dur="1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14"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4528227 h 5143500"/>
              <a:gd name="connsiteX5" fmla="*/ 156212 w 9144000"/>
              <a:gd name="connsiteY5" fmla="*/ 4528227 h 5143500"/>
              <a:gd name="connsiteX6" fmla="*/ 156212 w 9144000"/>
              <a:gd name="connsiteY6" fmla="*/ 1670727 h 5143500"/>
              <a:gd name="connsiteX7" fmla="*/ 0 w 9144000"/>
              <a:gd name="connsiteY7" fmla="*/ 1670727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5143500"/>
                </a:lnTo>
                <a:lnTo>
                  <a:pt x="0" y="5143500"/>
                </a:lnTo>
                <a:lnTo>
                  <a:pt x="0" y="4528227"/>
                </a:lnTo>
                <a:lnTo>
                  <a:pt x="156212" y="4528227"/>
                </a:lnTo>
                <a:lnTo>
                  <a:pt x="156212" y="1670727"/>
                </a:lnTo>
                <a:lnTo>
                  <a:pt x="0" y="1670727"/>
                </a:lnTo>
                <a:lnTo>
                  <a:pt x="0" y="0"/>
                </a:lnTo>
                <a:close/>
              </a:path>
            </a:pathLst>
          </a:custGeom>
        </p:spPr>
      </p:pic>
      <p:sp>
        <p:nvSpPr>
          <p:cNvPr id="6" name="White background"/>
          <p:cNvSpPr/>
          <p:nvPr/>
        </p:nvSpPr>
        <p:spPr>
          <a:xfrm>
            <a:off x="231039" y="377755"/>
            <a:ext cx="11768304" cy="5945648"/>
          </a:xfrm>
          <a:prstGeom prst="roundRect">
            <a:avLst>
              <a:gd name="adj" fmla="val 44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dirty="0">
              <a:solidFill>
                <a:prstClr val="white"/>
              </a:solidFill>
              <a:latin typeface="Calibri" panose="020F0502020204030204"/>
            </a:endParaRPr>
          </a:p>
        </p:txBody>
      </p:sp>
      <p:sp>
        <p:nvSpPr>
          <p:cNvPr id="4" name="Icon white background"/>
          <p:cNvSpPr/>
          <p:nvPr/>
        </p:nvSpPr>
        <p:spPr>
          <a:xfrm>
            <a:off x="5642083" y="173651"/>
            <a:ext cx="907836" cy="907836"/>
          </a:xfrm>
          <a:prstGeom prst="ellipse">
            <a:avLst/>
          </a:prstGeom>
          <a:solidFill>
            <a:schemeClr val="bg1"/>
          </a:solidFill>
          <a:ln>
            <a:noFill/>
          </a:ln>
          <a:effectLst>
            <a:outerShdw blurRad="266700" dist="101600" dir="5400000" sx="85000" sy="85000" algn="ctr" rotWithShape="0">
              <a:srgbClr val="3AAFFF"/>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dirty="0">
              <a:solidFill>
                <a:prstClr val="white"/>
              </a:solidFill>
              <a:latin typeface="Calibri" panose="020F0502020204030204"/>
            </a:endParaRPr>
          </a:p>
        </p:txBody>
      </p:sp>
      <p:pic>
        <p:nvPicPr>
          <p:cNvPr id="5" name="Statistics icon"/>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a:xfrm>
            <a:off x="5874250" y="353460"/>
            <a:ext cx="443503" cy="548219"/>
          </a:xfrm>
          <a:prstGeom prst="rect">
            <a:avLst/>
          </a:prstGeom>
        </p:spPr>
      </p:pic>
      <p:pic>
        <p:nvPicPr>
          <p:cNvPr id="26" name="Graphic 25"/>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t="32482" r="98292" b="11962"/>
          <a:stretch>
            <a:fillRect/>
          </a:stretch>
        </p:blipFill>
        <p:spPr>
          <a:xfrm>
            <a:off x="1" y="2227636"/>
            <a:ext cx="208283" cy="3810000"/>
          </a:xfrm>
          <a:custGeom>
            <a:avLst/>
            <a:gdLst>
              <a:gd name="connsiteX0" fmla="*/ 0 w 156212"/>
              <a:gd name="connsiteY0" fmla="*/ 0 h 2857500"/>
              <a:gd name="connsiteX1" fmla="*/ 156212 w 156212"/>
              <a:gd name="connsiteY1" fmla="*/ 0 h 2857500"/>
              <a:gd name="connsiteX2" fmla="*/ 156212 w 156212"/>
              <a:gd name="connsiteY2" fmla="*/ 2857500 h 2857500"/>
              <a:gd name="connsiteX3" fmla="*/ 0 w 156212"/>
              <a:gd name="connsiteY3" fmla="*/ 2857500 h 2857500"/>
              <a:gd name="connsiteX4" fmla="*/ 0 w 156212"/>
              <a:gd name="connsiteY4" fmla="*/ 0 h 285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2" h="2857500">
                <a:moveTo>
                  <a:pt x="0" y="0"/>
                </a:moveTo>
                <a:lnTo>
                  <a:pt x="156212" y="0"/>
                </a:lnTo>
                <a:lnTo>
                  <a:pt x="156212" y="2857500"/>
                </a:lnTo>
                <a:lnTo>
                  <a:pt x="0" y="2857500"/>
                </a:lnTo>
                <a:lnTo>
                  <a:pt x="0" y="0"/>
                </a:lnTo>
                <a:close/>
              </a:path>
            </a:pathLst>
          </a:custGeom>
        </p:spPr>
      </p:pic>
      <p:sp>
        <p:nvSpPr>
          <p:cNvPr id="3" name="Hộp Văn bản 2"/>
          <p:cNvSpPr txBox="1"/>
          <p:nvPr/>
        </p:nvSpPr>
        <p:spPr>
          <a:xfrm>
            <a:off x="523165" y="1081487"/>
            <a:ext cx="5240478" cy="687020"/>
          </a:xfrm>
          <a:prstGeom prst="rect">
            <a:avLst/>
          </a:prstGeom>
          <a:noFill/>
        </p:spPr>
        <p:txBody>
          <a:bodyPr wrap="square" rtlCol="0">
            <a:noAutofit/>
          </a:bodyPr>
          <a:lstStyle/>
          <a:p>
            <a:r>
              <a:rPr lang="en-US" sz="4400">
                <a:latin typeface="Times New Roman" panose="02020603050405020304" pitchFamily="18" charset="0"/>
                <a:cs typeface="Times New Roman" panose="02020603050405020304" pitchFamily="18" charset="0"/>
              </a:rPr>
              <a:t>Đường cong ở hình vẽ là đồ thị hàm số nào?</a:t>
            </a:r>
          </a:p>
        </p:txBody>
      </p:sp>
      <p:grpSp>
        <p:nvGrpSpPr>
          <p:cNvPr id="61" name="Tròn"/>
          <p:cNvGrpSpPr/>
          <p:nvPr/>
        </p:nvGrpSpPr>
        <p:grpSpPr>
          <a:xfrm>
            <a:off x="473315" y="4016677"/>
            <a:ext cx="5204726" cy="949955"/>
            <a:chOff x="588979" y="3814516"/>
            <a:chExt cx="2479886" cy="2461117"/>
          </a:xfrm>
        </p:grpSpPr>
        <p:grpSp>
          <p:nvGrpSpPr>
            <p:cNvPr id="27" name="pink"/>
            <p:cNvGrpSpPr/>
            <p:nvPr/>
          </p:nvGrpSpPr>
          <p:grpSpPr>
            <a:xfrm>
              <a:off x="588979" y="3814516"/>
              <a:ext cx="2479886" cy="2461117"/>
              <a:chOff x="511971" y="2838860"/>
              <a:chExt cx="1815308" cy="1857414"/>
            </a:xfrm>
          </p:grpSpPr>
          <p:sp>
            <p:nvSpPr>
              <p:cNvPr id="28" name="Freeform: Shape 337"/>
              <p:cNvSpPr/>
              <p:nvPr/>
            </p:nvSpPr>
            <p:spPr>
              <a:xfrm>
                <a:off x="511971" y="2896049"/>
                <a:ext cx="1800225" cy="1800225"/>
              </a:xfrm>
              <a:custGeom>
                <a:avLst/>
                <a:gdLst>
                  <a:gd name="connsiteX0" fmla="*/ -54 w 1800225"/>
                  <a:gd name="connsiteY0" fmla="*/ 205140 h 1800225"/>
                  <a:gd name="connsiteX1" fmla="*/ 205369 w 1800225"/>
                  <a:gd name="connsiteY1" fmla="*/ -286 h 1800225"/>
                  <a:gd name="connsiteX2" fmla="*/ 1594745 w 1800225"/>
                  <a:gd name="connsiteY2" fmla="*/ -286 h 1800225"/>
                  <a:gd name="connsiteX3" fmla="*/ 1800171 w 1800225"/>
                  <a:gd name="connsiteY3" fmla="*/ 205140 h 1800225"/>
                  <a:gd name="connsiteX4" fmla="*/ 1800171 w 1800225"/>
                  <a:gd name="connsiteY4" fmla="*/ 1594514 h 1800225"/>
                  <a:gd name="connsiteX5" fmla="*/ 1594745 w 1800225"/>
                  <a:gd name="connsiteY5" fmla="*/ 1799939 h 1800225"/>
                  <a:gd name="connsiteX6" fmla="*/ 205369 w 1800225"/>
                  <a:gd name="connsiteY6" fmla="*/ 1799939 h 1800225"/>
                  <a:gd name="connsiteX7" fmla="*/ -54 w 1800225"/>
                  <a:gd name="connsiteY7" fmla="*/ 1594514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800225">
                    <a:moveTo>
                      <a:pt x="-54" y="205140"/>
                    </a:moveTo>
                    <a:cubicBezTo>
                      <a:pt x="-54" y="91687"/>
                      <a:pt x="91917" y="-286"/>
                      <a:pt x="205369" y="-286"/>
                    </a:cubicBezTo>
                    <a:lnTo>
                      <a:pt x="1594745" y="-286"/>
                    </a:lnTo>
                    <a:cubicBezTo>
                      <a:pt x="1708198" y="-286"/>
                      <a:pt x="1800171" y="91687"/>
                      <a:pt x="1800171" y="205140"/>
                    </a:cubicBezTo>
                    <a:lnTo>
                      <a:pt x="1800171" y="1594514"/>
                    </a:lnTo>
                    <a:cubicBezTo>
                      <a:pt x="1800171" y="1707966"/>
                      <a:pt x="1708198" y="1799939"/>
                      <a:pt x="1594745" y="1799939"/>
                    </a:cubicBezTo>
                    <a:lnTo>
                      <a:pt x="205369" y="1799939"/>
                    </a:lnTo>
                    <a:cubicBezTo>
                      <a:pt x="91917" y="1799939"/>
                      <a:pt x="-54" y="1707966"/>
                      <a:pt x="-54" y="1594514"/>
                    </a:cubicBezTo>
                    <a:close/>
                  </a:path>
                </a:pathLst>
              </a:custGeom>
              <a:solidFill>
                <a:srgbClr val="F48093"/>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29" name="Freeform: Shape 499"/>
              <p:cNvSpPr/>
              <p:nvPr/>
            </p:nvSpPr>
            <p:spPr>
              <a:xfrm>
                <a:off x="527155" y="2838860"/>
                <a:ext cx="1800124" cy="1857202"/>
              </a:xfrm>
              <a:custGeom>
                <a:avLst/>
                <a:gdLst>
                  <a:gd name="connsiteX0" fmla="*/ -54 w 1800225"/>
                  <a:gd name="connsiteY0" fmla="*/ 204054 h 1790700"/>
                  <a:gd name="connsiteX1" fmla="*/ 204283 w 1800225"/>
                  <a:gd name="connsiteY1" fmla="*/ -286 h 1790700"/>
                  <a:gd name="connsiteX2" fmla="*/ 1595831 w 1800225"/>
                  <a:gd name="connsiteY2" fmla="*/ -286 h 1790700"/>
                  <a:gd name="connsiteX3" fmla="*/ 1800171 w 1800225"/>
                  <a:gd name="connsiteY3" fmla="*/ 204054 h 1790700"/>
                  <a:gd name="connsiteX4" fmla="*/ 1800171 w 1800225"/>
                  <a:gd name="connsiteY4" fmla="*/ 1586074 h 1790700"/>
                  <a:gd name="connsiteX5" fmla="*/ 1595831 w 1800225"/>
                  <a:gd name="connsiteY5" fmla="*/ 1790414 h 1790700"/>
                  <a:gd name="connsiteX6" fmla="*/ 204283 w 1800225"/>
                  <a:gd name="connsiteY6" fmla="*/ 1790414 h 1790700"/>
                  <a:gd name="connsiteX7" fmla="*/ -54 w 1800225"/>
                  <a:gd name="connsiteY7" fmla="*/ 1586074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790700">
                    <a:moveTo>
                      <a:pt x="-54" y="204054"/>
                    </a:moveTo>
                    <a:cubicBezTo>
                      <a:pt x="-54" y="91202"/>
                      <a:pt x="91431" y="-286"/>
                      <a:pt x="204283" y="-286"/>
                    </a:cubicBezTo>
                    <a:lnTo>
                      <a:pt x="1595831" y="-286"/>
                    </a:lnTo>
                    <a:cubicBezTo>
                      <a:pt x="1708683" y="-286"/>
                      <a:pt x="1800171" y="91202"/>
                      <a:pt x="1800171" y="204054"/>
                    </a:cubicBezTo>
                    <a:lnTo>
                      <a:pt x="1800171" y="1586074"/>
                    </a:lnTo>
                    <a:cubicBezTo>
                      <a:pt x="1800171" y="1698926"/>
                      <a:pt x="1708683" y="1790414"/>
                      <a:pt x="1595831" y="1790414"/>
                    </a:cubicBezTo>
                    <a:lnTo>
                      <a:pt x="204283" y="1790414"/>
                    </a:lnTo>
                    <a:cubicBezTo>
                      <a:pt x="91431" y="1790414"/>
                      <a:pt x="-54" y="1698926"/>
                      <a:pt x="-54" y="1586074"/>
                    </a:cubicBezTo>
                    <a:close/>
                  </a:path>
                </a:pathLst>
              </a:custGeom>
              <a:solidFill>
                <a:srgbClr val="F599A8"/>
              </a:solidFill>
              <a:ln w="9525" cap="flat">
                <a:noFill/>
                <a:prstDash val="solid"/>
                <a:miter/>
              </a:ln>
            </p:spPr>
            <p:txBody>
              <a:bodyPr rtlCol="0" anchor="ctr"/>
              <a:lstStyle/>
              <a:p>
                <a:pPr algn="ctr" defTabSz="304815"/>
                <a:endParaRPr lang="en-PH" dirty="0">
                  <a:solidFill>
                    <a:schemeClr val="bg1"/>
                  </a:solidFill>
                  <a:latin typeface="Gilroy ExtraBold" panose="00000900000000000000" pitchFamily="50" charset="0"/>
                </a:endParaRPr>
              </a:p>
            </p:txBody>
          </p:sp>
        </p:grpSp>
        <p:grpSp>
          <p:nvGrpSpPr>
            <p:cNvPr id="60" name="Nhóm 59"/>
            <p:cNvGrpSpPr/>
            <p:nvPr/>
          </p:nvGrpSpPr>
          <p:grpSpPr>
            <a:xfrm>
              <a:off x="736511" y="3959003"/>
              <a:ext cx="2059517" cy="2004907"/>
              <a:chOff x="736511" y="3959003"/>
              <a:chExt cx="2059517" cy="2004907"/>
            </a:xfrm>
          </p:grpSpPr>
          <p:grpSp>
            <p:nvGrpSpPr>
              <p:cNvPr id="49" name="Nhóm 48"/>
              <p:cNvGrpSpPr/>
              <p:nvPr/>
            </p:nvGrpSpPr>
            <p:grpSpPr>
              <a:xfrm>
                <a:off x="1772762" y="4837843"/>
                <a:ext cx="11153" cy="12015"/>
                <a:chOff x="1741573" y="4998273"/>
                <a:chExt cx="11153" cy="12015"/>
              </a:xfrm>
            </p:grpSpPr>
            <p:sp>
              <p:nvSpPr>
                <p:cNvPr id="56" name="Hình tự do: Hình 55"/>
                <p:cNvSpPr/>
                <p:nvPr/>
              </p:nvSpPr>
              <p:spPr>
                <a:xfrm rot="19790848">
                  <a:off x="1741573" y="4998273"/>
                  <a:ext cx="4187" cy="7207"/>
                </a:xfrm>
                <a:custGeom>
                  <a:avLst/>
                  <a:gdLst>
                    <a:gd name="connsiteX0" fmla="*/ 4187 w 4187"/>
                    <a:gd name="connsiteY0" fmla="*/ 0 h 7207"/>
                    <a:gd name="connsiteX1" fmla="*/ 4187 w 4187"/>
                    <a:gd name="connsiteY1" fmla="*/ 7207 h 7207"/>
                    <a:gd name="connsiteX2" fmla="*/ 0 w 4187"/>
                    <a:gd name="connsiteY2" fmla="*/ 7207 h 7207"/>
                    <a:gd name="connsiteX3" fmla="*/ 4187 w 4187"/>
                    <a:gd name="connsiteY3" fmla="*/ 0 h 7207"/>
                  </a:gdLst>
                  <a:ahLst/>
                  <a:cxnLst>
                    <a:cxn ang="0">
                      <a:pos x="connsiteX0" y="connsiteY0"/>
                    </a:cxn>
                    <a:cxn ang="0">
                      <a:pos x="connsiteX1" y="connsiteY1"/>
                    </a:cxn>
                    <a:cxn ang="0">
                      <a:pos x="connsiteX2" y="connsiteY2"/>
                    </a:cxn>
                    <a:cxn ang="0">
                      <a:pos x="connsiteX3" y="connsiteY3"/>
                    </a:cxn>
                  </a:cxnLst>
                  <a:rect l="l" t="t" r="r" b="b"/>
                  <a:pathLst>
                    <a:path w="4187" h="7207">
                      <a:moveTo>
                        <a:pt x="4187" y="0"/>
                      </a:moveTo>
                      <a:lnTo>
                        <a:pt x="4187" y="7207"/>
                      </a:lnTo>
                      <a:lnTo>
                        <a:pt x="0" y="7207"/>
                      </a:lnTo>
                      <a:lnTo>
                        <a:pt x="41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Hình tự do: Hình 54"/>
                <p:cNvSpPr/>
                <p:nvPr/>
              </p:nvSpPr>
              <p:spPr>
                <a:xfrm rot="19790848">
                  <a:off x="1742294" y="5004280"/>
                  <a:ext cx="10432" cy="6008"/>
                </a:xfrm>
                <a:custGeom>
                  <a:avLst/>
                  <a:gdLst>
                    <a:gd name="connsiteX0" fmla="*/ 2514 w 10432"/>
                    <a:gd name="connsiteY0" fmla="*/ 0 h 6008"/>
                    <a:gd name="connsiteX1" fmla="*/ 1970 w 10432"/>
                    <a:gd name="connsiteY1" fmla="*/ 937 h 6008"/>
                    <a:gd name="connsiteX2" fmla="*/ 10432 w 10432"/>
                    <a:gd name="connsiteY2" fmla="*/ 5853 h 6008"/>
                    <a:gd name="connsiteX3" fmla="*/ 10342 w 10432"/>
                    <a:gd name="connsiteY3" fmla="*/ 6008 h 6008"/>
                    <a:gd name="connsiteX4" fmla="*/ 0 w 10432"/>
                    <a:gd name="connsiteY4" fmla="*/ 0 h 6008"/>
                    <a:gd name="connsiteX5" fmla="*/ 2514 w 10432"/>
                    <a:gd name="connsiteY5" fmla="*/ 0 h 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32" h="6008">
                      <a:moveTo>
                        <a:pt x="2514" y="0"/>
                      </a:moveTo>
                      <a:lnTo>
                        <a:pt x="1970" y="937"/>
                      </a:lnTo>
                      <a:lnTo>
                        <a:pt x="10432" y="5853"/>
                      </a:lnTo>
                      <a:lnTo>
                        <a:pt x="10342" y="6008"/>
                      </a:lnTo>
                      <a:lnTo>
                        <a:pt x="0" y="0"/>
                      </a:lnTo>
                      <a:lnTo>
                        <a:pt x="251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mc:AlternateContent xmlns:mc="http://schemas.openxmlformats.org/markup-compatibility/2006">
            <mc:Choice xmlns:a14="http://schemas.microsoft.com/office/drawing/2010/main" Requires="a14">
              <p:sp>
                <p:nvSpPr>
                  <p:cNvPr id="59" name="Hộp Văn bản 58">
                    <a:hlinkClick r:id="" action="ppaction://noaction">
                      <a:snd r:embed="rId6" name="\Am-thanh-tra-loi-sai-www_tiengdong_com.wav"/>
                    </a:hlinkClick>
                  </p:cNvPr>
                  <p:cNvSpPr txBox="1"/>
                  <p:nvPr/>
                </p:nvSpPr>
                <p:spPr>
                  <a:xfrm>
                    <a:off x="736511" y="3959003"/>
                    <a:ext cx="2059517" cy="2004907"/>
                  </a:xfrm>
                  <a:prstGeom prst="rect">
                    <a:avLst/>
                  </a:prstGeom>
                  <a:noFill/>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mbria Math" panose="02040503050406030204" charset="0"/>
                            </a:rPr>
                            <m:t>𝐴</m:t>
                          </m:r>
                          <m:r>
                            <a:rPr lang="en-US" sz="4000" b="0" i="1" smtClean="0">
                              <a:latin typeface="Cambria Math" panose="02040503050406030204" pitchFamily="18" charset="0"/>
                              <a:cs typeface="Cambria Math" panose="02040503050406030204" charset="0"/>
                            </a:rPr>
                            <m:t>. </m:t>
                          </m:r>
                          <m:r>
                            <a:rPr lang="en-US" sz="4000" b="0" i="1" smtClean="0">
                              <a:latin typeface="Cambria Math" panose="02040503050406030204" pitchFamily="18" charset="0"/>
                              <a:cs typeface="Cambria Math" panose="02040503050406030204" charset="0"/>
                            </a:rPr>
                            <m:t>𝑦</m:t>
                          </m:r>
                          <m:r>
                            <a:rPr lang="en-US" sz="4000" i="1">
                              <a:latin typeface="Cambria Math" panose="02040503050406030204" charset="0"/>
                              <a:cs typeface="Cambria Math" panose="02040503050406030204" charset="0"/>
                            </a:rPr>
                            <m:t>=</m:t>
                          </m:r>
                          <m:r>
                            <a:rPr lang="en-US" sz="4000" b="0" i="1" smtClean="0">
                              <a:latin typeface="Cambria Math" panose="02040503050406030204" pitchFamily="18" charset="0"/>
                              <a:cs typeface="Cambria Math" panose="02040503050406030204" charset="0"/>
                            </a:rPr>
                            <m:t>−</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3</m:t>
                              </m:r>
                            </m:sup>
                          </m:sSup>
                          <m:r>
                            <a:rPr lang="en-US" sz="4000" b="0" i="1" smtClean="0">
                              <a:latin typeface="Cambria Math" panose="02040503050406030204" pitchFamily="18" charset="0"/>
                              <a:cs typeface="Cambria Math" panose="02040503050406030204" charset="0"/>
                            </a:rPr>
                            <m:t>−4</m:t>
                          </m:r>
                        </m:oMath>
                      </m:oMathPara>
                    </a14:m>
                    <a:endParaRPr lang="en-US" sz="4000" i="1" dirty="0">
                      <a:latin typeface="Cambria Math" panose="02040503050406030204" charset="0"/>
                      <a:ea typeface="MS Mincho" charset="0"/>
                      <a:cs typeface="Cambria Math" panose="02040503050406030204" charset="0"/>
                    </a:endParaRPr>
                  </a:p>
                </p:txBody>
              </p:sp>
            </mc:Choice>
            <mc:Fallback>
              <p:sp>
                <p:nvSpPr>
                  <p:cNvPr id="59" name="Hộp Văn bản 58">
                    <a:hlinkClick r:id="" action="ppaction://noaction">
                      <a:snd r:embed="rId6" name="\Am-thanh-tra-loi-sai-www_tiengdong_com.wav"/>
                    </a:hlinkClick>
                  </p:cNvPr>
                  <p:cNvSpPr txBox="1">
                    <a:spLocks noRot="1" noChangeAspect="1" noMove="1" noResize="1" noEditPoints="1" noAdjustHandles="1" noChangeArrowheads="1" noChangeShapeType="1" noTextEdit="1"/>
                  </p:cNvSpPr>
                  <p:nvPr/>
                </p:nvSpPr>
                <p:spPr>
                  <a:xfrm>
                    <a:off x="736511" y="3959003"/>
                    <a:ext cx="2059517" cy="2004907"/>
                  </a:xfrm>
                  <a:prstGeom prst="rect">
                    <a:avLst/>
                  </a:prstGeom>
                  <a:blipFill>
                    <a:blip r:embed="rId7"/>
                    <a:stretch>
                      <a:fillRect/>
                    </a:stretch>
                  </a:blipFill>
                </p:spPr>
                <p:txBody>
                  <a:bodyPr/>
                  <a:lstStyle/>
                  <a:p>
                    <a:r>
                      <a:rPr lang="en-US">
                        <a:noFill/>
                      </a:rPr>
                      <a:t> </a:t>
                    </a:r>
                  </a:p>
                </p:txBody>
              </p:sp>
            </mc:Fallback>
          </mc:AlternateContent>
        </p:grpSp>
      </p:grpSp>
      <p:grpSp>
        <p:nvGrpSpPr>
          <p:cNvPr id="1044" name="Kết hợp"/>
          <p:cNvGrpSpPr/>
          <p:nvPr/>
        </p:nvGrpSpPr>
        <p:grpSpPr>
          <a:xfrm>
            <a:off x="504140" y="5132716"/>
            <a:ext cx="5195131" cy="1089369"/>
            <a:chOff x="3297036" y="3770464"/>
            <a:chExt cx="2459281" cy="2486307"/>
          </a:xfrm>
        </p:grpSpPr>
        <p:grpSp>
          <p:nvGrpSpPr>
            <p:cNvPr id="30" name="violet"/>
            <p:cNvGrpSpPr/>
            <p:nvPr/>
          </p:nvGrpSpPr>
          <p:grpSpPr>
            <a:xfrm>
              <a:off x="3297036" y="3770464"/>
              <a:ext cx="2459281" cy="2486307"/>
              <a:chOff x="2616688" y="2819849"/>
              <a:chExt cx="1800225" cy="1876425"/>
            </a:xfrm>
          </p:grpSpPr>
          <p:sp>
            <p:nvSpPr>
              <p:cNvPr id="31" name="Freeform: Shape 501"/>
              <p:cNvSpPr/>
              <p:nvPr/>
            </p:nvSpPr>
            <p:spPr>
              <a:xfrm>
                <a:off x="2616688" y="2896049"/>
                <a:ext cx="1800225" cy="1800225"/>
              </a:xfrm>
              <a:custGeom>
                <a:avLst/>
                <a:gdLst>
                  <a:gd name="connsiteX0" fmla="*/ -275 w 1800225"/>
                  <a:gd name="connsiteY0" fmla="*/ 205140 h 1800225"/>
                  <a:gd name="connsiteX1" fmla="*/ 205151 w 1800225"/>
                  <a:gd name="connsiteY1" fmla="*/ -286 h 1800225"/>
                  <a:gd name="connsiteX2" fmla="*/ 1594525 w 1800225"/>
                  <a:gd name="connsiteY2" fmla="*/ -286 h 1800225"/>
                  <a:gd name="connsiteX3" fmla="*/ 1799950 w 1800225"/>
                  <a:gd name="connsiteY3" fmla="*/ 205140 h 1800225"/>
                  <a:gd name="connsiteX4" fmla="*/ 1799950 w 1800225"/>
                  <a:gd name="connsiteY4" fmla="*/ 1594514 h 1800225"/>
                  <a:gd name="connsiteX5" fmla="*/ 1594525 w 1800225"/>
                  <a:gd name="connsiteY5" fmla="*/ 1799939 h 1800225"/>
                  <a:gd name="connsiteX6" fmla="*/ 205151 w 1800225"/>
                  <a:gd name="connsiteY6" fmla="*/ 1799939 h 1800225"/>
                  <a:gd name="connsiteX7" fmla="*/ -275 w 1800225"/>
                  <a:gd name="connsiteY7" fmla="*/ 1594514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800225">
                    <a:moveTo>
                      <a:pt x="-275" y="205140"/>
                    </a:moveTo>
                    <a:cubicBezTo>
                      <a:pt x="-275" y="91687"/>
                      <a:pt x="91698" y="-286"/>
                      <a:pt x="205151" y="-286"/>
                    </a:cubicBezTo>
                    <a:lnTo>
                      <a:pt x="1594525" y="-286"/>
                    </a:lnTo>
                    <a:cubicBezTo>
                      <a:pt x="1707977" y="-286"/>
                      <a:pt x="1799950" y="91687"/>
                      <a:pt x="1799950" y="205140"/>
                    </a:cubicBezTo>
                    <a:lnTo>
                      <a:pt x="1799950" y="1594514"/>
                    </a:lnTo>
                    <a:cubicBezTo>
                      <a:pt x="1799950" y="1707966"/>
                      <a:pt x="1707977" y="1799939"/>
                      <a:pt x="1594525" y="1799939"/>
                    </a:cubicBezTo>
                    <a:lnTo>
                      <a:pt x="205151" y="1799939"/>
                    </a:lnTo>
                    <a:cubicBezTo>
                      <a:pt x="91698" y="1799939"/>
                      <a:pt x="-275" y="1707966"/>
                      <a:pt x="-275" y="1594514"/>
                    </a:cubicBezTo>
                    <a:close/>
                  </a:path>
                </a:pathLst>
              </a:custGeom>
              <a:solidFill>
                <a:srgbClr val="A399FA"/>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32" name="Freeform: Shape 502"/>
              <p:cNvSpPr/>
              <p:nvPr/>
            </p:nvSpPr>
            <p:spPr>
              <a:xfrm>
                <a:off x="2616688" y="2819849"/>
                <a:ext cx="1800225" cy="1790700"/>
              </a:xfrm>
              <a:custGeom>
                <a:avLst/>
                <a:gdLst>
                  <a:gd name="connsiteX0" fmla="*/ -275 w 1800225"/>
                  <a:gd name="connsiteY0" fmla="*/ 204054 h 1790700"/>
                  <a:gd name="connsiteX1" fmla="*/ 204065 w 1800225"/>
                  <a:gd name="connsiteY1" fmla="*/ -286 h 1790700"/>
                  <a:gd name="connsiteX2" fmla="*/ 1595610 w 1800225"/>
                  <a:gd name="connsiteY2" fmla="*/ -286 h 1790700"/>
                  <a:gd name="connsiteX3" fmla="*/ 1799950 w 1800225"/>
                  <a:gd name="connsiteY3" fmla="*/ 204054 h 1790700"/>
                  <a:gd name="connsiteX4" fmla="*/ 1799950 w 1800225"/>
                  <a:gd name="connsiteY4" fmla="*/ 1586074 h 1790700"/>
                  <a:gd name="connsiteX5" fmla="*/ 1595610 w 1800225"/>
                  <a:gd name="connsiteY5" fmla="*/ 1790414 h 1790700"/>
                  <a:gd name="connsiteX6" fmla="*/ 204065 w 1800225"/>
                  <a:gd name="connsiteY6" fmla="*/ 1790414 h 1790700"/>
                  <a:gd name="connsiteX7" fmla="*/ -275 w 1800225"/>
                  <a:gd name="connsiteY7" fmla="*/ 1586074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790700">
                    <a:moveTo>
                      <a:pt x="-275" y="204054"/>
                    </a:moveTo>
                    <a:cubicBezTo>
                      <a:pt x="-275" y="91202"/>
                      <a:pt x="91213" y="-286"/>
                      <a:pt x="204065" y="-286"/>
                    </a:cubicBezTo>
                    <a:lnTo>
                      <a:pt x="1595610" y="-286"/>
                    </a:lnTo>
                    <a:cubicBezTo>
                      <a:pt x="1708462" y="-286"/>
                      <a:pt x="1799950" y="91202"/>
                      <a:pt x="1799950" y="204054"/>
                    </a:cubicBezTo>
                    <a:lnTo>
                      <a:pt x="1799950" y="1586074"/>
                    </a:lnTo>
                    <a:cubicBezTo>
                      <a:pt x="1799950" y="1698926"/>
                      <a:pt x="1708462" y="1790414"/>
                      <a:pt x="1595610" y="1790414"/>
                    </a:cubicBezTo>
                    <a:lnTo>
                      <a:pt x="204065" y="1790414"/>
                    </a:lnTo>
                    <a:cubicBezTo>
                      <a:pt x="91213" y="1790414"/>
                      <a:pt x="-275" y="1698926"/>
                      <a:pt x="-275" y="1586074"/>
                    </a:cubicBezTo>
                    <a:close/>
                  </a:path>
                </a:pathLst>
              </a:custGeom>
              <a:solidFill>
                <a:srgbClr val="B0A8FA"/>
              </a:solidFill>
              <a:ln w="9525" cap="flat">
                <a:noFill/>
                <a:prstDash val="solid"/>
                <a:miter/>
              </a:ln>
            </p:spPr>
            <p:txBody>
              <a:bodyPr rtlCol="0" anchor="ctr"/>
              <a:lstStyle/>
              <a:p>
                <a:pPr algn="ctr" defTabSz="304815"/>
                <a:endParaRPr lang="en-PH" dirty="0">
                  <a:solidFill>
                    <a:schemeClr val="bg1"/>
                  </a:solidFill>
                  <a:latin typeface="Gilroy ExtraBold" panose="00000900000000000000" pitchFamily="50" charset="0"/>
                </a:endParaRPr>
              </a:p>
            </p:txBody>
          </p:sp>
        </p:grpSp>
        <mc:AlternateContent xmlns:mc="http://schemas.openxmlformats.org/markup-compatibility/2006">
          <mc:Choice xmlns:a14="http://schemas.microsoft.com/office/drawing/2010/main" Requires="a14">
            <p:sp>
              <p:nvSpPr>
                <p:cNvPr id="99" name="Hộp Văn bản 98">
                  <a:hlinkClick r:id="" action="ppaction://noaction">
                    <a:snd r:embed="rId6" name="\Am-thanh-tra-loi-sai-www_tiengdong_com.wav"/>
                  </a:hlinkClick>
                </p:cNvPr>
                <p:cNvSpPr txBox="1"/>
                <p:nvPr/>
              </p:nvSpPr>
              <p:spPr>
                <a:xfrm>
                  <a:off x="3413876" y="3910164"/>
                  <a:ext cx="2192020" cy="2170430"/>
                </a:xfrm>
                <a:prstGeom prst="rect">
                  <a:avLst/>
                </a:prstGeom>
                <a:noFill/>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mbria Math" panose="02040503050406030204" charset="0"/>
                          </a:rPr>
                          <m:t>𝐶</m:t>
                        </m:r>
                        <m:r>
                          <a:rPr lang="en-US" sz="4000" b="0" i="1" smtClean="0">
                            <a:latin typeface="Cambria Math" panose="02040503050406030204" pitchFamily="18" charset="0"/>
                            <a:cs typeface="Cambria Math" panose="02040503050406030204" charset="0"/>
                          </a:rPr>
                          <m:t>. </m:t>
                        </m:r>
                        <m:r>
                          <a:rPr lang="en-US" sz="4000" b="0" i="1" smtClean="0">
                            <a:latin typeface="Cambria Math" panose="02040503050406030204" pitchFamily="18" charset="0"/>
                            <a:cs typeface="Cambria Math" panose="02040503050406030204" charset="0"/>
                          </a:rPr>
                          <m:t>𝑦</m:t>
                        </m:r>
                        <m:r>
                          <a:rPr lang="en-US" sz="4000" i="1">
                            <a:latin typeface="Cambria Math" panose="02040503050406030204" charset="0"/>
                            <a:cs typeface="Cambria Math" panose="02040503050406030204" charset="0"/>
                          </a:rPr>
                          <m:t>=</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3</m:t>
                            </m:r>
                          </m:sup>
                        </m:sSup>
                        <m:r>
                          <a:rPr lang="en-US" sz="4000" b="0" i="1" smtClean="0">
                            <a:latin typeface="Cambria Math" panose="02040503050406030204" pitchFamily="18" charset="0"/>
                            <a:cs typeface="Cambria Math" panose="02040503050406030204" charset="0"/>
                          </a:rPr>
                          <m:t>−3</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2</m:t>
                            </m:r>
                          </m:sup>
                        </m:sSup>
                        <m:r>
                          <a:rPr lang="en-US" sz="4000" b="0" i="1" smtClean="0">
                            <a:latin typeface="Cambria Math" panose="02040503050406030204" pitchFamily="18" charset="0"/>
                            <a:cs typeface="Cambria Math" panose="02040503050406030204" charset="0"/>
                          </a:rPr>
                          <m:t>−4</m:t>
                        </m:r>
                      </m:oMath>
                    </m:oMathPara>
                  </a14:m>
                  <a:endParaRPr lang="en-US" sz="4800" b="1" i="1" dirty="0">
                    <a:solidFill>
                      <a:srgbClr val="7030A0"/>
                    </a:solidFill>
                    <a:latin typeface="Cambria Math" panose="02040503050406030204" charset="0"/>
                    <a:ea typeface="MS Mincho" charset="0"/>
                    <a:cs typeface="Cambria Math" panose="02040503050406030204" charset="0"/>
                  </a:endParaRPr>
                </a:p>
              </p:txBody>
            </p:sp>
          </mc:Choice>
          <mc:Fallback>
            <p:sp>
              <p:nvSpPr>
                <p:cNvPr id="99" name="Hộp Văn bản 98">
                  <a:hlinkClick r:id="" action="ppaction://noaction">
                    <a:snd r:embed="rId6" name="\Am-thanh-tra-loi-sai-www_tiengdong_com.wav"/>
                  </a:hlinkClick>
                </p:cNvPr>
                <p:cNvSpPr txBox="1">
                  <a:spLocks noRot="1" noChangeAspect="1" noMove="1" noResize="1" noEditPoints="1" noAdjustHandles="1" noChangeArrowheads="1" noChangeShapeType="1" noTextEdit="1"/>
                </p:cNvSpPr>
                <p:nvPr/>
              </p:nvSpPr>
              <p:spPr>
                <a:xfrm>
                  <a:off x="3413876" y="3910164"/>
                  <a:ext cx="2192020" cy="2170430"/>
                </a:xfrm>
                <a:prstGeom prst="rect">
                  <a:avLst/>
                </a:prstGeom>
                <a:blipFill>
                  <a:blip r:embed="rId8"/>
                  <a:stretch>
                    <a:fillRect/>
                  </a:stretch>
                </a:blipFill>
              </p:spPr>
              <p:txBody>
                <a:bodyPr/>
                <a:lstStyle/>
                <a:p>
                  <a:r>
                    <a:rPr lang="en-US">
                      <a:noFill/>
                    </a:rPr>
                    <a:t> </a:t>
                  </a:r>
                </a:p>
              </p:txBody>
            </p:sp>
          </mc:Fallback>
        </mc:AlternateContent>
      </p:grpSp>
      <p:grpSp>
        <p:nvGrpSpPr>
          <p:cNvPr id="1062" name="Đường"/>
          <p:cNvGrpSpPr/>
          <p:nvPr/>
        </p:nvGrpSpPr>
        <p:grpSpPr>
          <a:xfrm>
            <a:off x="6015007" y="3948841"/>
            <a:ext cx="5736726" cy="971377"/>
            <a:chOff x="6312594" y="3713669"/>
            <a:chExt cx="2459281" cy="2486307"/>
          </a:xfrm>
        </p:grpSpPr>
        <p:grpSp>
          <p:nvGrpSpPr>
            <p:cNvPr id="33" name="green"/>
            <p:cNvGrpSpPr/>
            <p:nvPr/>
          </p:nvGrpSpPr>
          <p:grpSpPr>
            <a:xfrm>
              <a:off x="6312594" y="3713669"/>
              <a:ext cx="2459281" cy="2486307"/>
              <a:chOff x="4721405" y="2819849"/>
              <a:chExt cx="1800225" cy="1876425"/>
            </a:xfrm>
          </p:grpSpPr>
          <p:sp>
            <p:nvSpPr>
              <p:cNvPr id="34" name="Freeform: Shape 345"/>
              <p:cNvSpPr/>
              <p:nvPr/>
            </p:nvSpPr>
            <p:spPr>
              <a:xfrm>
                <a:off x="4721405" y="2896049"/>
                <a:ext cx="1800225" cy="1800225"/>
              </a:xfrm>
              <a:custGeom>
                <a:avLst/>
                <a:gdLst>
                  <a:gd name="connsiteX0" fmla="*/ -496 w 1800225"/>
                  <a:gd name="connsiteY0" fmla="*/ 205140 h 1800225"/>
                  <a:gd name="connsiteX1" fmla="*/ 204930 w 1800225"/>
                  <a:gd name="connsiteY1" fmla="*/ -286 h 1800225"/>
                  <a:gd name="connsiteX2" fmla="*/ 1594303 w 1800225"/>
                  <a:gd name="connsiteY2" fmla="*/ -286 h 1800225"/>
                  <a:gd name="connsiteX3" fmla="*/ 1799729 w 1800225"/>
                  <a:gd name="connsiteY3" fmla="*/ 205140 h 1800225"/>
                  <a:gd name="connsiteX4" fmla="*/ 1799729 w 1800225"/>
                  <a:gd name="connsiteY4" fmla="*/ 1594514 h 1800225"/>
                  <a:gd name="connsiteX5" fmla="*/ 1594303 w 1800225"/>
                  <a:gd name="connsiteY5" fmla="*/ 1799939 h 1800225"/>
                  <a:gd name="connsiteX6" fmla="*/ 204930 w 1800225"/>
                  <a:gd name="connsiteY6" fmla="*/ 1799939 h 1800225"/>
                  <a:gd name="connsiteX7" fmla="*/ -496 w 1800225"/>
                  <a:gd name="connsiteY7" fmla="*/ 1594514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800225">
                    <a:moveTo>
                      <a:pt x="-496" y="205140"/>
                    </a:moveTo>
                    <a:cubicBezTo>
                      <a:pt x="-496" y="91687"/>
                      <a:pt x="91477" y="-286"/>
                      <a:pt x="204930" y="-286"/>
                    </a:cubicBezTo>
                    <a:lnTo>
                      <a:pt x="1594303" y="-286"/>
                    </a:lnTo>
                    <a:cubicBezTo>
                      <a:pt x="1707756" y="-286"/>
                      <a:pt x="1799729" y="91687"/>
                      <a:pt x="1799729" y="205140"/>
                    </a:cubicBezTo>
                    <a:lnTo>
                      <a:pt x="1799729" y="1594514"/>
                    </a:lnTo>
                    <a:cubicBezTo>
                      <a:pt x="1799729" y="1707966"/>
                      <a:pt x="1707756" y="1799939"/>
                      <a:pt x="1594303" y="1799939"/>
                    </a:cubicBezTo>
                    <a:lnTo>
                      <a:pt x="204930" y="1799939"/>
                    </a:lnTo>
                    <a:cubicBezTo>
                      <a:pt x="91477" y="1799939"/>
                      <a:pt x="-496" y="1707966"/>
                      <a:pt x="-496" y="1594514"/>
                    </a:cubicBezTo>
                    <a:close/>
                  </a:path>
                </a:pathLst>
              </a:custGeom>
              <a:solidFill>
                <a:srgbClr val="9CD061"/>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35" name="Freeform: Shape 346"/>
              <p:cNvSpPr/>
              <p:nvPr/>
            </p:nvSpPr>
            <p:spPr>
              <a:xfrm>
                <a:off x="4721405" y="2819849"/>
                <a:ext cx="1800225" cy="1790700"/>
              </a:xfrm>
              <a:custGeom>
                <a:avLst/>
                <a:gdLst>
                  <a:gd name="connsiteX0" fmla="*/ -496 w 1800225"/>
                  <a:gd name="connsiteY0" fmla="*/ 204054 h 1790700"/>
                  <a:gd name="connsiteX1" fmla="*/ 203844 w 1800225"/>
                  <a:gd name="connsiteY1" fmla="*/ -286 h 1790700"/>
                  <a:gd name="connsiteX2" fmla="*/ 1595389 w 1800225"/>
                  <a:gd name="connsiteY2" fmla="*/ -286 h 1790700"/>
                  <a:gd name="connsiteX3" fmla="*/ 1799729 w 1800225"/>
                  <a:gd name="connsiteY3" fmla="*/ 204054 h 1790700"/>
                  <a:gd name="connsiteX4" fmla="*/ 1799729 w 1800225"/>
                  <a:gd name="connsiteY4" fmla="*/ 1586074 h 1790700"/>
                  <a:gd name="connsiteX5" fmla="*/ 1595389 w 1800225"/>
                  <a:gd name="connsiteY5" fmla="*/ 1790414 h 1790700"/>
                  <a:gd name="connsiteX6" fmla="*/ 203844 w 1800225"/>
                  <a:gd name="connsiteY6" fmla="*/ 1790414 h 1790700"/>
                  <a:gd name="connsiteX7" fmla="*/ -496 w 1800225"/>
                  <a:gd name="connsiteY7" fmla="*/ 1586074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790700">
                    <a:moveTo>
                      <a:pt x="-496" y="204054"/>
                    </a:moveTo>
                    <a:cubicBezTo>
                      <a:pt x="-496" y="91202"/>
                      <a:pt x="90992" y="-286"/>
                      <a:pt x="203844" y="-286"/>
                    </a:cubicBezTo>
                    <a:lnTo>
                      <a:pt x="1595389" y="-286"/>
                    </a:lnTo>
                    <a:cubicBezTo>
                      <a:pt x="1708242" y="-286"/>
                      <a:pt x="1799729" y="91202"/>
                      <a:pt x="1799729" y="204054"/>
                    </a:cubicBezTo>
                    <a:lnTo>
                      <a:pt x="1799729" y="1586074"/>
                    </a:lnTo>
                    <a:cubicBezTo>
                      <a:pt x="1799729" y="1698926"/>
                      <a:pt x="1708242" y="1790414"/>
                      <a:pt x="1595389" y="1790414"/>
                    </a:cubicBezTo>
                    <a:lnTo>
                      <a:pt x="203844" y="1790414"/>
                    </a:lnTo>
                    <a:cubicBezTo>
                      <a:pt x="90992" y="1790414"/>
                      <a:pt x="-496" y="1698926"/>
                      <a:pt x="-496" y="1586074"/>
                    </a:cubicBezTo>
                    <a:close/>
                  </a:path>
                </a:pathLst>
              </a:custGeom>
              <a:solidFill>
                <a:srgbClr val="ABD77B"/>
              </a:solidFill>
              <a:ln w="9525" cap="flat">
                <a:noFill/>
                <a:prstDash val="solid"/>
                <a:miter/>
              </a:ln>
            </p:spPr>
            <p:txBody>
              <a:bodyPr rtlCol="0" anchor="ctr"/>
              <a:lstStyle/>
              <a:p>
                <a:pPr algn="ctr" defTabSz="304815"/>
                <a:endParaRPr lang="en-PH" dirty="0">
                  <a:solidFill>
                    <a:schemeClr val="bg1"/>
                  </a:solidFill>
                  <a:latin typeface="Gilroy ExtraBold" panose="00000900000000000000" pitchFamily="50" charset="0"/>
                </a:endParaRPr>
              </a:p>
            </p:txBody>
          </p:sp>
        </p:grpSp>
        <mc:AlternateContent xmlns:mc="http://schemas.openxmlformats.org/markup-compatibility/2006">
          <mc:Choice xmlns:a14="http://schemas.microsoft.com/office/drawing/2010/main" Requires="a14">
            <p:sp>
              <p:nvSpPr>
                <p:cNvPr id="128" name="Hộp Văn bản 127">
                  <a:hlinkClick r:id="" action="ppaction://noaction">
                    <a:snd r:embed="rId9" name="\Tieng-vo-tay-tra-loi-dung-www_tiengdong_com.wav"/>
                  </a:hlinkClick>
                </p:cNvPr>
                <p:cNvSpPr txBox="1"/>
                <p:nvPr/>
              </p:nvSpPr>
              <p:spPr>
                <a:xfrm>
                  <a:off x="6472614" y="3919832"/>
                  <a:ext cx="2145877" cy="2044277"/>
                </a:xfrm>
                <a:prstGeom prst="rect">
                  <a:avLst/>
                </a:prstGeom>
                <a:noFill/>
              </p:spPr>
              <p:txBody>
                <a:bodyPr wrap="square" rtlCol="0">
                  <a:noAutofit/>
                </a:bodyPr>
                <a:lstStyle/>
                <a:p>
                  <a:pPr algn="ctr"/>
                  <a14:m>
                    <m:oMathPara xmlns:m="http://schemas.openxmlformats.org/officeDocument/2006/math">
                      <m:oMathParaPr>
                        <m:jc m:val="center"/>
                      </m:oMathParaPr>
                      <m:oMath xmlns:m="http://schemas.openxmlformats.org/officeDocument/2006/math">
                        <m:r>
                          <a:rPr lang="en-US" sz="4000" b="0" i="1" smtClean="0">
                            <a:latin typeface="Cambria Math" panose="02040503050406030204" pitchFamily="18" charset="0"/>
                            <a:cs typeface="Cambria Math" panose="02040503050406030204" charset="0"/>
                          </a:rPr>
                          <m:t>𝐵</m:t>
                        </m:r>
                        <m:r>
                          <a:rPr lang="en-US" sz="4000" b="0" i="1" smtClean="0">
                            <a:latin typeface="Cambria Math" panose="02040503050406030204" pitchFamily="18" charset="0"/>
                            <a:cs typeface="Cambria Math" panose="02040503050406030204" charset="0"/>
                          </a:rPr>
                          <m:t>. </m:t>
                        </m:r>
                        <m:r>
                          <a:rPr lang="en-US" sz="4000" b="0" i="1" smtClean="0">
                            <a:latin typeface="Cambria Math" panose="02040503050406030204" pitchFamily="18" charset="0"/>
                            <a:cs typeface="Cambria Math" panose="02040503050406030204" charset="0"/>
                          </a:rPr>
                          <m:t>𝑦</m:t>
                        </m:r>
                        <m:r>
                          <a:rPr lang="en-US" sz="4000" i="1">
                            <a:latin typeface="Cambria Math" panose="02040503050406030204" charset="0"/>
                            <a:cs typeface="Cambria Math" panose="02040503050406030204" charset="0"/>
                          </a:rPr>
                          <m:t>=</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m:t>
                            </m:r>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3</m:t>
                            </m:r>
                          </m:sup>
                        </m:sSup>
                        <m:r>
                          <a:rPr lang="en-US" sz="4000" b="0" i="1" smtClean="0">
                            <a:latin typeface="Cambria Math" panose="02040503050406030204" pitchFamily="18" charset="0"/>
                            <a:cs typeface="Cambria Math" panose="02040503050406030204" charset="0"/>
                          </a:rPr>
                          <m:t>+3</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2</m:t>
                            </m:r>
                          </m:sup>
                        </m:sSup>
                        <m:r>
                          <a:rPr lang="en-US" sz="4000" b="0" i="1" smtClean="0">
                            <a:latin typeface="Cambria Math" panose="02040503050406030204" pitchFamily="18" charset="0"/>
                            <a:cs typeface="Cambria Math" panose="02040503050406030204" charset="0"/>
                          </a:rPr>
                          <m:t>−4</m:t>
                        </m:r>
                      </m:oMath>
                    </m:oMathPara>
                  </a14:m>
                  <a:endParaRPr lang="en-US" sz="4800" b="1" i="1" dirty="0">
                    <a:solidFill>
                      <a:srgbClr val="7030A0"/>
                    </a:solidFill>
                    <a:latin typeface="Cambria Math" panose="02040503050406030204" charset="0"/>
                    <a:ea typeface="MS Mincho" charset="0"/>
                    <a:cs typeface="Cambria Math" panose="02040503050406030204" charset="0"/>
                  </a:endParaRPr>
                </a:p>
                <a:p>
                  <a:pPr algn="ctr"/>
                  <a:endParaRPr lang="en-US" sz="4000" b="1" i="1" dirty="0">
                    <a:latin typeface="Cambria Math" panose="02040503050406030204" charset="0"/>
                    <a:ea typeface="MS Mincho" charset="0"/>
                    <a:cs typeface="Cambria Math" panose="02040503050406030204" charset="0"/>
                  </a:endParaRPr>
                </a:p>
              </p:txBody>
            </p:sp>
          </mc:Choice>
          <mc:Fallback>
            <p:sp>
              <p:nvSpPr>
                <p:cNvPr id="128" name="Hộp Văn bản 127">
                  <a:hlinkClick r:id="" action="ppaction://noaction">
                    <a:snd r:embed="rId9" name="\Tieng-vo-tay-tra-loi-dung-www_tiengdong_com.wav"/>
                  </a:hlinkClick>
                </p:cNvPr>
                <p:cNvSpPr txBox="1">
                  <a:spLocks noRot="1" noChangeAspect="1" noMove="1" noResize="1" noEditPoints="1" noAdjustHandles="1" noChangeArrowheads="1" noChangeShapeType="1" noTextEdit="1"/>
                </p:cNvSpPr>
                <p:nvPr/>
              </p:nvSpPr>
              <p:spPr>
                <a:xfrm>
                  <a:off x="6472614" y="3919832"/>
                  <a:ext cx="2145877" cy="2044277"/>
                </a:xfrm>
                <a:prstGeom prst="rect">
                  <a:avLst/>
                </a:prstGeom>
                <a:blipFill>
                  <a:blip r:embed="rId10"/>
                  <a:stretch>
                    <a:fillRect/>
                  </a:stretch>
                </a:blipFill>
              </p:spPr>
              <p:txBody>
                <a:bodyPr/>
                <a:lstStyle/>
                <a:p>
                  <a:r>
                    <a:rPr lang="en-US">
                      <a:noFill/>
                    </a:rPr>
                    <a:t> </a:t>
                  </a:r>
                </a:p>
              </p:txBody>
            </p:sp>
          </mc:Fallback>
        </mc:AlternateContent>
      </p:grpSp>
      <p:grpSp>
        <p:nvGrpSpPr>
          <p:cNvPr id="1087" name="Miền"/>
          <p:cNvGrpSpPr/>
          <p:nvPr/>
        </p:nvGrpSpPr>
        <p:grpSpPr>
          <a:xfrm>
            <a:off x="6084778" y="5047605"/>
            <a:ext cx="5666956" cy="1096587"/>
            <a:chOff x="9152571" y="3713669"/>
            <a:chExt cx="2459281" cy="2486307"/>
          </a:xfrm>
        </p:grpSpPr>
        <p:grpSp>
          <p:nvGrpSpPr>
            <p:cNvPr id="36" name="blue"/>
            <p:cNvGrpSpPr/>
            <p:nvPr/>
          </p:nvGrpSpPr>
          <p:grpSpPr>
            <a:xfrm>
              <a:off x="9152571" y="3713669"/>
              <a:ext cx="2459281" cy="2486307"/>
              <a:chOff x="6826121" y="2819849"/>
              <a:chExt cx="1800225" cy="1876425"/>
            </a:xfrm>
          </p:grpSpPr>
          <p:sp>
            <p:nvSpPr>
              <p:cNvPr id="37" name="Freeform: Shape 348"/>
              <p:cNvSpPr/>
              <p:nvPr/>
            </p:nvSpPr>
            <p:spPr>
              <a:xfrm>
                <a:off x="6826121" y="2896049"/>
                <a:ext cx="1800225" cy="1800225"/>
              </a:xfrm>
              <a:custGeom>
                <a:avLst/>
                <a:gdLst>
                  <a:gd name="connsiteX0" fmla="*/ -717 w 1800225"/>
                  <a:gd name="connsiteY0" fmla="*/ 205140 h 1800225"/>
                  <a:gd name="connsiteX1" fmla="*/ 204709 w 1800225"/>
                  <a:gd name="connsiteY1" fmla="*/ -286 h 1800225"/>
                  <a:gd name="connsiteX2" fmla="*/ 1594082 w 1800225"/>
                  <a:gd name="connsiteY2" fmla="*/ -286 h 1800225"/>
                  <a:gd name="connsiteX3" fmla="*/ 1799508 w 1800225"/>
                  <a:gd name="connsiteY3" fmla="*/ 205140 h 1800225"/>
                  <a:gd name="connsiteX4" fmla="*/ 1799508 w 1800225"/>
                  <a:gd name="connsiteY4" fmla="*/ 1594514 h 1800225"/>
                  <a:gd name="connsiteX5" fmla="*/ 1594082 w 1800225"/>
                  <a:gd name="connsiteY5" fmla="*/ 1799939 h 1800225"/>
                  <a:gd name="connsiteX6" fmla="*/ 204709 w 1800225"/>
                  <a:gd name="connsiteY6" fmla="*/ 1799939 h 1800225"/>
                  <a:gd name="connsiteX7" fmla="*/ -717 w 1800225"/>
                  <a:gd name="connsiteY7" fmla="*/ 1594514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800225">
                    <a:moveTo>
                      <a:pt x="-717" y="205140"/>
                    </a:moveTo>
                    <a:cubicBezTo>
                      <a:pt x="-717" y="91687"/>
                      <a:pt x="91256" y="-286"/>
                      <a:pt x="204709" y="-286"/>
                    </a:cubicBezTo>
                    <a:lnTo>
                      <a:pt x="1594082" y="-286"/>
                    </a:lnTo>
                    <a:cubicBezTo>
                      <a:pt x="1707535" y="-286"/>
                      <a:pt x="1799508" y="91687"/>
                      <a:pt x="1799508" y="205140"/>
                    </a:cubicBezTo>
                    <a:lnTo>
                      <a:pt x="1799508" y="1594514"/>
                    </a:lnTo>
                    <a:cubicBezTo>
                      <a:pt x="1799508" y="1707966"/>
                      <a:pt x="1707535" y="1799939"/>
                      <a:pt x="1594082" y="1799939"/>
                    </a:cubicBezTo>
                    <a:lnTo>
                      <a:pt x="204709" y="1799939"/>
                    </a:lnTo>
                    <a:cubicBezTo>
                      <a:pt x="91256" y="1799939"/>
                      <a:pt x="-717" y="1707966"/>
                      <a:pt x="-717" y="1594514"/>
                    </a:cubicBezTo>
                    <a:close/>
                  </a:path>
                </a:pathLst>
              </a:custGeom>
              <a:solidFill>
                <a:srgbClr val="3AAFFF"/>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38" name="Freeform: Shape 349"/>
              <p:cNvSpPr/>
              <p:nvPr/>
            </p:nvSpPr>
            <p:spPr>
              <a:xfrm>
                <a:off x="6826121" y="2819849"/>
                <a:ext cx="1800225" cy="1790700"/>
              </a:xfrm>
              <a:custGeom>
                <a:avLst/>
                <a:gdLst>
                  <a:gd name="connsiteX0" fmla="*/ -717 w 1800225"/>
                  <a:gd name="connsiteY0" fmla="*/ 204054 h 1790700"/>
                  <a:gd name="connsiteX1" fmla="*/ 203623 w 1800225"/>
                  <a:gd name="connsiteY1" fmla="*/ -286 h 1790700"/>
                  <a:gd name="connsiteX2" fmla="*/ 1595168 w 1800225"/>
                  <a:gd name="connsiteY2" fmla="*/ -286 h 1790700"/>
                  <a:gd name="connsiteX3" fmla="*/ 1799508 w 1800225"/>
                  <a:gd name="connsiteY3" fmla="*/ 204054 h 1790700"/>
                  <a:gd name="connsiteX4" fmla="*/ 1799508 w 1800225"/>
                  <a:gd name="connsiteY4" fmla="*/ 1586074 h 1790700"/>
                  <a:gd name="connsiteX5" fmla="*/ 1595168 w 1800225"/>
                  <a:gd name="connsiteY5" fmla="*/ 1790414 h 1790700"/>
                  <a:gd name="connsiteX6" fmla="*/ 203623 w 1800225"/>
                  <a:gd name="connsiteY6" fmla="*/ 1790414 h 1790700"/>
                  <a:gd name="connsiteX7" fmla="*/ -717 w 1800225"/>
                  <a:gd name="connsiteY7" fmla="*/ 1586074 h 1790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225" h="1790700">
                    <a:moveTo>
                      <a:pt x="-717" y="204054"/>
                    </a:moveTo>
                    <a:cubicBezTo>
                      <a:pt x="-717" y="91202"/>
                      <a:pt x="90770" y="-286"/>
                      <a:pt x="203623" y="-286"/>
                    </a:cubicBezTo>
                    <a:lnTo>
                      <a:pt x="1595168" y="-286"/>
                    </a:lnTo>
                    <a:cubicBezTo>
                      <a:pt x="1708021" y="-286"/>
                      <a:pt x="1799508" y="91202"/>
                      <a:pt x="1799508" y="204054"/>
                    </a:cubicBezTo>
                    <a:lnTo>
                      <a:pt x="1799508" y="1586074"/>
                    </a:lnTo>
                    <a:cubicBezTo>
                      <a:pt x="1799508" y="1698926"/>
                      <a:pt x="1708021" y="1790414"/>
                      <a:pt x="1595168" y="1790414"/>
                    </a:cubicBezTo>
                    <a:lnTo>
                      <a:pt x="203623" y="1790414"/>
                    </a:lnTo>
                    <a:cubicBezTo>
                      <a:pt x="90770" y="1790414"/>
                      <a:pt x="-717" y="1698926"/>
                      <a:pt x="-717" y="1586074"/>
                    </a:cubicBezTo>
                    <a:close/>
                  </a:path>
                </a:pathLst>
              </a:custGeom>
              <a:solidFill>
                <a:schemeClr val="accent5">
                  <a:lumMod val="60000"/>
                  <a:lumOff val="40000"/>
                </a:schemeClr>
              </a:solidFill>
              <a:ln w="9525" cap="flat">
                <a:noFill/>
                <a:prstDash val="solid"/>
                <a:miter/>
              </a:ln>
            </p:spPr>
            <p:txBody>
              <a:bodyPr rtlCol="0" anchor="ctr"/>
              <a:lstStyle/>
              <a:p>
                <a:pPr algn="ctr" defTabSz="304815"/>
                <a:endParaRPr lang="en-PH" dirty="0">
                  <a:solidFill>
                    <a:schemeClr val="bg1"/>
                  </a:solidFill>
                  <a:latin typeface="Gilroy ExtraBold" panose="00000900000000000000" pitchFamily="50" charset="0"/>
                </a:endParaRPr>
              </a:p>
            </p:txBody>
          </p:sp>
        </p:grpSp>
        <mc:AlternateContent xmlns:mc="http://schemas.openxmlformats.org/markup-compatibility/2006">
          <mc:Choice xmlns:a14="http://schemas.microsoft.com/office/drawing/2010/main" Requires="a14">
            <p:sp>
              <p:nvSpPr>
                <p:cNvPr id="1086" name="Miền">
                  <a:hlinkClick r:id="" action="ppaction://noaction">
                    <a:snd r:embed="rId6" name="\Am-thanh-tra-loi-sai-www_tiengdong_com.wav"/>
                  </a:hlinkClick>
                </p:cNvPr>
                <p:cNvSpPr txBox="1"/>
                <p:nvPr/>
              </p:nvSpPr>
              <p:spPr>
                <a:xfrm>
                  <a:off x="9213954" y="3871572"/>
                  <a:ext cx="2211917" cy="2190327"/>
                </a:xfrm>
                <a:prstGeom prst="rect">
                  <a:avLst/>
                </a:prstGeom>
                <a:noFill/>
              </p:spPr>
              <p:txBody>
                <a:bodyPr wrap="square" rtlCol="0" anchor="ctr" anchorCtr="0">
                  <a:noAutofit/>
                </a:bodyPr>
                <a:lstStyle/>
                <a:p>
                  <a:pPr algn="ct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cs typeface="Cambria Math" panose="02040503050406030204" charset="0"/>
                          </a:rPr>
                          <m:t>𝐷</m:t>
                        </m:r>
                        <m:r>
                          <a:rPr lang="en-US" sz="4000" b="0" i="1" smtClean="0">
                            <a:latin typeface="Cambria Math" panose="02040503050406030204" pitchFamily="18" charset="0"/>
                            <a:cs typeface="Cambria Math" panose="02040503050406030204" charset="0"/>
                          </a:rPr>
                          <m:t>. </m:t>
                        </m:r>
                        <m:r>
                          <a:rPr lang="en-US" sz="4000" b="0" i="1" smtClean="0">
                            <a:latin typeface="Cambria Math" panose="02040503050406030204" pitchFamily="18" charset="0"/>
                            <a:cs typeface="Cambria Math" panose="02040503050406030204" charset="0"/>
                          </a:rPr>
                          <m:t>𝑦</m:t>
                        </m:r>
                        <m:r>
                          <a:rPr lang="en-US" sz="4000" i="1">
                            <a:latin typeface="Cambria Math" panose="02040503050406030204" charset="0"/>
                            <a:cs typeface="Cambria Math" panose="02040503050406030204" charset="0"/>
                          </a:rPr>
                          <m:t>=</m:t>
                        </m:r>
                        <m:r>
                          <a:rPr lang="en-US" sz="4000" b="0" i="1" smtClean="0">
                            <a:latin typeface="Cambria Math" panose="02040503050406030204" pitchFamily="18" charset="0"/>
                            <a:cs typeface="Cambria Math" panose="02040503050406030204" charset="0"/>
                          </a:rPr>
                          <m:t>−</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3</m:t>
                            </m:r>
                          </m:sup>
                        </m:sSup>
                        <m:r>
                          <a:rPr lang="en-US" sz="4000" b="0" i="1" smtClean="0">
                            <a:latin typeface="Cambria Math" panose="02040503050406030204" pitchFamily="18" charset="0"/>
                            <a:cs typeface="Cambria Math" panose="02040503050406030204" charset="0"/>
                          </a:rPr>
                          <m:t>+3</m:t>
                        </m:r>
                        <m:sSup>
                          <m:sSupPr>
                            <m:ctrlPr>
                              <a:rPr lang="en-US" sz="4000" b="0" i="1" smtClean="0">
                                <a:latin typeface="Cambria Math" panose="02040503050406030204" pitchFamily="18" charset="0"/>
                                <a:cs typeface="Cambria Math" panose="02040503050406030204" charset="0"/>
                              </a:rPr>
                            </m:ctrlPr>
                          </m:sSupPr>
                          <m:e>
                            <m:r>
                              <a:rPr lang="en-US" sz="4000" b="0" i="1" smtClean="0">
                                <a:latin typeface="Cambria Math" panose="02040503050406030204" pitchFamily="18" charset="0"/>
                                <a:cs typeface="Cambria Math" panose="02040503050406030204" charset="0"/>
                              </a:rPr>
                              <m:t>𝑥</m:t>
                            </m:r>
                          </m:e>
                          <m:sup>
                            <m:r>
                              <a:rPr lang="en-US" sz="4000" b="0" i="1" smtClean="0">
                                <a:latin typeface="Cambria Math" panose="02040503050406030204" pitchFamily="18" charset="0"/>
                                <a:cs typeface="Cambria Math" panose="02040503050406030204" charset="0"/>
                              </a:rPr>
                              <m:t>2</m:t>
                            </m:r>
                          </m:sup>
                        </m:sSup>
                        <m:r>
                          <a:rPr lang="en-US" sz="4000" b="0" i="1" smtClean="0">
                            <a:latin typeface="Cambria Math" panose="02040503050406030204" pitchFamily="18" charset="0"/>
                            <a:cs typeface="Cambria Math" panose="02040503050406030204" charset="0"/>
                          </a:rPr>
                          <m:t>−2</m:t>
                        </m:r>
                      </m:oMath>
                    </m:oMathPara>
                  </a14:m>
                  <a:endParaRPr lang="en-US" sz="4800" b="1" i="1" dirty="0">
                    <a:solidFill>
                      <a:srgbClr val="7030A0"/>
                    </a:solidFill>
                    <a:latin typeface="Cambria Math" panose="02040503050406030204" charset="0"/>
                    <a:ea typeface="MS Mincho" charset="0"/>
                    <a:cs typeface="Cambria Math" panose="02040503050406030204" charset="0"/>
                  </a:endParaRPr>
                </a:p>
              </p:txBody>
            </p:sp>
          </mc:Choice>
          <mc:Fallback>
            <p:sp>
              <p:nvSpPr>
                <p:cNvPr id="1086" name="Miền">
                  <a:hlinkClick r:id="" action="ppaction://noaction">
                    <a:snd r:embed="rId6" name="\Am-thanh-tra-loi-sai-www_tiengdong_com.wav"/>
                  </a:hlinkClick>
                </p:cNvPr>
                <p:cNvSpPr txBox="1">
                  <a:spLocks noRot="1" noChangeAspect="1" noMove="1" noResize="1" noEditPoints="1" noAdjustHandles="1" noChangeArrowheads="1" noChangeShapeType="1" noTextEdit="1"/>
                </p:cNvSpPr>
                <p:nvPr/>
              </p:nvSpPr>
              <p:spPr>
                <a:xfrm>
                  <a:off x="9213954" y="3871572"/>
                  <a:ext cx="2211917" cy="2190327"/>
                </a:xfrm>
                <a:prstGeom prst="rect">
                  <a:avLst/>
                </a:prstGeom>
                <a:blipFill>
                  <a:blip r:embed="rId11"/>
                  <a:stretch>
                    <a:fillRect/>
                  </a:stretch>
                </a:blipFill>
              </p:spPr>
              <p:txBody>
                <a:bodyPr/>
                <a:lstStyle/>
                <a:p>
                  <a:r>
                    <a:rPr lang="en-US">
                      <a:noFill/>
                    </a:rPr>
                    <a:t> </a:t>
                  </a:r>
                </a:p>
              </p:txBody>
            </p:sp>
          </mc:Fallback>
        </mc:AlternateContent>
      </p:grpSp>
      <p:pic>
        <p:nvPicPr>
          <p:cNvPr id="65" name="Hình ảnh 64"/>
          <p:cNvPicPr>
            <a:picLocks noChangeAspect="1"/>
          </p:cNvPicPr>
          <p:nvPr/>
        </p:nvPicPr>
        <p:blipFill rotWithShape="1">
          <a:blip r:embed="rId12"/>
          <a:srcRect t="96491"/>
          <a:stretch>
            <a:fillRect/>
          </a:stretch>
        </p:blipFill>
        <p:spPr>
          <a:xfrm>
            <a:off x="0" y="6617378"/>
            <a:ext cx="12192000" cy="240622"/>
          </a:xfrm>
          <a:prstGeom prst="rect">
            <a:avLst/>
          </a:prstGeom>
        </p:spPr>
      </p:pic>
      <p:grpSp>
        <p:nvGrpSpPr>
          <p:cNvPr id="80" name="Group 883"/>
          <p:cNvGrpSpPr/>
          <p:nvPr/>
        </p:nvGrpSpPr>
        <p:grpSpPr>
          <a:xfrm>
            <a:off x="-27710" y="6976364"/>
            <a:ext cx="12219710" cy="4159331"/>
            <a:chOff x="0" y="5234318"/>
            <a:chExt cx="9144000" cy="3011191"/>
          </a:xfrm>
        </p:grpSpPr>
        <p:sp>
          <p:nvSpPr>
            <p:cNvPr id="81" name="Freeform: Shape 884"/>
            <p:cNvSpPr/>
            <p:nvPr/>
          </p:nvSpPr>
          <p:spPr>
            <a:xfrm>
              <a:off x="0" y="6124812"/>
              <a:ext cx="9144000" cy="2120697"/>
            </a:xfrm>
            <a:custGeom>
              <a:avLst/>
              <a:gdLst>
                <a:gd name="connsiteX0" fmla="*/ 180643 w 9144000"/>
                <a:gd name="connsiteY0" fmla="*/ 0 h 2120697"/>
                <a:gd name="connsiteX1" fmla="*/ 8963357 w 9144000"/>
                <a:gd name="connsiteY1" fmla="*/ 0 h 2120697"/>
                <a:gd name="connsiteX2" fmla="*/ 9144000 w 9144000"/>
                <a:gd name="connsiteY2" fmla="*/ 180643 h 2120697"/>
                <a:gd name="connsiteX3" fmla="*/ 9144000 w 9144000"/>
                <a:gd name="connsiteY3" fmla="*/ 2120697 h 2120697"/>
                <a:gd name="connsiteX4" fmla="*/ 0 w 9144000"/>
                <a:gd name="connsiteY4" fmla="*/ 2120697 h 2120697"/>
                <a:gd name="connsiteX5" fmla="*/ 0 w 9144000"/>
                <a:gd name="connsiteY5" fmla="*/ 180643 h 2120697"/>
                <a:gd name="connsiteX6" fmla="*/ 180643 w 9144000"/>
                <a:gd name="connsiteY6" fmla="*/ 0 h 21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20697">
                  <a:moveTo>
                    <a:pt x="180643" y="0"/>
                  </a:moveTo>
                  <a:lnTo>
                    <a:pt x="8963357" y="0"/>
                  </a:lnTo>
                  <a:cubicBezTo>
                    <a:pt x="9063123" y="0"/>
                    <a:pt x="9144000" y="80877"/>
                    <a:pt x="9144000" y="180643"/>
                  </a:cubicBezTo>
                  <a:lnTo>
                    <a:pt x="9144000" y="2120697"/>
                  </a:lnTo>
                  <a:lnTo>
                    <a:pt x="0" y="2120697"/>
                  </a:lnTo>
                  <a:lnTo>
                    <a:pt x="0" y="180643"/>
                  </a:lnTo>
                  <a:cubicBezTo>
                    <a:pt x="0" y="80877"/>
                    <a:pt x="80877" y="0"/>
                    <a:pt x="180643" y="0"/>
                  </a:cubicBez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grpSp>
          <p:nvGrpSpPr>
            <p:cNvPr id="82" name="Group 885"/>
            <p:cNvGrpSpPr/>
            <p:nvPr/>
          </p:nvGrpSpPr>
          <p:grpSpPr>
            <a:xfrm>
              <a:off x="3821715" y="5234318"/>
              <a:ext cx="1402401" cy="1798542"/>
              <a:chOff x="877552" y="1545017"/>
              <a:chExt cx="2573761" cy="3300779"/>
            </a:xfrm>
          </p:grpSpPr>
          <p:sp>
            <p:nvSpPr>
              <p:cNvPr id="91" name="Freeform: Shape 892"/>
              <p:cNvSpPr/>
              <p:nvPr/>
            </p:nvSpPr>
            <p:spPr>
              <a:xfrm>
                <a:off x="877552" y="1545017"/>
                <a:ext cx="2573761" cy="2436855"/>
              </a:xfrm>
              <a:custGeom>
                <a:avLst/>
                <a:gdLst>
                  <a:gd name="connsiteX0" fmla="*/ 1286880 w 2573760"/>
                  <a:gd name="connsiteY0" fmla="*/ 0 h 2436855"/>
                  <a:gd name="connsiteX1" fmla="*/ 2573760 w 2573760"/>
                  <a:gd name="connsiteY1" fmla="*/ 1286880 h 2436855"/>
                  <a:gd name="connsiteX2" fmla="*/ 2472631 w 2573760"/>
                  <a:gd name="connsiteY2" fmla="*/ 1787792 h 2436855"/>
                  <a:gd name="connsiteX3" fmla="*/ 2439988 w 2573760"/>
                  <a:gd name="connsiteY3" fmla="*/ 1855553 h 2436855"/>
                  <a:gd name="connsiteX4" fmla="*/ 2386760 w 2573760"/>
                  <a:gd name="connsiteY4" fmla="*/ 1926734 h 2436855"/>
                  <a:gd name="connsiteX5" fmla="*/ 1305071 w 2573760"/>
                  <a:gd name="connsiteY5" fmla="*/ 2436855 h 2436855"/>
                  <a:gd name="connsiteX6" fmla="*/ 72470 w 2573760"/>
                  <a:gd name="connsiteY6" fmla="*/ 1703241 h 2436855"/>
                  <a:gd name="connsiteX7" fmla="*/ 62953 w 2573760"/>
                  <a:gd name="connsiteY7" fmla="*/ 1683484 h 2436855"/>
                  <a:gd name="connsiteX8" fmla="*/ 57856 w 2573760"/>
                  <a:gd name="connsiteY8" fmla="*/ 1669559 h 2436855"/>
                  <a:gd name="connsiteX9" fmla="*/ 0 w 2573760"/>
                  <a:gd name="connsiteY9" fmla="*/ 1286880 h 2436855"/>
                  <a:gd name="connsiteX10" fmla="*/ 1286880 w 2573760"/>
                  <a:gd name="connsiteY10" fmla="*/ 0 h 24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3760" h="2436855">
                    <a:moveTo>
                      <a:pt x="1286880" y="0"/>
                    </a:moveTo>
                    <a:cubicBezTo>
                      <a:pt x="1997604" y="0"/>
                      <a:pt x="2573760" y="576156"/>
                      <a:pt x="2573760" y="1286880"/>
                    </a:cubicBezTo>
                    <a:cubicBezTo>
                      <a:pt x="2573760" y="1464561"/>
                      <a:pt x="2537750" y="1633832"/>
                      <a:pt x="2472631" y="1787792"/>
                    </a:cubicBezTo>
                    <a:lnTo>
                      <a:pt x="2439988" y="1855553"/>
                    </a:lnTo>
                    <a:lnTo>
                      <a:pt x="2386760" y="1926734"/>
                    </a:lnTo>
                    <a:cubicBezTo>
                      <a:pt x="2129651" y="2238278"/>
                      <a:pt x="1740551" y="2436855"/>
                      <a:pt x="1305071" y="2436855"/>
                    </a:cubicBezTo>
                    <a:cubicBezTo>
                      <a:pt x="772818" y="2436855"/>
                      <a:pt x="309848" y="2140215"/>
                      <a:pt x="72470" y="1703241"/>
                    </a:cubicBezTo>
                    <a:lnTo>
                      <a:pt x="62953" y="1683484"/>
                    </a:lnTo>
                    <a:lnTo>
                      <a:pt x="57856" y="1669559"/>
                    </a:lnTo>
                    <a:cubicBezTo>
                      <a:pt x="20256" y="1548671"/>
                      <a:pt x="0" y="1420141"/>
                      <a:pt x="0" y="1286880"/>
                    </a:cubicBezTo>
                    <a:cubicBezTo>
                      <a:pt x="0" y="576156"/>
                      <a:pt x="576156" y="0"/>
                      <a:pt x="1286880" y="0"/>
                    </a:cubicBezTo>
                    <a:close/>
                  </a:path>
                </a:pathLst>
              </a:custGeom>
              <a:solidFill>
                <a:srgbClr val="FAC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sp>
            <p:nvSpPr>
              <p:cNvPr id="92" name="Freeform: Shape 893"/>
              <p:cNvSpPr/>
              <p:nvPr/>
            </p:nvSpPr>
            <p:spPr>
              <a:xfrm>
                <a:off x="940506" y="322373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rgbClr val="FAC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nvGrpSpPr>
              <p:cNvPr id="95" name="Group 894"/>
              <p:cNvGrpSpPr/>
              <p:nvPr/>
            </p:nvGrpSpPr>
            <p:grpSpPr>
              <a:xfrm>
                <a:off x="1237986" y="1637676"/>
                <a:ext cx="1758490" cy="2694426"/>
                <a:chOff x="181346" y="1199439"/>
                <a:chExt cx="2937575" cy="4501065"/>
              </a:xfrm>
            </p:grpSpPr>
            <p:sp>
              <p:nvSpPr>
                <p:cNvPr id="104" name="Rectangle 7"/>
                <p:cNvSpPr/>
                <p:nvPr/>
              </p:nvSpPr>
              <p:spPr>
                <a:xfrm>
                  <a:off x="861900" y="1931457"/>
                  <a:ext cx="1031829" cy="1219446"/>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05" name="Oval 901"/>
                <p:cNvSpPr/>
                <p:nvPr/>
              </p:nvSpPr>
              <p:spPr>
                <a:xfrm rot="826891">
                  <a:off x="1717765" y="1400594"/>
                  <a:ext cx="627191" cy="898932"/>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06" name="Oval 902"/>
                <p:cNvSpPr/>
                <p:nvPr/>
              </p:nvSpPr>
              <p:spPr>
                <a:xfrm rot="7541460">
                  <a:off x="1662416" y="1954145"/>
                  <a:ext cx="627191" cy="898932"/>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07" name="Oval 903"/>
                <p:cNvSpPr/>
                <p:nvPr/>
              </p:nvSpPr>
              <p:spPr>
                <a:xfrm>
                  <a:off x="955965" y="1403928"/>
                  <a:ext cx="1174156" cy="1043708"/>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08" name="Rectangle 20"/>
                <p:cNvSpPr/>
                <p:nvPr/>
              </p:nvSpPr>
              <p:spPr>
                <a:xfrm>
                  <a:off x="476017" y="3178193"/>
                  <a:ext cx="497109" cy="1123274"/>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09" name="Rectangle 21"/>
                <p:cNvSpPr/>
                <p:nvPr/>
              </p:nvSpPr>
              <p:spPr>
                <a:xfrm>
                  <a:off x="808175" y="3075391"/>
                  <a:ext cx="777145" cy="2432652"/>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10" name="Rectangle 22"/>
                <p:cNvSpPr/>
                <p:nvPr/>
              </p:nvSpPr>
              <p:spPr>
                <a:xfrm>
                  <a:off x="2113234" y="3068493"/>
                  <a:ext cx="587398" cy="2451025"/>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11" name="Rectangle 23"/>
                <p:cNvSpPr/>
                <p:nvPr/>
              </p:nvSpPr>
              <p:spPr>
                <a:xfrm>
                  <a:off x="2434165" y="3146977"/>
                  <a:ext cx="480700" cy="1127438"/>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14" name="Rectangle 13"/>
                <p:cNvSpPr/>
                <p:nvPr/>
              </p:nvSpPr>
              <p:spPr>
                <a:xfrm>
                  <a:off x="1169509" y="2820366"/>
                  <a:ext cx="949146" cy="62960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15" name="Rectangle: Rounded Corners 909"/>
                <p:cNvSpPr/>
                <p:nvPr/>
              </p:nvSpPr>
              <p:spPr>
                <a:xfrm>
                  <a:off x="1174764" y="1635786"/>
                  <a:ext cx="1072076" cy="1359074"/>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16" name="Rectangle 19"/>
                <p:cNvSpPr/>
                <p:nvPr/>
              </p:nvSpPr>
              <p:spPr>
                <a:xfrm>
                  <a:off x="1222807" y="3072415"/>
                  <a:ext cx="1063193" cy="2315655"/>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19" name="Oval 911"/>
                <p:cNvSpPr/>
                <p:nvPr/>
              </p:nvSpPr>
              <p:spPr>
                <a:xfrm rot="4801032">
                  <a:off x="1027699" y="2354013"/>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22" name="Oval 912"/>
                <p:cNvSpPr/>
                <p:nvPr/>
              </p:nvSpPr>
              <p:spPr>
                <a:xfrm rot="6270557">
                  <a:off x="2093021" y="2297261"/>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23" name="Freeform: Shape 913"/>
                <p:cNvSpPr/>
                <p:nvPr/>
              </p:nvSpPr>
              <p:spPr>
                <a:xfrm>
                  <a:off x="1109920" y="1604215"/>
                  <a:ext cx="1211912" cy="73885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24" name="Freeform: Shape 914"/>
                <p:cNvSpPr/>
                <p:nvPr/>
              </p:nvSpPr>
              <p:spPr>
                <a:xfrm>
                  <a:off x="181346" y="1199439"/>
                  <a:ext cx="2925600" cy="3531849"/>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r>
                    <a:rPr lang="en-PH" sz="1237" dirty="0">
                      <a:solidFill>
                        <a:prstClr val="white"/>
                      </a:solidFill>
                      <a:latin typeface="Calibri" panose="020F0502020204030204"/>
                    </a:rPr>
                    <a:t>a</a:t>
                  </a:r>
                </a:p>
              </p:txBody>
            </p:sp>
            <p:sp>
              <p:nvSpPr>
                <p:cNvPr id="125" name="Freeform: Shape 915"/>
                <p:cNvSpPr/>
                <p:nvPr/>
              </p:nvSpPr>
              <p:spPr>
                <a:xfrm>
                  <a:off x="307937" y="1211487"/>
                  <a:ext cx="2810984" cy="3518075"/>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dirty="0">
                    <a:solidFill>
                      <a:prstClr val="white"/>
                    </a:solidFill>
                    <a:latin typeface="Calibri" panose="020F0502020204030204"/>
                  </a:endParaRPr>
                </a:p>
              </p:txBody>
            </p:sp>
            <p:sp>
              <p:nvSpPr>
                <p:cNvPr id="126" name="Rectangle: Rounded Corners 55"/>
                <p:cNvSpPr/>
                <p:nvPr/>
              </p:nvSpPr>
              <p:spPr>
                <a:xfrm>
                  <a:off x="702191" y="3742955"/>
                  <a:ext cx="2107574" cy="1957549"/>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129" name="Rectangle: Rounded Corners 917"/>
                <p:cNvSpPr/>
                <p:nvPr/>
              </p:nvSpPr>
              <p:spPr>
                <a:xfrm>
                  <a:off x="1562608" y="3373787"/>
                  <a:ext cx="350700" cy="573994"/>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2" name="Rectangle: Rounded Corners 918"/>
                <p:cNvSpPr/>
                <p:nvPr/>
              </p:nvSpPr>
              <p:spPr>
                <a:xfrm>
                  <a:off x="978790" y="1561709"/>
                  <a:ext cx="1522037" cy="2035494"/>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3" name="Oval 919"/>
                <p:cNvSpPr/>
                <p:nvPr/>
              </p:nvSpPr>
              <p:spPr>
                <a:xfrm rot="19109762">
                  <a:off x="773495" y="1363883"/>
                  <a:ext cx="1388430" cy="1123167"/>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4" name="Oval 920"/>
                <p:cNvSpPr/>
                <p:nvPr/>
              </p:nvSpPr>
              <p:spPr>
                <a:xfrm rot="19811341">
                  <a:off x="1972381" y="1590570"/>
                  <a:ext cx="680496" cy="992353"/>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5" name="Oval 227"/>
                <p:cNvSpPr/>
                <p:nvPr/>
              </p:nvSpPr>
              <p:spPr>
                <a:xfrm rot="19109762">
                  <a:off x="714405" y="1341482"/>
                  <a:ext cx="1522112" cy="1070858"/>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6" name="Oval 922"/>
                <p:cNvSpPr/>
                <p:nvPr/>
              </p:nvSpPr>
              <p:spPr>
                <a:xfrm rot="19811341">
                  <a:off x="2019460" y="1561708"/>
                  <a:ext cx="641824" cy="1017747"/>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7" name="Oval 923"/>
                <p:cNvSpPr/>
                <p:nvPr/>
              </p:nvSpPr>
              <p:spPr>
                <a:xfrm>
                  <a:off x="1106888" y="2915604"/>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38" name="Oval 924"/>
                <p:cNvSpPr/>
                <p:nvPr/>
              </p:nvSpPr>
              <p:spPr>
                <a:xfrm>
                  <a:off x="2101363" y="2918918"/>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139" name="Rectangle: Rounded Corners 925"/>
                <p:cNvSpPr/>
                <p:nvPr/>
              </p:nvSpPr>
              <p:spPr>
                <a:xfrm>
                  <a:off x="1205530" y="2506998"/>
                  <a:ext cx="219996" cy="9435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40" name="Rectangle: Rounded Corners 926"/>
                <p:cNvSpPr/>
                <p:nvPr/>
              </p:nvSpPr>
              <p:spPr>
                <a:xfrm>
                  <a:off x="2030167" y="2506997"/>
                  <a:ext cx="219996" cy="94354"/>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141" name="Group 927"/>
                <p:cNvGrpSpPr/>
                <p:nvPr/>
              </p:nvGrpSpPr>
              <p:grpSpPr>
                <a:xfrm rot="388752">
                  <a:off x="1164127" y="2654365"/>
                  <a:ext cx="358530" cy="409272"/>
                  <a:chOff x="4187699" y="2705837"/>
                  <a:chExt cx="369137" cy="421380"/>
                </a:xfrm>
              </p:grpSpPr>
              <p:sp>
                <p:nvSpPr>
                  <p:cNvPr id="174" name="Block Arc 954"/>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175" name="Oval 955"/>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76" name="Oval 956"/>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142" name="Rectangle: Rounded Corners 928"/>
                <p:cNvSpPr/>
                <p:nvPr/>
              </p:nvSpPr>
              <p:spPr>
                <a:xfrm rot="1906099">
                  <a:off x="1185271" y="2666449"/>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143" name="Group 929"/>
                <p:cNvGrpSpPr/>
                <p:nvPr/>
              </p:nvGrpSpPr>
              <p:grpSpPr>
                <a:xfrm rot="21211248" flipH="1">
                  <a:off x="1925028" y="2642469"/>
                  <a:ext cx="358530" cy="409272"/>
                  <a:chOff x="4187699" y="2705837"/>
                  <a:chExt cx="369137" cy="421380"/>
                </a:xfrm>
              </p:grpSpPr>
              <p:sp>
                <p:nvSpPr>
                  <p:cNvPr id="171" name="Block Arc 95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172" name="Oval 95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73" name="Oval 95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144" name="Rectangle: Rounded Corners 930"/>
                <p:cNvSpPr/>
                <p:nvPr/>
              </p:nvSpPr>
              <p:spPr>
                <a:xfrm rot="19693901" flipV="1">
                  <a:off x="2139227" y="2648763"/>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45" name="Rectangle: Rounded Corners 931"/>
                <p:cNvSpPr/>
                <p:nvPr/>
              </p:nvSpPr>
              <p:spPr>
                <a:xfrm>
                  <a:off x="1638740" y="2952402"/>
                  <a:ext cx="219996" cy="94354"/>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46" name="Freeform: Shape 932"/>
                <p:cNvSpPr/>
                <p:nvPr/>
              </p:nvSpPr>
              <p:spPr>
                <a:xfrm>
                  <a:off x="778560" y="3737326"/>
                  <a:ext cx="2027181" cy="1953069"/>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147" name="Freeform: Shape 933"/>
                <p:cNvSpPr/>
                <p:nvPr/>
              </p:nvSpPr>
              <p:spPr>
                <a:xfrm>
                  <a:off x="1561226" y="3737326"/>
                  <a:ext cx="355371" cy="201540"/>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148" name="Rectangle: Rounded Corners 934"/>
                <p:cNvSpPr/>
                <p:nvPr/>
              </p:nvSpPr>
              <p:spPr>
                <a:xfrm>
                  <a:off x="850399" y="2747475"/>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49" name="Rectangle: Rounded Corners 935"/>
                <p:cNvSpPr/>
                <p:nvPr/>
              </p:nvSpPr>
              <p:spPr>
                <a:xfrm>
                  <a:off x="2377629" y="2751957"/>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50" name="Oval 936"/>
                <p:cNvSpPr/>
                <p:nvPr/>
              </p:nvSpPr>
              <p:spPr>
                <a:xfrm>
                  <a:off x="916050"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51" name="Oval 937"/>
                <p:cNvSpPr/>
                <p:nvPr/>
              </p:nvSpPr>
              <p:spPr>
                <a:xfrm>
                  <a:off x="2499039"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52" name="Oval 938"/>
                <p:cNvSpPr/>
                <p:nvPr/>
              </p:nvSpPr>
              <p:spPr>
                <a:xfrm>
                  <a:off x="1269268" y="2683088"/>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53" name="Oval 939"/>
                <p:cNvSpPr/>
                <p:nvPr/>
              </p:nvSpPr>
              <p:spPr>
                <a:xfrm flipH="1">
                  <a:off x="2030167" y="2671189"/>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54" name="Freeform: Shape 940"/>
                <p:cNvSpPr/>
                <p:nvPr/>
              </p:nvSpPr>
              <p:spPr>
                <a:xfrm>
                  <a:off x="930060" y="1742987"/>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155" name="Freeform: Shape 941"/>
                <p:cNvSpPr/>
                <p:nvPr/>
              </p:nvSpPr>
              <p:spPr>
                <a:xfrm flipH="1">
                  <a:off x="1998119" y="1656179"/>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cxnSp>
              <p:nvCxnSpPr>
                <p:cNvPr id="156" name="Straight Connector 942"/>
                <p:cNvCxnSpPr/>
                <p:nvPr/>
              </p:nvCxnSpPr>
              <p:spPr>
                <a:xfrm flipH="1">
                  <a:off x="1131439" y="4616077"/>
                  <a:ext cx="78073" cy="644985"/>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cxnSp>
              <p:nvCxnSpPr>
                <p:cNvPr id="157" name="Straight Connector 943"/>
                <p:cNvCxnSpPr/>
                <p:nvPr/>
              </p:nvCxnSpPr>
              <p:spPr>
                <a:xfrm>
                  <a:off x="2438184" y="4599000"/>
                  <a:ext cx="53131" cy="438938"/>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sp>
              <p:nvSpPr>
                <p:cNvPr id="158" name="Freeform: Shape 944"/>
                <p:cNvSpPr/>
                <p:nvPr/>
              </p:nvSpPr>
              <p:spPr>
                <a:xfrm>
                  <a:off x="1327492" y="3737878"/>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59" name="Freeform: Shape 945"/>
                <p:cNvSpPr/>
                <p:nvPr/>
              </p:nvSpPr>
              <p:spPr>
                <a:xfrm flipH="1">
                  <a:off x="1746173" y="3732707"/>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60" name="Rectangle: Rounded Corners 946"/>
                <p:cNvSpPr/>
                <p:nvPr/>
              </p:nvSpPr>
              <p:spPr>
                <a:xfrm>
                  <a:off x="1601533" y="4577815"/>
                  <a:ext cx="304706" cy="460123"/>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64" name="Oval 947"/>
                <p:cNvSpPr/>
                <p:nvPr/>
              </p:nvSpPr>
              <p:spPr>
                <a:xfrm>
                  <a:off x="1679235" y="4667553"/>
                  <a:ext cx="140913" cy="140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65" name="Rectangle: Rounded Corners 948"/>
                <p:cNvSpPr/>
                <p:nvPr/>
              </p:nvSpPr>
              <p:spPr>
                <a:xfrm>
                  <a:off x="1709073" y="4753019"/>
                  <a:ext cx="87663" cy="82497"/>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66" name="Oval 949"/>
                <p:cNvSpPr/>
                <p:nvPr/>
              </p:nvSpPr>
              <p:spPr>
                <a:xfrm>
                  <a:off x="1729076" y="4705852"/>
                  <a:ext cx="48735" cy="487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170" name="Freeform: Shape 950"/>
                <p:cNvSpPr/>
                <p:nvPr/>
              </p:nvSpPr>
              <p:spPr>
                <a:xfrm>
                  <a:off x="1683945" y="4779008"/>
                  <a:ext cx="140914" cy="117981"/>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2040">
                    <a:solidFill>
                      <a:prstClr val="white"/>
                    </a:solidFill>
                    <a:latin typeface="Calibri" panose="020F0502020204030204"/>
                  </a:endParaRPr>
                </a:p>
              </p:txBody>
            </p:sp>
          </p:grpSp>
          <p:grpSp>
            <p:nvGrpSpPr>
              <p:cNvPr id="96" name="Group 895"/>
              <p:cNvGrpSpPr/>
              <p:nvPr/>
            </p:nvGrpSpPr>
            <p:grpSpPr>
              <a:xfrm rot="459843">
                <a:off x="2764451" y="3142039"/>
                <a:ext cx="532601" cy="981990"/>
                <a:chOff x="2535777" y="3065314"/>
                <a:chExt cx="532601" cy="981990"/>
              </a:xfrm>
            </p:grpSpPr>
            <p:sp>
              <p:nvSpPr>
                <p:cNvPr id="100" name="Rectangle: Rounded Corners 898"/>
                <p:cNvSpPr/>
                <p:nvPr/>
              </p:nvSpPr>
              <p:spPr>
                <a:xfrm rot="912596">
                  <a:off x="2535777" y="3135936"/>
                  <a:ext cx="196134" cy="91136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101" name="Oval 12"/>
                <p:cNvSpPr/>
                <p:nvPr/>
              </p:nvSpPr>
              <p:spPr>
                <a:xfrm rot="19627584">
                  <a:off x="2646424" y="3065314"/>
                  <a:ext cx="421954" cy="223855"/>
                </a:xfrm>
                <a:custGeom>
                  <a:avLst/>
                  <a:gdLst>
                    <a:gd name="connsiteX0" fmla="*/ 0 w 340404"/>
                    <a:gd name="connsiteY0" fmla="*/ 170202 h 340404"/>
                    <a:gd name="connsiteX1" fmla="*/ 170202 w 340404"/>
                    <a:gd name="connsiteY1" fmla="*/ 0 h 340404"/>
                    <a:gd name="connsiteX2" fmla="*/ 340404 w 340404"/>
                    <a:gd name="connsiteY2" fmla="*/ 170202 h 340404"/>
                    <a:gd name="connsiteX3" fmla="*/ 170202 w 340404"/>
                    <a:gd name="connsiteY3" fmla="*/ 340404 h 340404"/>
                    <a:gd name="connsiteX4" fmla="*/ 0 w 340404"/>
                    <a:gd name="connsiteY4" fmla="*/ 170202 h 340404"/>
                    <a:gd name="connsiteX0-1" fmla="*/ 58 w 340462"/>
                    <a:gd name="connsiteY0-2" fmla="*/ 46217 h 216419"/>
                    <a:gd name="connsiteX1-3" fmla="*/ 156510 w 340462"/>
                    <a:gd name="connsiteY1-4" fmla="*/ 30707 h 216419"/>
                    <a:gd name="connsiteX2-5" fmla="*/ 340462 w 340462"/>
                    <a:gd name="connsiteY2-6" fmla="*/ 46217 h 216419"/>
                    <a:gd name="connsiteX3-7" fmla="*/ 170260 w 340462"/>
                    <a:gd name="connsiteY3-8" fmla="*/ 216419 h 216419"/>
                    <a:gd name="connsiteX4-9" fmla="*/ 58 w 340462"/>
                    <a:gd name="connsiteY4-10" fmla="*/ 46217 h 216419"/>
                    <a:gd name="connsiteX0-11" fmla="*/ 3908 w 344312"/>
                    <a:gd name="connsiteY0-12" fmla="*/ 46217 h 216419"/>
                    <a:gd name="connsiteX1-13" fmla="*/ 160360 w 344312"/>
                    <a:gd name="connsiteY1-14" fmla="*/ 30707 h 216419"/>
                    <a:gd name="connsiteX2-15" fmla="*/ 344312 w 344312"/>
                    <a:gd name="connsiteY2-16" fmla="*/ 46217 h 216419"/>
                    <a:gd name="connsiteX3-17" fmla="*/ 174110 w 344312"/>
                    <a:gd name="connsiteY3-18" fmla="*/ 216419 h 216419"/>
                    <a:gd name="connsiteX4-19" fmla="*/ 3908 w 344312"/>
                    <a:gd name="connsiteY4-20" fmla="*/ 46217 h 2164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4312" h="216419">
                      <a:moveTo>
                        <a:pt x="3908" y="46217"/>
                      </a:moveTo>
                      <a:cubicBezTo>
                        <a:pt x="29117" y="-43174"/>
                        <a:pt x="66360" y="30707"/>
                        <a:pt x="160360" y="30707"/>
                      </a:cubicBezTo>
                      <a:cubicBezTo>
                        <a:pt x="254360" y="30707"/>
                        <a:pt x="344312" y="-47783"/>
                        <a:pt x="344312" y="46217"/>
                      </a:cubicBezTo>
                      <a:cubicBezTo>
                        <a:pt x="344312" y="140217"/>
                        <a:pt x="268110" y="216419"/>
                        <a:pt x="174110" y="216419"/>
                      </a:cubicBezTo>
                      <a:cubicBezTo>
                        <a:pt x="80110" y="216419"/>
                        <a:pt x="-21301" y="135608"/>
                        <a:pt x="3908" y="46217"/>
                      </a:cubicBezTo>
                      <a:close/>
                    </a:path>
                  </a:pathLst>
                </a:cu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grpSp>
          <p:sp>
            <p:nvSpPr>
              <p:cNvPr id="97" name="Rectangle 17"/>
              <p:cNvSpPr/>
              <p:nvPr/>
            </p:nvSpPr>
            <p:spPr>
              <a:xfrm>
                <a:off x="1401357" y="3915019"/>
                <a:ext cx="1778558" cy="930777"/>
              </a:xfrm>
              <a:custGeom>
                <a:avLst/>
                <a:gdLst>
                  <a:gd name="connsiteX0" fmla="*/ 0 w 1778558"/>
                  <a:gd name="connsiteY0" fmla="*/ 0 h 1038763"/>
                  <a:gd name="connsiteX1" fmla="*/ 1778558 w 1778558"/>
                  <a:gd name="connsiteY1" fmla="*/ 0 h 1038763"/>
                  <a:gd name="connsiteX2" fmla="*/ 1778558 w 1778558"/>
                  <a:gd name="connsiteY2" fmla="*/ 1038763 h 1038763"/>
                  <a:gd name="connsiteX3" fmla="*/ 0 w 1778558"/>
                  <a:gd name="connsiteY3" fmla="*/ 1038763 h 1038763"/>
                  <a:gd name="connsiteX4" fmla="*/ 0 w 1778558"/>
                  <a:gd name="connsiteY4" fmla="*/ 0 h 1038763"/>
                  <a:gd name="connsiteX0-1" fmla="*/ 0 w 1778558"/>
                  <a:gd name="connsiteY0-2" fmla="*/ 151922 h 1190685"/>
                  <a:gd name="connsiteX1-3" fmla="*/ 1678232 w 1778558"/>
                  <a:gd name="connsiteY1-4" fmla="*/ 0 h 1190685"/>
                  <a:gd name="connsiteX2-5" fmla="*/ 1778558 w 1778558"/>
                  <a:gd name="connsiteY2-6" fmla="*/ 1190685 h 1190685"/>
                  <a:gd name="connsiteX3-7" fmla="*/ 0 w 1778558"/>
                  <a:gd name="connsiteY3-8" fmla="*/ 1190685 h 1190685"/>
                  <a:gd name="connsiteX4-9" fmla="*/ 0 w 1778558"/>
                  <a:gd name="connsiteY4-10" fmla="*/ 151922 h 1190685"/>
                  <a:gd name="connsiteX0-11" fmla="*/ 0 w 1778558"/>
                  <a:gd name="connsiteY0-12" fmla="*/ 151922 h 1190685"/>
                  <a:gd name="connsiteX1-13" fmla="*/ 1678232 w 1778558"/>
                  <a:gd name="connsiteY1-14" fmla="*/ 0 h 1190685"/>
                  <a:gd name="connsiteX2-15" fmla="*/ 1778558 w 1778558"/>
                  <a:gd name="connsiteY2-16" fmla="*/ 1190685 h 1190685"/>
                  <a:gd name="connsiteX3-17" fmla="*/ 0 w 1778558"/>
                  <a:gd name="connsiteY3-18" fmla="*/ 1190685 h 1190685"/>
                  <a:gd name="connsiteX4-19" fmla="*/ 0 w 1778558"/>
                  <a:gd name="connsiteY4-20" fmla="*/ 151922 h 1190685"/>
                  <a:gd name="connsiteX0-21" fmla="*/ 0 w 1778558"/>
                  <a:gd name="connsiteY0-22" fmla="*/ 151922 h 1190685"/>
                  <a:gd name="connsiteX1-23" fmla="*/ 1678232 w 1778558"/>
                  <a:gd name="connsiteY1-24" fmla="*/ 0 h 1190685"/>
                  <a:gd name="connsiteX2-25" fmla="*/ 1778558 w 1778558"/>
                  <a:gd name="connsiteY2-26" fmla="*/ 1190685 h 1190685"/>
                  <a:gd name="connsiteX3-27" fmla="*/ 0 w 1778558"/>
                  <a:gd name="connsiteY3-28" fmla="*/ 1190685 h 1190685"/>
                  <a:gd name="connsiteX4-29" fmla="*/ 0 w 1778558"/>
                  <a:gd name="connsiteY4-30" fmla="*/ 151922 h 1190685"/>
                  <a:gd name="connsiteX0-31" fmla="*/ 20065 w 1778558"/>
                  <a:gd name="connsiteY0-32" fmla="*/ 103192 h 1190685"/>
                  <a:gd name="connsiteX1-33" fmla="*/ 1678232 w 1778558"/>
                  <a:gd name="connsiteY1-34" fmla="*/ 0 h 1190685"/>
                  <a:gd name="connsiteX2-35" fmla="*/ 1778558 w 1778558"/>
                  <a:gd name="connsiteY2-36" fmla="*/ 1190685 h 1190685"/>
                  <a:gd name="connsiteX3-37" fmla="*/ 0 w 1778558"/>
                  <a:gd name="connsiteY3-38" fmla="*/ 1190685 h 1190685"/>
                  <a:gd name="connsiteX4-39" fmla="*/ 20065 w 1778558"/>
                  <a:gd name="connsiteY4-40" fmla="*/ 103192 h 1190685"/>
                  <a:gd name="connsiteX0-41" fmla="*/ 20065 w 1778558"/>
                  <a:gd name="connsiteY0-42" fmla="*/ 103192 h 1190685"/>
                  <a:gd name="connsiteX1-43" fmla="*/ 1678232 w 1778558"/>
                  <a:gd name="connsiteY1-44" fmla="*/ 0 h 1190685"/>
                  <a:gd name="connsiteX2-45" fmla="*/ 1778558 w 1778558"/>
                  <a:gd name="connsiteY2-46" fmla="*/ 1190685 h 1190685"/>
                  <a:gd name="connsiteX3-47" fmla="*/ 0 w 1778558"/>
                  <a:gd name="connsiteY3-48" fmla="*/ 1190685 h 1190685"/>
                  <a:gd name="connsiteX4-49" fmla="*/ 20065 w 1778558"/>
                  <a:gd name="connsiteY4-50" fmla="*/ 103192 h 11906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8558" h="1190685">
                    <a:moveTo>
                      <a:pt x="20065" y="103192"/>
                    </a:moveTo>
                    <a:cubicBezTo>
                      <a:pt x="470550" y="258936"/>
                      <a:pt x="923902" y="494942"/>
                      <a:pt x="1678232" y="0"/>
                    </a:cubicBezTo>
                    <a:lnTo>
                      <a:pt x="1778558" y="1190685"/>
                    </a:lnTo>
                    <a:lnTo>
                      <a:pt x="0" y="1190685"/>
                    </a:lnTo>
                    <a:lnTo>
                      <a:pt x="20065" y="103192"/>
                    </a:ln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sp>
            <p:nvSpPr>
              <p:cNvPr id="98" name="Freeform: Shape 897"/>
              <p:cNvSpPr/>
              <p:nvPr/>
            </p:nvSpPr>
            <p:spPr>
              <a:xfrm>
                <a:off x="926589" y="335104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sp>
          <p:nvSpPr>
            <p:cNvPr id="83" name="Freeform: Shape 886"/>
            <p:cNvSpPr/>
            <p:nvPr/>
          </p:nvSpPr>
          <p:spPr>
            <a:xfrm>
              <a:off x="4887481" y="5894181"/>
              <a:ext cx="215709" cy="215709"/>
            </a:xfrm>
            <a:custGeom>
              <a:avLst/>
              <a:gdLst>
                <a:gd name="connsiteX0" fmla="*/ 2571750 w 5143500"/>
                <a:gd name="connsiteY0" fmla="*/ 0 h 5143500"/>
                <a:gd name="connsiteX1" fmla="*/ 0 w 5143500"/>
                <a:gd name="connsiteY1" fmla="*/ 2571750 h 5143500"/>
                <a:gd name="connsiteX2" fmla="*/ 2571750 w 5143500"/>
                <a:gd name="connsiteY2" fmla="*/ 5143500 h 5143500"/>
                <a:gd name="connsiteX3" fmla="*/ 5143500 w 5143500"/>
                <a:gd name="connsiteY3" fmla="*/ 2571750 h 5143500"/>
                <a:gd name="connsiteX4" fmla="*/ 2571750 w 51435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5143500">
                  <a:moveTo>
                    <a:pt x="2571750" y="0"/>
                  </a:moveTo>
                  <a:cubicBezTo>
                    <a:pt x="1153631" y="0"/>
                    <a:pt x="0" y="1153631"/>
                    <a:pt x="0" y="2571750"/>
                  </a:cubicBezTo>
                  <a:cubicBezTo>
                    <a:pt x="0" y="3989869"/>
                    <a:pt x="1153631" y="5143500"/>
                    <a:pt x="2571750" y="5143500"/>
                  </a:cubicBezTo>
                  <a:cubicBezTo>
                    <a:pt x="3989869" y="5143500"/>
                    <a:pt x="5143500" y="3989869"/>
                    <a:pt x="5143500" y="2571750"/>
                  </a:cubicBezTo>
                  <a:cubicBezTo>
                    <a:pt x="5143500" y="1153631"/>
                    <a:pt x="3989869" y="0"/>
                    <a:pt x="2571750" y="0"/>
                  </a:cubicBezTo>
                  <a:close/>
                </a:path>
              </a:pathLst>
            </a:custGeom>
            <a:solidFill>
              <a:srgbClr val="F48093"/>
            </a:solidFill>
            <a:ln w="10046" cap="flat">
              <a:noFill/>
              <a:prstDash val="solid"/>
              <a:miter/>
            </a:ln>
          </p:spPr>
          <p:txBody>
            <a:bodyPr rtlCol="0" anchor="ctr"/>
            <a:lstStyle/>
            <a:p>
              <a:pPr defTabSz="304815"/>
              <a:endParaRPr lang="en-PH">
                <a:solidFill>
                  <a:prstClr val="black"/>
                </a:solidFill>
                <a:latin typeface="Calibri" panose="020F0502020204030204"/>
              </a:endParaRPr>
            </a:p>
          </p:txBody>
        </p:sp>
        <p:sp>
          <p:nvSpPr>
            <p:cNvPr id="85" name="TextBox 887"/>
            <p:cNvSpPr txBox="1"/>
            <p:nvPr/>
          </p:nvSpPr>
          <p:spPr>
            <a:xfrm>
              <a:off x="3108365" y="6702492"/>
              <a:ext cx="2954403" cy="690736"/>
            </a:xfrm>
            <a:prstGeom prst="rect">
              <a:avLst/>
            </a:prstGeom>
            <a:noFill/>
          </p:spPr>
          <p:txBody>
            <a:bodyPr wrap="square" rtlCol="0">
              <a:spAutoFit/>
            </a:bodyPr>
            <a:lstStyle/>
            <a:p>
              <a:pPr algn="ctr" defTabSz="304815"/>
              <a:r>
                <a:rPr lang="en-PH" sz="2800" b="1">
                  <a:solidFill>
                    <a:prstClr val="white"/>
                  </a:solidFill>
                  <a:latin typeface="Arial" panose="020B0604020202020204" pitchFamily="34" charset="0"/>
                  <a:cs typeface="Arial" panose="020B0604020202020204" pitchFamily="34" charset="0"/>
                </a:rPr>
                <a:t>Bạn Trả lời sai rồi </a:t>
              </a:r>
              <a:r>
                <a:rPr lang="en-PH" sz="2800" b="1">
                  <a:solidFill>
                    <a:prstClr val="white"/>
                  </a:solidFill>
                  <a:latin typeface="Arial" panose="020B0604020202020204" pitchFamily="34" charset="0"/>
                  <a:cs typeface="Arial" panose="020B0604020202020204" pitchFamily="34" charset="0"/>
                  <a:sym typeface="Wingdings" panose="05000000000000000000" pitchFamily="2" charset="2"/>
                </a:rPr>
                <a:t>=(((((</a:t>
              </a:r>
              <a:endParaRPr lang="en-PH" sz="2800" b="1" dirty="0">
                <a:solidFill>
                  <a:prstClr val="white"/>
                </a:solidFill>
                <a:latin typeface="Arial" panose="020B0604020202020204" pitchFamily="34" charset="0"/>
                <a:cs typeface="Arial" panose="020B0604020202020204" pitchFamily="34" charset="0"/>
              </a:endParaRPr>
            </a:p>
          </p:txBody>
        </p:sp>
        <p:sp>
          <p:nvSpPr>
            <p:cNvPr id="86" name="Rectangle: Rounded Corners 888"/>
            <p:cNvSpPr/>
            <p:nvPr/>
          </p:nvSpPr>
          <p:spPr>
            <a:xfrm>
              <a:off x="4480414" y="5917972"/>
              <a:ext cx="98532" cy="66544"/>
            </a:xfrm>
            <a:prstGeom prst="roundRect">
              <a:avLst>
                <a:gd name="adj" fmla="val 50000"/>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sp>
          <p:nvSpPr>
            <p:cNvPr id="87" name="Freeform: Shape 889"/>
            <p:cNvSpPr/>
            <p:nvPr/>
          </p:nvSpPr>
          <p:spPr>
            <a:xfrm>
              <a:off x="4483484" y="5953514"/>
              <a:ext cx="92392" cy="31739"/>
            </a:xfrm>
            <a:custGeom>
              <a:avLst/>
              <a:gdLst>
                <a:gd name="connsiteX0" fmla="*/ 638486 w 1297360"/>
                <a:gd name="connsiteY0" fmla="*/ 0 h 445680"/>
                <a:gd name="connsiteX1" fmla="*/ 1074382 w 1297360"/>
                <a:gd name="connsiteY1" fmla="*/ 65439 h 445680"/>
                <a:gd name="connsiteX2" fmla="*/ 1297360 w 1297360"/>
                <a:gd name="connsiteY2" fmla="*/ 177224 h 445680"/>
                <a:gd name="connsiteX3" fmla="*/ 1263452 w 1297360"/>
                <a:gd name="connsiteY3" fmla="*/ 239695 h 445680"/>
                <a:gd name="connsiteX4" fmla="*/ 876040 w 1297360"/>
                <a:gd name="connsiteY4" fmla="*/ 445680 h 445680"/>
                <a:gd name="connsiteX5" fmla="*/ 426866 w 1297360"/>
                <a:gd name="connsiteY5" fmla="*/ 445680 h 445680"/>
                <a:gd name="connsiteX6" fmla="*/ 39455 w 1297360"/>
                <a:gd name="connsiteY6" fmla="*/ 239695 h 445680"/>
                <a:gd name="connsiteX7" fmla="*/ 0 w 1297360"/>
                <a:gd name="connsiteY7" fmla="*/ 167004 h 445680"/>
                <a:gd name="connsiteX8" fmla="*/ 202590 w 1297360"/>
                <a:gd name="connsiteY8" fmla="*/ 65439 h 445680"/>
                <a:gd name="connsiteX9" fmla="*/ 638486 w 1297360"/>
                <a:gd name="connsiteY9" fmla="*/ 0 h 4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360" h="445680">
                  <a:moveTo>
                    <a:pt x="638486" y="0"/>
                  </a:moveTo>
                  <a:cubicBezTo>
                    <a:pt x="793104" y="0"/>
                    <a:pt x="940406" y="23304"/>
                    <a:pt x="1074382" y="65439"/>
                  </a:cubicBezTo>
                  <a:lnTo>
                    <a:pt x="1297360" y="177224"/>
                  </a:lnTo>
                  <a:lnTo>
                    <a:pt x="1263452" y="239695"/>
                  </a:lnTo>
                  <a:cubicBezTo>
                    <a:pt x="1179492" y="363972"/>
                    <a:pt x="1037308" y="445680"/>
                    <a:pt x="876040" y="445680"/>
                  </a:cubicBezTo>
                  <a:lnTo>
                    <a:pt x="426866" y="445680"/>
                  </a:lnTo>
                  <a:cubicBezTo>
                    <a:pt x="265598" y="445680"/>
                    <a:pt x="123414" y="363972"/>
                    <a:pt x="39455" y="239695"/>
                  </a:cubicBezTo>
                  <a:lnTo>
                    <a:pt x="0" y="167004"/>
                  </a:lnTo>
                  <a:lnTo>
                    <a:pt x="202590" y="65439"/>
                  </a:lnTo>
                  <a:cubicBezTo>
                    <a:pt x="336566" y="23304"/>
                    <a:pt x="483868" y="0"/>
                    <a:pt x="638486"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sp>
          <p:nvSpPr>
            <p:cNvPr id="89" name="Freeform: Shape 890"/>
            <p:cNvSpPr/>
            <p:nvPr/>
          </p:nvSpPr>
          <p:spPr>
            <a:xfrm>
              <a:off x="4485945" y="5917873"/>
              <a:ext cx="84943" cy="23041"/>
            </a:xfrm>
            <a:custGeom>
              <a:avLst/>
              <a:gdLst>
                <a:gd name="connsiteX0" fmla="*/ 390328 w 1192765"/>
                <a:gd name="connsiteY0" fmla="*/ 0 h 323541"/>
                <a:gd name="connsiteX1" fmla="*/ 839502 w 1192765"/>
                <a:gd name="connsiteY1" fmla="*/ 0 h 323541"/>
                <a:gd name="connsiteX2" fmla="*/ 1169864 w 1192765"/>
                <a:gd name="connsiteY2" fmla="*/ 136840 h 323541"/>
                <a:gd name="connsiteX3" fmla="*/ 1192765 w 1192765"/>
                <a:gd name="connsiteY3" fmla="*/ 164597 h 323541"/>
                <a:gd name="connsiteX4" fmla="*/ 1192765 w 1192765"/>
                <a:gd name="connsiteY4" fmla="*/ 243006 h 323541"/>
                <a:gd name="connsiteX5" fmla="*/ 1112230 w 1192765"/>
                <a:gd name="connsiteY5" fmla="*/ 323541 h 323541"/>
                <a:gd name="connsiteX6" fmla="*/ 80535 w 1192765"/>
                <a:gd name="connsiteY6" fmla="*/ 323541 h 323541"/>
                <a:gd name="connsiteX7" fmla="*/ 0 w 1192765"/>
                <a:gd name="connsiteY7" fmla="*/ 243006 h 323541"/>
                <a:gd name="connsiteX8" fmla="*/ 0 w 1192765"/>
                <a:gd name="connsiteY8" fmla="*/ 211358 h 323541"/>
                <a:gd name="connsiteX9" fmla="*/ 2917 w 1192765"/>
                <a:gd name="connsiteY9" fmla="*/ 205985 h 323541"/>
                <a:gd name="connsiteX10" fmla="*/ 390328 w 1192765"/>
                <a:gd name="connsiteY10" fmla="*/ 0 h 3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765" h="323541">
                  <a:moveTo>
                    <a:pt x="390328" y="0"/>
                  </a:moveTo>
                  <a:lnTo>
                    <a:pt x="839502" y="0"/>
                  </a:lnTo>
                  <a:cubicBezTo>
                    <a:pt x="968517" y="0"/>
                    <a:pt x="1085317" y="52293"/>
                    <a:pt x="1169864" y="136840"/>
                  </a:cubicBezTo>
                  <a:lnTo>
                    <a:pt x="1192765" y="164597"/>
                  </a:lnTo>
                  <a:lnTo>
                    <a:pt x="1192765" y="243006"/>
                  </a:lnTo>
                  <a:cubicBezTo>
                    <a:pt x="1192765" y="287484"/>
                    <a:pt x="1156708" y="323541"/>
                    <a:pt x="1112230" y="323541"/>
                  </a:cubicBezTo>
                  <a:lnTo>
                    <a:pt x="80535" y="323541"/>
                  </a:lnTo>
                  <a:cubicBezTo>
                    <a:pt x="36057" y="323541"/>
                    <a:pt x="0" y="287484"/>
                    <a:pt x="0" y="243006"/>
                  </a:cubicBezTo>
                  <a:lnTo>
                    <a:pt x="0" y="211358"/>
                  </a:lnTo>
                  <a:lnTo>
                    <a:pt x="2917" y="205985"/>
                  </a:lnTo>
                  <a:cubicBezTo>
                    <a:pt x="86876" y="81708"/>
                    <a:pt x="229060" y="0"/>
                    <a:pt x="390328"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pic>
          <p:nvPicPr>
            <p:cNvPr id="90" name="Graphic 891"/>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4947239" y="5952946"/>
              <a:ext cx="97990" cy="97990"/>
            </a:xfrm>
            <a:prstGeom prst="rect">
              <a:avLst/>
            </a:prstGeom>
          </p:spPr>
        </p:pic>
      </p:grpSp>
      <p:sp>
        <p:nvSpPr>
          <p:cNvPr id="177" name="try again"/>
          <p:cNvSpPr/>
          <p:nvPr/>
        </p:nvSpPr>
        <p:spPr>
          <a:xfrm>
            <a:off x="4736645" y="10191990"/>
            <a:ext cx="2741351" cy="5596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r>
              <a:rPr lang="en-PH" sz="2800" dirty="0">
                <a:solidFill>
                  <a:srgbClr val="F48093"/>
                </a:solidFill>
                <a:latin typeface="Gilroy ExtraBold" panose="00000900000000000000" pitchFamily="50" charset="0"/>
              </a:rPr>
              <a:t>Try again</a:t>
            </a:r>
            <a:endParaRPr lang="en-PH" sz="3200" dirty="0">
              <a:solidFill>
                <a:srgbClr val="F48093"/>
              </a:solidFill>
              <a:latin typeface="Gilroy ExtraBold" panose="00000900000000000000" pitchFamily="50" charset="0"/>
            </a:endParaRPr>
          </a:p>
        </p:txBody>
      </p:sp>
      <p:grpSp>
        <p:nvGrpSpPr>
          <p:cNvPr id="254" name="Group 883"/>
          <p:cNvGrpSpPr/>
          <p:nvPr/>
        </p:nvGrpSpPr>
        <p:grpSpPr>
          <a:xfrm>
            <a:off x="-36746" y="6948667"/>
            <a:ext cx="12219710" cy="4159331"/>
            <a:chOff x="0" y="5234318"/>
            <a:chExt cx="9144000" cy="3011191"/>
          </a:xfrm>
        </p:grpSpPr>
        <p:sp>
          <p:nvSpPr>
            <p:cNvPr id="255" name="Freeform: Shape 884"/>
            <p:cNvSpPr/>
            <p:nvPr/>
          </p:nvSpPr>
          <p:spPr>
            <a:xfrm>
              <a:off x="0" y="6124812"/>
              <a:ext cx="9144000" cy="2120697"/>
            </a:xfrm>
            <a:custGeom>
              <a:avLst/>
              <a:gdLst>
                <a:gd name="connsiteX0" fmla="*/ 180643 w 9144000"/>
                <a:gd name="connsiteY0" fmla="*/ 0 h 2120697"/>
                <a:gd name="connsiteX1" fmla="*/ 8963357 w 9144000"/>
                <a:gd name="connsiteY1" fmla="*/ 0 h 2120697"/>
                <a:gd name="connsiteX2" fmla="*/ 9144000 w 9144000"/>
                <a:gd name="connsiteY2" fmla="*/ 180643 h 2120697"/>
                <a:gd name="connsiteX3" fmla="*/ 9144000 w 9144000"/>
                <a:gd name="connsiteY3" fmla="*/ 2120697 h 2120697"/>
                <a:gd name="connsiteX4" fmla="*/ 0 w 9144000"/>
                <a:gd name="connsiteY4" fmla="*/ 2120697 h 2120697"/>
                <a:gd name="connsiteX5" fmla="*/ 0 w 9144000"/>
                <a:gd name="connsiteY5" fmla="*/ 180643 h 2120697"/>
                <a:gd name="connsiteX6" fmla="*/ 180643 w 9144000"/>
                <a:gd name="connsiteY6" fmla="*/ 0 h 21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20697">
                  <a:moveTo>
                    <a:pt x="180643" y="0"/>
                  </a:moveTo>
                  <a:lnTo>
                    <a:pt x="8963357" y="0"/>
                  </a:lnTo>
                  <a:cubicBezTo>
                    <a:pt x="9063123" y="0"/>
                    <a:pt x="9144000" y="80877"/>
                    <a:pt x="9144000" y="180643"/>
                  </a:cubicBezTo>
                  <a:lnTo>
                    <a:pt x="9144000" y="2120697"/>
                  </a:lnTo>
                  <a:lnTo>
                    <a:pt x="0" y="2120697"/>
                  </a:lnTo>
                  <a:lnTo>
                    <a:pt x="0" y="180643"/>
                  </a:lnTo>
                  <a:cubicBezTo>
                    <a:pt x="0" y="80877"/>
                    <a:pt x="80877" y="0"/>
                    <a:pt x="180643" y="0"/>
                  </a:cubicBez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grpSp>
          <p:nvGrpSpPr>
            <p:cNvPr id="256" name="Group 885"/>
            <p:cNvGrpSpPr/>
            <p:nvPr/>
          </p:nvGrpSpPr>
          <p:grpSpPr>
            <a:xfrm>
              <a:off x="3821715" y="5234318"/>
              <a:ext cx="1402401" cy="1798542"/>
              <a:chOff x="877552" y="1545017"/>
              <a:chExt cx="2573761" cy="3300779"/>
            </a:xfrm>
          </p:grpSpPr>
          <p:sp>
            <p:nvSpPr>
              <p:cNvPr id="263" name="Freeform: Shape 892"/>
              <p:cNvSpPr/>
              <p:nvPr/>
            </p:nvSpPr>
            <p:spPr>
              <a:xfrm>
                <a:off x="877552" y="1545017"/>
                <a:ext cx="2573761" cy="2436855"/>
              </a:xfrm>
              <a:custGeom>
                <a:avLst/>
                <a:gdLst>
                  <a:gd name="connsiteX0" fmla="*/ 1286880 w 2573760"/>
                  <a:gd name="connsiteY0" fmla="*/ 0 h 2436855"/>
                  <a:gd name="connsiteX1" fmla="*/ 2573760 w 2573760"/>
                  <a:gd name="connsiteY1" fmla="*/ 1286880 h 2436855"/>
                  <a:gd name="connsiteX2" fmla="*/ 2472631 w 2573760"/>
                  <a:gd name="connsiteY2" fmla="*/ 1787792 h 2436855"/>
                  <a:gd name="connsiteX3" fmla="*/ 2439988 w 2573760"/>
                  <a:gd name="connsiteY3" fmla="*/ 1855553 h 2436855"/>
                  <a:gd name="connsiteX4" fmla="*/ 2386760 w 2573760"/>
                  <a:gd name="connsiteY4" fmla="*/ 1926734 h 2436855"/>
                  <a:gd name="connsiteX5" fmla="*/ 1305071 w 2573760"/>
                  <a:gd name="connsiteY5" fmla="*/ 2436855 h 2436855"/>
                  <a:gd name="connsiteX6" fmla="*/ 72470 w 2573760"/>
                  <a:gd name="connsiteY6" fmla="*/ 1703241 h 2436855"/>
                  <a:gd name="connsiteX7" fmla="*/ 62953 w 2573760"/>
                  <a:gd name="connsiteY7" fmla="*/ 1683484 h 2436855"/>
                  <a:gd name="connsiteX8" fmla="*/ 57856 w 2573760"/>
                  <a:gd name="connsiteY8" fmla="*/ 1669559 h 2436855"/>
                  <a:gd name="connsiteX9" fmla="*/ 0 w 2573760"/>
                  <a:gd name="connsiteY9" fmla="*/ 1286880 h 2436855"/>
                  <a:gd name="connsiteX10" fmla="*/ 1286880 w 2573760"/>
                  <a:gd name="connsiteY10" fmla="*/ 0 h 24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3760" h="2436855">
                    <a:moveTo>
                      <a:pt x="1286880" y="0"/>
                    </a:moveTo>
                    <a:cubicBezTo>
                      <a:pt x="1997604" y="0"/>
                      <a:pt x="2573760" y="576156"/>
                      <a:pt x="2573760" y="1286880"/>
                    </a:cubicBezTo>
                    <a:cubicBezTo>
                      <a:pt x="2573760" y="1464561"/>
                      <a:pt x="2537750" y="1633832"/>
                      <a:pt x="2472631" y="1787792"/>
                    </a:cubicBezTo>
                    <a:lnTo>
                      <a:pt x="2439988" y="1855553"/>
                    </a:lnTo>
                    <a:lnTo>
                      <a:pt x="2386760" y="1926734"/>
                    </a:lnTo>
                    <a:cubicBezTo>
                      <a:pt x="2129651" y="2238278"/>
                      <a:pt x="1740551" y="2436855"/>
                      <a:pt x="1305071" y="2436855"/>
                    </a:cubicBezTo>
                    <a:cubicBezTo>
                      <a:pt x="772818" y="2436855"/>
                      <a:pt x="309848" y="2140215"/>
                      <a:pt x="72470" y="1703241"/>
                    </a:cubicBezTo>
                    <a:lnTo>
                      <a:pt x="62953" y="1683484"/>
                    </a:lnTo>
                    <a:lnTo>
                      <a:pt x="57856" y="1669559"/>
                    </a:lnTo>
                    <a:cubicBezTo>
                      <a:pt x="20256" y="1548671"/>
                      <a:pt x="0" y="1420141"/>
                      <a:pt x="0" y="1286880"/>
                    </a:cubicBezTo>
                    <a:cubicBezTo>
                      <a:pt x="0" y="576156"/>
                      <a:pt x="576156" y="0"/>
                      <a:pt x="1286880" y="0"/>
                    </a:cubicBezTo>
                    <a:close/>
                  </a:path>
                </a:pathLst>
              </a:custGeom>
              <a:solidFill>
                <a:srgbClr val="FAC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sp>
            <p:nvSpPr>
              <p:cNvPr id="264" name="Freeform: Shape 893"/>
              <p:cNvSpPr/>
              <p:nvPr/>
            </p:nvSpPr>
            <p:spPr>
              <a:xfrm>
                <a:off x="940506" y="322373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rgbClr val="FAC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nvGrpSpPr>
              <p:cNvPr id="265" name="Group 894"/>
              <p:cNvGrpSpPr/>
              <p:nvPr/>
            </p:nvGrpSpPr>
            <p:grpSpPr>
              <a:xfrm>
                <a:off x="1237986" y="1637676"/>
                <a:ext cx="1758490" cy="2694426"/>
                <a:chOff x="181346" y="1199439"/>
                <a:chExt cx="2937575" cy="4501065"/>
              </a:xfrm>
            </p:grpSpPr>
            <p:sp>
              <p:nvSpPr>
                <p:cNvPr id="271" name="Rectangle 7"/>
                <p:cNvSpPr/>
                <p:nvPr/>
              </p:nvSpPr>
              <p:spPr>
                <a:xfrm>
                  <a:off x="861900" y="1931457"/>
                  <a:ext cx="1031829" cy="1219446"/>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2" name="Oval 901"/>
                <p:cNvSpPr/>
                <p:nvPr/>
              </p:nvSpPr>
              <p:spPr>
                <a:xfrm rot="826891">
                  <a:off x="1717765" y="1400594"/>
                  <a:ext cx="627191" cy="898932"/>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3" name="Oval 902"/>
                <p:cNvSpPr/>
                <p:nvPr/>
              </p:nvSpPr>
              <p:spPr>
                <a:xfrm rot="7541460">
                  <a:off x="1662416" y="1954145"/>
                  <a:ext cx="627191" cy="898932"/>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4" name="Oval 903"/>
                <p:cNvSpPr/>
                <p:nvPr/>
              </p:nvSpPr>
              <p:spPr>
                <a:xfrm>
                  <a:off x="955965" y="1403928"/>
                  <a:ext cx="1174156" cy="1043708"/>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5" name="Rectangle 20"/>
                <p:cNvSpPr/>
                <p:nvPr/>
              </p:nvSpPr>
              <p:spPr>
                <a:xfrm>
                  <a:off x="476017" y="3178193"/>
                  <a:ext cx="497109" cy="1123274"/>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6" name="Rectangle 21"/>
                <p:cNvSpPr/>
                <p:nvPr/>
              </p:nvSpPr>
              <p:spPr>
                <a:xfrm>
                  <a:off x="808175" y="3075391"/>
                  <a:ext cx="777145" cy="2432652"/>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7" name="Rectangle 22"/>
                <p:cNvSpPr/>
                <p:nvPr/>
              </p:nvSpPr>
              <p:spPr>
                <a:xfrm>
                  <a:off x="2113234" y="3068493"/>
                  <a:ext cx="587398" cy="2451025"/>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8" name="Rectangle 23"/>
                <p:cNvSpPr/>
                <p:nvPr/>
              </p:nvSpPr>
              <p:spPr>
                <a:xfrm>
                  <a:off x="2434165" y="3146977"/>
                  <a:ext cx="480700" cy="1127438"/>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79" name="Rectangle 13"/>
                <p:cNvSpPr/>
                <p:nvPr/>
              </p:nvSpPr>
              <p:spPr>
                <a:xfrm>
                  <a:off x="1169509" y="2820366"/>
                  <a:ext cx="949146" cy="62960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80" name="Rectangle: Rounded Corners 909"/>
                <p:cNvSpPr/>
                <p:nvPr/>
              </p:nvSpPr>
              <p:spPr>
                <a:xfrm>
                  <a:off x="1174764" y="1635786"/>
                  <a:ext cx="1072076" cy="1359074"/>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81" name="Rectangle 19"/>
                <p:cNvSpPr/>
                <p:nvPr/>
              </p:nvSpPr>
              <p:spPr>
                <a:xfrm>
                  <a:off x="1222807" y="3072415"/>
                  <a:ext cx="1063193" cy="2315655"/>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82" name="Oval 911"/>
                <p:cNvSpPr/>
                <p:nvPr/>
              </p:nvSpPr>
              <p:spPr>
                <a:xfrm rot="4801032">
                  <a:off x="1027699" y="2354013"/>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83" name="Oval 912"/>
                <p:cNvSpPr/>
                <p:nvPr/>
              </p:nvSpPr>
              <p:spPr>
                <a:xfrm rot="6270557">
                  <a:off x="2093021" y="2297261"/>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84" name="Freeform: Shape 913"/>
                <p:cNvSpPr/>
                <p:nvPr/>
              </p:nvSpPr>
              <p:spPr>
                <a:xfrm>
                  <a:off x="1109920" y="1604215"/>
                  <a:ext cx="1211912" cy="73885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285" name="Freeform: Shape 914"/>
                <p:cNvSpPr/>
                <p:nvPr/>
              </p:nvSpPr>
              <p:spPr>
                <a:xfrm>
                  <a:off x="181346" y="1199439"/>
                  <a:ext cx="2925600" cy="3531849"/>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r>
                    <a:rPr lang="en-PH" sz="1237" dirty="0">
                      <a:solidFill>
                        <a:prstClr val="white"/>
                      </a:solidFill>
                      <a:latin typeface="Calibri" panose="020F0502020204030204"/>
                    </a:rPr>
                    <a:t>a</a:t>
                  </a:r>
                </a:p>
              </p:txBody>
            </p:sp>
            <p:sp>
              <p:nvSpPr>
                <p:cNvPr id="286" name="Freeform: Shape 915"/>
                <p:cNvSpPr/>
                <p:nvPr/>
              </p:nvSpPr>
              <p:spPr>
                <a:xfrm>
                  <a:off x="307937" y="1211487"/>
                  <a:ext cx="2810984" cy="3518075"/>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dirty="0">
                    <a:solidFill>
                      <a:prstClr val="white"/>
                    </a:solidFill>
                    <a:latin typeface="Calibri" panose="020F0502020204030204"/>
                  </a:endParaRPr>
                </a:p>
              </p:txBody>
            </p:sp>
            <p:sp>
              <p:nvSpPr>
                <p:cNvPr id="287" name="Rectangle: Rounded Corners 55"/>
                <p:cNvSpPr/>
                <p:nvPr/>
              </p:nvSpPr>
              <p:spPr>
                <a:xfrm>
                  <a:off x="702191" y="3742955"/>
                  <a:ext cx="2107574" cy="1957549"/>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288" name="Rectangle: Rounded Corners 917"/>
                <p:cNvSpPr/>
                <p:nvPr/>
              </p:nvSpPr>
              <p:spPr>
                <a:xfrm>
                  <a:off x="1562608" y="3373787"/>
                  <a:ext cx="350700" cy="573994"/>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89" name="Rectangle: Rounded Corners 918"/>
                <p:cNvSpPr/>
                <p:nvPr/>
              </p:nvSpPr>
              <p:spPr>
                <a:xfrm>
                  <a:off x="978790" y="1561709"/>
                  <a:ext cx="1522037" cy="2035494"/>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0" name="Oval 919"/>
                <p:cNvSpPr/>
                <p:nvPr/>
              </p:nvSpPr>
              <p:spPr>
                <a:xfrm rot="19109762">
                  <a:off x="773495" y="1363883"/>
                  <a:ext cx="1388430" cy="1123167"/>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1" name="Oval 920"/>
                <p:cNvSpPr/>
                <p:nvPr/>
              </p:nvSpPr>
              <p:spPr>
                <a:xfrm rot="19811341">
                  <a:off x="1972381" y="1590570"/>
                  <a:ext cx="680496" cy="992353"/>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2" name="Oval 227"/>
                <p:cNvSpPr/>
                <p:nvPr/>
              </p:nvSpPr>
              <p:spPr>
                <a:xfrm rot="19109762">
                  <a:off x="714405" y="1341482"/>
                  <a:ext cx="1522112" cy="1070858"/>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3" name="Oval 922"/>
                <p:cNvSpPr/>
                <p:nvPr/>
              </p:nvSpPr>
              <p:spPr>
                <a:xfrm rot="19811341">
                  <a:off x="2019460" y="1561708"/>
                  <a:ext cx="641824" cy="1017747"/>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4" name="Oval 923"/>
                <p:cNvSpPr/>
                <p:nvPr/>
              </p:nvSpPr>
              <p:spPr>
                <a:xfrm>
                  <a:off x="1106888" y="2915604"/>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5" name="Oval 924"/>
                <p:cNvSpPr/>
                <p:nvPr/>
              </p:nvSpPr>
              <p:spPr>
                <a:xfrm>
                  <a:off x="2101363" y="2918918"/>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296" name="Rectangle: Rounded Corners 925"/>
                <p:cNvSpPr/>
                <p:nvPr/>
              </p:nvSpPr>
              <p:spPr>
                <a:xfrm>
                  <a:off x="1205530" y="2506998"/>
                  <a:ext cx="219996" cy="9435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297" name="Rectangle: Rounded Corners 926"/>
                <p:cNvSpPr/>
                <p:nvPr/>
              </p:nvSpPr>
              <p:spPr>
                <a:xfrm>
                  <a:off x="2030167" y="2506997"/>
                  <a:ext cx="219996" cy="94354"/>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298" name="Group 927"/>
                <p:cNvGrpSpPr/>
                <p:nvPr/>
              </p:nvGrpSpPr>
              <p:grpSpPr>
                <a:xfrm rot="388752">
                  <a:off x="1164127" y="2654365"/>
                  <a:ext cx="358530" cy="409272"/>
                  <a:chOff x="4187699" y="2705837"/>
                  <a:chExt cx="369137" cy="421380"/>
                </a:xfrm>
              </p:grpSpPr>
              <p:sp>
                <p:nvSpPr>
                  <p:cNvPr id="325" name="Block Arc 954"/>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326" name="Oval 955"/>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27" name="Oval 956"/>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299" name="Rectangle: Rounded Corners 928"/>
                <p:cNvSpPr/>
                <p:nvPr/>
              </p:nvSpPr>
              <p:spPr>
                <a:xfrm rot="1906099">
                  <a:off x="1185271" y="2666449"/>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300" name="Group 929"/>
                <p:cNvGrpSpPr/>
                <p:nvPr/>
              </p:nvGrpSpPr>
              <p:grpSpPr>
                <a:xfrm rot="21211248" flipH="1">
                  <a:off x="1925028" y="2642469"/>
                  <a:ext cx="358530" cy="409272"/>
                  <a:chOff x="4187699" y="2705837"/>
                  <a:chExt cx="369137" cy="421380"/>
                </a:xfrm>
              </p:grpSpPr>
              <p:sp>
                <p:nvSpPr>
                  <p:cNvPr id="322" name="Block Arc 95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323" name="Oval 95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24" name="Oval 95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301" name="Rectangle: Rounded Corners 930"/>
                <p:cNvSpPr/>
                <p:nvPr/>
              </p:nvSpPr>
              <p:spPr>
                <a:xfrm rot="19693901" flipV="1">
                  <a:off x="2139227" y="2648763"/>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02" name="Rectangle: Rounded Corners 931"/>
                <p:cNvSpPr/>
                <p:nvPr/>
              </p:nvSpPr>
              <p:spPr>
                <a:xfrm>
                  <a:off x="1638740" y="2952402"/>
                  <a:ext cx="219996" cy="94354"/>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03" name="Freeform: Shape 932"/>
                <p:cNvSpPr/>
                <p:nvPr/>
              </p:nvSpPr>
              <p:spPr>
                <a:xfrm>
                  <a:off x="778560" y="3737326"/>
                  <a:ext cx="2027181" cy="1953069"/>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304" name="Freeform: Shape 933"/>
                <p:cNvSpPr/>
                <p:nvPr/>
              </p:nvSpPr>
              <p:spPr>
                <a:xfrm>
                  <a:off x="1561226" y="3737326"/>
                  <a:ext cx="355371" cy="201540"/>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305" name="Rectangle: Rounded Corners 934"/>
                <p:cNvSpPr/>
                <p:nvPr/>
              </p:nvSpPr>
              <p:spPr>
                <a:xfrm>
                  <a:off x="850399" y="2747475"/>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06" name="Rectangle: Rounded Corners 935"/>
                <p:cNvSpPr/>
                <p:nvPr/>
              </p:nvSpPr>
              <p:spPr>
                <a:xfrm>
                  <a:off x="2377629" y="2751957"/>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07" name="Oval 936"/>
                <p:cNvSpPr/>
                <p:nvPr/>
              </p:nvSpPr>
              <p:spPr>
                <a:xfrm>
                  <a:off x="916050"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08" name="Oval 937"/>
                <p:cNvSpPr/>
                <p:nvPr/>
              </p:nvSpPr>
              <p:spPr>
                <a:xfrm>
                  <a:off x="2499039"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09" name="Oval 938"/>
                <p:cNvSpPr/>
                <p:nvPr/>
              </p:nvSpPr>
              <p:spPr>
                <a:xfrm>
                  <a:off x="1269268" y="2683088"/>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10" name="Oval 939"/>
                <p:cNvSpPr/>
                <p:nvPr/>
              </p:nvSpPr>
              <p:spPr>
                <a:xfrm flipH="1">
                  <a:off x="2030167" y="2671189"/>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11" name="Freeform: Shape 940"/>
                <p:cNvSpPr/>
                <p:nvPr/>
              </p:nvSpPr>
              <p:spPr>
                <a:xfrm>
                  <a:off x="930060" y="1742987"/>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312" name="Freeform: Shape 941"/>
                <p:cNvSpPr/>
                <p:nvPr/>
              </p:nvSpPr>
              <p:spPr>
                <a:xfrm flipH="1">
                  <a:off x="1998119" y="1656179"/>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cxnSp>
              <p:nvCxnSpPr>
                <p:cNvPr id="313" name="Straight Connector 942"/>
                <p:cNvCxnSpPr/>
                <p:nvPr/>
              </p:nvCxnSpPr>
              <p:spPr>
                <a:xfrm flipH="1">
                  <a:off x="1131439" y="4616077"/>
                  <a:ext cx="78073" cy="644985"/>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cxnSp>
              <p:nvCxnSpPr>
                <p:cNvPr id="314" name="Straight Connector 943"/>
                <p:cNvCxnSpPr/>
                <p:nvPr/>
              </p:nvCxnSpPr>
              <p:spPr>
                <a:xfrm>
                  <a:off x="2438184" y="4599000"/>
                  <a:ext cx="53131" cy="438938"/>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sp>
              <p:nvSpPr>
                <p:cNvPr id="315" name="Freeform: Shape 944"/>
                <p:cNvSpPr/>
                <p:nvPr/>
              </p:nvSpPr>
              <p:spPr>
                <a:xfrm>
                  <a:off x="1327492" y="3737878"/>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316" name="Freeform: Shape 945"/>
                <p:cNvSpPr/>
                <p:nvPr/>
              </p:nvSpPr>
              <p:spPr>
                <a:xfrm flipH="1">
                  <a:off x="1746173" y="3732707"/>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317" name="Rectangle: Rounded Corners 946"/>
                <p:cNvSpPr/>
                <p:nvPr/>
              </p:nvSpPr>
              <p:spPr>
                <a:xfrm>
                  <a:off x="1601533" y="4577815"/>
                  <a:ext cx="304706" cy="460123"/>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318" name="Oval 947"/>
                <p:cNvSpPr/>
                <p:nvPr/>
              </p:nvSpPr>
              <p:spPr>
                <a:xfrm>
                  <a:off x="1679235" y="4667553"/>
                  <a:ext cx="140913" cy="140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319" name="Rectangle: Rounded Corners 948"/>
                <p:cNvSpPr/>
                <p:nvPr/>
              </p:nvSpPr>
              <p:spPr>
                <a:xfrm>
                  <a:off x="1709073" y="4753019"/>
                  <a:ext cx="87663" cy="82497"/>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320" name="Oval 949"/>
                <p:cNvSpPr/>
                <p:nvPr/>
              </p:nvSpPr>
              <p:spPr>
                <a:xfrm>
                  <a:off x="1729076" y="4705852"/>
                  <a:ext cx="48735" cy="487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321" name="Freeform: Shape 950"/>
                <p:cNvSpPr/>
                <p:nvPr/>
              </p:nvSpPr>
              <p:spPr>
                <a:xfrm>
                  <a:off x="1683945" y="4779008"/>
                  <a:ext cx="140914" cy="117981"/>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2040">
                    <a:solidFill>
                      <a:prstClr val="white"/>
                    </a:solidFill>
                    <a:latin typeface="Calibri" panose="020F0502020204030204"/>
                  </a:endParaRPr>
                </a:p>
              </p:txBody>
            </p:sp>
          </p:grpSp>
          <p:grpSp>
            <p:nvGrpSpPr>
              <p:cNvPr id="266" name="Group 895"/>
              <p:cNvGrpSpPr/>
              <p:nvPr/>
            </p:nvGrpSpPr>
            <p:grpSpPr>
              <a:xfrm rot="459843">
                <a:off x="2764451" y="3142039"/>
                <a:ext cx="532601" cy="981990"/>
                <a:chOff x="2535777" y="3065314"/>
                <a:chExt cx="532601" cy="981990"/>
              </a:xfrm>
            </p:grpSpPr>
            <p:sp>
              <p:nvSpPr>
                <p:cNvPr id="269" name="Rectangle: Rounded Corners 898"/>
                <p:cNvSpPr/>
                <p:nvPr/>
              </p:nvSpPr>
              <p:spPr>
                <a:xfrm rot="912596">
                  <a:off x="2535777" y="3135936"/>
                  <a:ext cx="196134" cy="91136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270" name="Oval 12"/>
                <p:cNvSpPr/>
                <p:nvPr/>
              </p:nvSpPr>
              <p:spPr>
                <a:xfrm rot="19627584">
                  <a:off x="2646424" y="3065314"/>
                  <a:ext cx="421954" cy="223855"/>
                </a:xfrm>
                <a:custGeom>
                  <a:avLst/>
                  <a:gdLst>
                    <a:gd name="connsiteX0" fmla="*/ 0 w 340404"/>
                    <a:gd name="connsiteY0" fmla="*/ 170202 h 340404"/>
                    <a:gd name="connsiteX1" fmla="*/ 170202 w 340404"/>
                    <a:gd name="connsiteY1" fmla="*/ 0 h 340404"/>
                    <a:gd name="connsiteX2" fmla="*/ 340404 w 340404"/>
                    <a:gd name="connsiteY2" fmla="*/ 170202 h 340404"/>
                    <a:gd name="connsiteX3" fmla="*/ 170202 w 340404"/>
                    <a:gd name="connsiteY3" fmla="*/ 340404 h 340404"/>
                    <a:gd name="connsiteX4" fmla="*/ 0 w 340404"/>
                    <a:gd name="connsiteY4" fmla="*/ 170202 h 340404"/>
                    <a:gd name="connsiteX0-1" fmla="*/ 58 w 340462"/>
                    <a:gd name="connsiteY0-2" fmla="*/ 46217 h 216419"/>
                    <a:gd name="connsiteX1-3" fmla="*/ 156510 w 340462"/>
                    <a:gd name="connsiteY1-4" fmla="*/ 30707 h 216419"/>
                    <a:gd name="connsiteX2-5" fmla="*/ 340462 w 340462"/>
                    <a:gd name="connsiteY2-6" fmla="*/ 46217 h 216419"/>
                    <a:gd name="connsiteX3-7" fmla="*/ 170260 w 340462"/>
                    <a:gd name="connsiteY3-8" fmla="*/ 216419 h 216419"/>
                    <a:gd name="connsiteX4-9" fmla="*/ 58 w 340462"/>
                    <a:gd name="connsiteY4-10" fmla="*/ 46217 h 216419"/>
                    <a:gd name="connsiteX0-11" fmla="*/ 3908 w 344312"/>
                    <a:gd name="connsiteY0-12" fmla="*/ 46217 h 216419"/>
                    <a:gd name="connsiteX1-13" fmla="*/ 160360 w 344312"/>
                    <a:gd name="connsiteY1-14" fmla="*/ 30707 h 216419"/>
                    <a:gd name="connsiteX2-15" fmla="*/ 344312 w 344312"/>
                    <a:gd name="connsiteY2-16" fmla="*/ 46217 h 216419"/>
                    <a:gd name="connsiteX3-17" fmla="*/ 174110 w 344312"/>
                    <a:gd name="connsiteY3-18" fmla="*/ 216419 h 216419"/>
                    <a:gd name="connsiteX4-19" fmla="*/ 3908 w 344312"/>
                    <a:gd name="connsiteY4-20" fmla="*/ 46217 h 2164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4312" h="216419">
                      <a:moveTo>
                        <a:pt x="3908" y="46217"/>
                      </a:moveTo>
                      <a:cubicBezTo>
                        <a:pt x="29117" y="-43174"/>
                        <a:pt x="66360" y="30707"/>
                        <a:pt x="160360" y="30707"/>
                      </a:cubicBezTo>
                      <a:cubicBezTo>
                        <a:pt x="254360" y="30707"/>
                        <a:pt x="344312" y="-47783"/>
                        <a:pt x="344312" y="46217"/>
                      </a:cubicBezTo>
                      <a:cubicBezTo>
                        <a:pt x="344312" y="140217"/>
                        <a:pt x="268110" y="216419"/>
                        <a:pt x="174110" y="216419"/>
                      </a:cubicBezTo>
                      <a:cubicBezTo>
                        <a:pt x="80110" y="216419"/>
                        <a:pt x="-21301" y="135608"/>
                        <a:pt x="3908" y="46217"/>
                      </a:cubicBezTo>
                      <a:close/>
                    </a:path>
                  </a:pathLst>
                </a:cu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grpSp>
          <p:sp>
            <p:nvSpPr>
              <p:cNvPr id="267" name="Rectangle 17"/>
              <p:cNvSpPr/>
              <p:nvPr/>
            </p:nvSpPr>
            <p:spPr>
              <a:xfrm>
                <a:off x="1401357" y="3915019"/>
                <a:ext cx="1778558" cy="930777"/>
              </a:xfrm>
              <a:custGeom>
                <a:avLst/>
                <a:gdLst>
                  <a:gd name="connsiteX0" fmla="*/ 0 w 1778558"/>
                  <a:gd name="connsiteY0" fmla="*/ 0 h 1038763"/>
                  <a:gd name="connsiteX1" fmla="*/ 1778558 w 1778558"/>
                  <a:gd name="connsiteY1" fmla="*/ 0 h 1038763"/>
                  <a:gd name="connsiteX2" fmla="*/ 1778558 w 1778558"/>
                  <a:gd name="connsiteY2" fmla="*/ 1038763 h 1038763"/>
                  <a:gd name="connsiteX3" fmla="*/ 0 w 1778558"/>
                  <a:gd name="connsiteY3" fmla="*/ 1038763 h 1038763"/>
                  <a:gd name="connsiteX4" fmla="*/ 0 w 1778558"/>
                  <a:gd name="connsiteY4" fmla="*/ 0 h 1038763"/>
                  <a:gd name="connsiteX0-1" fmla="*/ 0 w 1778558"/>
                  <a:gd name="connsiteY0-2" fmla="*/ 151922 h 1190685"/>
                  <a:gd name="connsiteX1-3" fmla="*/ 1678232 w 1778558"/>
                  <a:gd name="connsiteY1-4" fmla="*/ 0 h 1190685"/>
                  <a:gd name="connsiteX2-5" fmla="*/ 1778558 w 1778558"/>
                  <a:gd name="connsiteY2-6" fmla="*/ 1190685 h 1190685"/>
                  <a:gd name="connsiteX3-7" fmla="*/ 0 w 1778558"/>
                  <a:gd name="connsiteY3-8" fmla="*/ 1190685 h 1190685"/>
                  <a:gd name="connsiteX4-9" fmla="*/ 0 w 1778558"/>
                  <a:gd name="connsiteY4-10" fmla="*/ 151922 h 1190685"/>
                  <a:gd name="connsiteX0-11" fmla="*/ 0 w 1778558"/>
                  <a:gd name="connsiteY0-12" fmla="*/ 151922 h 1190685"/>
                  <a:gd name="connsiteX1-13" fmla="*/ 1678232 w 1778558"/>
                  <a:gd name="connsiteY1-14" fmla="*/ 0 h 1190685"/>
                  <a:gd name="connsiteX2-15" fmla="*/ 1778558 w 1778558"/>
                  <a:gd name="connsiteY2-16" fmla="*/ 1190685 h 1190685"/>
                  <a:gd name="connsiteX3-17" fmla="*/ 0 w 1778558"/>
                  <a:gd name="connsiteY3-18" fmla="*/ 1190685 h 1190685"/>
                  <a:gd name="connsiteX4-19" fmla="*/ 0 w 1778558"/>
                  <a:gd name="connsiteY4-20" fmla="*/ 151922 h 1190685"/>
                  <a:gd name="connsiteX0-21" fmla="*/ 0 w 1778558"/>
                  <a:gd name="connsiteY0-22" fmla="*/ 151922 h 1190685"/>
                  <a:gd name="connsiteX1-23" fmla="*/ 1678232 w 1778558"/>
                  <a:gd name="connsiteY1-24" fmla="*/ 0 h 1190685"/>
                  <a:gd name="connsiteX2-25" fmla="*/ 1778558 w 1778558"/>
                  <a:gd name="connsiteY2-26" fmla="*/ 1190685 h 1190685"/>
                  <a:gd name="connsiteX3-27" fmla="*/ 0 w 1778558"/>
                  <a:gd name="connsiteY3-28" fmla="*/ 1190685 h 1190685"/>
                  <a:gd name="connsiteX4-29" fmla="*/ 0 w 1778558"/>
                  <a:gd name="connsiteY4-30" fmla="*/ 151922 h 1190685"/>
                  <a:gd name="connsiteX0-31" fmla="*/ 20065 w 1778558"/>
                  <a:gd name="connsiteY0-32" fmla="*/ 103192 h 1190685"/>
                  <a:gd name="connsiteX1-33" fmla="*/ 1678232 w 1778558"/>
                  <a:gd name="connsiteY1-34" fmla="*/ 0 h 1190685"/>
                  <a:gd name="connsiteX2-35" fmla="*/ 1778558 w 1778558"/>
                  <a:gd name="connsiteY2-36" fmla="*/ 1190685 h 1190685"/>
                  <a:gd name="connsiteX3-37" fmla="*/ 0 w 1778558"/>
                  <a:gd name="connsiteY3-38" fmla="*/ 1190685 h 1190685"/>
                  <a:gd name="connsiteX4-39" fmla="*/ 20065 w 1778558"/>
                  <a:gd name="connsiteY4-40" fmla="*/ 103192 h 1190685"/>
                  <a:gd name="connsiteX0-41" fmla="*/ 20065 w 1778558"/>
                  <a:gd name="connsiteY0-42" fmla="*/ 103192 h 1190685"/>
                  <a:gd name="connsiteX1-43" fmla="*/ 1678232 w 1778558"/>
                  <a:gd name="connsiteY1-44" fmla="*/ 0 h 1190685"/>
                  <a:gd name="connsiteX2-45" fmla="*/ 1778558 w 1778558"/>
                  <a:gd name="connsiteY2-46" fmla="*/ 1190685 h 1190685"/>
                  <a:gd name="connsiteX3-47" fmla="*/ 0 w 1778558"/>
                  <a:gd name="connsiteY3-48" fmla="*/ 1190685 h 1190685"/>
                  <a:gd name="connsiteX4-49" fmla="*/ 20065 w 1778558"/>
                  <a:gd name="connsiteY4-50" fmla="*/ 103192 h 11906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8558" h="1190685">
                    <a:moveTo>
                      <a:pt x="20065" y="103192"/>
                    </a:moveTo>
                    <a:cubicBezTo>
                      <a:pt x="470550" y="258936"/>
                      <a:pt x="923902" y="494942"/>
                      <a:pt x="1678232" y="0"/>
                    </a:cubicBezTo>
                    <a:lnTo>
                      <a:pt x="1778558" y="1190685"/>
                    </a:lnTo>
                    <a:lnTo>
                      <a:pt x="0" y="1190685"/>
                    </a:lnTo>
                    <a:lnTo>
                      <a:pt x="20065" y="103192"/>
                    </a:ln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sp>
            <p:nvSpPr>
              <p:cNvPr id="268" name="Freeform: Shape 897"/>
              <p:cNvSpPr/>
              <p:nvPr/>
            </p:nvSpPr>
            <p:spPr>
              <a:xfrm>
                <a:off x="926589" y="335104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sp>
          <p:nvSpPr>
            <p:cNvPr id="257" name="Freeform: Shape 886"/>
            <p:cNvSpPr/>
            <p:nvPr/>
          </p:nvSpPr>
          <p:spPr>
            <a:xfrm>
              <a:off x="4887481" y="5894181"/>
              <a:ext cx="215709" cy="215709"/>
            </a:xfrm>
            <a:custGeom>
              <a:avLst/>
              <a:gdLst>
                <a:gd name="connsiteX0" fmla="*/ 2571750 w 5143500"/>
                <a:gd name="connsiteY0" fmla="*/ 0 h 5143500"/>
                <a:gd name="connsiteX1" fmla="*/ 0 w 5143500"/>
                <a:gd name="connsiteY1" fmla="*/ 2571750 h 5143500"/>
                <a:gd name="connsiteX2" fmla="*/ 2571750 w 5143500"/>
                <a:gd name="connsiteY2" fmla="*/ 5143500 h 5143500"/>
                <a:gd name="connsiteX3" fmla="*/ 5143500 w 5143500"/>
                <a:gd name="connsiteY3" fmla="*/ 2571750 h 5143500"/>
                <a:gd name="connsiteX4" fmla="*/ 2571750 w 51435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5143500">
                  <a:moveTo>
                    <a:pt x="2571750" y="0"/>
                  </a:moveTo>
                  <a:cubicBezTo>
                    <a:pt x="1153631" y="0"/>
                    <a:pt x="0" y="1153631"/>
                    <a:pt x="0" y="2571750"/>
                  </a:cubicBezTo>
                  <a:cubicBezTo>
                    <a:pt x="0" y="3989869"/>
                    <a:pt x="1153631" y="5143500"/>
                    <a:pt x="2571750" y="5143500"/>
                  </a:cubicBezTo>
                  <a:cubicBezTo>
                    <a:pt x="3989869" y="5143500"/>
                    <a:pt x="5143500" y="3989869"/>
                    <a:pt x="5143500" y="2571750"/>
                  </a:cubicBezTo>
                  <a:cubicBezTo>
                    <a:pt x="5143500" y="1153631"/>
                    <a:pt x="3989869" y="0"/>
                    <a:pt x="2571750" y="0"/>
                  </a:cubicBezTo>
                  <a:close/>
                </a:path>
              </a:pathLst>
            </a:custGeom>
            <a:solidFill>
              <a:srgbClr val="F48093"/>
            </a:solidFill>
            <a:ln w="10046" cap="flat">
              <a:noFill/>
              <a:prstDash val="solid"/>
              <a:miter/>
            </a:ln>
          </p:spPr>
          <p:txBody>
            <a:bodyPr rtlCol="0" anchor="ctr"/>
            <a:lstStyle/>
            <a:p>
              <a:pPr defTabSz="304815"/>
              <a:endParaRPr lang="en-PH">
                <a:solidFill>
                  <a:prstClr val="black"/>
                </a:solidFill>
                <a:latin typeface="Calibri" panose="020F0502020204030204"/>
              </a:endParaRPr>
            </a:p>
          </p:txBody>
        </p:sp>
        <p:sp>
          <p:nvSpPr>
            <p:cNvPr id="258" name="TextBox 887"/>
            <p:cNvSpPr txBox="1"/>
            <p:nvPr/>
          </p:nvSpPr>
          <p:spPr>
            <a:xfrm>
              <a:off x="3108365" y="6702492"/>
              <a:ext cx="2954403" cy="690736"/>
            </a:xfrm>
            <a:prstGeom prst="rect">
              <a:avLst/>
            </a:prstGeom>
            <a:noFill/>
          </p:spPr>
          <p:txBody>
            <a:bodyPr wrap="square" rtlCol="0">
              <a:spAutoFit/>
            </a:bodyPr>
            <a:lstStyle/>
            <a:p>
              <a:pPr algn="ctr" defTabSz="304815"/>
              <a:r>
                <a:rPr lang="en-PH" sz="2800" b="1">
                  <a:solidFill>
                    <a:prstClr val="white"/>
                  </a:solidFill>
                  <a:latin typeface="Arial" panose="020B0604020202020204" pitchFamily="34" charset="0"/>
                  <a:cs typeface="Arial" panose="020B0604020202020204" pitchFamily="34" charset="0"/>
                </a:rPr>
                <a:t>Bạn Trả lời sai rồi </a:t>
              </a:r>
              <a:r>
                <a:rPr lang="en-PH" sz="2800" b="1">
                  <a:solidFill>
                    <a:prstClr val="white"/>
                  </a:solidFill>
                  <a:latin typeface="Arial" panose="020B0604020202020204" pitchFamily="34" charset="0"/>
                  <a:cs typeface="Arial" panose="020B0604020202020204" pitchFamily="34" charset="0"/>
                  <a:sym typeface="Wingdings" panose="05000000000000000000" pitchFamily="2" charset="2"/>
                </a:rPr>
                <a:t>=(((((</a:t>
              </a:r>
              <a:endParaRPr lang="en-PH" sz="2800" b="1" dirty="0">
                <a:solidFill>
                  <a:prstClr val="white"/>
                </a:solidFill>
                <a:latin typeface="Arial" panose="020B0604020202020204" pitchFamily="34" charset="0"/>
                <a:cs typeface="Arial" panose="020B0604020202020204" pitchFamily="34" charset="0"/>
              </a:endParaRPr>
            </a:p>
          </p:txBody>
        </p:sp>
        <p:sp>
          <p:nvSpPr>
            <p:cNvPr id="259" name="Rectangle: Rounded Corners 888"/>
            <p:cNvSpPr/>
            <p:nvPr/>
          </p:nvSpPr>
          <p:spPr>
            <a:xfrm>
              <a:off x="4480414" y="5917972"/>
              <a:ext cx="98532" cy="66544"/>
            </a:xfrm>
            <a:prstGeom prst="roundRect">
              <a:avLst>
                <a:gd name="adj" fmla="val 50000"/>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sp>
          <p:nvSpPr>
            <p:cNvPr id="260" name="Freeform: Shape 889"/>
            <p:cNvSpPr/>
            <p:nvPr/>
          </p:nvSpPr>
          <p:spPr>
            <a:xfrm>
              <a:off x="4483484" y="5953514"/>
              <a:ext cx="92392" cy="31739"/>
            </a:xfrm>
            <a:custGeom>
              <a:avLst/>
              <a:gdLst>
                <a:gd name="connsiteX0" fmla="*/ 638486 w 1297360"/>
                <a:gd name="connsiteY0" fmla="*/ 0 h 445680"/>
                <a:gd name="connsiteX1" fmla="*/ 1074382 w 1297360"/>
                <a:gd name="connsiteY1" fmla="*/ 65439 h 445680"/>
                <a:gd name="connsiteX2" fmla="*/ 1297360 w 1297360"/>
                <a:gd name="connsiteY2" fmla="*/ 177224 h 445680"/>
                <a:gd name="connsiteX3" fmla="*/ 1263452 w 1297360"/>
                <a:gd name="connsiteY3" fmla="*/ 239695 h 445680"/>
                <a:gd name="connsiteX4" fmla="*/ 876040 w 1297360"/>
                <a:gd name="connsiteY4" fmla="*/ 445680 h 445680"/>
                <a:gd name="connsiteX5" fmla="*/ 426866 w 1297360"/>
                <a:gd name="connsiteY5" fmla="*/ 445680 h 445680"/>
                <a:gd name="connsiteX6" fmla="*/ 39455 w 1297360"/>
                <a:gd name="connsiteY6" fmla="*/ 239695 h 445680"/>
                <a:gd name="connsiteX7" fmla="*/ 0 w 1297360"/>
                <a:gd name="connsiteY7" fmla="*/ 167004 h 445680"/>
                <a:gd name="connsiteX8" fmla="*/ 202590 w 1297360"/>
                <a:gd name="connsiteY8" fmla="*/ 65439 h 445680"/>
                <a:gd name="connsiteX9" fmla="*/ 638486 w 1297360"/>
                <a:gd name="connsiteY9" fmla="*/ 0 h 4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360" h="445680">
                  <a:moveTo>
                    <a:pt x="638486" y="0"/>
                  </a:moveTo>
                  <a:cubicBezTo>
                    <a:pt x="793104" y="0"/>
                    <a:pt x="940406" y="23304"/>
                    <a:pt x="1074382" y="65439"/>
                  </a:cubicBezTo>
                  <a:lnTo>
                    <a:pt x="1297360" y="177224"/>
                  </a:lnTo>
                  <a:lnTo>
                    <a:pt x="1263452" y="239695"/>
                  </a:lnTo>
                  <a:cubicBezTo>
                    <a:pt x="1179492" y="363972"/>
                    <a:pt x="1037308" y="445680"/>
                    <a:pt x="876040" y="445680"/>
                  </a:cubicBezTo>
                  <a:lnTo>
                    <a:pt x="426866" y="445680"/>
                  </a:lnTo>
                  <a:cubicBezTo>
                    <a:pt x="265598" y="445680"/>
                    <a:pt x="123414" y="363972"/>
                    <a:pt x="39455" y="239695"/>
                  </a:cubicBezTo>
                  <a:lnTo>
                    <a:pt x="0" y="167004"/>
                  </a:lnTo>
                  <a:lnTo>
                    <a:pt x="202590" y="65439"/>
                  </a:lnTo>
                  <a:cubicBezTo>
                    <a:pt x="336566" y="23304"/>
                    <a:pt x="483868" y="0"/>
                    <a:pt x="638486"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sp>
          <p:nvSpPr>
            <p:cNvPr id="261" name="Freeform: Shape 890"/>
            <p:cNvSpPr/>
            <p:nvPr/>
          </p:nvSpPr>
          <p:spPr>
            <a:xfrm>
              <a:off x="4485945" y="5917873"/>
              <a:ext cx="84943" cy="23041"/>
            </a:xfrm>
            <a:custGeom>
              <a:avLst/>
              <a:gdLst>
                <a:gd name="connsiteX0" fmla="*/ 390328 w 1192765"/>
                <a:gd name="connsiteY0" fmla="*/ 0 h 323541"/>
                <a:gd name="connsiteX1" fmla="*/ 839502 w 1192765"/>
                <a:gd name="connsiteY1" fmla="*/ 0 h 323541"/>
                <a:gd name="connsiteX2" fmla="*/ 1169864 w 1192765"/>
                <a:gd name="connsiteY2" fmla="*/ 136840 h 323541"/>
                <a:gd name="connsiteX3" fmla="*/ 1192765 w 1192765"/>
                <a:gd name="connsiteY3" fmla="*/ 164597 h 323541"/>
                <a:gd name="connsiteX4" fmla="*/ 1192765 w 1192765"/>
                <a:gd name="connsiteY4" fmla="*/ 243006 h 323541"/>
                <a:gd name="connsiteX5" fmla="*/ 1112230 w 1192765"/>
                <a:gd name="connsiteY5" fmla="*/ 323541 h 323541"/>
                <a:gd name="connsiteX6" fmla="*/ 80535 w 1192765"/>
                <a:gd name="connsiteY6" fmla="*/ 323541 h 323541"/>
                <a:gd name="connsiteX7" fmla="*/ 0 w 1192765"/>
                <a:gd name="connsiteY7" fmla="*/ 243006 h 323541"/>
                <a:gd name="connsiteX8" fmla="*/ 0 w 1192765"/>
                <a:gd name="connsiteY8" fmla="*/ 211358 h 323541"/>
                <a:gd name="connsiteX9" fmla="*/ 2917 w 1192765"/>
                <a:gd name="connsiteY9" fmla="*/ 205985 h 323541"/>
                <a:gd name="connsiteX10" fmla="*/ 390328 w 1192765"/>
                <a:gd name="connsiteY10" fmla="*/ 0 h 3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765" h="323541">
                  <a:moveTo>
                    <a:pt x="390328" y="0"/>
                  </a:moveTo>
                  <a:lnTo>
                    <a:pt x="839502" y="0"/>
                  </a:lnTo>
                  <a:cubicBezTo>
                    <a:pt x="968517" y="0"/>
                    <a:pt x="1085317" y="52293"/>
                    <a:pt x="1169864" y="136840"/>
                  </a:cubicBezTo>
                  <a:lnTo>
                    <a:pt x="1192765" y="164597"/>
                  </a:lnTo>
                  <a:lnTo>
                    <a:pt x="1192765" y="243006"/>
                  </a:lnTo>
                  <a:cubicBezTo>
                    <a:pt x="1192765" y="287484"/>
                    <a:pt x="1156708" y="323541"/>
                    <a:pt x="1112230" y="323541"/>
                  </a:cubicBezTo>
                  <a:lnTo>
                    <a:pt x="80535" y="323541"/>
                  </a:lnTo>
                  <a:cubicBezTo>
                    <a:pt x="36057" y="323541"/>
                    <a:pt x="0" y="287484"/>
                    <a:pt x="0" y="243006"/>
                  </a:cubicBezTo>
                  <a:lnTo>
                    <a:pt x="0" y="211358"/>
                  </a:lnTo>
                  <a:lnTo>
                    <a:pt x="2917" y="205985"/>
                  </a:lnTo>
                  <a:cubicBezTo>
                    <a:pt x="86876" y="81708"/>
                    <a:pt x="229060" y="0"/>
                    <a:pt x="390328"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pic>
          <p:nvPicPr>
            <p:cNvPr id="262" name="Graphic 891"/>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4947239" y="5952946"/>
              <a:ext cx="97990" cy="97990"/>
            </a:xfrm>
            <a:prstGeom prst="rect">
              <a:avLst/>
            </a:prstGeom>
          </p:spPr>
        </p:pic>
      </p:grpSp>
      <p:sp>
        <p:nvSpPr>
          <p:cNvPr id="328" name="try again"/>
          <p:cNvSpPr/>
          <p:nvPr/>
        </p:nvSpPr>
        <p:spPr>
          <a:xfrm>
            <a:off x="4727609" y="10164293"/>
            <a:ext cx="2741351" cy="5596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r>
              <a:rPr lang="en-PH" sz="2800" dirty="0">
                <a:solidFill>
                  <a:srgbClr val="F48093"/>
                </a:solidFill>
                <a:latin typeface="Gilroy ExtraBold" panose="00000900000000000000" pitchFamily="50" charset="0"/>
              </a:rPr>
              <a:t>Try again</a:t>
            </a:r>
            <a:endParaRPr lang="en-PH" sz="3200" dirty="0">
              <a:solidFill>
                <a:srgbClr val="F48093"/>
              </a:solidFill>
              <a:latin typeface="Gilroy ExtraBold" panose="00000900000000000000" pitchFamily="50" charset="0"/>
            </a:endParaRPr>
          </a:p>
        </p:txBody>
      </p:sp>
      <p:grpSp>
        <p:nvGrpSpPr>
          <p:cNvPr id="631" name="Group 883"/>
          <p:cNvGrpSpPr/>
          <p:nvPr/>
        </p:nvGrpSpPr>
        <p:grpSpPr>
          <a:xfrm>
            <a:off x="37980" y="6957509"/>
            <a:ext cx="12219710" cy="4159331"/>
            <a:chOff x="0" y="5234318"/>
            <a:chExt cx="9144000" cy="3011191"/>
          </a:xfrm>
        </p:grpSpPr>
        <p:sp>
          <p:nvSpPr>
            <p:cNvPr id="632" name="Freeform: Shape 884"/>
            <p:cNvSpPr/>
            <p:nvPr/>
          </p:nvSpPr>
          <p:spPr>
            <a:xfrm>
              <a:off x="0" y="6124812"/>
              <a:ext cx="9144000" cy="2120697"/>
            </a:xfrm>
            <a:custGeom>
              <a:avLst/>
              <a:gdLst>
                <a:gd name="connsiteX0" fmla="*/ 180643 w 9144000"/>
                <a:gd name="connsiteY0" fmla="*/ 0 h 2120697"/>
                <a:gd name="connsiteX1" fmla="*/ 8963357 w 9144000"/>
                <a:gd name="connsiteY1" fmla="*/ 0 h 2120697"/>
                <a:gd name="connsiteX2" fmla="*/ 9144000 w 9144000"/>
                <a:gd name="connsiteY2" fmla="*/ 180643 h 2120697"/>
                <a:gd name="connsiteX3" fmla="*/ 9144000 w 9144000"/>
                <a:gd name="connsiteY3" fmla="*/ 2120697 h 2120697"/>
                <a:gd name="connsiteX4" fmla="*/ 0 w 9144000"/>
                <a:gd name="connsiteY4" fmla="*/ 2120697 h 2120697"/>
                <a:gd name="connsiteX5" fmla="*/ 0 w 9144000"/>
                <a:gd name="connsiteY5" fmla="*/ 180643 h 2120697"/>
                <a:gd name="connsiteX6" fmla="*/ 180643 w 9144000"/>
                <a:gd name="connsiteY6" fmla="*/ 0 h 21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20697">
                  <a:moveTo>
                    <a:pt x="180643" y="0"/>
                  </a:moveTo>
                  <a:lnTo>
                    <a:pt x="8963357" y="0"/>
                  </a:lnTo>
                  <a:cubicBezTo>
                    <a:pt x="9063123" y="0"/>
                    <a:pt x="9144000" y="80877"/>
                    <a:pt x="9144000" y="180643"/>
                  </a:cubicBezTo>
                  <a:lnTo>
                    <a:pt x="9144000" y="2120697"/>
                  </a:lnTo>
                  <a:lnTo>
                    <a:pt x="0" y="2120697"/>
                  </a:lnTo>
                  <a:lnTo>
                    <a:pt x="0" y="180643"/>
                  </a:lnTo>
                  <a:cubicBezTo>
                    <a:pt x="0" y="80877"/>
                    <a:pt x="80877" y="0"/>
                    <a:pt x="180643" y="0"/>
                  </a:cubicBez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grpSp>
          <p:nvGrpSpPr>
            <p:cNvPr id="633" name="Group 885"/>
            <p:cNvGrpSpPr/>
            <p:nvPr/>
          </p:nvGrpSpPr>
          <p:grpSpPr>
            <a:xfrm>
              <a:off x="3821715" y="5234318"/>
              <a:ext cx="1402401" cy="1798542"/>
              <a:chOff x="877552" y="1545017"/>
              <a:chExt cx="2573761" cy="3300779"/>
            </a:xfrm>
          </p:grpSpPr>
          <p:sp>
            <p:nvSpPr>
              <p:cNvPr id="640" name="Freeform: Shape 892"/>
              <p:cNvSpPr/>
              <p:nvPr/>
            </p:nvSpPr>
            <p:spPr>
              <a:xfrm>
                <a:off x="877552" y="1545017"/>
                <a:ext cx="2573761" cy="2436855"/>
              </a:xfrm>
              <a:custGeom>
                <a:avLst/>
                <a:gdLst>
                  <a:gd name="connsiteX0" fmla="*/ 1286880 w 2573760"/>
                  <a:gd name="connsiteY0" fmla="*/ 0 h 2436855"/>
                  <a:gd name="connsiteX1" fmla="*/ 2573760 w 2573760"/>
                  <a:gd name="connsiteY1" fmla="*/ 1286880 h 2436855"/>
                  <a:gd name="connsiteX2" fmla="*/ 2472631 w 2573760"/>
                  <a:gd name="connsiteY2" fmla="*/ 1787792 h 2436855"/>
                  <a:gd name="connsiteX3" fmla="*/ 2439988 w 2573760"/>
                  <a:gd name="connsiteY3" fmla="*/ 1855553 h 2436855"/>
                  <a:gd name="connsiteX4" fmla="*/ 2386760 w 2573760"/>
                  <a:gd name="connsiteY4" fmla="*/ 1926734 h 2436855"/>
                  <a:gd name="connsiteX5" fmla="*/ 1305071 w 2573760"/>
                  <a:gd name="connsiteY5" fmla="*/ 2436855 h 2436855"/>
                  <a:gd name="connsiteX6" fmla="*/ 72470 w 2573760"/>
                  <a:gd name="connsiteY6" fmla="*/ 1703241 h 2436855"/>
                  <a:gd name="connsiteX7" fmla="*/ 62953 w 2573760"/>
                  <a:gd name="connsiteY7" fmla="*/ 1683484 h 2436855"/>
                  <a:gd name="connsiteX8" fmla="*/ 57856 w 2573760"/>
                  <a:gd name="connsiteY8" fmla="*/ 1669559 h 2436855"/>
                  <a:gd name="connsiteX9" fmla="*/ 0 w 2573760"/>
                  <a:gd name="connsiteY9" fmla="*/ 1286880 h 2436855"/>
                  <a:gd name="connsiteX10" fmla="*/ 1286880 w 2573760"/>
                  <a:gd name="connsiteY10" fmla="*/ 0 h 24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3760" h="2436855">
                    <a:moveTo>
                      <a:pt x="1286880" y="0"/>
                    </a:moveTo>
                    <a:cubicBezTo>
                      <a:pt x="1997604" y="0"/>
                      <a:pt x="2573760" y="576156"/>
                      <a:pt x="2573760" y="1286880"/>
                    </a:cubicBezTo>
                    <a:cubicBezTo>
                      <a:pt x="2573760" y="1464561"/>
                      <a:pt x="2537750" y="1633832"/>
                      <a:pt x="2472631" y="1787792"/>
                    </a:cubicBezTo>
                    <a:lnTo>
                      <a:pt x="2439988" y="1855553"/>
                    </a:lnTo>
                    <a:lnTo>
                      <a:pt x="2386760" y="1926734"/>
                    </a:lnTo>
                    <a:cubicBezTo>
                      <a:pt x="2129651" y="2238278"/>
                      <a:pt x="1740551" y="2436855"/>
                      <a:pt x="1305071" y="2436855"/>
                    </a:cubicBezTo>
                    <a:cubicBezTo>
                      <a:pt x="772818" y="2436855"/>
                      <a:pt x="309848" y="2140215"/>
                      <a:pt x="72470" y="1703241"/>
                    </a:cubicBezTo>
                    <a:lnTo>
                      <a:pt x="62953" y="1683484"/>
                    </a:lnTo>
                    <a:lnTo>
                      <a:pt x="57856" y="1669559"/>
                    </a:lnTo>
                    <a:cubicBezTo>
                      <a:pt x="20256" y="1548671"/>
                      <a:pt x="0" y="1420141"/>
                      <a:pt x="0" y="1286880"/>
                    </a:cubicBezTo>
                    <a:cubicBezTo>
                      <a:pt x="0" y="576156"/>
                      <a:pt x="576156" y="0"/>
                      <a:pt x="1286880" y="0"/>
                    </a:cubicBezTo>
                    <a:close/>
                  </a:path>
                </a:pathLst>
              </a:custGeom>
              <a:solidFill>
                <a:srgbClr val="FAC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sp>
            <p:nvSpPr>
              <p:cNvPr id="641" name="Freeform: Shape 893"/>
              <p:cNvSpPr/>
              <p:nvPr/>
            </p:nvSpPr>
            <p:spPr>
              <a:xfrm>
                <a:off x="940506" y="322373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rgbClr val="FACAD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nvGrpSpPr>
              <p:cNvPr id="642" name="Group 894"/>
              <p:cNvGrpSpPr/>
              <p:nvPr/>
            </p:nvGrpSpPr>
            <p:grpSpPr>
              <a:xfrm>
                <a:off x="1237986" y="1637676"/>
                <a:ext cx="1758490" cy="2694426"/>
                <a:chOff x="181346" y="1199439"/>
                <a:chExt cx="2937575" cy="4501065"/>
              </a:xfrm>
            </p:grpSpPr>
            <p:sp>
              <p:nvSpPr>
                <p:cNvPr id="648" name="Rectangle 7"/>
                <p:cNvSpPr/>
                <p:nvPr/>
              </p:nvSpPr>
              <p:spPr>
                <a:xfrm>
                  <a:off x="861900" y="1931457"/>
                  <a:ext cx="1031829" cy="1219446"/>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49" name="Oval 901"/>
                <p:cNvSpPr/>
                <p:nvPr/>
              </p:nvSpPr>
              <p:spPr>
                <a:xfrm rot="826891">
                  <a:off x="1717765" y="1400594"/>
                  <a:ext cx="627191" cy="898932"/>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0" name="Oval 902"/>
                <p:cNvSpPr/>
                <p:nvPr/>
              </p:nvSpPr>
              <p:spPr>
                <a:xfrm rot="7541460">
                  <a:off x="1662416" y="1954145"/>
                  <a:ext cx="627191" cy="898932"/>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1" name="Oval 903"/>
                <p:cNvSpPr/>
                <p:nvPr/>
              </p:nvSpPr>
              <p:spPr>
                <a:xfrm>
                  <a:off x="955965" y="1403928"/>
                  <a:ext cx="1174156" cy="1043708"/>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2" name="Rectangle 20"/>
                <p:cNvSpPr/>
                <p:nvPr/>
              </p:nvSpPr>
              <p:spPr>
                <a:xfrm>
                  <a:off x="476017" y="3178193"/>
                  <a:ext cx="497109" cy="1123274"/>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3" name="Rectangle 21"/>
                <p:cNvSpPr/>
                <p:nvPr/>
              </p:nvSpPr>
              <p:spPr>
                <a:xfrm>
                  <a:off x="808175" y="3075391"/>
                  <a:ext cx="777145" cy="2432652"/>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4" name="Rectangle 22"/>
                <p:cNvSpPr/>
                <p:nvPr/>
              </p:nvSpPr>
              <p:spPr>
                <a:xfrm>
                  <a:off x="2113234" y="3068493"/>
                  <a:ext cx="587398" cy="2451025"/>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5" name="Rectangle 23"/>
                <p:cNvSpPr/>
                <p:nvPr/>
              </p:nvSpPr>
              <p:spPr>
                <a:xfrm>
                  <a:off x="2434165" y="3146977"/>
                  <a:ext cx="480700" cy="1127438"/>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6" name="Rectangle 13"/>
                <p:cNvSpPr/>
                <p:nvPr/>
              </p:nvSpPr>
              <p:spPr>
                <a:xfrm>
                  <a:off x="1169509" y="2820366"/>
                  <a:ext cx="949146" cy="62960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7" name="Rectangle: Rounded Corners 909"/>
                <p:cNvSpPr/>
                <p:nvPr/>
              </p:nvSpPr>
              <p:spPr>
                <a:xfrm>
                  <a:off x="1174764" y="1635786"/>
                  <a:ext cx="1072076" cy="1359074"/>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8" name="Rectangle 19"/>
                <p:cNvSpPr/>
                <p:nvPr/>
              </p:nvSpPr>
              <p:spPr>
                <a:xfrm>
                  <a:off x="1222807" y="3072415"/>
                  <a:ext cx="1063193" cy="2315655"/>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59" name="Oval 911"/>
                <p:cNvSpPr/>
                <p:nvPr/>
              </p:nvSpPr>
              <p:spPr>
                <a:xfrm rot="4801032">
                  <a:off x="1027699" y="2354013"/>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60" name="Oval 912"/>
                <p:cNvSpPr/>
                <p:nvPr/>
              </p:nvSpPr>
              <p:spPr>
                <a:xfrm rot="6270557">
                  <a:off x="2093021" y="2297261"/>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61" name="Freeform: Shape 913"/>
                <p:cNvSpPr/>
                <p:nvPr/>
              </p:nvSpPr>
              <p:spPr>
                <a:xfrm>
                  <a:off x="1109920" y="1604215"/>
                  <a:ext cx="1211912" cy="73885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62" name="Freeform: Shape 914"/>
                <p:cNvSpPr/>
                <p:nvPr/>
              </p:nvSpPr>
              <p:spPr>
                <a:xfrm>
                  <a:off x="181346" y="1199439"/>
                  <a:ext cx="2925600" cy="3531849"/>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r>
                    <a:rPr lang="en-PH" sz="1237" dirty="0">
                      <a:solidFill>
                        <a:prstClr val="white"/>
                      </a:solidFill>
                      <a:latin typeface="Calibri" panose="020F0502020204030204"/>
                    </a:rPr>
                    <a:t>a</a:t>
                  </a:r>
                </a:p>
              </p:txBody>
            </p:sp>
            <p:sp>
              <p:nvSpPr>
                <p:cNvPr id="663" name="Freeform: Shape 915"/>
                <p:cNvSpPr/>
                <p:nvPr/>
              </p:nvSpPr>
              <p:spPr>
                <a:xfrm>
                  <a:off x="307937" y="1211487"/>
                  <a:ext cx="2810984" cy="3518075"/>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dirty="0">
                    <a:solidFill>
                      <a:prstClr val="white"/>
                    </a:solidFill>
                    <a:latin typeface="Calibri" panose="020F0502020204030204"/>
                  </a:endParaRPr>
                </a:p>
              </p:txBody>
            </p:sp>
            <p:sp>
              <p:nvSpPr>
                <p:cNvPr id="664" name="Rectangle: Rounded Corners 55"/>
                <p:cNvSpPr/>
                <p:nvPr/>
              </p:nvSpPr>
              <p:spPr>
                <a:xfrm>
                  <a:off x="702191" y="3742955"/>
                  <a:ext cx="2107574" cy="1957549"/>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665" name="Rectangle: Rounded Corners 917"/>
                <p:cNvSpPr/>
                <p:nvPr/>
              </p:nvSpPr>
              <p:spPr>
                <a:xfrm>
                  <a:off x="1562608" y="3373787"/>
                  <a:ext cx="350700" cy="573994"/>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66" name="Rectangle: Rounded Corners 918"/>
                <p:cNvSpPr/>
                <p:nvPr/>
              </p:nvSpPr>
              <p:spPr>
                <a:xfrm>
                  <a:off x="978790" y="1561709"/>
                  <a:ext cx="1522037" cy="2035494"/>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67" name="Oval 919"/>
                <p:cNvSpPr/>
                <p:nvPr/>
              </p:nvSpPr>
              <p:spPr>
                <a:xfrm rot="19109762">
                  <a:off x="773495" y="1363883"/>
                  <a:ext cx="1388430" cy="1123167"/>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68" name="Oval 920"/>
                <p:cNvSpPr/>
                <p:nvPr/>
              </p:nvSpPr>
              <p:spPr>
                <a:xfrm rot="19811341">
                  <a:off x="1972381" y="1590570"/>
                  <a:ext cx="680496" cy="992353"/>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69" name="Oval 227"/>
                <p:cNvSpPr/>
                <p:nvPr/>
              </p:nvSpPr>
              <p:spPr>
                <a:xfrm rot="19109762">
                  <a:off x="714405" y="1341482"/>
                  <a:ext cx="1522112" cy="1070858"/>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70" name="Oval 922"/>
                <p:cNvSpPr/>
                <p:nvPr/>
              </p:nvSpPr>
              <p:spPr>
                <a:xfrm rot="19811341">
                  <a:off x="2019460" y="1561708"/>
                  <a:ext cx="641824" cy="1017747"/>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71" name="Oval 923"/>
                <p:cNvSpPr/>
                <p:nvPr/>
              </p:nvSpPr>
              <p:spPr>
                <a:xfrm>
                  <a:off x="1106888" y="2915604"/>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72" name="Oval 924"/>
                <p:cNvSpPr/>
                <p:nvPr/>
              </p:nvSpPr>
              <p:spPr>
                <a:xfrm>
                  <a:off x="2101363" y="2918918"/>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673" name="Rectangle: Rounded Corners 925"/>
                <p:cNvSpPr/>
                <p:nvPr/>
              </p:nvSpPr>
              <p:spPr>
                <a:xfrm>
                  <a:off x="1205530" y="2506998"/>
                  <a:ext cx="219996" cy="9435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74" name="Rectangle: Rounded Corners 926"/>
                <p:cNvSpPr/>
                <p:nvPr/>
              </p:nvSpPr>
              <p:spPr>
                <a:xfrm>
                  <a:off x="2030167" y="2506997"/>
                  <a:ext cx="219996" cy="94354"/>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675" name="Group 927"/>
                <p:cNvGrpSpPr/>
                <p:nvPr/>
              </p:nvGrpSpPr>
              <p:grpSpPr>
                <a:xfrm rot="388752">
                  <a:off x="1164127" y="2654365"/>
                  <a:ext cx="358530" cy="409272"/>
                  <a:chOff x="4187699" y="2705837"/>
                  <a:chExt cx="369137" cy="421380"/>
                </a:xfrm>
              </p:grpSpPr>
              <p:sp>
                <p:nvSpPr>
                  <p:cNvPr id="702" name="Block Arc 954"/>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703" name="Oval 955"/>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04" name="Oval 956"/>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676" name="Rectangle: Rounded Corners 928"/>
                <p:cNvSpPr/>
                <p:nvPr/>
              </p:nvSpPr>
              <p:spPr>
                <a:xfrm rot="1906099">
                  <a:off x="1185271" y="2666449"/>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677" name="Group 929"/>
                <p:cNvGrpSpPr/>
                <p:nvPr/>
              </p:nvGrpSpPr>
              <p:grpSpPr>
                <a:xfrm rot="21211248" flipH="1">
                  <a:off x="1925028" y="2642469"/>
                  <a:ext cx="358530" cy="409272"/>
                  <a:chOff x="4187699" y="2705837"/>
                  <a:chExt cx="369137" cy="421380"/>
                </a:xfrm>
              </p:grpSpPr>
              <p:sp>
                <p:nvSpPr>
                  <p:cNvPr id="699" name="Block Arc 95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700" name="Oval 95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01" name="Oval 95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678" name="Rectangle: Rounded Corners 930"/>
                <p:cNvSpPr/>
                <p:nvPr/>
              </p:nvSpPr>
              <p:spPr>
                <a:xfrm rot="19693901" flipV="1">
                  <a:off x="2139227" y="2648763"/>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79" name="Rectangle: Rounded Corners 931"/>
                <p:cNvSpPr/>
                <p:nvPr/>
              </p:nvSpPr>
              <p:spPr>
                <a:xfrm>
                  <a:off x="1638740" y="2952402"/>
                  <a:ext cx="219996" cy="94354"/>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0" name="Freeform: Shape 932"/>
                <p:cNvSpPr/>
                <p:nvPr/>
              </p:nvSpPr>
              <p:spPr>
                <a:xfrm>
                  <a:off x="778560" y="3737326"/>
                  <a:ext cx="2027181" cy="1953069"/>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681" name="Freeform: Shape 933"/>
                <p:cNvSpPr/>
                <p:nvPr/>
              </p:nvSpPr>
              <p:spPr>
                <a:xfrm>
                  <a:off x="1561226" y="3737326"/>
                  <a:ext cx="355371" cy="201540"/>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682" name="Rectangle: Rounded Corners 934"/>
                <p:cNvSpPr/>
                <p:nvPr/>
              </p:nvSpPr>
              <p:spPr>
                <a:xfrm>
                  <a:off x="850399" y="2747475"/>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3" name="Rectangle: Rounded Corners 935"/>
                <p:cNvSpPr/>
                <p:nvPr/>
              </p:nvSpPr>
              <p:spPr>
                <a:xfrm>
                  <a:off x="2377629" y="2751957"/>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4" name="Oval 936"/>
                <p:cNvSpPr/>
                <p:nvPr/>
              </p:nvSpPr>
              <p:spPr>
                <a:xfrm>
                  <a:off x="916050"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5" name="Oval 937"/>
                <p:cNvSpPr/>
                <p:nvPr/>
              </p:nvSpPr>
              <p:spPr>
                <a:xfrm>
                  <a:off x="2499039"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6" name="Oval 938"/>
                <p:cNvSpPr/>
                <p:nvPr/>
              </p:nvSpPr>
              <p:spPr>
                <a:xfrm>
                  <a:off x="1269268" y="2683088"/>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7" name="Oval 939"/>
                <p:cNvSpPr/>
                <p:nvPr/>
              </p:nvSpPr>
              <p:spPr>
                <a:xfrm flipH="1">
                  <a:off x="2030167" y="2671189"/>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8" name="Freeform: Shape 940"/>
                <p:cNvSpPr/>
                <p:nvPr/>
              </p:nvSpPr>
              <p:spPr>
                <a:xfrm>
                  <a:off x="930060" y="1742987"/>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689" name="Freeform: Shape 941"/>
                <p:cNvSpPr/>
                <p:nvPr/>
              </p:nvSpPr>
              <p:spPr>
                <a:xfrm flipH="1">
                  <a:off x="1998119" y="1656179"/>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cxnSp>
              <p:nvCxnSpPr>
                <p:cNvPr id="690" name="Straight Connector 942"/>
                <p:cNvCxnSpPr/>
                <p:nvPr/>
              </p:nvCxnSpPr>
              <p:spPr>
                <a:xfrm flipH="1">
                  <a:off x="1131439" y="4616077"/>
                  <a:ext cx="78073" cy="644985"/>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cxnSp>
              <p:nvCxnSpPr>
                <p:cNvPr id="691" name="Straight Connector 943"/>
                <p:cNvCxnSpPr/>
                <p:nvPr/>
              </p:nvCxnSpPr>
              <p:spPr>
                <a:xfrm>
                  <a:off x="2438184" y="4599000"/>
                  <a:ext cx="53131" cy="438938"/>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sp>
              <p:nvSpPr>
                <p:cNvPr id="692" name="Freeform: Shape 944"/>
                <p:cNvSpPr/>
                <p:nvPr/>
              </p:nvSpPr>
              <p:spPr>
                <a:xfrm>
                  <a:off x="1327492" y="3737878"/>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93" name="Freeform: Shape 945"/>
                <p:cNvSpPr/>
                <p:nvPr/>
              </p:nvSpPr>
              <p:spPr>
                <a:xfrm flipH="1">
                  <a:off x="1746173" y="3732707"/>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94" name="Rectangle: Rounded Corners 946"/>
                <p:cNvSpPr/>
                <p:nvPr/>
              </p:nvSpPr>
              <p:spPr>
                <a:xfrm>
                  <a:off x="1601533" y="4577815"/>
                  <a:ext cx="304706" cy="460123"/>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95" name="Oval 947"/>
                <p:cNvSpPr/>
                <p:nvPr/>
              </p:nvSpPr>
              <p:spPr>
                <a:xfrm>
                  <a:off x="1679235" y="4667553"/>
                  <a:ext cx="140913" cy="140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96" name="Rectangle: Rounded Corners 948"/>
                <p:cNvSpPr/>
                <p:nvPr/>
              </p:nvSpPr>
              <p:spPr>
                <a:xfrm>
                  <a:off x="1709073" y="4753019"/>
                  <a:ext cx="87663" cy="82497"/>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97" name="Oval 949"/>
                <p:cNvSpPr/>
                <p:nvPr/>
              </p:nvSpPr>
              <p:spPr>
                <a:xfrm>
                  <a:off x="1729076" y="4705852"/>
                  <a:ext cx="48735" cy="487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698" name="Freeform: Shape 950"/>
                <p:cNvSpPr/>
                <p:nvPr/>
              </p:nvSpPr>
              <p:spPr>
                <a:xfrm>
                  <a:off x="1683945" y="4779008"/>
                  <a:ext cx="140914" cy="117981"/>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2040">
                    <a:solidFill>
                      <a:prstClr val="white"/>
                    </a:solidFill>
                    <a:latin typeface="Calibri" panose="020F0502020204030204"/>
                  </a:endParaRPr>
                </a:p>
              </p:txBody>
            </p:sp>
          </p:grpSp>
          <p:grpSp>
            <p:nvGrpSpPr>
              <p:cNvPr id="643" name="Group 895"/>
              <p:cNvGrpSpPr/>
              <p:nvPr/>
            </p:nvGrpSpPr>
            <p:grpSpPr>
              <a:xfrm rot="459843">
                <a:off x="2764451" y="3142039"/>
                <a:ext cx="532601" cy="981990"/>
                <a:chOff x="2535777" y="3065314"/>
                <a:chExt cx="532601" cy="981990"/>
              </a:xfrm>
            </p:grpSpPr>
            <p:sp>
              <p:nvSpPr>
                <p:cNvPr id="646" name="Rectangle: Rounded Corners 898"/>
                <p:cNvSpPr/>
                <p:nvPr/>
              </p:nvSpPr>
              <p:spPr>
                <a:xfrm rot="912596">
                  <a:off x="2535777" y="3135936"/>
                  <a:ext cx="196134" cy="91136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647" name="Oval 12"/>
                <p:cNvSpPr/>
                <p:nvPr/>
              </p:nvSpPr>
              <p:spPr>
                <a:xfrm rot="19627584">
                  <a:off x="2646424" y="3065314"/>
                  <a:ext cx="421954" cy="223855"/>
                </a:xfrm>
                <a:custGeom>
                  <a:avLst/>
                  <a:gdLst>
                    <a:gd name="connsiteX0" fmla="*/ 0 w 340404"/>
                    <a:gd name="connsiteY0" fmla="*/ 170202 h 340404"/>
                    <a:gd name="connsiteX1" fmla="*/ 170202 w 340404"/>
                    <a:gd name="connsiteY1" fmla="*/ 0 h 340404"/>
                    <a:gd name="connsiteX2" fmla="*/ 340404 w 340404"/>
                    <a:gd name="connsiteY2" fmla="*/ 170202 h 340404"/>
                    <a:gd name="connsiteX3" fmla="*/ 170202 w 340404"/>
                    <a:gd name="connsiteY3" fmla="*/ 340404 h 340404"/>
                    <a:gd name="connsiteX4" fmla="*/ 0 w 340404"/>
                    <a:gd name="connsiteY4" fmla="*/ 170202 h 340404"/>
                    <a:gd name="connsiteX0-1" fmla="*/ 58 w 340462"/>
                    <a:gd name="connsiteY0-2" fmla="*/ 46217 h 216419"/>
                    <a:gd name="connsiteX1-3" fmla="*/ 156510 w 340462"/>
                    <a:gd name="connsiteY1-4" fmla="*/ 30707 h 216419"/>
                    <a:gd name="connsiteX2-5" fmla="*/ 340462 w 340462"/>
                    <a:gd name="connsiteY2-6" fmla="*/ 46217 h 216419"/>
                    <a:gd name="connsiteX3-7" fmla="*/ 170260 w 340462"/>
                    <a:gd name="connsiteY3-8" fmla="*/ 216419 h 216419"/>
                    <a:gd name="connsiteX4-9" fmla="*/ 58 w 340462"/>
                    <a:gd name="connsiteY4-10" fmla="*/ 46217 h 216419"/>
                    <a:gd name="connsiteX0-11" fmla="*/ 3908 w 344312"/>
                    <a:gd name="connsiteY0-12" fmla="*/ 46217 h 216419"/>
                    <a:gd name="connsiteX1-13" fmla="*/ 160360 w 344312"/>
                    <a:gd name="connsiteY1-14" fmla="*/ 30707 h 216419"/>
                    <a:gd name="connsiteX2-15" fmla="*/ 344312 w 344312"/>
                    <a:gd name="connsiteY2-16" fmla="*/ 46217 h 216419"/>
                    <a:gd name="connsiteX3-17" fmla="*/ 174110 w 344312"/>
                    <a:gd name="connsiteY3-18" fmla="*/ 216419 h 216419"/>
                    <a:gd name="connsiteX4-19" fmla="*/ 3908 w 344312"/>
                    <a:gd name="connsiteY4-20" fmla="*/ 46217 h 2164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4312" h="216419">
                      <a:moveTo>
                        <a:pt x="3908" y="46217"/>
                      </a:moveTo>
                      <a:cubicBezTo>
                        <a:pt x="29117" y="-43174"/>
                        <a:pt x="66360" y="30707"/>
                        <a:pt x="160360" y="30707"/>
                      </a:cubicBezTo>
                      <a:cubicBezTo>
                        <a:pt x="254360" y="30707"/>
                        <a:pt x="344312" y="-47783"/>
                        <a:pt x="344312" y="46217"/>
                      </a:cubicBezTo>
                      <a:cubicBezTo>
                        <a:pt x="344312" y="140217"/>
                        <a:pt x="268110" y="216419"/>
                        <a:pt x="174110" y="216419"/>
                      </a:cubicBezTo>
                      <a:cubicBezTo>
                        <a:pt x="80110" y="216419"/>
                        <a:pt x="-21301" y="135608"/>
                        <a:pt x="3908" y="46217"/>
                      </a:cubicBezTo>
                      <a:close/>
                    </a:path>
                  </a:pathLst>
                </a:cu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grpSp>
          <p:sp>
            <p:nvSpPr>
              <p:cNvPr id="644" name="Rectangle 17"/>
              <p:cNvSpPr/>
              <p:nvPr/>
            </p:nvSpPr>
            <p:spPr>
              <a:xfrm>
                <a:off x="1401357" y="3915019"/>
                <a:ext cx="1778558" cy="930777"/>
              </a:xfrm>
              <a:custGeom>
                <a:avLst/>
                <a:gdLst>
                  <a:gd name="connsiteX0" fmla="*/ 0 w 1778558"/>
                  <a:gd name="connsiteY0" fmla="*/ 0 h 1038763"/>
                  <a:gd name="connsiteX1" fmla="*/ 1778558 w 1778558"/>
                  <a:gd name="connsiteY1" fmla="*/ 0 h 1038763"/>
                  <a:gd name="connsiteX2" fmla="*/ 1778558 w 1778558"/>
                  <a:gd name="connsiteY2" fmla="*/ 1038763 h 1038763"/>
                  <a:gd name="connsiteX3" fmla="*/ 0 w 1778558"/>
                  <a:gd name="connsiteY3" fmla="*/ 1038763 h 1038763"/>
                  <a:gd name="connsiteX4" fmla="*/ 0 w 1778558"/>
                  <a:gd name="connsiteY4" fmla="*/ 0 h 1038763"/>
                  <a:gd name="connsiteX0-1" fmla="*/ 0 w 1778558"/>
                  <a:gd name="connsiteY0-2" fmla="*/ 151922 h 1190685"/>
                  <a:gd name="connsiteX1-3" fmla="*/ 1678232 w 1778558"/>
                  <a:gd name="connsiteY1-4" fmla="*/ 0 h 1190685"/>
                  <a:gd name="connsiteX2-5" fmla="*/ 1778558 w 1778558"/>
                  <a:gd name="connsiteY2-6" fmla="*/ 1190685 h 1190685"/>
                  <a:gd name="connsiteX3-7" fmla="*/ 0 w 1778558"/>
                  <a:gd name="connsiteY3-8" fmla="*/ 1190685 h 1190685"/>
                  <a:gd name="connsiteX4-9" fmla="*/ 0 w 1778558"/>
                  <a:gd name="connsiteY4-10" fmla="*/ 151922 h 1190685"/>
                  <a:gd name="connsiteX0-11" fmla="*/ 0 w 1778558"/>
                  <a:gd name="connsiteY0-12" fmla="*/ 151922 h 1190685"/>
                  <a:gd name="connsiteX1-13" fmla="*/ 1678232 w 1778558"/>
                  <a:gd name="connsiteY1-14" fmla="*/ 0 h 1190685"/>
                  <a:gd name="connsiteX2-15" fmla="*/ 1778558 w 1778558"/>
                  <a:gd name="connsiteY2-16" fmla="*/ 1190685 h 1190685"/>
                  <a:gd name="connsiteX3-17" fmla="*/ 0 w 1778558"/>
                  <a:gd name="connsiteY3-18" fmla="*/ 1190685 h 1190685"/>
                  <a:gd name="connsiteX4-19" fmla="*/ 0 w 1778558"/>
                  <a:gd name="connsiteY4-20" fmla="*/ 151922 h 1190685"/>
                  <a:gd name="connsiteX0-21" fmla="*/ 0 w 1778558"/>
                  <a:gd name="connsiteY0-22" fmla="*/ 151922 h 1190685"/>
                  <a:gd name="connsiteX1-23" fmla="*/ 1678232 w 1778558"/>
                  <a:gd name="connsiteY1-24" fmla="*/ 0 h 1190685"/>
                  <a:gd name="connsiteX2-25" fmla="*/ 1778558 w 1778558"/>
                  <a:gd name="connsiteY2-26" fmla="*/ 1190685 h 1190685"/>
                  <a:gd name="connsiteX3-27" fmla="*/ 0 w 1778558"/>
                  <a:gd name="connsiteY3-28" fmla="*/ 1190685 h 1190685"/>
                  <a:gd name="connsiteX4-29" fmla="*/ 0 w 1778558"/>
                  <a:gd name="connsiteY4-30" fmla="*/ 151922 h 1190685"/>
                  <a:gd name="connsiteX0-31" fmla="*/ 20065 w 1778558"/>
                  <a:gd name="connsiteY0-32" fmla="*/ 103192 h 1190685"/>
                  <a:gd name="connsiteX1-33" fmla="*/ 1678232 w 1778558"/>
                  <a:gd name="connsiteY1-34" fmla="*/ 0 h 1190685"/>
                  <a:gd name="connsiteX2-35" fmla="*/ 1778558 w 1778558"/>
                  <a:gd name="connsiteY2-36" fmla="*/ 1190685 h 1190685"/>
                  <a:gd name="connsiteX3-37" fmla="*/ 0 w 1778558"/>
                  <a:gd name="connsiteY3-38" fmla="*/ 1190685 h 1190685"/>
                  <a:gd name="connsiteX4-39" fmla="*/ 20065 w 1778558"/>
                  <a:gd name="connsiteY4-40" fmla="*/ 103192 h 1190685"/>
                  <a:gd name="connsiteX0-41" fmla="*/ 20065 w 1778558"/>
                  <a:gd name="connsiteY0-42" fmla="*/ 103192 h 1190685"/>
                  <a:gd name="connsiteX1-43" fmla="*/ 1678232 w 1778558"/>
                  <a:gd name="connsiteY1-44" fmla="*/ 0 h 1190685"/>
                  <a:gd name="connsiteX2-45" fmla="*/ 1778558 w 1778558"/>
                  <a:gd name="connsiteY2-46" fmla="*/ 1190685 h 1190685"/>
                  <a:gd name="connsiteX3-47" fmla="*/ 0 w 1778558"/>
                  <a:gd name="connsiteY3-48" fmla="*/ 1190685 h 1190685"/>
                  <a:gd name="connsiteX4-49" fmla="*/ 20065 w 1778558"/>
                  <a:gd name="connsiteY4-50" fmla="*/ 103192 h 11906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8558" h="1190685">
                    <a:moveTo>
                      <a:pt x="20065" y="103192"/>
                    </a:moveTo>
                    <a:cubicBezTo>
                      <a:pt x="470550" y="258936"/>
                      <a:pt x="923902" y="494942"/>
                      <a:pt x="1678232" y="0"/>
                    </a:cubicBezTo>
                    <a:lnTo>
                      <a:pt x="1778558" y="1190685"/>
                    </a:lnTo>
                    <a:lnTo>
                      <a:pt x="0" y="1190685"/>
                    </a:lnTo>
                    <a:lnTo>
                      <a:pt x="20065" y="103192"/>
                    </a:ln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sp>
            <p:nvSpPr>
              <p:cNvPr id="645" name="Freeform: Shape 897"/>
              <p:cNvSpPr/>
              <p:nvPr/>
            </p:nvSpPr>
            <p:spPr>
              <a:xfrm>
                <a:off x="926589" y="335104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rgbClr val="F480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sp>
          <p:nvSpPr>
            <p:cNvPr id="634" name="Freeform: Shape 886"/>
            <p:cNvSpPr/>
            <p:nvPr/>
          </p:nvSpPr>
          <p:spPr>
            <a:xfrm>
              <a:off x="4887481" y="5894181"/>
              <a:ext cx="215709" cy="215709"/>
            </a:xfrm>
            <a:custGeom>
              <a:avLst/>
              <a:gdLst>
                <a:gd name="connsiteX0" fmla="*/ 2571750 w 5143500"/>
                <a:gd name="connsiteY0" fmla="*/ 0 h 5143500"/>
                <a:gd name="connsiteX1" fmla="*/ 0 w 5143500"/>
                <a:gd name="connsiteY1" fmla="*/ 2571750 h 5143500"/>
                <a:gd name="connsiteX2" fmla="*/ 2571750 w 5143500"/>
                <a:gd name="connsiteY2" fmla="*/ 5143500 h 5143500"/>
                <a:gd name="connsiteX3" fmla="*/ 5143500 w 5143500"/>
                <a:gd name="connsiteY3" fmla="*/ 2571750 h 5143500"/>
                <a:gd name="connsiteX4" fmla="*/ 2571750 w 51435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5143500">
                  <a:moveTo>
                    <a:pt x="2571750" y="0"/>
                  </a:moveTo>
                  <a:cubicBezTo>
                    <a:pt x="1153631" y="0"/>
                    <a:pt x="0" y="1153631"/>
                    <a:pt x="0" y="2571750"/>
                  </a:cubicBezTo>
                  <a:cubicBezTo>
                    <a:pt x="0" y="3989869"/>
                    <a:pt x="1153631" y="5143500"/>
                    <a:pt x="2571750" y="5143500"/>
                  </a:cubicBezTo>
                  <a:cubicBezTo>
                    <a:pt x="3989869" y="5143500"/>
                    <a:pt x="5143500" y="3989869"/>
                    <a:pt x="5143500" y="2571750"/>
                  </a:cubicBezTo>
                  <a:cubicBezTo>
                    <a:pt x="5143500" y="1153631"/>
                    <a:pt x="3989869" y="0"/>
                    <a:pt x="2571750" y="0"/>
                  </a:cubicBezTo>
                  <a:close/>
                </a:path>
              </a:pathLst>
            </a:custGeom>
            <a:solidFill>
              <a:srgbClr val="F48093"/>
            </a:solidFill>
            <a:ln w="10046" cap="flat">
              <a:noFill/>
              <a:prstDash val="solid"/>
              <a:miter/>
            </a:ln>
          </p:spPr>
          <p:txBody>
            <a:bodyPr rtlCol="0" anchor="ctr"/>
            <a:lstStyle/>
            <a:p>
              <a:pPr defTabSz="304815"/>
              <a:endParaRPr lang="en-PH">
                <a:solidFill>
                  <a:prstClr val="black"/>
                </a:solidFill>
                <a:latin typeface="Calibri" panose="020F0502020204030204"/>
              </a:endParaRPr>
            </a:p>
          </p:txBody>
        </p:sp>
        <p:sp>
          <p:nvSpPr>
            <p:cNvPr id="635" name="TextBox 887"/>
            <p:cNvSpPr txBox="1"/>
            <p:nvPr/>
          </p:nvSpPr>
          <p:spPr>
            <a:xfrm>
              <a:off x="3108365" y="6702492"/>
              <a:ext cx="2954403" cy="690736"/>
            </a:xfrm>
            <a:prstGeom prst="rect">
              <a:avLst/>
            </a:prstGeom>
            <a:noFill/>
          </p:spPr>
          <p:txBody>
            <a:bodyPr wrap="square" rtlCol="0">
              <a:spAutoFit/>
            </a:bodyPr>
            <a:lstStyle/>
            <a:p>
              <a:pPr algn="ctr" defTabSz="304815"/>
              <a:r>
                <a:rPr lang="en-PH" sz="2800" b="1">
                  <a:solidFill>
                    <a:prstClr val="white"/>
                  </a:solidFill>
                  <a:latin typeface="Arial" panose="020B0604020202020204" pitchFamily="34" charset="0"/>
                  <a:cs typeface="Arial" panose="020B0604020202020204" pitchFamily="34" charset="0"/>
                </a:rPr>
                <a:t>Bạn Trả lời sai rồi </a:t>
              </a:r>
              <a:r>
                <a:rPr lang="en-PH" sz="2800" b="1">
                  <a:solidFill>
                    <a:prstClr val="white"/>
                  </a:solidFill>
                  <a:latin typeface="Arial" panose="020B0604020202020204" pitchFamily="34" charset="0"/>
                  <a:cs typeface="Arial" panose="020B0604020202020204" pitchFamily="34" charset="0"/>
                  <a:sym typeface="Wingdings" panose="05000000000000000000" pitchFamily="2" charset="2"/>
                </a:rPr>
                <a:t>=(((((</a:t>
              </a:r>
              <a:endParaRPr lang="en-PH" sz="2800" b="1" dirty="0">
                <a:solidFill>
                  <a:prstClr val="white"/>
                </a:solidFill>
                <a:latin typeface="Arial" panose="020B0604020202020204" pitchFamily="34" charset="0"/>
                <a:cs typeface="Arial" panose="020B0604020202020204" pitchFamily="34" charset="0"/>
              </a:endParaRPr>
            </a:p>
          </p:txBody>
        </p:sp>
        <p:sp>
          <p:nvSpPr>
            <p:cNvPr id="636" name="Rectangle: Rounded Corners 888"/>
            <p:cNvSpPr/>
            <p:nvPr/>
          </p:nvSpPr>
          <p:spPr>
            <a:xfrm>
              <a:off x="4480414" y="5917972"/>
              <a:ext cx="98532" cy="66544"/>
            </a:xfrm>
            <a:prstGeom prst="roundRect">
              <a:avLst>
                <a:gd name="adj" fmla="val 50000"/>
              </a:avLst>
            </a:pr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sp>
          <p:nvSpPr>
            <p:cNvPr id="637" name="Freeform: Shape 889"/>
            <p:cNvSpPr/>
            <p:nvPr/>
          </p:nvSpPr>
          <p:spPr>
            <a:xfrm>
              <a:off x="4483484" y="5953514"/>
              <a:ext cx="92392" cy="31739"/>
            </a:xfrm>
            <a:custGeom>
              <a:avLst/>
              <a:gdLst>
                <a:gd name="connsiteX0" fmla="*/ 638486 w 1297360"/>
                <a:gd name="connsiteY0" fmla="*/ 0 h 445680"/>
                <a:gd name="connsiteX1" fmla="*/ 1074382 w 1297360"/>
                <a:gd name="connsiteY1" fmla="*/ 65439 h 445680"/>
                <a:gd name="connsiteX2" fmla="*/ 1297360 w 1297360"/>
                <a:gd name="connsiteY2" fmla="*/ 177224 h 445680"/>
                <a:gd name="connsiteX3" fmla="*/ 1263452 w 1297360"/>
                <a:gd name="connsiteY3" fmla="*/ 239695 h 445680"/>
                <a:gd name="connsiteX4" fmla="*/ 876040 w 1297360"/>
                <a:gd name="connsiteY4" fmla="*/ 445680 h 445680"/>
                <a:gd name="connsiteX5" fmla="*/ 426866 w 1297360"/>
                <a:gd name="connsiteY5" fmla="*/ 445680 h 445680"/>
                <a:gd name="connsiteX6" fmla="*/ 39455 w 1297360"/>
                <a:gd name="connsiteY6" fmla="*/ 239695 h 445680"/>
                <a:gd name="connsiteX7" fmla="*/ 0 w 1297360"/>
                <a:gd name="connsiteY7" fmla="*/ 167004 h 445680"/>
                <a:gd name="connsiteX8" fmla="*/ 202590 w 1297360"/>
                <a:gd name="connsiteY8" fmla="*/ 65439 h 445680"/>
                <a:gd name="connsiteX9" fmla="*/ 638486 w 1297360"/>
                <a:gd name="connsiteY9" fmla="*/ 0 h 445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7360" h="445680">
                  <a:moveTo>
                    <a:pt x="638486" y="0"/>
                  </a:moveTo>
                  <a:cubicBezTo>
                    <a:pt x="793104" y="0"/>
                    <a:pt x="940406" y="23304"/>
                    <a:pt x="1074382" y="65439"/>
                  </a:cubicBezTo>
                  <a:lnTo>
                    <a:pt x="1297360" y="177224"/>
                  </a:lnTo>
                  <a:lnTo>
                    <a:pt x="1263452" y="239695"/>
                  </a:lnTo>
                  <a:cubicBezTo>
                    <a:pt x="1179492" y="363972"/>
                    <a:pt x="1037308" y="445680"/>
                    <a:pt x="876040" y="445680"/>
                  </a:cubicBezTo>
                  <a:lnTo>
                    <a:pt x="426866" y="445680"/>
                  </a:lnTo>
                  <a:cubicBezTo>
                    <a:pt x="265598" y="445680"/>
                    <a:pt x="123414" y="363972"/>
                    <a:pt x="39455" y="239695"/>
                  </a:cubicBezTo>
                  <a:lnTo>
                    <a:pt x="0" y="167004"/>
                  </a:lnTo>
                  <a:lnTo>
                    <a:pt x="202590" y="65439"/>
                  </a:lnTo>
                  <a:cubicBezTo>
                    <a:pt x="336566" y="23304"/>
                    <a:pt x="483868" y="0"/>
                    <a:pt x="638486"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sp>
          <p:nvSpPr>
            <p:cNvPr id="638" name="Freeform: Shape 890"/>
            <p:cNvSpPr/>
            <p:nvPr/>
          </p:nvSpPr>
          <p:spPr>
            <a:xfrm>
              <a:off x="4485945" y="5917873"/>
              <a:ext cx="84943" cy="23041"/>
            </a:xfrm>
            <a:custGeom>
              <a:avLst/>
              <a:gdLst>
                <a:gd name="connsiteX0" fmla="*/ 390328 w 1192765"/>
                <a:gd name="connsiteY0" fmla="*/ 0 h 323541"/>
                <a:gd name="connsiteX1" fmla="*/ 839502 w 1192765"/>
                <a:gd name="connsiteY1" fmla="*/ 0 h 323541"/>
                <a:gd name="connsiteX2" fmla="*/ 1169864 w 1192765"/>
                <a:gd name="connsiteY2" fmla="*/ 136840 h 323541"/>
                <a:gd name="connsiteX3" fmla="*/ 1192765 w 1192765"/>
                <a:gd name="connsiteY3" fmla="*/ 164597 h 323541"/>
                <a:gd name="connsiteX4" fmla="*/ 1192765 w 1192765"/>
                <a:gd name="connsiteY4" fmla="*/ 243006 h 323541"/>
                <a:gd name="connsiteX5" fmla="*/ 1112230 w 1192765"/>
                <a:gd name="connsiteY5" fmla="*/ 323541 h 323541"/>
                <a:gd name="connsiteX6" fmla="*/ 80535 w 1192765"/>
                <a:gd name="connsiteY6" fmla="*/ 323541 h 323541"/>
                <a:gd name="connsiteX7" fmla="*/ 0 w 1192765"/>
                <a:gd name="connsiteY7" fmla="*/ 243006 h 323541"/>
                <a:gd name="connsiteX8" fmla="*/ 0 w 1192765"/>
                <a:gd name="connsiteY8" fmla="*/ 211358 h 323541"/>
                <a:gd name="connsiteX9" fmla="*/ 2917 w 1192765"/>
                <a:gd name="connsiteY9" fmla="*/ 205985 h 323541"/>
                <a:gd name="connsiteX10" fmla="*/ 390328 w 1192765"/>
                <a:gd name="connsiteY10" fmla="*/ 0 h 323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2765" h="323541">
                  <a:moveTo>
                    <a:pt x="390328" y="0"/>
                  </a:moveTo>
                  <a:lnTo>
                    <a:pt x="839502" y="0"/>
                  </a:lnTo>
                  <a:cubicBezTo>
                    <a:pt x="968517" y="0"/>
                    <a:pt x="1085317" y="52293"/>
                    <a:pt x="1169864" y="136840"/>
                  </a:cubicBezTo>
                  <a:lnTo>
                    <a:pt x="1192765" y="164597"/>
                  </a:lnTo>
                  <a:lnTo>
                    <a:pt x="1192765" y="243006"/>
                  </a:lnTo>
                  <a:cubicBezTo>
                    <a:pt x="1192765" y="287484"/>
                    <a:pt x="1156708" y="323541"/>
                    <a:pt x="1112230" y="323541"/>
                  </a:cubicBezTo>
                  <a:lnTo>
                    <a:pt x="80535" y="323541"/>
                  </a:lnTo>
                  <a:cubicBezTo>
                    <a:pt x="36057" y="323541"/>
                    <a:pt x="0" y="287484"/>
                    <a:pt x="0" y="243006"/>
                  </a:cubicBezTo>
                  <a:lnTo>
                    <a:pt x="0" y="211358"/>
                  </a:lnTo>
                  <a:lnTo>
                    <a:pt x="2917" y="205985"/>
                  </a:lnTo>
                  <a:cubicBezTo>
                    <a:pt x="86876" y="81708"/>
                    <a:pt x="229060" y="0"/>
                    <a:pt x="390328"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pic>
          <p:nvPicPr>
            <p:cNvPr id="639" name="Graphic 891"/>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4947239" y="5952946"/>
              <a:ext cx="97990" cy="97990"/>
            </a:xfrm>
            <a:prstGeom prst="rect">
              <a:avLst/>
            </a:prstGeom>
          </p:spPr>
        </p:pic>
      </p:grpSp>
      <p:sp>
        <p:nvSpPr>
          <p:cNvPr id="705" name="try again"/>
          <p:cNvSpPr/>
          <p:nvPr/>
        </p:nvSpPr>
        <p:spPr>
          <a:xfrm>
            <a:off x="4802334" y="10173135"/>
            <a:ext cx="2741351" cy="5596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r>
              <a:rPr lang="en-PH" sz="2800" dirty="0">
                <a:solidFill>
                  <a:srgbClr val="F48093"/>
                </a:solidFill>
                <a:latin typeface="Gilroy ExtraBold" panose="00000900000000000000" pitchFamily="50" charset="0"/>
              </a:rPr>
              <a:t>Try again</a:t>
            </a:r>
            <a:endParaRPr lang="en-PH" sz="3200" dirty="0">
              <a:solidFill>
                <a:srgbClr val="F48093"/>
              </a:solidFill>
              <a:latin typeface="Gilroy ExtraBold" panose="00000900000000000000" pitchFamily="50" charset="0"/>
            </a:endParaRPr>
          </a:p>
        </p:txBody>
      </p:sp>
      <p:grpSp>
        <p:nvGrpSpPr>
          <p:cNvPr id="8" name="Nhóm 7"/>
          <p:cNvGrpSpPr/>
          <p:nvPr/>
        </p:nvGrpSpPr>
        <p:grpSpPr>
          <a:xfrm>
            <a:off x="-49962" y="6909832"/>
            <a:ext cx="12307651" cy="4223128"/>
            <a:chOff x="15727" y="6926854"/>
            <a:chExt cx="12212499" cy="4223128"/>
          </a:xfrm>
        </p:grpSpPr>
        <p:sp>
          <p:nvSpPr>
            <p:cNvPr id="708" name="Freeform: Shape 351"/>
            <p:cNvSpPr/>
            <p:nvPr/>
          </p:nvSpPr>
          <p:spPr>
            <a:xfrm>
              <a:off x="15727" y="8175751"/>
              <a:ext cx="12212499" cy="2974231"/>
            </a:xfrm>
            <a:custGeom>
              <a:avLst/>
              <a:gdLst>
                <a:gd name="connsiteX0" fmla="*/ 180643 w 9144000"/>
                <a:gd name="connsiteY0" fmla="*/ 0 h 2120697"/>
                <a:gd name="connsiteX1" fmla="*/ 8963357 w 9144000"/>
                <a:gd name="connsiteY1" fmla="*/ 0 h 2120697"/>
                <a:gd name="connsiteX2" fmla="*/ 9144000 w 9144000"/>
                <a:gd name="connsiteY2" fmla="*/ 180643 h 2120697"/>
                <a:gd name="connsiteX3" fmla="*/ 9144000 w 9144000"/>
                <a:gd name="connsiteY3" fmla="*/ 2120697 h 2120697"/>
                <a:gd name="connsiteX4" fmla="*/ 0 w 9144000"/>
                <a:gd name="connsiteY4" fmla="*/ 2120697 h 2120697"/>
                <a:gd name="connsiteX5" fmla="*/ 0 w 9144000"/>
                <a:gd name="connsiteY5" fmla="*/ 180643 h 2120697"/>
                <a:gd name="connsiteX6" fmla="*/ 180643 w 9144000"/>
                <a:gd name="connsiteY6" fmla="*/ 0 h 2120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2120697">
                  <a:moveTo>
                    <a:pt x="180643" y="0"/>
                  </a:moveTo>
                  <a:lnTo>
                    <a:pt x="8963357" y="0"/>
                  </a:lnTo>
                  <a:cubicBezTo>
                    <a:pt x="9063123" y="0"/>
                    <a:pt x="9144000" y="80877"/>
                    <a:pt x="9144000" y="180643"/>
                  </a:cubicBezTo>
                  <a:lnTo>
                    <a:pt x="9144000" y="2120697"/>
                  </a:lnTo>
                  <a:lnTo>
                    <a:pt x="0" y="2120697"/>
                  </a:lnTo>
                  <a:lnTo>
                    <a:pt x="0" y="180643"/>
                  </a:lnTo>
                  <a:cubicBezTo>
                    <a:pt x="0" y="80877"/>
                    <a:pt x="80877" y="0"/>
                    <a:pt x="180643" y="0"/>
                  </a:cubicBez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a:solidFill>
                  <a:prstClr val="white"/>
                </a:solidFill>
                <a:latin typeface="Calibri" panose="020F0502020204030204"/>
              </a:endParaRPr>
            </a:p>
          </p:txBody>
        </p:sp>
        <p:grpSp>
          <p:nvGrpSpPr>
            <p:cNvPr id="709" name="Group 352"/>
            <p:cNvGrpSpPr/>
            <p:nvPr/>
          </p:nvGrpSpPr>
          <p:grpSpPr>
            <a:xfrm>
              <a:off x="5119915" y="6926854"/>
              <a:ext cx="1873012" cy="2522416"/>
              <a:chOff x="877552" y="1545018"/>
              <a:chExt cx="2573760" cy="3300778"/>
            </a:xfrm>
          </p:grpSpPr>
          <p:sp>
            <p:nvSpPr>
              <p:cNvPr id="715" name="Freeform: Shape 358"/>
              <p:cNvSpPr/>
              <p:nvPr/>
            </p:nvSpPr>
            <p:spPr>
              <a:xfrm>
                <a:off x="877552" y="1545018"/>
                <a:ext cx="2573760" cy="2436855"/>
              </a:xfrm>
              <a:custGeom>
                <a:avLst/>
                <a:gdLst>
                  <a:gd name="connsiteX0" fmla="*/ 1286880 w 2573760"/>
                  <a:gd name="connsiteY0" fmla="*/ 0 h 2436855"/>
                  <a:gd name="connsiteX1" fmla="*/ 2573760 w 2573760"/>
                  <a:gd name="connsiteY1" fmla="*/ 1286880 h 2436855"/>
                  <a:gd name="connsiteX2" fmla="*/ 2472631 w 2573760"/>
                  <a:gd name="connsiteY2" fmla="*/ 1787792 h 2436855"/>
                  <a:gd name="connsiteX3" fmla="*/ 2439988 w 2573760"/>
                  <a:gd name="connsiteY3" fmla="*/ 1855553 h 2436855"/>
                  <a:gd name="connsiteX4" fmla="*/ 2386760 w 2573760"/>
                  <a:gd name="connsiteY4" fmla="*/ 1926734 h 2436855"/>
                  <a:gd name="connsiteX5" fmla="*/ 1305071 w 2573760"/>
                  <a:gd name="connsiteY5" fmla="*/ 2436855 h 2436855"/>
                  <a:gd name="connsiteX6" fmla="*/ 72470 w 2573760"/>
                  <a:gd name="connsiteY6" fmla="*/ 1703241 h 2436855"/>
                  <a:gd name="connsiteX7" fmla="*/ 62953 w 2573760"/>
                  <a:gd name="connsiteY7" fmla="*/ 1683484 h 2436855"/>
                  <a:gd name="connsiteX8" fmla="*/ 57856 w 2573760"/>
                  <a:gd name="connsiteY8" fmla="*/ 1669559 h 2436855"/>
                  <a:gd name="connsiteX9" fmla="*/ 0 w 2573760"/>
                  <a:gd name="connsiteY9" fmla="*/ 1286880 h 2436855"/>
                  <a:gd name="connsiteX10" fmla="*/ 1286880 w 2573760"/>
                  <a:gd name="connsiteY10" fmla="*/ 0 h 243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3760" h="2436855">
                    <a:moveTo>
                      <a:pt x="1286880" y="0"/>
                    </a:moveTo>
                    <a:cubicBezTo>
                      <a:pt x="1997604" y="0"/>
                      <a:pt x="2573760" y="576156"/>
                      <a:pt x="2573760" y="1286880"/>
                    </a:cubicBezTo>
                    <a:cubicBezTo>
                      <a:pt x="2573760" y="1464561"/>
                      <a:pt x="2537750" y="1633832"/>
                      <a:pt x="2472631" y="1787792"/>
                    </a:cubicBezTo>
                    <a:lnTo>
                      <a:pt x="2439988" y="1855553"/>
                    </a:lnTo>
                    <a:lnTo>
                      <a:pt x="2386760" y="1926734"/>
                    </a:lnTo>
                    <a:cubicBezTo>
                      <a:pt x="2129651" y="2238278"/>
                      <a:pt x="1740551" y="2436855"/>
                      <a:pt x="1305071" y="2436855"/>
                    </a:cubicBezTo>
                    <a:cubicBezTo>
                      <a:pt x="772818" y="2436855"/>
                      <a:pt x="309848" y="2140215"/>
                      <a:pt x="72470" y="1703241"/>
                    </a:cubicBezTo>
                    <a:lnTo>
                      <a:pt x="62953" y="1683484"/>
                    </a:lnTo>
                    <a:lnTo>
                      <a:pt x="57856" y="1669559"/>
                    </a:lnTo>
                    <a:cubicBezTo>
                      <a:pt x="20256" y="1548671"/>
                      <a:pt x="0" y="1420141"/>
                      <a:pt x="0" y="1286880"/>
                    </a:cubicBezTo>
                    <a:cubicBezTo>
                      <a:pt x="0" y="576156"/>
                      <a:pt x="576156" y="0"/>
                      <a:pt x="1286880" y="0"/>
                    </a:cubicBez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sp>
            <p:nvSpPr>
              <p:cNvPr id="716" name="Freeform: Shape 359"/>
              <p:cNvSpPr/>
              <p:nvPr/>
            </p:nvSpPr>
            <p:spPr>
              <a:xfrm>
                <a:off x="940506" y="322373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nvGrpSpPr>
              <p:cNvPr id="717" name="Group 360"/>
              <p:cNvGrpSpPr/>
              <p:nvPr/>
            </p:nvGrpSpPr>
            <p:grpSpPr>
              <a:xfrm>
                <a:off x="1237986" y="1637676"/>
                <a:ext cx="1758490" cy="2694426"/>
                <a:chOff x="181346" y="1199439"/>
                <a:chExt cx="2937576" cy="4501065"/>
              </a:xfrm>
            </p:grpSpPr>
            <p:sp>
              <p:nvSpPr>
                <p:cNvPr id="727" name="Rectangle 7"/>
                <p:cNvSpPr/>
                <p:nvPr/>
              </p:nvSpPr>
              <p:spPr>
                <a:xfrm>
                  <a:off x="861900" y="1931457"/>
                  <a:ext cx="1031829" cy="1219446"/>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28" name="Oval 371"/>
                <p:cNvSpPr/>
                <p:nvPr/>
              </p:nvSpPr>
              <p:spPr>
                <a:xfrm rot="826891">
                  <a:off x="1717765" y="1400594"/>
                  <a:ext cx="627191" cy="898932"/>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29" name="Oval 372"/>
                <p:cNvSpPr/>
                <p:nvPr/>
              </p:nvSpPr>
              <p:spPr>
                <a:xfrm rot="7541460">
                  <a:off x="1662416" y="1954145"/>
                  <a:ext cx="627191" cy="898932"/>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0" name="Oval 373"/>
                <p:cNvSpPr/>
                <p:nvPr/>
              </p:nvSpPr>
              <p:spPr>
                <a:xfrm>
                  <a:off x="955965" y="1403928"/>
                  <a:ext cx="1174156" cy="1043708"/>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1" name="Rectangle 20"/>
                <p:cNvSpPr/>
                <p:nvPr/>
              </p:nvSpPr>
              <p:spPr>
                <a:xfrm>
                  <a:off x="476017" y="3178193"/>
                  <a:ext cx="497109" cy="1123274"/>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2" name="Rectangle 21"/>
                <p:cNvSpPr/>
                <p:nvPr/>
              </p:nvSpPr>
              <p:spPr>
                <a:xfrm>
                  <a:off x="808175" y="3075391"/>
                  <a:ext cx="777145" cy="2432652"/>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3" name="Rectangle 22"/>
                <p:cNvSpPr/>
                <p:nvPr/>
              </p:nvSpPr>
              <p:spPr>
                <a:xfrm>
                  <a:off x="2113234" y="3068493"/>
                  <a:ext cx="587398" cy="2451025"/>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4" name="Rectangle 23"/>
                <p:cNvSpPr/>
                <p:nvPr/>
              </p:nvSpPr>
              <p:spPr>
                <a:xfrm>
                  <a:off x="2434165" y="3146977"/>
                  <a:ext cx="480700" cy="1127438"/>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5" name="Rectangle 13"/>
                <p:cNvSpPr/>
                <p:nvPr/>
              </p:nvSpPr>
              <p:spPr>
                <a:xfrm>
                  <a:off x="1169509" y="2820366"/>
                  <a:ext cx="949146" cy="62960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6" name="Rectangle: Rounded Corners 379"/>
                <p:cNvSpPr/>
                <p:nvPr/>
              </p:nvSpPr>
              <p:spPr>
                <a:xfrm>
                  <a:off x="1174764" y="1635786"/>
                  <a:ext cx="1072076" cy="1359074"/>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7" name="Rectangle 19"/>
                <p:cNvSpPr/>
                <p:nvPr/>
              </p:nvSpPr>
              <p:spPr>
                <a:xfrm>
                  <a:off x="1222807" y="3072415"/>
                  <a:ext cx="1063193" cy="2315655"/>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8" name="Oval 381"/>
                <p:cNvSpPr/>
                <p:nvPr/>
              </p:nvSpPr>
              <p:spPr>
                <a:xfrm rot="4801032">
                  <a:off x="1027699" y="2354013"/>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39" name="Oval 382"/>
                <p:cNvSpPr/>
                <p:nvPr/>
              </p:nvSpPr>
              <p:spPr>
                <a:xfrm rot="6270557">
                  <a:off x="2093021" y="2297261"/>
                  <a:ext cx="325369" cy="213779"/>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40" name="Freeform: Shape 383"/>
                <p:cNvSpPr/>
                <p:nvPr/>
              </p:nvSpPr>
              <p:spPr>
                <a:xfrm>
                  <a:off x="1109920" y="1604215"/>
                  <a:ext cx="1211912" cy="73885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41" name="Freeform: Shape 384"/>
                <p:cNvSpPr/>
                <p:nvPr/>
              </p:nvSpPr>
              <p:spPr>
                <a:xfrm>
                  <a:off x="181346" y="1199439"/>
                  <a:ext cx="2925600" cy="3531849"/>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r>
                    <a:rPr lang="en-PH" sz="1237" dirty="0">
                      <a:solidFill>
                        <a:prstClr val="white"/>
                      </a:solidFill>
                      <a:latin typeface="Calibri" panose="020F0502020204030204"/>
                    </a:rPr>
                    <a:t>a</a:t>
                  </a:r>
                </a:p>
              </p:txBody>
            </p:sp>
            <p:sp>
              <p:nvSpPr>
                <p:cNvPr id="742" name="Freeform: Shape 385"/>
                <p:cNvSpPr/>
                <p:nvPr/>
              </p:nvSpPr>
              <p:spPr>
                <a:xfrm>
                  <a:off x="307936" y="1211487"/>
                  <a:ext cx="2810986" cy="3518075"/>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dirty="0">
                    <a:solidFill>
                      <a:prstClr val="white"/>
                    </a:solidFill>
                    <a:latin typeface="Calibri" panose="020F0502020204030204"/>
                  </a:endParaRPr>
                </a:p>
              </p:txBody>
            </p:sp>
            <p:sp>
              <p:nvSpPr>
                <p:cNvPr id="743" name="Rectangle: Rounded Corners 55"/>
                <p:cNvSpPr/>
                <p:nvPr/>
              </p:nvSpPr>
              <p:spPr>
                <a:xfrm>
                  <a:off x="702191" y="3742955"/>
                  <a:ext cx="2107574" cy="1957549"/>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744" name="Rectangle: Rounded Corners 387"/>
                <p:cNvSpPr/>
                <p:nvPr/>
              </p:nvSpPr>
              <p:spPr>
                <a:xfrm>
                  <a:off x="1562608" y="3373787"/>
                  <a:ext cx="350700" cy="573994"/>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45" name="Rectangle: Rounded Corners 388"/>
                <p:cNvSpPr/>
                <p:nvPr/>
              </p:nvSpPr>
              <p:spPr>
                <a:xfrm>
                  <a:off x="978790" y="1561709"/>
                  <a:ext cx="1522037" cy="2035494"/>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46" name="Oval 389"/>
                <p:cNvSpPr/>
                <p:nvPr/>
              </p:nvSpPr>
              <p:spPr>
                <a:xfrm rot="19109762">
                  <a:off x="773495" y="1363883"/>
                  <a:ext cx="1388430" cy="1123167"/>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47" name="Oval 390"/>
                <p:cNvSpPr/>
                <p:nvPr/>
              </p:nvSpPr>
              <p:spPr>
                <a:xfrm rot="19811341">
                  <a:off x="1972381" y="1590570"/>
                  <a:ext cx="680496" cy="992353"/>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48" name="Oval 227"/>
                <p:cNvSpPr/>
                <p:nvPr/>
              </p:nvSpPr>
              <p:spPr>
                <a:xfrm rot="19109762">
                  <a:off x="714405" y="1341482"/>
                  <a:ext cx="1522112" cy="1070858"/>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49" name="Oval 392"/>
                <p:cNvSpPr/>
                <p:nvPr/>
              </p:nvSpPr>
              <p:spPr>
                <a:xfrm rot="19811341">
                  <a:off x="2019460" y="1561708"/>
                  <a:ext cx="641824" cy="1017747"/>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50" name="Oval 393"/>
                <p:cNvSpPr/>
                <p:nvPr/>
              </p:nvSpPr>
              <p:spPr>
                <a:xfrm>
                  <a:off x="1106888" y="2915604"/>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51" name="Oval 394"/>
                <p:cNvSpPr/>
                <p:nvPr/>
              </p:nvSpPr>
              <p:spPr>
                <a:xfrm>
                  <a:off x="2101363" y="2918918"/>
                  <a:ext cx="261617" cy="261617"/>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752" name="Rectangle: Rounded Corners 395"/>
                <p:cNvSpPr/>
                <p:nvPr/>
              </p:nvSpPr>
              <p:spPr>
                <a:xfrm>
                  <a:off x="1205530" y="2506998"/>
                  <a:ext cx="219996" cy="9435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53" name="Rectangle: Rounded Corners 396"/>
                <p:cNvSpPr/>
                <p:nvPr/>
              </p:nvSpPr>
              <p:spPr>
                <a:xfrm>
                  <a:off x="2030167" y="2506997"/>
                  <a:ext cx="219996" cy="94354"/>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754" name="Group 397"/>
                <p:cNvGrpSpPr/>
                <p:nvPr/>
              </p:nvGrpSpPr>
              <p:grpSpPr>
                <a:xfrm rot="388752">
                  <a:off x="1164127" y="2654365"/>
                  <a:ext cx="358530" cy="409272"/>
                  <a:chOff x="4187699" y="2705837"/>
                  <a:chExt cx="369137" cy="421380"/>
                </a:xfrm>
              </p:grpSpPr>
              <p:sp>
                <p:nvSpPr>
                  <p:cNvPr id="781" name="Block Arc 424"/>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782" name="Oval 425"/>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83" name="Oval 426"/>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755" name="Rectangle: Rounded Corners 398"/>
                <p:cNvSpPr/>
                <p:nvPr/>
              </p:nvSpPr>
              <p:spPr>
                <a:xfrm rot="1906099">
                  <a:off x="1185271" y="2666449"/>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grpSp>
              <p:nvGrpSpPr>
                <p:cNvPr id="756" name="Group 399"/>
                <p:cNvGrpSpPr/>
                <p:nvPr/>
              </p:nvGrpSpPr>
              <p:grpSpPr>
                <a:xfrm rot="21211248" flipH="1">
                  <a:off x="1925028" y="2642469"/>
                  <a:ext cx="358530" cy="409272"/>
                  <a:chOff x="4187699" y="2705837"/>
                  <a:chExt cx="369137" cy="421380"/>
                </a:xfrm>
              </p:grpSpPr>
              <p:sp>
                <p:nvSpPr>
                  <p:cNvPr id="778" name="Block Arc 42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black"/>
                      </a:solidFill>
                      <a:latin typeface="Calibri" panose="020F0502020204030204"/>
                    </a:endParaRPr>
                  </a:p>
                </p:txBody>
              </p:sp>
              <p:sp>
                <p:nvSpPr>
                  <p:cNvPr id="779" name="Oval 42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80" name="Oval 42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grpSp>
            <p:sp>
              <p:nvSpPr>
                <p:cNvPr id="757" name="Rectangle: Rounded Corners 400"/>
                <p:cNvSpPr/>
                <p:nvPr/>
              </p:nvSpPr>
              <p:spPr>
                <a:xfrm rot="19693901" flipV="1">
                  <a:off x="2139227" y="2648763"/>
                  <a:ext cx="104854" cy="4721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58" name="Rectangle: Rounded Corners 401"/>
                <p:cNvSpPr/>
                <p:nvPr/>
              </p:nvSpPr>
              <p:spPr>
                <a:xfrm>
                  <a:off x="1638740" y="2952402"/>
                  <a:ext cx="219996" cy="94354"/>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59" name="Freeform: Shape 402"/>
                <p:cNvSpPr/>
                <p:nvPr/>
              </p:nvSpPr>
              <p:spPr>
                <a:xfrm>
                  <a:off x="778560" y="3737326"/>
                  <a:ext cx="2027181" cy="1953069"/>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760" name="Freeform: Shape 403"/>
                <p:cNvSpPr/>
                <p:nvPr/>
              </p:nvSpPr>
              <p:spPr>
                <a:xfrm>
                  <a:off x="1561226" y="3737326"/>
                  <a:ext cx="355371" cy="201540"/>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1237">
                    <a:solidFill>
                      <a:prstClr val="white"/>
                    </a:solidFill>
                    <a:latin typeface="Calibri" panose="020F0502020204030204"/>
                  </a:endParaRPr>
                </a:p>
              </p:txBody>
            </p:sp>
            <p:sp>
              <p:nvSpPr>
                <p:cNvPr id="761" name="Rectangle: Rounded Corners 404"/>
                <p:cNvSpPr/>
                <p:nvPr/>
              </p:nvSpPr>
              <p:spPr>
                <a:xfrm>
                  <a:off x="850399" y="2747475"/>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2" name="Rectangle: Rounded Corners 405"/>
                <p:cNvSpPr/>
                <p:nvPr/>
              </p:nvSpPr>
              <p:spPr>
                <a:xfrm>
                  <a:off x="2377629" y="2751957"/>
                  <a:ext cx="237903" cy="30093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3" name="Oval 406"/>
                <p:cNvSpPr/>
                <p:nvPr/>
              </p:nvSpPr>
              <p:spPr>
                <a:xfrm>
                  <a:off x="916050"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4" name="Oval 407"/>
                <p:cNvSpPr/>
                <p:nvPr/>
              </p:nvSpPr>
              <p:spPr>
                <a:xfrm>
                  <a:off x="2499039" y="3005168"/>
                  <a:ext cx="69648" cy="6964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5" name="Oval 408"/>
                <p:cNvSpPr/>
                <p:nvPr/>
              </p:nvSpPr>
              <p:spPr>
                <a:xfrm>
                  <a:off x="1269268" y="2683088"/>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6" name="Oval 409"/>
                <p:cNvSpPr/>
                <p:nvPr/>
              </p:nvSpPr>
              <p:spPr>
                <a:xfrm flipH="1">
                  <a:off x="2030167" y="2671189"/>
                  <a:ext cx="149976" cy="14997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7" name="Freeform: Shape 410"/>
                <p:cNvSpPr/>
                <p:nvPr/>
              </p:nvSpPr>
              <p:spPr>
                <a:xfrm>
                  <a:off x="930060" y="1742987"/>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sp>
              <p:nvSpPr>
                <p:cNvPr id="768" name="Freeform: Shape 411"/>
                <p:cNvSpPr/>
                <p:nvPr/>
              </p:nvSpPr>
              <p:spPr>
                <a:xfrm flipH="1">
                  <a:off x="1998119" y="1656179"/>
                  <a:ext cx="485600" cy="545519"/>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a:solidFill>
                      <a:prstClr val="white"/>
                    </a:solidFill>
                    <a:latin typeface="Calibri" panose="020F0502020204030204"/>
                  </a:endParaRPr>
                </a:p>
              </p:txBody>
            </p:sp>
            <p:cxnSp>
              <p:nvCxnSpPr>
                <p:cNvPr id="769" name="Straight Connector 412"/>
                <p:cNvCxnSpPr/>
                <p:nvPr/>
              </p:nvCxnSpPr>
              <p:spPr>
                <a:xfrm flipH="1">
                  <a:off x="1131439" y="4616077"/>
                  <a:ext cx="78073" cy="644985"/>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cxnSp>
              <p:nvCxnSpPr>
                <p:cNvPr id="770" name="Straight Connector 413"/>
                <p:cNvCxnSpPr/>
                <p:nvPr/>
              </p:nvCxnSpPr>
              <p:spPr>
                <a:xfrm>
                  <a:off x="2438184" y="4599000"/>
                  <a:ext cx="53131" cy="438938"/>
                </a:xfrm>
                <a:prstGeom prst="line">
                  <a:avLst/>
                </a:prstGeom>
                <a:ln w="19050">
                  <a:solidFill>
                    <a:srgbClr val="F9CB42"/>
                  </a:solidFill>
                </a:ln>
              </p:spPr>
              <p:style>
                <a:lnRef idx="1">
                  <a:schemeClr val="accent1"/>
                </a:lnRef>
                <a:fillRef idx="0">
                  <a:schemeClr val="accent1"/>
                </a:fillRef>
                <a:effectRef idx="0">
                  <a:schemeClr val="accent1"/>
                </a:effectRef>
                <a:fontRef idx="minor">
                  <a:schemeClr val="tx1"/>
                </a:fontRef>
              </p:style>
            </p:cxnSp>
            <p:sp>
              <p:nvSpPr>
                <p:cNvPr id="771" name="Freeform: Shape 414"/>
                <p:cNvSpPr/>
                <p:nvPr/>
              </p:nvSpPr>
              <p:spPr>
                <a:xfrm>
                  <a:off x="1327492" y="3737878"/>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72" name="Freeform: Shape 415"/>
                <p:cNvSpPr/>
                <p:nvPr/>
              </p:nvSpPr>
              <p:spPr>
                <a:xfrm flipH="1">
                  <a:off x="1746173" y="3732707"/>
                  <a:ext cx="424865" cy="84042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73" name="Rectangle: Rounded Corners 416"/>
                <p:cNvSpPr/>
                <p:nvPr/>
              </p:nvSpPr>
              <p:spPr>
                <a:xfrm>
                  <a:off x="1601533" y="4577815"/>
                  <a:ext cx="304706" cy="460123"/>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74" name="Oval 417"/>
                <p:cNvSpPr/>
                <p:nvPr/>
              </p:nvSpPr>
              <p:spPr>
                <a:xfrm>
                  <a:off x="1679235" y="4667553"/>
                  <a:ext cx="140913" cy="14091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75" name="Rectangle: Rounded Corners 418"/>
                <p:cNvSpPr/>
                <p:nvPr/>
              </p:nvSpPr>
              <p:spPr>
                <a:xfrm>
                  <a:off x="1709073" y="4753019"/>
                  <a:ext cx="87663" cy="82497"/>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76" name="Oval 419"/>
                <p:cNvSpPr/>
                <p:nvPr/>
              </p:nvSpPr>
              <p:spPr>
                <a:xfrm>
                  <a:off x="1729076" y="4705852"/>
                  <a:ext cx="48735" cy="48735"/>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2040">
                    <a:solidFill>
                      <a:prstClr val="white"/>
                    </a:solidFill>
                    <a:latin typeface="Calibri" panose="020F0502020204030204"/>
                  </a:endParaRPr>
                </a:p>
              </p:txBody>
            </p:sp>
            <p:sp>
              <p:nvSpPr>
                <p:cNvPr id="777" name="Freeform: Shape 420"/>
                <p:cNvSpPr/>
                <p:nvPr/>
              </p:nvSpPr>
              <p:spPr>
                <a:xfrm>
                  <a:off x="1683945" y="4779008"/>
                  <a:ext cx="140914" cy="117981"/>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sz="2040">
                    <a:solidFill>
                      <a:prstClr val="white"/>
                    </a:solidFill>
                    <a:latin typeface="Calibri" panose="020F0502020204030204"/>
                  </a:endParaRPr>
                </a:p>
              </p:txBody>
            </p:sp>
          </p:grpSp>
          <p:grpSp>
            <p:nvGrpSpPr>
              <p:cNvPr id="718" name="Group 361"/>
              <p:cNvGrpSpPr/>
              <p:nvPr/>
            </p:nvGrpSpPr>
            <p:grpSpPr>
              <a:xfrm>
                <a:off x="2038770" y="2805991"/>
                <a:ext cx="279193" cy="134007"/>
                <a:chOff x="11738403" y="5361779"/>
                <a:chExt cx="471124" cy="226131"/>
              </a:xfrm>
            </p:grpSpPr>
            <p:sp>
              <p:nvSpPr>
                <p:cNvPr id="724" name="Freeform: Shape 367"/>
                <p:cNvSpPr/>
                <p:nvPr/>
              </p:nvSpPr>
              <p:spPr>
                <a:xfrm>
                  <a:off x="11738403" y="5361779"/>
                  <a:ext cx="471124" cy="226131"/>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sp>
              <p:nvSpPr>
                <p:cNvPr id="725" name="Freeform: Shape 368"/>
                <p:cNvSpPr/>
                <p:nvPr/>
              </p:nvSpPr>
              <p:spPr>
                <a:xfrm>
                  <a:off x="11763063" y="5361779"/>
                  <a:ext cx="419314" cy="68127"/>
                </a:xfrm>
                <a:custGeom>
                  <a:avLst/>
                  <a:gdLst>
                    <a:gd name="connsiteX0" fmla="*/ 0 w 419314"/>
                    <a:gd name="connsiteY0" fmla="*/ 0 h 87994"/>
                    <a:gd name="connsiteX1" fmla="*/ 419314 w 419314"/>
                    <a:gd name="connsiteY1" fmla="*/ 0 h 87994"/>
                    <a:gd name="connsiteX2" fmla="*/ 419314 w 419314"/>
                    <a:gd name="connsiteY2" fmla="*/ 34867 h 87994"/>
                    <a:gd name="connsiteX3" fmla="*/ 366187 w 419314"/>
                    <a:gd name="connsiteY3" fmla="*/ 87994 h 87994"/>
                    <a:gd name="connsiteX4" fmla="*/ 53127 w 419314"/>
                    <a:gd name="connsiteY4" fmla="*/ 87994 h 87994"/>
                    <a:gd name="connsiteX5" fmla="*/ 0 w 419314"/>
                    <a:gd name="connsiteY5" fmla="*/ 34867 h 8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14" h="87994">
                      <a:moveTo>
                        <a:pt x="0" y="0"/>
                      </a:moveTo>
                      <a:lnTo>
                        <a:pt x="419314" y="0"/>
                      </a:lnTo>
                      <a:lnTo>
                        <a:pt x="419314" y="34867"/>
                      </a:lnTo>
                      <a:cubicBezTo>
                        <a:pt x="419314" y="64208"/>
                        <a:pt x="395528" y="87994"/>
                        <a:pt x="366187" y="87994"/>
                      </a:cubicBezTo>
                      <a:lnTo>
                        <a:pt x="53127" y="87994"/>
                      </a:lnTo>
                      <a:cubicBezTo>
                        <a:pt x="23786" y="87994"/>
                        <a:pt x="0" y="64208"/>
                        <a:pt x="0" y="34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sp>
              <p:nvSpPr>
                <p:cNvPr id="726" name="Freeform: Shape 369"/>
                <p:cNvSpPr/>
                <p:nvPr/>
              </p:nvSpPr>
              <p:spPr>
                <a:xfrm>
                  <a:off x="11813549" y="5474844"/>
                  <a:ext cx="320078" cy="113066"/>
                </a:xfrm>
                <a:custGeom>
                  <a:avLst/>
                  <a:gdLst>
                    <a:gd name="connsiteX0" fmla="*/ 159171 w 320078"/>
                    <a:gd name="connsiteY0" fmla="*/ 0 h 113066"/>
                    <a:gd name="connsiteX1" fmla="*/ 250862 w 320078"/>
                    <a:gd name="connsiteY1" fmla="*/ 13765 h 113066"/>
                    <a:gd name="connsiteX2" fmla="*/ 320078 w 320078"/>
                    <a:gd name="connsiteY2" fmla="*/ 48465 h 113066"/>
                    <a:gd name="connsiteX3" fmla="*/ 310928 w 320078"/>
                    <a:gd name="connsiteY3" fmla="*/ 59034 h 113066"/>
                    <a:gd name="connsiteX4" fmla="*/ 160416 w 320078"/>
                    <a:gd name="connsiteY4" fmla="*/ 113066 h 113066"/>
                    <a:gd name="connsiteX5" fmla="*/ 9904 w 320078"/>
                    <a:gd name="connsiteY5" fmla="*/ 59034 h 113066"/>
                    <a:gd name="connsiteX6" fmla="*/ 0 w 320078"/>
                    <a:gd name="connsiteY6" fmla="*/ 47595 h 113066"/>
                    <a:gd name="connsiteX7" fmla="*/ 67480 w 320078"/>
                    <a:gd name="connsiteY7" fmla="*/ 13765 h 113066"/>
                    <a:gd name="connsiteX8" fmla="*/ 159171 w 320078"/>
                    <a:gd name="connsiteY8" fmla="*/ 0 h 1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78" h="113066">
                      <a:moveTo>
                        <a:pt x="159171" y="0"/>
                      </a:moveTo>
                      <a:cubicBezTo>
                        <a:pt x="191695" y="0"/>
                        <a:pt x="222680" y="4902"/>
                        <a:pt x="250862" y="13765"/>
                      </a:cubicBezTo>
                      <a:lnTo>
                        <a:pt x="320078" y="48465"/>
                      </a:lnTo>
                      <a:lnTo>
                        <a:pt x="310928" y="59034"/>
                      </a:lnTo>
                      <a:cubicBezTo>
                        <a:pt x="270026" y="92789"/>
                        <a:pt x="217589" y="113066"/>
                        <a:pt x="160416" y="113066"/>
                      </a:cubicBezTo>
                      <a:cubicBezTo>
                        <a:pt x="103243" y="113066"/>
                        <a:pt x="50806" y="92789"/>
                        <a:pt x="9904" y="59034"/>
                      </a:cubicBezTo>
                      <a:lnTo>
                        <a:pt x="0" y="47595"/>
                      </a:lnTo>
                      <a:lnTo>
                        <a:pt x="67480" y="13765"/>
                      </a:lnTo>
                      <a:cubicBezTo>
                        <a:pt x="95662" y="4902"/>
                        <a:pt x="126647" y="0"/>
                        <a:pt x="15917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grpSp>
            <p:nvGrpSpPr>
              <p:cNvPr id="719" name="Group 362"/>
              <p:cNvGrpSpPr/>
              <p:nvPr/>
            </p:nvGrpSpPr>
            <p:grpSpPr>
              <a:xfrm rot="459843">
                <a:off x="2764451" y="3142039"/>
                <a:ext cx="532601" cy="981990"/>
                <a:chOff x="2535777" y="3065314"/>
                <a:chExt cx="532601" cy="981990"/>
              </a:xfrm>
            </p:grpSpPr>
            <p:sp>
              <p:nvSpPr>
                <p:cNvPr id="722" name="Rectangle: Rounded Corners 365"/>
                <p:cNvSpPr/>
                <p:nvPr/>
              </p:nvSpPr>
              <p:spPr>
                <a:xfrm rot="912596">
                  <a:off x="2535777" y="3135936"/>
                  <a:ext cx="196134" cy="91136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sz="1237" dirty="0">
                    <a:solidFill>
                      <a:prstClr val="white"/>
                    </a:solidFill>
                    <a:latin typeface="Calibri" panose="020F0502020204030204"/>
                  </a:endParaRPr>
                </a:p>
              </p:txBody>
            </p:sp>
            <p:sp>
              <p:nvSpPr>
                <p:cNvPr id="723" name="Oval 12"/>
                <p:cNvSpPr/>
                <p:nvPr/>
              </p:nvSpPr>
              <p:spPr>
                <a:xfrm rot="19627584">
                  <a:off x="2646424" y="3065314"/>
                  <a:ext cx="421954" cy="223855"/>
                </a:xfrm>
                <a:custGeom>
                  <a:avLst/>
                  <a:gdLst>
                    <a:gd name="connsiteX0" fmla="*/ 0 w 340404"/>
                    <a:gd name="connsiteY0" fmla="*/ 170202 h 340404"/>
                    <a:gd name="connsiteX1" fmla="*/ 170202 w 340404"/>
                    <a:gd name="connsiteY1" fmla="*/ 0 h 340404"/>
                    <a:gd name="connsiteX2" fmla="*/ 340404 w 340404"/>
                    <a:gd name="connsiteY2" fmla="*/ 170202 h 340404"/>
                    <a:gd name="connsiteX3" fmla="*/ 170202 w 340404"/>
                    <a:gd name="connsiteY3" fmla="*/ 340404 h 340404"/>
                    <a:gd name="connsiteX4" fmla="*/ 0 w 340404"/>
                    <a:gd name="connsiteY4" fmla="*/ 170202 h 340404"/>
                    <a:gd name="connsiteX0-1" fmla="*/ 58 w 340462"/>
                    <a:gd name="connsiteY0-2" fmla="*/ 46217 h 216419"/>
                    <a:gd name="connsiteX1-3" fmla="*/ 156510 w 340462"/>
                    <a:gd name="connsiteY1-4" fmla="*/ 30707 h 216419"/>
                    <a:gd name="connsiteX2-5" fmla="*/ 340462 w 340462"/>
                    <a:gd name="connsiteY2-6" fmla="*/ 46217 h 216419"/>
                    <a:gd name="connsiteX3-7" fmla="*/ 170260 w 340462"/>
                    <a:gd name="connsiteY3-8" fmla="*/ 216419 h 216419"/>
                    <a:gd name="connsiteX4-9" fmla="*/ 58 w 340462"/>
                    <a:gd name="connsiteY4-10" fmla="*/ 46217 h 216419"/>
                    <a:gd name="connsiteX0-11" fmla="*/ 3908 w 344312"/>
                    <a:gd name="connsiteY0-12" fmla="*/ 46217 h 216419"/>
                    <a:gd name="connsiteX1-13" fmla="*/ 160360 w 344312"/>
                    <a:gd name="connsiteY1-14" fmla="*/ 30707 h 216419"/>
                    <a:gd name="connsiteX2-15" fmla="*/ 344312 w 344312"/>
                    <a:gd name="connsiteY2-16" fmla="*/ 46217 h 216419"/>
                    <a:gd name="connsiteX3-17" fmla="*/ 174110 w 344312"/>
                    <a:gd name="connsiteY3-18" fmla="*/ 216419 h 216419"/>
                    <a:gd name="connsiteX4-19" fmla="*/ 3908 w 344312"/>
                    <a:gd name="connsiteY4-20" fmla="*/ 46217 h 2164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4312" h="216419">
                      <a:moveTo>
                        <a:pt x="3908" y="46217"/>
                      </a:moveTo>
                      <a:cubicBezTo>
                        <a:pt x="29117" y="-43174"/>
                        <a:pt x="66360" y="30707"/>
                        <a:pt x="160360" y="30707"/>
                      </a:cubicBezTo>
                      <a:cubicBezTo>
                        <a:pt x="254360" y="30707"/>
                        <a:pt x="344312" y="-47783"/>
                        <a:pt x="344312" y="46217"/>
                      </a:cubicBezTo>
                      <a:cubicBezTo>
                        <a:pt x="344312" y="140217"/>
                        <a:pt x="268110" y="216419"/>
                        <a:pt x="174110" y="216419"/>
                      </a:cubicBezTo>
                      <a:cubicBezTo>
                        <a:pt x="80110" y="216419"/>
                        <a:pt x="-21301" y="135608"/>
                        <a:pt x="3908" y="46217"/>
                      </a:cubicBezTo>
                      <a:close/>
                    </a:path>
                  </a:pathLst>
                </a:cu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grpSp>
          <p:sp>
            <p:nvSpPr>
              <p:cNvPr id="720" name="Rectangle 17"/>
              <p:cNvSpPr/>
              <p:nvPr/>
            </p:nvSpPr>
            <p:spPr>
              <a:xfrm>
                <a:off x="1401357" y="3915019"/>
                <a:ext cx="1778558" cy="930777"/>
              </a:xfrm>
              <a:custGeom>
                <a:avLst/>
                <a:gdLst>
                  <a:gd name="connsiteX0" fmla="*/ 0 w 1778558"/>
                  <a:gd name="connsiteY0" fmla="*/ 0 h 1038763"/>
                  <a:gd name="connsiteX1" fmla="*/ 1778558 w 1778558"/>
                  <a:gd name="connsiteY1" fmla="*/ 0 h 1038763"/>
                  <a:gd name="connsiteX2" fmla="*/ 1778558 w 1778558"/>
                  <a:gd name="connsiteY2" fmla="*/ 1038763 h 1038763"/>
                  <a:gd name="connsiteX3" fmla="*/ 0 w 1778558"/>
                  <a:gd name="connsiteY3" fmla="*/ 1038763 h 1038763"/>
                  <a:gd name="connsiteX4" fmla="*/ 0 w 1778558"/>
                  <a:gd name="connsiteY4" fmla="*/ 0 h 1038763"/>
                  <a:gd name="connsiteX0-1" fmla="*/ 0 w 1778558"/>
                  <a:gd name="connsiteY0-2" fmla="*/ 151922 h 1190685"/>
                  <a:gd name="connsiteX1-3" fmla="*/ 1678232 w 1778558"/>
                  <a:gd name="connsiteY1-4" fmla="*/ 0 h 1190685"/>
                  <a:gd name="connsiteX2-5" fmla="*/ 1778558 w 1778558"/>
                  <a:gd name="connsiteY2-6" fmla="*/ 1190685 h 1190685"/>
                  <a:gd name="connsiteX3-7" fmla="*/ 0 w 1778558"/>
                  <a:gd name="connsiteY3-8" fmla="*/ 1190685 h 1190685"/>
                  <a:gd name="connsiteX4-9" fmla="*/ 0 w 1778558"/>
                  <a:gd name="connsiteY4-10" fmla="*/ 151922 h 1190685"/>
                  <a:gd name="connsiteX0-11" fmla="*/ 0 w 1778558"/>
                  <a:gd name="connsiteY0-12" fmla="*/ 151922 h 1190685"/>
                  <a:gd name="connsiteX1-13" fmla="*/ 1678232 w 1778558"/>
                  <a:gd name="connsiteY1-14" fmla="*/ 0 h 1190685"/>
                  <a:gd name="connsiteX2-15" fmla="*/ 1778558 w 1778558"/>
                  <a:gd name="connsiteY2-16" fmla="*/ 1190685 h 1190685"/>
                  <a:gd name="connsiteX3-17" fmla="*/ 0 w 1778558"/>
                  <a:gd name="connsiteY3-18" fmla="*/ 1190685 h 1190685"/>
                  <a:gd name="connsiteX4-19" fmla="*/ 0 w 1778558"/>
                  <a:gd name="connsiteY4-20" fmla="*/ 151922 h 1190685"/>
                  <a:gd name="connsiteX0-21" fmla="*/ 0 w 1778558"/>
                  <a:gd name="connsiteY0-22" fmla="*/ 151922 h 1190685"/>
                  <a:gd name="connsiteX1-23" fmla="*/ 1678232 w 1778558"/>
                  <a:gd name="connsiteY1-24" fmla="*/ 0 h 1190685"/>
                  <a:gd name="connsiteX2-25" fmla="*/ 1778558 w 1778558"/>
                  <a:gd name="connsiteY2-26" fmla="*/ 1190685 h 1190685"/>
                  <a:gd name="connsiteX3-27" fmla="*/ 0 w 1778558"/>
                  <a:gd name="connsiteY3-28" fmla="*/ 1190685 h 1190685"/>
                  <a:gd name="connsiteX4-29" fmla="*/ 0 w 1778558"/>
                  <a:gd name="connsiteY4-30" fmla="*/ 151922 h 1190685"/>
                  <a:gd name="connsiteX0-31" fmla="*/ 20065 w 1778558"/>
                  <a:gd name="connsiteY0-32" fmla="*/ 103192 h 1190685"/>
                  <a:gd name="connsiteX1-33" fmla="*/ 1678232 w 1778558"/>
                  <a:gd name="connsiteY1-34" fmla="*/ 0 h 1190685"/>
                  <a:gd name="connsiteX2-35" fmla="*/ 1778558 w 1778558"/>
                  <a:gd name="connsiteY2-36" fmla="*/ 1190685 h 1190685"/>
                  <a:gd name="connsiteX3-37" fmla="*/ 0 w 1778558"/>
                  <a:gd name="connsiteY3-38" fmla="*/ 1190685 h 1190685"/>
                  <a:gd name="connsiteX4-39" fmla="*/ 20065 w 1778558"/>
                  <a:gd name="connsiteY4-40" fmla="*/ 103192 h 1190685"/>
                  <a:gd name="connsiteX0-41" fmla="*/ 20065 w 1778558"/>
                  <a:gd name="connsiteY0-42" fmla="*/ 103192 h 1190685"/>
                  <a:gd name="connsiteX1-43" fmla="*/ 1678232 w 1778558"/>
                  <a:gd name="connsiteY1-44" fmla="*/ 0 h 1190685"/>
                  <a:gd name="connsiteX2-45" fmla="*/ 1778558 w 1778558"/>
                  <a:gd name="connsiteY2-46" fmla="*/ 1190685 h 1190685"/>
                  <a:gd name="connsiteX3-47" fmla="*/ 0 w 1778558"/>
                  <a:gd name="connsiteY3-48" fmla="*/ 1190685 h 1190685"/>
                  <a:gd name="connsiteX4-49" fmla="*/ 20065 w 1778558"/>
                  <a:gd name="connsiteY4-50" fmla="*/ 103192 h 119068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78558" h="1190685">
                    <a:moveTo>
                      <a:pt x="20065" y="103192"/>
                    </a:moveTo>
                    <a:cubicBezTo>
                      <a:pt x="470550" y="258936"/>
                      <a:pt x="923902" y="494942"/>
                      <a:pt x="1678232" y="0"/>
                    </a:cubicBezTo>
                    <a:lnTo>
                      <a:pt x="1778558" y="1190685"/>
                    </a:lnTo>
                    <a:lnTo>
                      <a:pt x="0" y="1190685"/>
                    </a:lnTo>
                    <a:lnTo>
                      <a:pt x="20065" y="10319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endParaRPr lang="en-PH">
                  <a:solidFill>
                    <a:prstClr val="white"/>
                  </a:solidFill>
                  <a:latin typeface="Calibri" panose="020F0502020204030204"/>
                </a:endParaRPr>
              </a:p>
            </p:txBody>
          </p:sp>
          <p:sp>
            <p:nvSpPr>
              <p:cNvPr id="721" name="Freeform: Shape 364"/>
              <p:cNvSpPr/>
              <p:nvPr/>
            </p:nvSpPr>
            <p:spPr>
              <a:xfrm>
                <a:off x="926589" y="3351049"/>
                <a:ext cx="2377035" cy="890276"/>
              </a:xfrm>
              <a:custGeom>
                <a:avLst/>
                <a:gdLst>
                  <a:gd name="connsiteX0" fmla="*/ 0 w 2377035"/>
                  <a:gd name="connsiteY0" fmla="*/ 0 h 890276"/>
                  <a:gd name="connsiteX1" fmla="*/ 9517 w 2377035"/>
                  <a:gd name="connsiteY1" fmla="*/ 19757 h 890276"/>
                  <a:gd name="connsiteX2" fmla="*/ 1242118 w 2377035"/>
                  <a:gd name="connsiteY2" fmla="*/ 753371 h 890276"/>
                  <a:gd name="connsiteX3" fmla="*/ 2323807 w 2377035"/>
                  <a:gd name="connsiteY3" fmla="*/ 243250 h 890276"/>
                  <a:gd name="connsiteX4" fmla="*/ 2377035 w 2377035"/>
                  <a:gd name="connsiteY4" fmla="*/ 172069 h 890276"/>
                  <a:gd name="connsiteX5" fmla="*/ 2355487 w 2377035"/>
                  <a:gd name="connsiteY5" fmla="*/ 216799 h 890276"/>
                  <a:gd name="connsiteX6" fmla="*/ 1223927 w 2377035"/>
                  <a:gd name="connsiteY6" fmla="*/ 890276 h 890276"/>
                  <a:gd name="connsiteX7" fmla="*/ 38176 w 2377035"/>
                  <a:gd name="connsiteY7" fmla="*/ 104308 h 890276"/>
                  <a:gd name="connsiteX8" fmla="*/ 0 w 2377035"/>
                  <a:gd name="connsiteY8" fmla="*/ 0 h 890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035" h="890276">
                    <a:moveTo>
                      <a:pt x="0" y="0"/>
                    </a:moveTo>
                    <a:lnTo>
                      <a:pt x="9517" y="19757"/>
                    </a:lnTo>
                    <a:cubicBezTo>
                      <a:pt x="246895" y="456731"/>
                      <a:pt x="709865" y="753371"/>
                      <a:pt x="1242118" y="753371"/>
                    </a:cubicBezTo>
                    <a:cubicBezTo>
                      <a:pt x="1677598" y="753371"/>
                      <a:pt x="2066698" y="554794"/>
                      <a:pt x="2323807" y="243250"/>
                    </a:cubicBezTo>
                    <a:lnTo>
                      <a:pt x="2377035" y="172069"/>
                    </a:lnTo>
                    <a:lnTo>
                      <a:pt x="2355487" y="216799"/>
                    </a:lnTo>
                    <a:cubicBezTo>
                      <a:pt x="2137568" y="617952"/>
                      <a:pt x="1712550" y="890276"/>
                      <a:pt x="1223927" y="890276"/>
                    </a:cubicBezTo>
                    <a:cubicBezTo>
                      <a:pt x="690884" y="890276"/>
                      <a:pt x="233536" y="566188"/>
                      <a:pt x="38176" y="104308"/>
                    </a:cubicBezTo>
                    <a:lnTo>
                      <a:pt x="0" y="0"/>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defRPr/>
                </a:pPr>
                <a:endParaRPr lang="en-PH">
                  <a:solidFill>
                    <a:prstClr val="white"/>
                  </a:solidFill>
                  <a:latin typeface="Calibri" panose="020F0502020204030204"/>
                </a:endParaRPr>
              </a:p>
            </p:txBody>
          </p:sp>
        </p:grpSp>
        <p:grpSp>
          <p:nvGrpSpPr>
            <p:cNvPr id="710" name="Graphic 16"/>
            <p:cNvGrpSpPr/>
            <p:nvPr/>
          </p:nvGrpSpPr>
          <p:grpSpPr>
            <a:xfrm>
              <a:off x="6543325" y="7852296"/>
              <a:ext cx="288096" cy="302527"/>
              <a:chOff x="5864052" y="171905"/>
              <a:chExt cx="5143500" cy="5143500"/>
            </a:xfrm>
          </p:grpSpPr>
          <p:sp>
            <p:nvSpPr>
              <p:cNvPr id="713" name="Freeform: Shape 356"/>
              <p:cNvSpPr/>
              <p:nvPr/>
            </p:nvSpPr>
            <p:spPr>
              <a:xfrm>
                <a:off x="5864052" y="171905"/>
                <a:ext cx="5143500" cy="5143500"/>
              </a:xfrm>
              <a:custGeom>
                <a:avLst/>
                <a:gdLst>
                  <a:gd name="connsiteX0" fmla="*/ 2571750 w 5143500"/>
                  <a:gd name="connsiteY0" fmla="*/ 0 h 5143500"/>
                  <a:gd name="connsiteX1" fmla="*/ 0 w 5143500"/>
                  <a:gd name="connsiteY1" fmla="*/ 2571750 h 5143500"/>
                  <a:gd name="connsiteX2" fmla="*/ 2571750 w 5143500"/>
                  <a:gd name="connsiteY2" fmla="*/ 5143500 h 5143500"/>
                  <a:gd name="connsiteX3" fmla="*/ 5143500 w 5143500"/>
                  <a:gd name="connsiteY3" fmla="*/ 2571750 h 5143500"/>
                  <a:gd name="connsiteX4" fmla="*/ 2571750 w 51435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3500" h="5143500">
                    <a:moveTo>
                      <a:pt x="2571750" y="0"/>
                    </a:moveTo>
                    <a:cubicBezTo>
                      <a:pt x="1153631" y="0"/>
                      <a:pt x="0" y="1153631"/>
                      <a:pt x="0" y="2571750"/>
                    </a:cubicBezTo>
                    <a:cubicBezTo>
                      <a:pt x="0" y="3989869"/>
                      <a:pt x="1153631" y="5143500"/>
                      <a:pt x="2571750" y="5143500"/>
                    </a:cubicBezTo>
                    <a:cubicBezTo>
                      <a:pt x="3989869" y="5143500"/>
                      <a:pt x="5143500" y="3989869"/>
                      <a:pt x="5143500" y="2571750"/>
                    </a:cubicBezTo>
                    <a:cubicBezTo>
                      <a:pt x="5143500" y="1153631"/>
                      <a:pt x="3989869" y="0"/>
                      <a:pt x="2571750" y="0"/>
                    </a:cubicBezTo>
                    <a:close/>
                  </a:path>
                </a:pathLst>
              </a:custGeom>
              <a:solidFill>
                <a:srgbClr val="A9D18E"/>
              </a:solidFill>
              <a:ln w="10046" cap="flat">
                <a:noFill/>
                <a:prstDash val="solid"/>
                <a:miter/>
              </a:ln>
            </p:spPr>
            <p:txBody>
              <a:bodyPr rtlCol="0" anchor="ctr"/>
              <a:lstStyle/>
              <a:p>
                <a:pPr defTabSz="304815"/>
                <a:endParaRPr lang="en-PH">
                  <a:solidFill>
                    <a:prstClr val="black"/>
                  </a:solidFill>
                  <a:latin typeface="Calibri" panose="020F0502020204030204"/>
                </a:endParaRPr>
              </a:p>
            </p:txBody>
          </p:sp>
          <p:sp>
            <p:nvSpPr>
              <p:cNvPr id="714" name="Freeform: Shape 357"/>
              <p:cNvSpPr/>
              <p:nvPr/>
            </p:nvSpPr>
            <p:spPr>
              <a:xfrm>
                <a:off x="7283818" y="1832773"/>
                <a:ext cx="2518275" cy="1821723"/>
              </a:xfrm>
              <a:custGeom>
                <a:avLst/>
                <a:gdLst>
                  <a:gd name="connsiteX0" fmla="*/ 2455439 w 2518275"/>
                  <a:gd name="connsiteY0" fmla="*/ 365892 h 1821723"/>
                  <a:gd name="connsiteX1" fmla="*/ 1062394 w 2518275"/>
                  <a:gd name="connsiteY1" fmla="*/ 1758896 h 1821723"/>
                  <a:gd name="connsiteX2" fmla="*/ 910882 w 2518275"/>
                  <a:gd name="connsiteY2" fmla="*/ 1821723 h 1821723"/>
                  <a:gd name="connsiteX3" fmla="*/ 759369 w 2518275"/>
                  <a:gd name="connsiteY3" fmla="*/ 1758896 h 1821723"/>
                  <a:gd name="connsiteX4" fmla="*/ 62867 w 2518275"/>
                  <a:gd name="connsiteY4" fmla="*/ 1062394 h 1821723"/>
                  <a:gd name="connsiteX5" fmla="*/ 62867 w 2518275"/>
                  <a:gd name="connsiteY5" fmla="*/ 759369 h 1821723"/>
                  <a:gd name="connsiteX6" fmla="*/ 365892 w 2518275"/>
                  <a:gd name="connsiteY6" fmla="*/ 759369 h 1821723"/>
                  <a:gd name="connsiteX7" fmla="*/ 910882 w 2518275"/>
                  <a:gd name="connsiteY7" fmla="*/ 1304359 h 1821723"/>
                  <a:gd name="connsiteX8" fmla="*/ 2152414 w 2518275"/>
                  <a:gd name="connsiteY8" fmla="*/ 62867 h 1821723"/>
                  <a:gd name="connsiteX9" fmla="*/ 2455439 w 2518275"/>
                  <a:gd name="connsiteY9" fmla="*/ 62867 h 1821723"/>
                  <a:gd name="connsiteX10" fmla="*/ 2455439 w 2518275"/>
                  <a:gd name="connsiteY10" fmla="*/ 365892 h 1821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8275" h="1821723">
                    <a:moveTo>
                      <a:pt x="2455439" y="365892"/>
                    </a:moveTo>
                    <a:lnTo>
                      <a:pt x="1062394" y="1758896"/>
                    </a:lnTo>
                    <a:cubicBezTo>
                      <a:pt x="1020603" y="1800687"/>
                      <a:pt x="965742" y="1821723"/>
                      <a:pt x="910882" y="1821723"/>
                    </a:cubicBezTo>
                    <a:cubicBezTo>
                      <a:pt x="856021" y="1821723"/>
                      <a:pt x="801160" y="1800687"/>
                      <a:pt x="759369" y="1758896"/>
                    </a:cubicBezTo>
                    <a:lnTo>
                      <a:pt x="62867" y="1062394"/>
                    </a:lnTo>
                    <a:cubicBezTo>
                      <a:pt x="-20956" y="978611"/>
                      <a:pt x="-20956" y="843152"/>
                      <a:pt x="62867" y="759369"/>
                    </a:cubicBezTo>
                    <a:cubicBezTo>
                      <a:pt x="146650" y="675547"/>
                      <a:pt x="282069" y="675547"/>
                      <a:pt x="365892" y="759369"/>
                    </a:cubicBezTo>
                    <a:lnTo>
                      <a:pt x="910882" y="1304359"/>
                    </a:lnTo>
                    <a:lnTo>
                      <a:pt x="2152414" y="62867"/>
                    </a:lnTo>
                    <a:cubicBezTo>
                      <a:pt x="2236197" y="-20956"/>
                      <a:pt x="2371616" y="-20956"/>
                      <a:pt x="2455439" y="62867"/>
                    </a:cubicBezTo>
                    <a:cubicBezTo>
                      <a:pt x="2539221" y="146650"/>
                      <a:pt x="2539221" y="282069"/>
                      <a:pt x="2455439" y="365892"/>
                    </a:cubicBezTo>
                    <a:close/>
                  </a:path>
                </a:pathLst>
              </a:custGeom>
              <a:solidFill>
                <a:srgbClr val="FAFAFA"/>
              </a:solidFill>
              <a:ln w="10046" cap="flat">
                <a:noFill/>
                <a:prstDash val="solid"/>
                <a:miter/>
              </a:ln>
            </p:spPr>
            <p:txBody>
              <a:bodyPr rtlCol="0" anchor="ctr"/>
              <a:lstStyle/>
              <a:p>
                <a:pPr defTabSz="304815"/>
                <a:endParaRPr lang="en-PH">
                  <a:solidFill>
                    <a:prstClr val="black"/>
                  </a:solidFill>
                  <a:latin typeface="Calibri" panose="020F0502020204030204"/>
                </a:endParaRPr>
              </a:p>
            </p:txBody>
          </p:sp>
        </p:grpSp>
        <p:sp>
          <p:nvSpPr>
            <p:cNvPr id="712" name="TextBox 355"/>
            <p:cNvSpPr txBox="1"/>
            <p:nvPr/>
          </p:nvSpPr>
          <p:spPr>
            <a:xfrm>
              <a:off x="4408796" y="9165181"/>
              <a:ext cx="3426362" cy="646331"/>
            </a:xfrm>
            <a:prstGeom prst="rect">
              <a:avLst/>
            </a:prstGeom>
            <a:noFill/>
          </p:spPr>
          <p:txBody>
            <a:bodyPr wrap="square" rtlCol="0">
              <a:spAutoFit/>
            </a:bodyPr>
            <a:lstStyle/>
            <a:p>
              <a:pPr algn="ctr" defTabSz="304815"/>
              <a:r>
                <a:rPr lang="en-PH" b="1">
                  <a:solidFill>
                    <a:prstClr val="white"/>
                  </a:solidFill>
                  <a:latin typeface="Arial" panose="020B0604020202020204" pitchFamily="34" charset="0"/>
                  <a:cs typeface="Arial" panose="020B0604020202020204" pitchFamily="34" charset="0"/>
                </a:rPr>
                <a:t>Uầy đúng rồi bạn giỏi thế =)))</a:t>
              </a:r>
            </a:p>
            <a:p>
              <a:pPr algn="ctr" defTabSz="304815"/>
              <a:r>
                <a:rPr lang="en-US" altLang="en-PH" b="1" dirty="0">
                  <a:solidFill>
                    <a:prstClr val="white"/>
                  </a:solidFill>
                  <a:latin typeface="Arial" panose="020B0604020202020204" pitchFamily="34" charset="0"/>
                  <a:cs typeface="Arial" panose="020B0604020202020204" pitchFamily="34" charset="0"/>
                </a:rPr>
                <a:t>Bạn được cộng 1 điểm</a:t>
              </a:r>
            </a:p>
          </p:txBody>
        </p:sp>
      </p:grpSp>
      <p:sp>
        <p:nvSpPr>
          <p:cNvPr id="711" name="Rectangle: Rounded Corners 354">
            <a:hlinkClick r:id="rId17" action="ppaction://hlinksldjump"/>
          </p:cNvPr>
          <p:cNvSpPr/>
          <p:nvPr/>
        </p:nvSpPr>
        <p:spPr>
          <a:xfrm>
            <a:off x="4267207" y="9939210"/>
            <a:ext cx="3661280" cy="784877"/>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defRPr/>
            </a:pPr>
            <a:r>
              <a:rPr lang="en-US" altLang="en-PH" sz="3600" b="1" dirty="0">
                <a:solidFill>
                  <a:srgbClr val="A9D18E"/>
                </a:solidFill>
                <a:latin typeface="Times New Roman" panose="02020603050405020304" charset="0"/>
                <a:cs typeface="Times New Roman" panose="02020603050405020304" charset="0"/>
              </a:rPr>
              <a:t>Next</a:t>
            </a:r>
          </a:p>
        </p:txBody>
      </p:sp>
      <p:pic>
        <p:nvPicPr>
          <p:cNvPr id="2" name="Picture 1">
            <a:extLst>
              <a:ext uri="{FF2B5EF4-FFF2-40B4-BE49-F238E27FC236}">
                <a16:creationId xmlns:a16="http://schemas.microsoft.com/office/drawing/2014/main" id="{3682EAEC-ED30-1AF7-46A7-CDC8962C0D97}"/>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05515" y="443190"/>
            <a:ext cx="4244721" cy="3502636"/>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iterate type="lt">
                                    <p:tmAbs val="50"/>
                                  </p:iterate>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 presetClass="entr" presetSubtype="4" decel="100000" fill="hold" nodeType="withEffect">
                                  <p:stCondLst>
                                    <p:cond delay="200"/>
                                  </p:stCondLst>
                                  <p:childTnLst>
                                    <p:set>
                                      <p:cBhvr>
                                        <p:cTn id="8" dur="1" fill="hold">
                                          <p:stCondLst>
                                            <p:cond delay="0"/>
                                          </p:stCondLst>
                                        </p:cTn>
                                        <p:tgtEl>
                                          <p:spTgt spid="61"/>
                                        </p:tgtEl>
                                        <p:attrNameLst>
                                          <p:attrName>style.visibility</p:attrName>
                                        </p:attrNameLst>
                                      </p:cBhvr>
                                      <p:to>
                                        <p:strVal val="visible"/>
                                      </p:to>
                                    </p:set>
                                    <p:anim calcmode="lin" valueType="num">
                                      <p:cBhvr additive="base">
                                        <p:cTn id="9" dur="1000" fill="hold"/>
                                        <p:tgtEl>
                                          <p:spTgt spid="61"/>
                                        </p:tgtEl>
                                        <p:attrNameLst>
                                          <p:attrName>ppt_x</p:attrName>
                                        </p:attrNameLst>
                                      </p:cBhvr>
                                      <p:tavLst>
                                        <p:tav tm="0">
                                          <p:val>
                                            <p:strVal val="#ppt_x"/>
                                          </p:val>
                                        </p:tav>
                                        <p:tav tm="100000">
                                          <p:val>
                                            <p:strVal val="#ppt_x"/>
                                          </p:val>
                                        </p:tav>
                                      </p:tavLst>
                                    </p:anim>
                                    <p:anim calcmode="lin" valueType="num">
                                      <p:cBhvr additive="base">
                                        <p:cTn id="10" dur="1000" fill="hold"/>
                                        <p:tgtEl>
                                          <p:spTgt spid="61"/>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400"/>
                                  </p:stCondLst>
                                  <p:childTnLst>
                                    <p:set>
                                      <p:cBhvr>
                                        <p:cTn id="12" dur="1" fill="hold">
                                          <p:stCondLst>
                                            <p:cond delay="0"/>
                                          </p:stCondLst>
                                        </p:cTn>
                                        <p:tgtEl>
                                          <p:spTgt spid="1044"/>
                                        </p:tgtEl>
                                        <p:attrNameLst>
                                          <p:attrName>style.visibility</p:attrName>
                                        </p:attrNameLst>
                                      </p:cBhvr>
                                      <p:to>
                                        <p:strVal val="visible"/>
                                      </p:to>
                                    </p:set>
                                    <p:anim calcmode="lin" valueType="num">
                                      <p:cBhvr additive="base">
                                        <p:cTn id="13" dur="1000" fill="hold"/>
                                        <p:tgtEl>
                                          <p:spTgt spid="1044"/>
                                        </p:tgtEl>
                                        <p:attrNameLst>
                                          <p:attrName>ppt_x</p:attrName>
                                        </p:attrNameLst>
                                      </p:cBhvr>
                                      <p:tavLst>
                                        <p:tav tm="0">
                                          <p:val>
                                            <p:strVal val="#ppt_x"/>
                                          </p:val>
                                        </p:tav>
                                        <p:tav tm="100000">
                                          <p:val>
                                            <p:strVal val="#ppt_x"/>
                                          </p:val>
                                        </p:tav>
                                      </p:tavLst>
                                    </p:anim>
                                    <p:anim calcmode="lin" valueType="num">
                                      <p:cBhvr additive="base">
                                        <p:cTn id="14" dur="1000" fill="hold"/>
                                        <p:tgtEl>
                                          <p:spTgt spid="1044"/>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700"/>
                                  </p:stCondLst>
                                  <p:childTnLst>
                                    <p:set>
                                      <p:cBhvr>
                                        <p:cTn id="16" dur="1" fill="hold">
                                          <p:stCondLst>
                                            <p:cond delay="0"/>
                                          </p:stCondLst>
                                        </p:cTn>
                                        <p:tgtEl>
                                          <p:spTgt spid="1062"/>
                                        </p:tgtEl>
                                        <p:attrNameLst>
                                          <p:attrName>style.visibility</p:attrName>
                                        </p:attrNameLst>
                                      </p:cBhvr>
                                      <p:to>
                                        <p:strVal val="visible"/>
                                      </p:to>
                                    </p:set>
                                    <p:anim calcmode="lin" valueType="num">
                                      <p:cBhvr additive="base">
                                        <p:cTn id="17" dur="1000" fill="hold"/>
                                        <p:tgtEl>
                                          <p:spTgt spid="1062"/>
                                        </p:tgtEl>
                                        <p:attrNameLst>
                                          <p:attrName>ppt_x</p:attrName>
                                        </p:attrNameLst>
                                      </p:cBhvr>
                                      <p:tavLst>
                                        <p:tav tm="0">
                                          <p:val>
                                            <p:strVal val="#ppt_x"/>
                                          </p:val>
                                        </p:tav>
                                        <p:tav tm="100000">
                                          <p:val>
                                            <p:strVal val="#ppt_x"/>
                                          </p:val>
                                        </p:tav>
                                      </p:tavLst>
                                    </p:anim>
                                    <p:anim calcmode="lin" valueType="num">
                                      <p:cBhvr additive="base">
                                        <p:cTn id="18" dur="1000" fill="hold"/>
                                        <p:tgtEl>
                                          <p:spTgt spid="1062"/>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87"/>
                                        </p:tgtEl>
                                        <p:attrNameLst>
                                          <p:attrName>style.visibility</p:attrName>
                                        </p:attrNameLst>
                                      </p:cBhvr>
                                      <p:to>
                                        <p:strVal val="visible"/>
                                      </p:to>
                                    </p:set>
                                    <p:anim calcmode="lin" valueType="num">
                                      <p:cBhvr additive="base">
                                        <p:cTn id="21" dur="1000" fill="hold"/>
                                        <p:tgtEl>
                                          <p:spTgt spid="1087"/>
                                        </p:tgtEl>
                                        <p:attrNameLst>
                                          <p:attrName>ppt_x</p:attrName>
                                        </p:attrNameLst>
                                      </p:cBhvr>
                                      <p:tavLst>
                                        <p:tav tm="0">
                                          <p:val>
                                            <p:strVal val="#ppt_x"/>
                                          </p:val>
                                        </p:tav>
                                        <p:tav tm="100000">
                                          <p:val>
                                            <p:strVal val="#ppt_x"/>
                                          </p:val>
                                        </p:tav>
                                      </p:tavLst>
                                    </p:anim>
                                    <p:anim calcmode="lin" valueType="num">
                                      <p:cBhvr additive="base">
                                        <p:cTn id="22" dur="1000" fill="hold"/>
                                        <p:tgtEl>
                                          <p:spTgt spid="1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61"/>
                    </p:tgtEl>
                  </p:cond>
                </p:stCondLst>
                <p:endSync evt="end" delay="0">
                  <p:rtn val="all"/>
                </p:endSync>
                <p:childTnLst>
                  <p:par>
                    <p:cTn id="24" fill="hold">
                      <p:stCondLst>
                        <p:cond delay="0"/>
                      </p:stCondLst>
                      <p:childTnLst>
                        <p:par>
                          <p:cTn id="25" fill="hold">
                            <p:stCondLst>
                              <p:cond delay="0"/>
                            </p:stCondLst>
                            <p:childTnLst>
                              <p:par>
                                <p:cTn id="26" presetID="42" presetClass="path" presetSubtype="0" accel="50000" decel="50000" fill="hold" nodeType="withEffect">
                                  <p:stCondLst>
                                    <p:cond delay="0"/>
                                  </p:stCondLst>
                                  <p:childTnLst>
                                    <p:animMotion origin="layout" path="M 1.875E-6 -1.85185E-6 L -0.00078 -0.62153 " pathEditMode="relative" rAng="0" ptsTypes="AA">
                                      <p:cBhvr>
                                        <p:cTn id="27" dur="1250" fill="hold"/>
                                        <p:tgtEl>
                                          <p:spTgt spid="80"/>
                                        </p:tgtEl>
                                        <p:attrNameLst>
                                          <p:attrName>ppt_x</p:attrName>
                                          <p:attrName>ppt_y</p:attrName>
                                        </p:attrNameLst>
                                      </p:cBhvr>
                                      <p:rCtr x="-39" y="-31088"/>
                                    </p:animMotion>
                                  </p:childTnLst>
                                </p:cTn>
                              </p:par>
                              <p:par>
                                <p:cTn id="28" presetID="42" presetClass="path" presetSubtype="0" accel="50000" decel="50000" fill="hold" grpId="0" nodeType="withEffect">
                                  <p:stCondLst>
                                    <p:cond delay="0"/>
                                  </p:stCondLst>
                                  <p:childTnLst>
                                    <p:animMotion origin="layout" path="M 1.875E-6 -1.85185E-6 L -0.00078 -0.62153 " pathEditMode="relative" rAng="0" ptsTypes="AA">
                                      <p:cBhvr>
                                        <p:cTn id="29" dur="1250" fill="hold"/>
                                        <p:tgtEl>
                                          <p:spTgt spid="177"/>
                                        </p:tgtEl>
                                        <p:attrNameLst>
                                          <p:attrName>ppt_x</p:attrName>
                                          <p:attrName>ppt_y</p:attrName>
                                        </p:attrNameLst>
                                      </p:cBhvr>
                                      <p:rCtr x="-39" y="-31088"/>
                                    </p:animMotion>
                                  </p:childTnLst>
                                </p:cTn>
                              </p:par>
                            </p:childTnLst>
                          </p:cTn>
                        </p:par>
                      </p:childTnLst>
                    </p:cTn>
                  </p:par>
                </p:childTnLst>
              </p:cTn>
              <p:nextCondLst>
                <p:cond evt="onClick" delay="0">
                  <p:tgtEl>
                    <p:spTgt spid="61"/>
                  </p:tgtEl>
                </p:cond>
              </p:nextCondLst>
            </p:seq>
            <p:seq concurrent="1" nextAc="seek">
              <p:cTn id="30" restart="whenNotActive" fill="hold" evtFilter="cancelBubble" nodeType="interactiveSeq">
                <p:stCondLst>
                  <p:cond evt="onClick" delay="0">
                    <p:tgtEl>
                      <p:spTgt spid="177"/>
                    </p:tgtEl>
                  </p:cond>
                </p:stCondLst>
                <p:endSync evt="end" delay="0">
                  <p:rtn val="all"/>
                </p:endSync>
                <p:childTnLst>
                  <p:par>
                    <p:cTn id="31" fill="hold">
                      <p:stCondLst>
                        <p:cond delay="0"/>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0078 -0.62153 L 1.875E-6 0.25 " pathEditMode="relative" rAng="0" ptsTypes="AA">
                                      <p:cBhvr>
                                        <p:cTn id="34" dur="2000" fill="hold"/>
                                        <p:tgtEl>
                                          <p:spTgt spid="80"/>
                                        </p:tgtEl>
                                        <p:attrNameLst>
                                          <p:attrName>ppt_x</p:attrName>
                                          <p:attrName>ppt_y</p:attrName>
                                        </p:attrNameLst>
                                      </p:cBhvr>
                                      <p:rCtr x="-39" y="43750"/>
                                    </p:animMotion>
                                  </p:childTnLst>
                                </p:cTn>
                              </p:par>
                              <p:par>
                                <p:cTn id="35" presetID="42" presetClass="path" presetSubtype="0" accel="50000" decel="50000" fill="hold" grpId="1" nodeType="withEffect">
                                  <p:stCondLst>
                                    <p:cond delay="0"/>
                                  </p:stCondLst>
                                  <p:childTnLst>
                                    <p:animMotion origin="layout" path="M -0.00078 -0.62153 L -1.45833E-6 0.25 " pathEditMode="relative" rAng="0" ptsTypes="AA">
                                      <p:cBhvr>
                                        <p:cTn id="36" dur="2000" fill="hold"/>
                                        <p:tgtEl>
                                          <p:spTgt spid="177"/>
                                        </p:tgtEl>
                                        <p:attrNameLst>
                                          <p:attrName>ppt_x</p:attrName>
                                          <p:attrName>ppt_y</p:attrName>
                                        </p:attrNameLst>
                                      </p:cBhvr>
                                      <p:rCtr x="-39" y="43333"/>
                                    </p:animMotion>
                                  </p:childTnLst>
                                </p:cTn>
                              </p:par>
                            </p:childTnLst>
                          </p:cTn>
                        </p:par>
                      </p:childTnLst>
                    </p:cTn>
                  </p:par>
                </p:childTnLst>
              </p:cTn>
              <p:nextCondLst>
                <p:cond evt="onClick" delay="0">
                  <p:tgtEl>
                    <p:spTgt spid="177"/>
                  </p:tgtEl>
                </p:cond>
              </p:nextCondLst>
            </p:seq>
            <p:seq concurrent="1" nextAc="seek">
              <p:cTn id="37" restart="whenNotActive" fill="hold" evtFilter="cancelBubble" nodeType="interactiveSeq">
                <p:stCondLst>
                  <p:cond evt="onClick" delay="0">
                    <p:tgtEl>
                      <p:spTgt spid="328"/>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0.00078 -0.62153 L 3.125E-6 0.25 " pathEditMode="relative" rAng="0" ptsTypes="AA">
                                      <p:cBhvr>
                                        <p:cTn id="41" dur="2000" fill="hold"/>
                                        <p:tgtEl>
                                          <p:spTgt spid="254"/>
                                        </p:tgtEl>
                                        <p:attrNameLst>
                                          <p:attrName>ppt_x</p:attrName>
                                          <p:attrName>ppt_y</p:attrName>
                                        </p:attrNameLst>
                                      </p:cBhvr>
                                      <p:rCtr x="39" y="43565"/>
                                    </p:animMotion>
                                  </p:childTnLst>
                                </p:cTn>
                              </p:par>
                              <p:par>
                                <p:cTn id="42" presetID="42" presetClass="path" presetSubtype="0" accel="50000" decel="50000" fill="hold" grpId="1" nodeType="withEffect">
                                  <p:stCondLst>
                                    <p:cond delay="0"/>
                                  </p:stCondLst>
                                  <p:childTnLst>
                                    <p:animMotion origin="layout" path="M -0.00078 -0.62153 L -2.08333E-7 0.25 " pathEditMode="relative" rAng="0" ptsTypes="AA">
                                      <p:cBhvr>
                                        <p:cTn id="43" dur="2000" fill="hold"/>
                                        <p:tgtEl>
                                          <p:spTgt spid="328"/>
                                        </p:tgtEl>
                                        <p:attrNameLst>
                                          <p:attrName>ppt_x</p:attrName>
                                          <p:attrName>ppt_y</p:attrName>
                                        </p:attrNameLst>
                                      </p:cBhvr>
                                      <p:rCtr x="39" y="43565"/>
                                    </p:animMotion>
                                  </p:childTnLst>
                                </p:cTn>
                              </p:par>
                            </p:childTnLst>
                          </p:cTn>
                        </p:par>
                      </p:childTnLst>
                    </p:cTn>
                  </p:par>
                </p:childTnLst>
              </p:cTn>
              <p:nextCondLst>
                <p:cond evt="onClick" delay="0">
                  <p:tgtEl>
                    <p:spTgt spid="328"/>
                  </p:tgtEl>
                </p:cond>
              </p:nextCondLst>
            </p:seq>
            <p:seq concurrent="1" nextAc="seek">
              <p:cTn id="44" restart="whenNotActive" fill="hold" evtFilter="cancelBubble" nodeType="interactiveSeq">
                <p:stCondLst>
                  <p:cond evt="onClick" delay="0">
                    <p:tgtEl>
                      <p:spTgt spid="1044"/>
                    </p:tgtEl>
                  </p:cond>
                </p:stCondLst>
                <p:endSync evt="end" delay="0">
                  <p:rtn val="all"/>
                </p:endSync>
                <p:childTnLst>
                  <p:par>
                    <p:cTn id="45" fill="hold">
                      <p:stCondLst>
                        <p:cond delay="0"/>
                      </p:stCondLst>
                      <p:childTnLst>
                        <p:par>
                          <p:cTn id="46" fill="hold">
                            <p:stCondLst>
                              <p:cond delay="0"/>
                            </p:stCondLst>
                            <p:childTnLst>
                              <p:par>
                                <p:cTn id="47" presetID="42" presetClass="path" presetSubtype="0" accel="50000" decel="50000" fill="hold" nodeType="withEffect">
                                  <p:stCondLst>
                                    <p:cond delay="0"/>
                                  </p:stCondLst>
                                  <p:childTnLst>
                                    <p:animMotion origin="layout" path="M 3.125E-6 4.81481E-6 L -0.00078 -0.62153 " pathEditMode="relative" rAng="0" ptsTypes="AA">
                                      <p:cBhvr>
                                        <p:cTn id="48" dur="1250" fill="hold"/>
                                        <p:tgtEl>
                                          <p:spTgt spid="254"/>
                                        </p:tgtEl>
                                        <p:attrNameLst>
                                          <p:attrName>ppt_x</p:attrName>
                                          <p:attrName>ppt_y</p:attrName>
                                        </p:attrNameLst>
                                      </p:cBhvr>
                                      <p:rCtr x="-39" y="-31088"/>
                                    </p:animMotion>
                                  </p:childTnLst>
                                </p:cTn>
                              </p:par>
                              <p:par>
                                <p:cTn id="49" presetID="42" presetClass="path" presetSubtype="0" accel="50000" decel="50000" fill="hold" grpId="0" nodeType="withEffect">
                                  <p:stCondLst>
                                    <p:cond delay="0"/>
                                  </p:stCondLst>
                                  <p:childTnLst>
                                    <p:animMotion origin="layout" path="M -2.08333E-7 3.33333E-6 L -0.00078 -0.62153 " pathEditMode="relative" rAng="0" ptsTypes="AA">
                                      <p:cBhvr>
                                        <p:cTn id="50" dur="1250" fill="hold"/>
                                        <p:tgtEl>
                                          <p:spTgt spid="328"/>
                                        </p:tgtEl>
                                        <p:attrNameLst>
                                          <p:attrName>ppt_x</p:attrName>
                                          <p:attrName>ppt_y</p:attrName>
                                        </p:attrNameLst>
                                      </p:cBhvr>
                                      <p:rCtr x="-39" y="-31088"/>
                                    </p:animMotion>
                                  </p:childTnLst>
                                </p:cTn>
                              </p:par>
                            </p:childTnLst>
                          </p:cTn>
                        </p:par>
                      </p:childTnLst>
                    </p:cTn>
                  </p:par>
                </p:childTnLst>
              </p:cTn>
              <p:nextCondLst>
                <p:cond evt="onClick" delay="0">
                  <p:tgtEl>
                    <p:spTgt spid="1044"/>
                  </p:tgtEl>
                </p:cond>
              </p:nextCondLst>
            </p:seq>
            <p:seq concurrent="1" nextAc="seek">
              <p:cTn id="51" restart="whenNotActive" fill="hold" evtFilter="cancelBubble" nodeType="interactiveSeq">
                <p:stCondLst>
                  <p:cond evt="onClick" delay="0">
                    <p:tgtEl>
                      <p:spTgt spid="705"/>
                    </p:tgtEl>
                  </p:cond>
                </p:stCondLst>
                <p:endSync evt="end" delay="0">
                  <p:rtn val="all"/>
                </p:endSync>
                <p:childTnLst>
                  <p:par>
                    <p:cTn id="52" fill="hold">
                      <p:stCondLst>
                        <p:cond delay="0"/>
                      </p:stCondLst>
                      <p:childTnLst>
                        <p:par>
                          <p:cTn id="53" fill="hold">
                            <p:stCondLst>
                              <p:cond delay="0"/>
                            </p:stCondLst>
                            <p:childTnLst>
                              <p:par>
                                <p:cTn id="54" presetID="42" presetClass="path" presetSubtype="0" accel="50000" decel="50000" fill="hold" nodeType="clickEffect">
                                  <p:stCondLst>
                                    <p:cond delay="0"/>
                                  </p:stCondLst>
                                  <p:childTnLst>
                                    <p:animMotion origin="layout" path="M -0.00078 -0.62152 L 3.33333E-6 0.25 " pathEditMode="relative" rAng="0" ptsTypes="AA">
                                      <p:cBhvr>
                                        <p:cTn id="55" dur="2000" fill="hold"/>
                                        <p:tgtEl>
                                          <p:spTgt spid="631"/>
                                        </p:tgtEl>
                                        <p:attrNameLst>
                                          <p:attrName>ppt_x</p:attrName>
                                          <p:attrName>ppt_y</p:attrName>
                                        </p:attrNameLst>
                                      </p:cBhvr>
                                      <p:rCtr x="39" y="43565"/>
                                    </p:animMotion>
                                  </p:childTnLst>
                                </p:cTn>
                              </p:par>
                              <p:par>
                                <p:cTn id="56" presetID="42" presetClass="path" presetSubtype="0" accel="50000" decel="50000" fill="hold" grpId="1" nodeType="withEffect">
                                  <p:stCondLst>
                                    <p:cond delay="0"/>
                                  </p:stCondLst>
                                  <p:childTnLst>
                                    <p:animMotion origin="layout" path="M -0.00078 -0.62152 L 0 0.25 " pathEditMode="relative" rAng="0" ptsTypes="AA">
                                      <p:cBhvr>
                                        <p:cTn id="57" dur="2000" fill="hold"/>
                                        <p:tgtEl>
                                          <p:spTgt spid="705"/>
                                        </p:tgtEl>
                                        <p:attrNameLst>
                                          <p:attrName>ppt_x</p:attrName>
                                          <p:attrName>ppt_y</p:attrName>
                                        </p:attrNameLst>
                                      </p:cBhvr>
                                      <p:rCtr x="39" y="43565"/>
                                    </p:animMotion>
                                  </p:childTnLst>
                                </p:cTn>
                              </p:par>
                            </p:childTnLst>
                          </p:cTn>
                        </p:par>
                      </p:childTnLst>
                    </p:cTn>
                  </p:par>
                </p:childTnLst>
              </p:cTn>
              <p:nextCondLst>
                <p:cond evt="onClick" delay="0">
                  <p:tgtEl>
                    <p:spTgt spid="705"/>
                  </p:tgtEl>
                </p:cond>
              </p:nextCondLst>
            </p:seq>
            <p:seq concurrent="1" nextAc="seek">
              <p:cTn id="58" restart="whenNotActive" fill="hold" evtFilter="cancelBubble" nodeType="interactiveSeq">
                <p:stCondLst>
                  <p:cond evt="onClick" delay="0">
                    <p:tgtEl>
                      <p:spTgt spid="1087"/>
                    </p:tgtEl>
                  </p:cond>
                </p:stCondLst>
                <p:endSync evt="end" delay="0">
                  <p:rtn val="all"/>
                </p:endSync>
                <p:childTnLst>
                  <p:par>
                    <p:cTn id="59" fill="hold">
                      <p:stCondLst>
                        <p:cond delay="0"/>
                      </p:stCondLst>
                      <p:childTnLst>
                        <p:par>
                          <p:cTn id="60" fill="hold">
                            <p:stCondLst>
                              <p:cond delay="0"/>
                            </p:stCondLst>
                            <p:childTnLst>
                              <p:par>
                                <p:cTn id="61" presetID="42" presetClass="path" presetSubtype="0" accel="50000" decel="50000" fill="hold" nodeType="withEffect">
                                  <p:stCondLst>
                                    <p:cond delay="0"/>
                                  </p:stCondLst>
                                  <p:childTnLst>
                                    <p:animMotion origin="layout" path="M 3.33333E-6 -4.07407E-6 L -0.00078 -0.62152 " pathEditMode="relative" rAng="0" ptsTypes="AA">
                                      <p:cBhvr>
                                        <p:cTn id="62" dur="1250" fill="hold"/>
                                        <p:tgtEl>
                                          <p:spTgt spid="631"/>
                                        </p:tgtEl>
                                        <p:attrNameLst>
                                          <p:attrName>ppt_x</p:attrName>
                                          <p:attrName>ppt_y</p:attrName>
                                        </p:attrNameLst>
                                      </p:cBhvr>
                                      <p:rCtr x="-39" y="-31088"/>
                                    </p:animMotion>
                                  </p:childTnLst>
                                </p:cTn>
                              </p:par>
                              <p:par>
                                <p:cTn id="63" presetID="42" presetClass="path" presetSubtype="0" accel="50000" decel="50000" fill="hold" grpId="0" nodeType="withEffect">
                                  <p:stCondLst>
                                    <p:cond delay="0"/>
                                  </p:stCondLst>
                                  <p:childTnLst>
                                    <p:animMotion origin="layout" path="M 0 -4.07407E-6 L -0.00078 -0.62152 " pathEditMode="relative" rAng="0" ptsTypes="AA">
                                      <p:cBhvr>
                                        <p:cTn id="64" dur="1250" fill="hold"/>
                                        <p:tgtEl>
                                          <p:spTgt spid="705"/>
                                        </p:tgtEl>
                                        <p:attrNameLst>
                                          <p:attrName>ppt_x</p:attrName>
                                          <p:attrName>ppt_y</p:attrName>
                                        </p:attrNameLst>
                                      </p:cBhvr>
                                      <p:rCtr x="-39" y="-31088"/>
                                    </p:animMotion>
                                  </p:childTnLst>
                                </p:cTn>
                              </p:par>
                            </p:childTnLst>
                          </p:cTn>
                        </p:par>
                      </p:childTnLst>
                    </p:cTn>
                  </p:par>
                </p:childTnLst>
              </p:cTn>
              <p:nextCondLst>
                <p:cond evt="onClick" delay="0">
                  <p:tgtEl>
                    <p:spTgt spid="1087"/>
                  </p:tgtEl>
                </p:cond>
              </p:nextCondLst>
            </p:seq>
            <p:seq concurrent="1" nextAc="seek">
              <p:cTn id="65" restart="whenNotActive" fill="hold" evtFilter="cancelBubble" nodeType="interactiveSeq">
                <p:stCondLst>
                  <p:cond evt="onClick" delay="0">
                    <p:tgtEl>
                      <p:spTgt spid="1062"/>
                    </p:tgtEl>
                  </p:cond>
                </p:stCondLst>
                <p:endSync evt="end" delay="0">
                  <p:rtn val="all"/>
                </p:endSync>
                <p:childTnLst>
                  <p:par>
                    <p:cTn id="66" fill="hold">
                      <p:stCondLst>
                        <p:cond delay="0"/>
                      </p:stCondLst>
                      <p:childTnLst>
                        <p:par>
                          <p:cTn id="67" fill="hold">
                            <p:stCondLst>
                              <p:cond delay="0"/>
                            </p:stCondLst>
                            <p:childTnLst>
                              <p:par>
                                <p:cTn id="68" presetID="64" presetClass="path" presetSubtype="0" accel="50000" decel="50000" fill="hold" nodeType="clickEffect">
                                  <p:stCondLst>
                                    <p:cond delay="0"/>
                                  </p:stCondLst>
                                  <p:childTnLst>
                                    <p:animMotion origin="layout" path="M -1.04167E-6 7.40741E-7 L -0.0026 -0.61644 " pathEditMode="relative" rAng="0" ptsTypes="AA">
                                      <p:cBhvr>
                                        <p:cTn id="69" dur="1250" fill="hold"/>
                                        <p:tgtEl>
                                          <p:spTgt spid="8"/>
                                        </p:tgtEl>
                                        <p:attrNameLst>
                                          <p:attrName>ppt_x</p:attrName>
                                          <p:attrName>ppt_y</p:attrName>
                                        </p:attrNameLst>
                                      </p:cBhvr>
                                      <p:rCtr x="-130" y="-30833"/>
                                    </p:animMotion>
                                  </p:childTnLst>
                                </p:cTn>
                              </p:par>
                              <p:par>
                                <p:cTn id="70" presetID="64" presetClass="path" presetSubtype="0" accel="50000" decel="50000" fill="hold" grpId="0" nodeType="withEffect">
                                  <p:stCondLst>
                                    <p:cond delay="0"/>
                                  </p:stCondLst>
                                  <p:childTnLst>
                                    <p:animMotion origin="layout" path="M -3.33333E-6 3.7037E-7 L -0.0026 -0.61644 " pathEditMode="relative" rAng="0" ptsTypes="AA">
                                      <p:cBhvr>
                                        <p:cTn id="71" dur="1250" fill="hold"/>
                                        <p:tgtEl>
                                          <p:spTgt spid="711"/>
                                        </p:tgtEl>
                                        <p:attrNameLst>
                                          <p:attrName>ppt_x</p:attrName>
                                          <p:attrName>ppt_y</p:attrName>
                                        </p:attrNameLst>
                                      </p:cBhvr>
                                      <p:rCtr x="-130" y="-30833"/>
                                    </p:animMotion>
                                  </p:childTnLst>
                                </p:cTn>
                              </p:par>
                            </p:childTnLst>
                          </p:cTn>
                        </p:par>
                      </p:childTnLst>
                    </p:cTn>
                  </p:par>
                </p:childTnLst>
              </p:cTn>
              <p:nextCondLst>
                <p:cond evt="onClick" delay="0">
                  <p:tgtEl>
                    <p:spTgt spid="1062"/>
                  </p:tgtEl>
                </p:cond>
              </p:nextCondLst>
            </p:seq>
          </p:childTnLst>
        </p:cTn>
      </p:par>
    </p:tnLst>
    <p:bldLst>
      <p:bldP spid="177" grpId="0" bldLvl="0" animBg="1"/>
      <p:bldP spid="177" grpId="1" bldLvl="0" animBg="1"/>
      <p:bldP spid="328" grpId="0" bldLvl="0" animBg="1"/>
      <p:bldP spid="328" grpId="1" bldLvl="0" animBg="1"/>
      <p:bldP spid="705" grpId="0" bldLvl="0" animBg="1"/>
      <p:bldP spid="705" grpId="1" bldLvl="0" animBg="1"/>
      <p:bldP spid="7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EA8B8EF-5139-465C-4003-A2656D6CA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468" y="5643"/>
            <a:ext cx="13117787" cy="6858001"/>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2941922 h 5143500"/>
              <a:gd name="connsiteX5" fmla="*/ 156507 w 9144000"/>
              <a:gd name="connsiteY5" fmla="*/ 2941922 h 5143500"/>
              <a:gd name="connsiteX6" fmla="*/ 156507 w 9144000"/>
              <a:gd name="connsiteY6" fmla="*/ 675244 h 5143500"/>
              <a:gd name="connsiteX7" fmla="*/ 0 w 9144000"/>
              <a:gd name="connsiteY7" fmla="*/ 675244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5143500"/>
                </a:lnTo>
                <a:lnTo>
                  <a:pt x="0" y="5143500"/>
                </a:lnTo>
                <a:lnTo>
                  <a:pt x="0" y="2941922"/>
                </a:lnTo>
                <a:lnTo>
                  <a:pt x="156507" y="2941922"/>
                </a:lnTo>
                <a:lnTo>
                  <a:pt x="156507" y="675244"/>
                </a:lnTo>
                <a:lnTo>
                  <a:pt x="0" y="675244"/>
                </a:lnTo>
                <a:lnTo>
                  <a:pt x="0" y="0"/>
                </a:lnTo>
                <a:close/>
              </a:path>
            </a:pathLst>
          </a:custGeom>
        </p:spPr>
      </p:pic>
      <p:sp>
        <p:nvSpPr>
          <p:cNvPr id="4" name="Rectangle: Rounded Corners 3"/>
          <p:cNvSpPr/>
          <p:nvPr/>
        </p:nvSpPr>
        <p:spPr>
          <a:xfrm>
            <a:off x="963828" y="222422"/>
            <a:ext cx="11009870" cy="6413156"/>
          </a:xfrm>
          <a:prstGeom prst="roundRect">
            <a:avLst>
              <a:gd name="adj" fmla="val 4706"/>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Title Background"/>
          <p:cNvGrpSpPr/>
          <p:nvPr/>
        </p:nvGrpSpPr>
        <p:grpSpPr>
          <a:xfrm>
            <a:off x="1363980" y="1598296"/>
            <a:ext cx="9577705" cy="1830705"/>
            <a:chOff x="1217765" y="1106159"/>
            <a:chExt cx="5874253" cy="1231193"/>
          </a:xfrm>
        </p:grpSpPr>
        <p:sp>
          <p:nvSpPr>
            <p:cNvPr id="6" name="Freeform: Shape 5"/>
            <p:cNvSpPr/>
            <p:nvPr/>
          </p:nvSpPr>
          <p:spPr>
            <a:xfrm>
              <a:off x="1217765" y="1107550"/>
              <a:ext cx="1475562" cy="1013697"/>
            </a:xfrm>
            <a:custGeom>
              <a:avLst/>
              <a:gdLst>
                <a:gd name="connsiteX0" fmla="*/ 117313 w 1531604"/>
                <a:gd name="connsiteY0" fmla="*/ 0 h 1058591"/>
                <a:gd name="connsiteX1" fmla="*/ 1531604 w 1531604"/>
                <a:gd name="connsiteY1" fmla="*/ 0 h 1058591"/>
                <a:gd name="connsiteX2" fmla="*/ 1495746 w 1531604"/>
                <a:gd name="connsiteY2" fmla="*/ 38161 h 1058591"/>
                <a:gd name="connsiteX3" fmla="*/ 779614 w 1531604"/>
                <a:gd name="connsiteY3" fmla="*/ 301082 h 1058591"/>
                <a:gd name="connsiteX4" fmla="*/ 69676 w 1531604"/>
                <a:gd name="connsiteY4" fmla="*/ 1054277 h 1058591"/>
                <a:gd name="connsiteX5" fmla="*/ 0 w 1531604"/>
                <a:gd name="connsiteY5" fmla="*/ 1033893 h 1058591"/>
                <a:gd name="connsiteX6" fmla="*/ 0 w 1531604"/>
                <a:gd name="connsiteY6" fmla="*/ 117313 h 1058591"/>
                <a:gd name="connsiteX7" fmla="*/ 117313 w 1531604"/>
                <a:gd name="connsiteY7" fmla="*/ 0 h 10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04" h="1058591">
                  <a:moveTo>
                    <a:pt x="117313" y="0"/>
                  </a:moveTo>
                  <a:lnTo>
                    <a:pt x="1531604" y="0"/>
                  </a:lnTo>
                  <a:lnTo>
                    <a:pt x="1495746" y="38161"/>
                  </a:lnTo>
                  <a:cubicBezTo>
                    <a:pt x="1320711" y="193456"/>
                    <a:pt x="1039677" y="107926"/>
                    <a:pt x="779614" y="301082"/>
                  </a:cubicBezTo>
                  <a:cubicBezTo>
                    <a:pt x="524993" y="497159"/>
                    <a:pt x="433284" y="1116057"/>
                    <a:pt x="69676" y="1054277"/>
                  </a:cubicBezTo>
                  <a:lnTo>
                    <a:pt x="0" y="1033893"/>
                  </a:lnTo>
                  <a:lnTo>
                    <a:pt x="0" y="117313"/>
                  </a:lnTo>
                  <a:cubicBezTo>
                    <a:pt x="0" y="52523"/>
                    <a:pt x="52523" y="0"/>
                    <a:pt x="11731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p:cNvSpPr/>
            <p:nvPr/>
          </p:nvSpPr>
          <p:spPr>
            <a:xfrm>
              <a:off x="5623078" y="1611077"/>
              <a:ext cx="1468940" cy="726275"/>
            </a:xfrm>
            <a:custGeom>
              <a:avLst/>
              <a:gdLst>
                <a:gd name="connsiteX0" fmla="*/ 1520419 w 1520419"/>
                <a:gd name="connsiteY0" fmla="*/ 0 h 752129"/>
                <a:gd name="connsiteX1" fmla="*/ 1520419 w 1520419"/>
                <a:gd name="connsiteY1" fmla="*/ 634816 h 752129"/>
                <a:gd name="connsiteX2" fmla="*/ 1403106 w 1520419"/>
                <a:gd name="connsiteY2" fmla="*/ 752129 h 752129"/>
                <a:gd name="connsiteX3" fmla="*/ 0 w 1520419"/>
                <a:gd name="connsiteY3" fmla="*/ 752129 h 752129"/>
                <a:gd name="connsiteX4" fmla="*/ 12151 w 1520419"/>
                <a:gd name="connsiteY4" fmla="*/ 736383 h 752129"/>
                <a:gd name="connsiteX5" fmla="*/ 869000 w 1520419"/>
                <a:gd name="connsiteY5" fmla="*/ 567837 h 752129"/>
                <a:gd name="connsiteX6" fmla="*/ 1465845 w 1520419"/>
                <a:gd name="connsiteY6" fmla="*/ 26519 h 752129"/>
                <a:gd name="connsiteX7" fmla="*/ 1520419 w 1520419"/>
                <a:gd name="connsiteY7" fmla="*/ 0 h 7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419" h="752129">
                  <a:moveTo>
                    <a:pt x="1520419" y="0"/>
                  </a:moveTo>
                  <a:lnTo>
                    <a:pt x="1520419" y="634816"/>
                  </a:lnTo>
                  <a:cubicBezTo>
                    <a:pt x="1520419" y="699606"/>
                    <a:pt x="1467896" y="752129"/>
                    <a:pt x="1403106" y="752129"/>
                  </a:cubicBezTo>
                  <a:lnTo>
                    <a:pt x="0" y="752129"/>
                  </a:lnTo>
                  <a:lnTo>
                    <a:pt x="12151" y="736383"/>
                  </a:lnTo>
                  <a:cubicBezTo>
                    <a:pt x="234449" y="489619"/>
                    <a:pt x="521533" y="716514"/>
                    <a:pt x="869000" y="567837"/>
                  </a:cubicBezTo>
                  <a:cubicBezTo>
                    <a:pt x="1078439" y="473878"/>
                    <a:pt x="1257163" y="150784"/>
                    <a:pt x="1465845" y="26519"/>
                  </a:cubicBezTo>
                  <a:lnTo>
                    <a:pt x="1520419"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r>
                <a:rPr kumimoji="0" lang="en-PH" sz="24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8" name="Freeform: Shape 7"/>
            <p:cNvSpPr/>
            <p:nvPr/>
          </p:nvSpPr>
          <p:spPr>
            <a:xfrm>
              <a:off x="5260756" y="1106159"/>
              <a:ext cx="943685" cy="314025"/>
            </a:xfrm>
            <a:custGeom>
              <a:avLst/>
              <a:gdLst>
                <a:gd name="connsiteX0" fmla="*/ 0 w 992401"/>
                <a:gd name="connsiteY0" fmla="*/ 0 h 330236"/>
                <a:gd name="connsiteX1" fmla="*/ 992401 w 992401"/>
                <a:gd name="connsiteY1" fmla="*/ 0 h 330236"/>
                <a:gd name="connsiteX2" fmla="*/ 991880 w 992401"/>
                <a:gd name="connsiteY2" fmla="*/ 1677 h 330236"/>
                <a:gd name="connsiteX3" fmla="*/ 496200 w 992401"/>
                <a:gd name="connsiteY3" fmla="*/ 330236 h 330236"/>
                <a:gd name="connsiteX4" fmla="*/ 520 w 992401"/>
                <a:gd name="connsiteY4" fmla="*/ 1677 h 330236"/>
                <a:gd name="connsiteX5" fmla="*/ 0 w 992401"/>
                <a:gd name="connsiteY5" fmla="*/ 0 h 3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401" h="330236">
                  <a:moveTo>
                    <a:pt x="0" y="0"/>
                  </a:moveTo>
                  <a:lnTo>
                    <a:pt x="992401" y="0"/>
                  </a:lnTo>
                  <a:lnTo>
                    <a:pt x="991880" y="1677"/>
                  </a:lnTo>
                  <a:cubicBezTo>
                    <a:pt x="910214" y="194757"/>
                    <a:pt x="719028" y="330236"/>
                    <a:pt x="496200" y="330236"/>
                  </a:cubicBezTo>
                  <a:cubicBezTo>
                    <a:pt x="273372" y="330236"/>
                    <a:pt x="82187" y="194757"/>
                    <a:pt x="520" y="1677"/>
                  </a:cubicBezTo>
                  <a:lnTo>
                    <a:pt x="0"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p:cNvSpPr/>
            <p:nvPr/>
          </p:nvSpPr>
          <p:spPr>
            <a:xfrm>
              <a:off x="2125522" y="1839401"/>
              <a:ext cx="1709491" cy="497434"/>
            </a:xfrm>
            <a:custGeom>
              <a:avLst/>
              <a:gdLst>
                <a:gd name="connsiteX0" fmla="*/ 898870 w 1797740"/>
                <a:gd name="connsiteY0" fmla="*/ 0 h 523113"/>
                <a:gd name="connsiteX1" fmla="*/ 1757190 w 1797740"/>
                <a:gd name="connsiteY1" fmla="*/ 456365 h 523113"/>
                <a:gd name="connsiteX2" fmla="*/ 1797740 w 1797740"/>
                <a:gd name="connsiteY2" fmla="*/ 523113 h 523113"/>
                <a:gd name="connsiteX3" fmla="*/ 0 w 1797740"/>
                <a:gd name="connsiteY3" fmla="*/ 523113 h 523113"/>
                <a:gd name="connsiteX4" fmla="*/ 40550 w 1797740"/>
                <a:gd name="connsiteY4" fmla="*/ 456365 h 523113"/>
                <a:gd name="connsiteX5" fmla="*/ 898870 w 1797740"/>
                <a:gd name="connsiteY5" fmla="*/ 0 h 5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7740" h="523113">
                  <a:moveTo>
                    <a:pt x="898870" y="0"/>
                  </a:moveTo>
                  <a:cubicBezTo>
                    <a:pt x="1256163" y="0"/>
                    <a:pt x="1571175" y="181027"/>
                    <a:pt x="1757190" y="456365"/>
                  </a:cubicBezTo>
                  <a:lnTo>
                    <a:pt x="1797740" y="523113"/>
                  </a:lnTo>
                  <a:lnTo>
                    <a:pt x="0" y="523113"/>
                  </a:lnTo>
                  <a:lnTo>
                    <a:pt x="40550" y="456365"/>
                  </a:lnTo>
                  <a:cubicBezTo>
                    <a:pt x="226565" y="181027"/>
                    <a:pt x="541577" y="0"/>
                    <a:pt x="898870"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p:cNvSpPr/>
            <p:nvPr/>
          </p:nvSpPr>
          <p:spPr>
            <a:xfrm>
              <a:off x="1222883" y="1111103"/>
              <a:ext cx="5862990" cy="1219439"/>
            </a:xfrm>
            <a:custGeom>
              <a:avLst/>
              <a:gdLst>
                <a:gd name="connsiteX0" fmla="*/ 1531604 w 6165654"/>
                <a:gd name="connsiteY0" fmla="*/ 0 h 1282390"/>
                <a:gd name="connsiteX1" fmla="*/ 4246318 w 6165654"/>
                <a:gd name="connsiteY1" fmla="*/ 0 h 1282390"/>
                <a:gd name="connsiteX2" fmla="*/ 4246838 w 6165654"/>
                <a:gd name="connsiteY2" fmla="*/ 1677 h 1282390"/>
                <a:gd name="connsiteX3" fmla="*/ 4742518 w 6165654"/>
                <a:gd name="connsiteY3" fmla="*/ 330236 h 1282390"/>
                <a:gd name="connsiteX4" fmla="*/ 5238198 w 6165654"/>
                <a:gd name="connsiteY4" fmla="*/ 1677 h 1282390"/>
                <a:gd name="connsiteX5" fmla="*/ 5238719 w 6165654"/>
                <a:gd name="connsiteY5" fmla="*/ 0 h 1282390"/>
                <a:gd name="connsiteX6" fmla="*/ 6048341 w 6165654"/>
                <a:gd name="connsiteY6" fmla="*/ 0 h 1282390"/>
                <a:gd name="connsiteX7" fmla="*/ 6165654 w 6165654"/>
                <a:gd name="connsiteY7" fmla="*/ 117313 h 1282390"/>
                <a:gd name="connsiteX8" fmla="*/ 6165654 w 6165654"/>
                <a:gd name="connsiteY8" fmla="*/ 530261 h 1282390"/>
                <a:gd name="connsiteX9" fmla="*/ 6111080 w 6165654"/>
                <a:gd name="connsiteY9" fmla="*/ 556780 h 1282390"/>
                <a:gd name="connsiteX10" fmla="*/ 5514235 w 6165654"/>
                <a:gd name="connsiteY10" fmla="*/ 1098098 h 1282390"/>
                <a:gd name="connsiteX11" fmla="*/ 4657386 w 6165654"/>
                <a:gd name="connsiteY11" fmla="*/ 1266644 h 1282390"/>
                <a:gd name="connsiteX12" fmla="*/ 4645235 w 6165654"/>
                <a:gd name="connsiteY12" fmla="*/ 1282390 h 1282390"/>
                <a:gd name="connsiteX13" fmla="*/ 2746976 w 6165654"/>
                <a:gd name="connsiteY13" fmla="*/ 1282390 h 1282390"/>
                <a:gd name="connsiteX14" fmla="*/ 2706426 w 6165654"/>
                <a:gd name="connsiteY14" fmla="*/ 1215642 h 1282390"/>
                <a:gd name="connsiteX15" fmla="*/ 1848106 w 6165654"/>
                <a:gd name="connsiteY15" fmla="*/ 759277 h 1282390"/>
                <a:gd name="connsiteX16" fmla="*/ 989786 w 6165654"/>
                <a:gd name="connsiteY16" fmla="*/ 1215642 h 1282390"/>
                <a:gd name="connsiteX17" fmla="*/ 949236 w 6165654"/>
                <a:gd name="connsiteY17" fmla="*/ 1282390 h 1282390"/>
                <a:gd name="connsiteX18" fmla="*/ 117313 w 6165654"/>
                <a:gd name="connsiteY18" fmla="*/ 1282390 h 1282390"/>
                <a:gd name="connsiteX19" fmla="*/ 0 w 6165654"/>
                <a:gd name="connsiteY19" fmla="*/ 1165077 h 1282390"/>
                <a:gd name="connsiteX20" fmla="*/ 0 w 6165654"/>
                <a:gd name="connsiteY20" fmla="*/ 1033893 h 1282390"/>
                <a:gd name="connsiteX21" fmla="*/ 69676 w 6165654"/>
                <a:gd name="connsiteY21" fmla="*/ 1054277 h 1282390"/>
                <a:gd name="connsiteX22" fmla="*/ 779614 w 6165654"/>
                <a:gd name="connsiteY22" fmla="*/ 301082 h 1282390"/>
                <a:gd name="connsiteX23" fmla="*/ 1495746 w 6165654"/>
                <a:gd name="connsiteY23" fmla="*/ 38161 h 1282390"/>
                <a:gd name="connsiteX24" fmla="*/ 1531604 w 6165654"/>
                <a:gd name="connsiteY24" fmla="*/ 0 h 128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5654" h="1282390">
                  <a:moveTo>
                    <a:pt x="1531604" y="0"/>
                  </a:moveTo>
                  <a:lnTo>
                    <a:pt x="4246318" y="0"/>
                  </a:lnTo>
                  <a:lnTo>
                    <a:pt x="4246838" y="1677"/>
                  </a:lnTo>
                  <a:cubicBezTo>
                    <a:pt x="4328505" y="194757"/>
                    <a:pt x="4519690" y="330236"/>
                    <a:pt x="4742518" y="330236"/>
                  </a:cubicBezTo>
                  <a:cubicBezTo>
                    <a:pt x="4965346" y="330236"/>
                    <a:pt x="5156532" y="194757"/>
                    <a:pt x="5238198" y="1677"/>
                  </a:cubicBezTo>
                  <a:lnTo>
                    <a:pt x="5238719" y="0"/>
                  </a:lnTo>
                  <a:lnTo>
                    <a:pt x="6048341" y="0"/>
                  </a:lnTo>
                  <a:cubicBezTo>
                    <a:pt x="6113131" y="0"/>
                    <a:pt x="6165654" y="52523"/>
                    <a:pt x="6165654" y="117313"/>
                  </a:cubicBezTo>
                  <a:lnTo>
                    <a:pt x="6165654" y="530261"/>
                  </a:lnTo>
                  <a:lnTo>
                    <a:pt x="6111080" y="556780"/>
                  </a:lnTo>
                  <a:cubicBezTo>
                    <a:pt x="5902398" y="681045"/>
                    <a:pt x="5723674" y="1004139"/>
                    <a:pt x="5514235" y="1098098"/>
                  </a:cubicBezTo>
                  <a:cubicBezTo>
                    <a:pt x="5166768" y="1246775"/>
                    <a:pt x="4879684" y="1019880"/>
                    <a:pt x="4657386" y="1266644"/>
                  </a:cubicBezTo>
                  <a:lnTo>
                    <a:pt x="4645235" y="1282390"/>
                  </a:lnTo>
                  <a:lnTo>
                    <a:pt x="2746976" y="1282390"/>
                  </a:lnTo>
                  <a:lnTo>
                    <a:pt x="2706426" y="1215642"/>
                  </a:lnTo>
                  <a:cubicBezTo>
                    <a:pt x="2520411" y="940304"/>
                    <a:pt x="2205399" y="759277"/>
                    <a:pt x="1848106" y="759277"/>
                  </a:cubicBezTo>
                  <a:cubicBezTo>
                    <a:pt x="1490813" y="759277"/>
                    <a:pt x="1175801" y="940304"/>
                    <a:pt x="989786" y="1215642"/>
                  </a:cubicBezTo>
                  <a:lnTo>
                    <a:pt x="949236" y="1282390"/>
                  </a:lnTo>
                  <a:lnTo>
                    <a:pt x="117313" y="1282390"/>
                  </a:lnTo>
                  <a:cubicBezTo>
                    <a:pt x="52523" y="1282390"/>
                    <a:pt x="0" y="1229867"/>
                    <a:pt x="0" y="1165077"/>
                  </a:cubicBezTo>
                  <a:lnTo>
                    <a:pt x="0" y="1033893"/>
                  </a:lnTo>
                  <a:lnTo>
                    <a:pt x="69676" y="1054277"/>
                  </a:lnTo>
                  <a:cubicBezTo>
                    <a:pt x="433284" y="1116057"/>
                    <a:pt x="524993" y="497159"/>
                    <a:pt x="779614" y="301082"/>
                  </a:cubicBezTo>
                  <a:cubicBezTo>
                    <a:pt x="1039677" y="107926"/>
                    <a:pt x="1320711" y="193456"/>
                    <a:pt x="1495746" y="38161"/>
                  </a:cubicBezTo>
                  <a:lnTo>
                    <a:pt x="1531604" y="0"/>
                  </a:lnTo>
                  <a:close/>
                </a:path>
              </a:pathLst>
            </a:custGeom>
            <a:solidFill>
              <a:srgbClr val="F9CA45"/>
            </a:solidFill>
            <a:ln>
              <a:solidFill>
                <a:srgbClr val="F9CB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p:cNvSpPr/>
            <p:nvPr/>
          </p:nvSpPr>
          <p:spPr>
            <a:xfrm>
              <a:off x="6700879" y="1207107"/>
              <a:ext cx="157625" cy="157625"/>
            </a:xfrm>
            <a:custGeom>
              <a:avLst/>
              <a:gdLst>
                <a:gd name="connsiteX0" fmla="*/ 571500 w 1428750"/>
                <a:gd name="connsiteY0" fmla="*/ 1285875 h 1428750"/>
                <a:gd name="connsiteX1" fmla="*/ 714375 w 1428750"/>
                <a:gd name="connsiteY1" fmla="*/ 1428750 h 1428750"/>
                <a:gd name="connsiteX2" fmla="*/ 857250 w 1428750"/>
                <a:gd name="connsiteY2" fmla="*/ 1285875 h 1428750"/>
                <a:gd name="connsiteX3" fmla="*/ 1285875 w 1428750"/>
                <a:gd name="connsiteY3" fmla="*/ 857250 h 1428750"/>
                <a:gd name="connsiteX4" fmla="*/ 1428750 w 1428750"/>
                <a:gd name="connsiteY4" fmla="*/ 714375 h 1428750"/>
                <a:gd name="connsiteX5" fmla="*/ 1285875 w 1428750"/>
                <a:gd name="connsiteY5" fmla="*/ 571500 h 1428750"/>
                <a:gd name="connsiteX6" fmla="*/ 857250 w 1428750"/>
                <a:gd name="connsiteY6" fmla="*/ 142875 h 1428750"/>
                <a:gd name="connsiteX7" fmla="*/ 714375 w 1428750"/>
                <a:gd name="connsiteY7" fmla="*/ 0 h 1428750"/>
                <a:gd name="connsiteX8" fmla="*/ 571500 w 1428750"/>
                <a:gd name="connsiteY8" fmla="*/ 142875 h 1428750"/>
                <a:gd name="connsiteX9" fmla="*/ 142875 w 1428750"/>
                <a:gd name="connsiteY9" fmla="*/ 571500 h 1428750"/>
                <a:gd name="connsiteX10" fmla="*/ 0 w 1428750"/>
                <a:gd name="connsiteY10" fmla="*/ 714375 h 1428750"/>
                <a:gd name="connsiteX11" fmla="*/ 142875 w 1428750"/>
                <a:gd name="connsiteY11" fmla="*/ 857250 h 1428750"/>
                <a:gd name="connsiteX12" fmla="*/ 571500 w 1428750"/>
                <a:gd name="connsiteY12" fmla="*/ 12858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1428750">
                  <a:moveTo>
                    <a:pt x="571500" y="1285875"/>
                  </a:moveTo>
                  <a:cubicBezTo>
                    <a:pt x="571500" y="1364847"/>
                    <a:pt x="635403" y="1428750"/>
                    <a:pt x="714375" y="1428750"/>
                  </a:cubicBezTo>
                  <a:cubicBezTo>
                    <a:pt x="793347" y="1428750"/>
                    <a:pt x="857250" y="1364847"/>
                    <a:pt x="857250" y="1285875"/>
                  </a:cubicBezTo>
                  <a:cubicBezTo>
                    <a:pt x="857250" y="1049522"/>
                    <a:pt x="1049522" y="857250"/>
                    <a:pt x="1285875" y="857250"/>
                  </a:cubicBezTo>
                  <a:cubicBezTo>
                    <a:pt x="1364847" y="857250"/>
                    <a:pt x="1428750" y="793347"/>
                    <a:pt x="1428750" y="714375"/>
                  </a:cubicBezTo>
                  <a:cubicBezTo>
                    <a:pt x="1428750" y="635403"/>
                    <a:pt x="1364847" y="571500"/>
                    <a:pt x="1285875" y="571500"/>
                  </a:cubicBezTo>
                  <a:cubicBezTo>
                    <a:pt x="1049522" y="571500"/>
                    <a:pt x="857250" y="379228"/>
                    <a:pt x="857250" y="142875"/>
                  </a:cubicBezTo>
                  <a:cubicBezTo>
                    <a:pt x="857250" y="63903"/>
                    <a:pt x="793347" y="0"/>
                    <a:pt x="714375" y="0"/>
                  </a:cubicBezTo>
                  <a:cubicBezTo>
                    <a:pt x="635403" y="0"/>
                    <a:pt x="571500" y="63903"/>
                    <a:pt x="571500" y="142875"/>
                  </a:cubicBezTo>
                  <a:cubicBezTo>
                    <a:pt x="571500" y="379228"/>
                    <a:pt x="379228" y="571500"/>
                    <a:pt x="142875" y="571500"/>
                  </a:cubicBezTo>
                  <a:cubicBezTo>
                    <a:pt x="63903" y="571500"/>
                    <a:pt x="0" y="635403"/>
                    <a:pt x="0" y="714375"/>
                  </a:cubicBezTo>
                  <a:cubicBezTo>
                    <a:pt x="0" y="793347"/>
                    <a:pt x="63903" y="857250"/>
                    <a:pt x="142875" y="857250"/>
                  </a:cubicBezTo>
                  <a:cubicBezTo>
                    <a:pt x="379228" y="857250"/>
                    <a:pt x="571500" y="1049522"/>
                    <a:pt x="57150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2747791" y="1284572"/>
              <a:ext cx="239837" cy="23983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6155672" y="1529441"/>
              <a:ext cx="426260" cy="426260"/>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3892215" y="2067814"/>
              <a:ext cx="221697" cy="22169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5473469" y="2174433"/>
              <a:ext cx="110849" cy="110849"/>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p:cNvSpPr txBox="1"/>
          <p:nvPr/>
        </p:nvSpPr>
        <p:spPr>
          <a:xfrm>
            <a:off x="902147" y="407736"/>
            <a:ext cx="1050013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F9ED5">
                    <a:lumMod val="50000"/>
                  </a:srgbClr>
                </a:solidFill>
                <a:effectLst/>
                <a:uLnTx/>
                <a:uFillTx/>
                <a:latin typeface="Times New Roman" panose="02020603050405020304" charset="0"/>
                <a:ea typeface="+mn-ea"/>
                <a:cs typeface="Times New Roman" panose="02020603050405020304" charset="0"/>
              </a:rPr>
              <a:t>Hoạt</a:t>
            </a:r>
            <a:r>
              <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rPr>
              <a:t> </a:t>
            </a:r>
            <a:r>
              <a:rPr kumimoji="0" lang="en-US" sz="5000" b="1" i="0" u="none" strike="noStrike" kern="1200" cap="none" spc="0" normalizeH="0" baseline="0" noProof="0" dirty="0" err="1">
                <a:ln>
                  <a:noFill/>
                </a:ln>
                <a:solidFill>
                  <a:srgbClr val="0F9ED5">
                    <a:lumMod val="50000"/>
                  </a:srgbClr>
                </a:solidFill>
                <a:effectLst/>
                <a:uLnTx/>
                <a:uFillTx/>
                <a:latin typeface="Times New Roman" panose="02020603050405020304" charset="0"/>
                <a:ea typeface="+mn-ea"/>
                <a:cs typeface="Times New Roman" panose="02020603050405020304" charset="0"/>
              </a:rPr>
              <a:t>động</a:t>
            </a:r>
            <a:r>
              <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rPr>
              <a:t> </a:t>
            </a:r>
            <a:r>
              <a:rPr kumimoji="0" lang="en-US" sz="5000" b="1" i="0" u="none" strike="noStrike" kern="1200" cap="none" spc="0" normalizeH="0" baseline="0" noProof="0" dirty="0" smtClean="0">
                <a:ln>
                  <a:noFill/>
                </a:ln>
                <a:solidFill>
                  <a:srgbClr val="0F9ED5">
                    <a:lumMod val="50000"/>
                  </a:srgbClr>
                </a:solidFill>
                <a:effectLst/>
                <a:uLnTx/>
                <a:uFillTx/>
                <a:latin typeface="Times New Roman" panose="02020603050405020304" charset="0"/>
                <a:ea typeface="+mn-ea"/>
                <a:cs typeface="Times New Roman" panose="02020603050405020304" charset="0"/>
              </a:rPr>
              <a:t>2: LUYỆN TẬP</a:t>
            </a:r>
            <a:endPar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endParaRPr>
          </a:p>
        </p:txBody>
      </p:sp>
      <p:grpSp>
        <p:nvGrpSpPr>
          <p:cNvPr id="17" name="Teacher"/>
          <p:cNvGrpSpPr/>
          <p:nvPr/>
        </p:nvGrpSpPr>
        <p:grpSpPr>
          <a:xfrm>
            <a:off x="1577607" y="1179924"/>
            <a:ext cx="1461772" cy="2239781"/>
            <a:chOff x="1413828" y="823031"/>
            <a:chExt cx="1140659" cy="1747761"/>
          </a:xfrm>
        </p:grpSpPr>
        <p:sp>
          <p:nvSpPr>
            <p:cNvPr id="18" name="Rectangle 7"/>
            <p:cNvSpPr/>
            <p:nvPr/>
          </p:nvSpPr>
          <p:spPr>
            <a:xfrm>
              <a:off x="1678087" y="1107273"/>
              <a:ext cx="400659" cy="473510"/>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rot="826891">
              <a:off x="2010418" y="901139"/>
              <a:ext cx="243538" cy="349055"/>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rot="7541460">
              <a:off x="1988926" y="1116083"/>
              <a:ext cx="243538" cy="349055"/>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1714612" y="902434"/>
              <a:ext cx="455924" cy="405271"/>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0"/>
            <p:cNvSpPr/>
            <p:nvPr/>
          </p:nvSpPr>
          <p:spPr>
            <a:xfrm>
              <a:off x="1528249" y="1591380"/>
              <a:ext cx="193027" cy="436167"/>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1"/>
            <p:cNvSpPr/>
            <p:nvPr/>
          </p:nvSpPr>
          <p:spPr>
            <a:xfrm>
              <a:off x="1657225" y="1551462"/>
              <a:ext cx="301765" cy="944597"/>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2"/>
            <p:cNvSpPr/>
            <p:nvPr/>
          </p:nvSpPr>
          <p:spPr>
            <a:xfrm>
              <a:off x="2163979" y="1548784"/>
              <a:ext cx="228086" cy="951732"/>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3"/>
            <p:cNvSpPr/>
            <p:nvPr/>
          </p:nvSpPr>
          <p:spPr>
            <a:xfrm>
              <a:off x="2288596" y="1579259"/>
              <a:ext cx="186655" cy="437784"/>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3"/>
            <p:cNvSpPr/>
            <p:nvPr/>
          </p:nvSpPr>
          <p:spPr>
            <a:xfrm>
              <a:off x="1797531" y="1452436"/>
              <a:ext cx="368553" cy="24447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p:cNvSpPr/>
            <p:nvPr/>
          </p:nvSpPr>
          <p:spPr>
            <a:xfrm>
              <a:off x="1799572" y="992464"/>
              <a:ext cx="416286" cy="527728"/>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9"/>
            <p:cNvSpPr/>
            <p:nvPr/>
          </p:nvSpPr>
          <p:spPr>
            <a:xfrm>
              <a:off x="1818227" y="1550307"/>
              <a:ext cx="412837" cy="899168"/>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rot="4801032">
              <a:off x="1742466" y="1271351"/>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rot="6270557">
              <a:off x="2156130" y="1249315"/>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p:cNvSpPr/>
            <p:nvPr/>
          </p:nvSpPr>
          <p:spPr>
            <a:xfrm>
              <a:off x="1774393" y="980205"/>
              <a:ext cx="470585" cy="28689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p:cNvSpPr/>
            <p:nvPr/>
          </p:nvSpPr>
          <p:spPr>
            <a:xfrm>
              <a:off x="1413828" y="823031"/>
              <a:ext cx="1136009" cy="1371415"/>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r>
                <a:rPr kumimoji="0" lang="en-PH" sz="1647" b="0"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33" name="Freeform: Shape 32"/>
            <p:cNvSpPr/>
            <p:nvPr/>
          </p:nvSpPr>
          <p:spPr>
            <a:xfrm>
              <a:off x="1462983" y="827709"/>
              <a:ext cx="1091504" cy="1366067"/>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55"/>
            <p:cNvSpPr/>
            <p:nvPr/>
          </p:nvSpPr>
          <p:spPr>
            <a:xfrm>
              <a:off x="1616072" y="1810677"/>
              <a:ext cx="818370" cy="760115"/>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3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p:cNvSpPr/>
            <p:nvPr/>
          </p:nvSpPr>
          <p:spPr>
            <a:xfrm>
              <a:off x="1950171" y="1667329"/>
              <a:ext cx="136177" cy="222882"/>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p:cNvSpPr/>
            <p:nvPr/>
          </p:nvSpPr>
          <p:spPr>
            <a:xfrm>
              <a:off x="1723475" y="963700"/>
              <a:ext cx="591006" cy="790381"/>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rot="19109762">
              <a:off x="1643759" y="886885"/>
              <a:ext cx="539126" cy="436125"/>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rot="19811341">
              <a:off x="2109286" y="974907"/>
              <a:ext cx="264236" cy="385330"/>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227"/>
            <p:cNvSpPr/>
            <p:nvPr/>
          </p:nvSpPr>
          <p:spPr>
            <a:xfrm rot="19109762">
              <a:off x="1620814" y="878186"/>
              <a:ext cx="591035" cy="415814"/>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rot="19811341">
              <a:off x="2127566" y="963700"/>
              <a:ext cx="249220" cy="395191"/>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p:nvPr/>
          </p:nvSpPr>
          <p:spPr>
            <a:xfrm>
              <a:off x="1773215" y="1489417"/>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2159369" y="1490704"/>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p:cNvSpPr/>
            <p:nvPr/>
          </p:nvSpPr>
          <p:spPr>
            <a:xfrm>
              <a:off x="1811518"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p:cNvSpPr/>
            <p:nvPr/>
          </p:nvSpPr>
          <p:spPr>
            <a:xfrm>
              <a:off x="2131724"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rot="388752">
              <a:off x="1795441" y="1387978"/>
              <a:ext cx="139217" cy="158920"/>
              <a:chOff x="4187699" y="2705837"/>
              <a:chExt cx="369137" cy="421380"/>
            </a:xfrm>
          </p:grpSpPr>
          <p:sp>
            <p:nvSpPr>
              <p:cNvPr id="72" name="Block Arc 7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7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Rounded Corners 45"/>
            <p:cNvSpPr/>
            <p:nvPr/>
          </p:nvSpPr>
          <p:spPr>
            <a:xfrm rot="1906099">
              <a:off x="1803651" y="1392670"/>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p:cNvGrpSpPr/>
            <p:nvPr/>
          </p:nvGrpSpPr>
          <p:grpSpPr>
            <a:xfrm rot="21211248" flipH="1">
              <a:off x="2090899" y="1383359"/>
              <a:ext cx="139217" cy="158920"/>
              <a:chOff x="4187699" y="2705837"/>
              <a:chExt cx="369137" cy="421380"/>
            </a:xfrm>
          </p:grpSpPr>
          <p:sp>
            <p:nvSpPr>
              <p:cNvPr id="69" name="Block Arc 68"/>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val 69"/>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Rectangle: Rounded Corners 47"/>
            <p:cNvSpPr/>
            <p:nvPr/>
          </p:nvSpPr>
          <p:spPr>
            <a:xfrm rot="19693901" flipV="1">
              <a:off x="2174072" y="1385803"/>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p:cNvSpPr/>
            <p:nvPr/>
          </p:nvSpPr>
          <p:spPr>
            <a:xfrm>
              <a:off x="1979733" y="1503706"/>
              <a:ext cx="85424" cy="36638"/>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p:cNvSpPr/>
            <p:nvPr/>
          </p:nvSpPr>
          <p:spPr>
            <a:xfrm>
              <a:off x="1645726" y="1808491"/>
              <a:ext cx="787153" cy="758376"/>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61B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p:cNvSpPr/>
            <p:nvPr/>
          </p:nvSpPr>
          <p:spPr>
            <a:xfrm>
              <a:off x="1949634" y="1808491"/>
              <a:ext cx="137990" cy="78258"/>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p:cNvSpPr/>
            <p:nvPr/>
          </p:nvSpPr>
          <p:spPr>
            <a:xfrm>
              <a:off x="1673621" y="142413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p:cNvSpPr/>
            <p:nvPr/>
          </p:nvSpPr>
          <p:spPr>
            <a:xfrm>
              <a:off x="2266643" y="142587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1699113"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p:cNvSpPr/>
            <p:nvPr/>
          </p:nvSpPr>
          <p:spPr>
            <a:xfrm>
              <a:off x="2313787"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1836267" y="139913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flipH="1">
              <a:off x="2131724" y="139451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p:cNvSpPr/>
            <p:nvPr/>
          </p:nvSpPr>
          <p:spPr>
            <a:xfrm>
              <a:off x="1704553" y="1034090"/>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p:cNvSpPr/>
            <p:nvPr/>
          </p:nvSpPr>
          <p:spPr>
            <a:xfrm flipH="1">
              <a:off x="2119280" y="1000383"/>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flipH="1">
              <a:off x="1782748" y="2149710"/>
              <a:ext cx="30316" cy="250447"/>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0157" y="2143079"/>
              <a:ext cx="20631" cy="170439"/>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sp>
          <p:nvSpPr>
            <p:cNvPr id="62" name="Freeform: Shape 61"/>
            <p:cNvSpPr/>
            <p:nvPr/>
          </p:nvSpPr>
          <p:spPr>
            <a:xfrm>
              <a:off x="1858876" y="1808705"/>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p:cNvSpPr/>
            <p:nvPr/>
          </p:nvSpPr>
          <p:spPr>
            <a:xfrm flipH="1">
              <a:off x="2021449" y="1806698"/>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p:cNvSpPr/>
            <p:nvPr/>
          </p:nvSpPr>
          <p:spPr>
            <a:xfrm>
              <a:off x="1965285" y="2134851"/>
              <a:ext cx="118317" cy="178666"/>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p:cNvSpPr/>
            <p:nvPr/>
          </p:nvSpPr>
          <p:spPr>
            <a:xfrm>
              <a:off x="1995459" y="2169695"/>
              <a:ext cx="54716" cy="5471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p:cNvSpPr/>
            <p:nvPr/>
          </p:nvSpPr>
          <p:spPr>
            <a:xfrm>
              <a:off x="2007045" y="2202881"/>
              <a:ext cx="34039" cy="32034"/>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p:cNvSpPr/>
            <p:nvPr/>
          </p:nvSpPr>
          <p:spPr>
            <a:xfrm>
              <a:off x="2014813" y="2184559"/>
              <a:ext cx="18924" cy="1892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p:cNvSpPr/>
            <p:nvPr/>
          </p:nvSpPr>
          <p:spPr>
            <a:xfrm>
              <a:off x="1997288" y="2212972"/>
              <a:ext cx="54717" cy="45812"/>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Arm"/>
          <p:cNvGrpSpPr/>
          <p:nvPr/>
        </p:nvGrpSpPr>
        <p:grpSpPr>
          <a:xfrm>
            <a:off x="2537648" y="2313527"/>
            <a:ext cx="605501" cy="1487240"/>
            <a:chOff x="2162973" y="1707612"/>
            <a:chExt cx="472489" cy="1160533"/>
          </a:xfrm>
        </p:grpSpPr>
        <p:grpSp>
          <p:nvGrpSpPr>
            <p:cNvPr id="76" name="Group 75"/>
            <p:cNvGrpSpPr/>
            <p:nvPr/>
          </p:nvGrpSpPr>
          <p:grpSpPr>
            <a:xfrm>
              <a:off x="2366888" y="1707612"/>
              <a:ext cx="268574" cy="687780"/>
              <a:chOff x="2366888" y="1707612"/>
              <a:chExt cx="268574" cy="687780"/>
            </a:xfrm>
          </p:grpSpPr>
          <p:sp>
            <p:nvSpPr>
              <p:cNvPr id="78" name="Oval 77"/>
              <p:cNvSpPr/>
              <p:nvPr/>
            </p:nvSpPr>
            <p:spPr>
              <a:xfrm>
                <a:off x="2404328" y="1707612"/>
                <a:ext cx="231134" cy="231134"/>
              </a:xfrm>
              <a:prstGeom prst="ellipse">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p:cNvSpPr/>
              <p:nvPr/>
            </p:nvSpPr>
            <p:spPr>
              <a:xfrm rot="912596">
                <a:off x="2366888" y="1832884"/>
                <a:ext cx="135228" cy="56250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Oval 76"/>
            <p:cNvSpPr/>
            <p:nvPr/>
          </p:nvSpPr>
          <p:spPr>
            <a:xfrm>
              <a:off x="2162973" y="2742017"/>
              <a:ext cx="126128" cy="126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Mouth"/>
          <p:cNvGrpSpPr/>
          <p:nvPr/>
        </p:nvGrpSpPr>
        <p:grpSpPr>
          <a:xfrm>
            <a:off x="2244143" y="2159143"/>
            <a:ext cx="232084" cy="111396"/>
            <a:chOff x="11738413" y="5361789"/>
            <a:chExt cx="471124" cy="226131"/>
          </a:xfrm>
        </p:grpSpPr>
        <p:sp>
          <p:nvSpPr>
            <p:cNvPr id="81" name="Freeform: Shape 80"/>
            <p:cNvSpPr/>
            <p:nvPr/>
          </p:nvSpPr>
          <p:spPr>
            <a:xfrm>
              <a:off x="11738413" y="5361789"/>
              <a:ext cx="471124" cy="226131"/>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p:cNvSpPr/>
            <p:nvPr/>
          </p:nvSpPr>
          <p:spPr>
            <a:xfrm>
              <a:off x="11763062" y="5361789"/>
              <a:ext cx="419314" cy="68127"/>
            </a:xfrm>
            <a:custGeom>
              <a:avLst/>
              <a:gdLst>
                <a:gd name="connsiteX0" fmla="*/ 0 w 419314"/>
                <a:gd name="connsiteY0" fmla="*/ 0 h 87994"/>
                <a:gd name="connsiteX1" fmla="*/ 419314 w 419314"/>
                <a:gd name="connsiteY1" fmla="*/ 0 h 87994"/>
                <a:gd name="connsiteX2" fmla="*/ 419314 w 419314"/>
                <a:gd name="connsiteY2" fmla="*/ 34867 h 87994"/>
                <a:gd name="connsiteX3" fmla="*/ 366187 w 419314"/>
                <a:gd name="connsiteY3" fmla="*/ 87994 h 87994"/>
                <a:gd name="connsiteX4" fmla="*/ 53127 w 419314"/>
                <a:gd name="connsiteY4" fmla="*/ 87994 h 87994"/>
                <a:gd name="connsiteX5" fmla="*/ 0 w 419314"/>
                <a:gd name="connsiteY5" fmla="*/ 34867 h 8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14" h="87994">
                  <a:moveTo>
                    <a:pt x="0" y="0"/>
                  </a:moveTo>
                  <a:lnTo>
                    <a:pt x="419314" y="0"/>
                  </a:lnTo>
                  <a:lnTo>
                    <a:pt x="419314" y="34867"/>
                  </a:lnTo>
                  <a:cubicBezTo>
                    <a:pt x="419314" y="64208"/>
                    <a:pt x="395528" y="87994"/>
                    <a:pt x="366187" y="87994"/>
                  </a:cubicBezTo>
                  <a:lnTo>
                    <a:pt x="53127" y="87994"/>
                  </a:lnTo>
                  <a:cubicBezTo>
                    <a:pt x="23786" y="87994"/>
                    <a:pt x="0" y="64208"/>
                    <a:pt x="0" y="34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p:cNvSpPr/>
            <p:nvPr/>
          </p:nvSpPr>
          <p:spPr>
            <a:xfrm>
              <a:off x="11813548" y="5474843"/>
              <a:ext cx="320079" cy="113067"/>
            </a:xfrm>
            <a:custGeom>
              <a:avLst/>
              <a:gdLst>
                <a:gd name="connsiteX0" fmla="*/ 159171 w 320078"/>
                <a:gd name="connsiteY0" fmla="*/ 0 h 113066"/>
                <a:gd name="connsiteX1" fmla="*/ 250862 w 320078"/>
                <a:gd name="connsiteY1" fmla="*/ 13765 h 113066"/>
                <a:gd name="connsiteX2" fmla="*/ 320078 w 320078"/>
                <a:gd name="connsiteY2" fmla="*/ 48465 h 113066"/>
                <a:gd name="connsiteX3" fmla="*/ 310928 w 320078"/>
                <a:gd name="connsiteY3" fmla="*/ 59034 h 113066"/>
                <a:gd name="connsiteX4" fmla="*/ 160416 w 320078"/>
                <a:gd name="connsiteY4" fmla="*/ 113066 h 113066"/>
                <a:gd name="connsiteX5" fmla="*/ 9904 w 320078"/>
                <a:gd name="connsiteY5" fmla="*/ 59034 h 113066"/>
                <a:gd name="connsiteX6" fmla="*/ 0 w 320078"/>
                <a:gd name="connsiteY6" fmla="*/ 47595 h 113066"/>
                <a:gd name="connsiteX7" fmla="*/ 67480 w 320078"/>
                <a:gd name="connsiteY7" fmla="*/ 13765 h 113066"/>
                <a:gd name="connsiteX8" fmla="*/ 159171 w 320078"/>
                <a:gd name="connsiteY8" fmla="*/ 0 h 1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78" h="113066">
                  <a:moveTo>
                    <a:pt x="159171" y="0"/>
                  </a:moveTo>
                  <a:cubicBezTo>
                    <a:pt x="191695" y="0"/>
                    <a:pt x="222680" y="4902"/>
                    <a:pt x="250862" y="13765"/>
                  </a:cubicBezTo>
                  <a:lnTo>
                    <a:pt x="320078" y="48465"/>
                  </a:lnTo>
                  <a:lnTo>
                    <a:pt x="310928" y="59034"/>
                  </a:lnTo>
                  <a:cubicBezTo>
                    <a:pt x="270026" y="92789"/>
                    <a:pt x="217589" y="113066"/>
                    <a:pt x="160416" y="113066"/>
                  </a:cubicBezTo>
                  <a:cubicBezTo>
                    <a:pt x="103243" y="113066"/>
                    <a:pt x="50806" y="92789"/>
                    <a:pt x="9904" y="59034"/>
                  </a:cubicBezTo>
                  <a:lnTo>
                    <a:pt x="0" y="47595"/>
                  </a:lnTo>
                  <a:lnTo>
                    <a:pt x="67480" y="13765"/>
                  </a:lnTo>
                  <a:cubicBezTo>
                    <a:pt x="95662" y="4902"/>
                    <a:pt x="126647" y="0"/>
                    <a:pt x="15917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4" name="Rectangle: Rounded Corners 83"/>
          <p:cNvSpPr/>
          <p:nvPr/>
        </p:nvSpPr>
        <p:spPr>
          <a:xfrm>
            <a:off x="1389052" y="3350797"/>
            <a:ext cx="10674434" cy="3100627"/>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TextBox 97"/>
          <p:cNvSpPr txBox="1"/>
          <p:nvPr/>
        </p:nvSpPr>
        <p:spPr>
          <a:xfrm>
            <a:off x="3143250" y="1757468"/>
            <a:ext cx="7967992" cy="118321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Câu</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hỏi</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T</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rắc</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nghiệm</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4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phương</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án</a:t>
            </a:r>
            <a:endParaRPr kumimoji="0" lang="en-US" sz="5867"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grpSp>
        <p:nvGrpSpPr>
          <p:cNvPr id="114" name="Group 113"/>
          <p:cNvGrpSpPr/>
          <p:nvPr/>
        </p:nvGrpSpPr>
        <p:grpSpPr>
          <a:xfrm>
            <a:off x="1783410" y="4005475"/>
            <a:ext cx="9231849" cy="1000432"/>
            <a:chOff x="6278521" y="3736332"/>
            <a:chExt cx="2209295" cy="2673304"/>
          </a:xfrm>
        </p:grpSpPr>
        <p:sp>
          <p:nvSpPr>
            <p:cNvPr id="102" name="Rectangle: Rounded Corners 101">
              <a:hlinkClick r:id="rId6" action="ppaction://hlinksldjump"/>
            </p:cNvPr>
            <p:cNvSpPr/>
            <p:nvPr/>
          </p:nvSpPr>
          <p:spPr>
            <a:xfrm>
              <a:off x="6278521" y="3736332"/>
              <a:ext cx="2209295" cy="2673304"/>
            </a:xfrm>
            <a:prstGeom prst="roundRect">
              <a:avLst>
                <a:gd name="adj" fmla="val 859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0" name="TextBox 109">
              <a:hlinkClick r:id="rId6" action="ppaction://hlinksldjump"/>
            </p:cNvPr>
            <p:cNvSpPr txBox="1"/>
            <p:nvPr/>
          </p:nvSpPr>
          <p:spPr>
            <a:xfrm>
              <a:off x="7073249" y="4362932"/>
              <a:ext cx="881036" cy="12336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Hoạt</a:t>
              </a:r>
              <a:r>
                <a:rPr kumimoji="0" lang="en-US" sz="2400" b="1"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động</a:t>
              </a:r>
              <a:r>
                <a:rPr kumimoji="0" lang="en-US" sz="2400" b="1"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cặp</a:t>
              </a:r>
              <a:r>
                <a:rPr kumimoji="0" lang="en-US" sz="2400" b="1"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đôi</a:t>
              </a:r>
              <a:endParaRPr kumimoji="0" lang="en-US" sz="2400" b="1"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Arial" panose="020B0604020202020204" pitchFamily="34" charset="0"/>
              </a:endParaRPr>
            </a:p>
          </p:txBody>
        </p:sp>
      </p:grpSp>
      <p:sp>
        <p:nvSpPr>
          <p:cNvPr id="116" name="Rectangle: Rounded Corners 115"/>
          <p:cNvSpPr/>
          <p:nvPr/>
        </p:nvSpPr>
        <p:spPr>
          <a:xfrm>
            <a:off x="11616366" y="3719530"/>
            <a:ext cx="348798" cy="2708415"/>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7" name="Rectangle: Rounded Corners 116"/>
          <p:cNvSpPr/>
          <p:nvPr/>
        </p:nvSpPr>
        <p:spPr>
          <a:xfrm>
            <a:off x="11973697" y="3707001"/>
            <a:ext cx="223063" cy="2708415"/>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6" name="Notification icon"/>
          <p:cNvGrpSpPr/>
          <p:nvPr/>
        </p:nvGrpSpPr>
        <p:grpSpPr>
          <a:xfrm>
            <a:off x="11228174" y="391120"/>
            <a:ext cx="466625" cy="445875"/>
            <a:chOff x="1115510" y="119092"/>
            <a:chExt cx="230943" cy="230943"/>
          </a:xfrm>
        </p:grpSpPr>
        <p:sp>
          <p:nvSpPr>
            <p:cNvPr id="87" name="Rectangle: Rounded Corners 86"/>
            <p:cNvSpPr/>
            <p:nvPr/>
          </p:nvSpPr>
          <p:spPr>
            <a:xfrm>
              <a:off x="1115510" y="119092"/>
              <a:ext cx="230943" cy="230943"/>
            </a:xfrm>
            <a:prstGeom prst="roundRect">
              <a:avLst/>
            </a:pr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8" name="Graphic 87"/>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1152092" y="153494"/>
              <a:ext cx="162137" cy="162137"/>
            </a:xfrm>
            <a:prstGeom prst="rect">
              <a:avLst/>
            </a:prstGeom>
          </p:spPr>
        </p:pic>
      </p:grpSp>
      <p:sp>
        <p:nvSpPr>
          <p:cNvPr id="94" name="Rectangle: Rounded Corners 93"/>
          <p:cNvSpPr/>
          <p:nvPr/>
        </p:nvSpPr>
        <p:spPr>
          <a:xfrm>
            <a:off x="9534045" y="-3376"/>
            <a:ext cx="2256616" cy="222422"/>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Nhac-nen-vui-ve-song-dong-de-thuong-www_tiengdong_com">
            <a:hlinkClick r:id="" action="ppaction://media"/>
          </p:cNvPr>
          <p:cNvPicPr/>
          <p:nvPr>
            <a:audioFile r:link="rId1"/>
            <p:extLst>
              <p:ext uri="{DAA4B4D4-6D71-4841-9C94-3DE7FCFB9230}">
                <p14:media xmlns:p14="http://schemas.microsoft.com/office/powerpoint/2010/main" r:embed="rId2">
                  <p14:trim/>
                </p14:media>
              </p:ext>
            </p:extLst>
          </p:nvPr>
        </p:nvPicPr>
        <p:blipFill>
          <a:blip r:embed="rId19"/>
          <a:stretch>
            <a:fillRect/>
          </a:stretch>
        </p:blipFill>
        <p:spPr>
          <a:xfrm>
            <a:off x="-2997200" y="1621367"/>
            <a:ext cx="412750" cy="412750"/>
          </a:xfrm>
          <a:prstGeom prst="rect">
            <a:avLst/>
          </a:prstGeom>
        </p:spPr>
      </p:pic>
    </p:spTree>
    <p:extLst>
      <p:ext uri="{BB962C8B-B14F-4D97-AF65-F5344CB8AC3E}">
        <p14:creationId xmlns:p14="http://schemas.microsoft.com/office/powerpoint/2010/main" val="6380384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nodeType="withEffect">
                                  <p:stCondLst>
                                    <p:cond delay="0"/>
                                  </p:stCondLst>
                                  <p:childTnLst>
                                    <p:animMotion origin="layout" path="M 3.88889E-6 4.81481E-6 L 3.88889E-6 0.30277 " pathEditMode="relative" rAng="0" ptsTypes="AA">
                                      <p:cBhvr>
                                        <p:cTn id="9" dur="1250" spd="-100000" fill="hold"/>
                                        <p:tgtEl>
                                          <p:spTgt spid="17"/>
                                        </p:tgtEl>
                                        <p:attrNameLst>
                                          <p:attrName>ppt_x</p:attrName>
                                          <p:attrName>ppt_y</p:attrName>
                                        </p:attrNameLst>
                                      </p:cBhvr>
                                      <p:rCtr x="0" y="15123"/>
                                    </p:animMotion>
                                  </p:childTnLst>
                                </p:cTn>
                              </p:par>
                              <p:par>
                                <p:cTn id="10" presetID="1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42" presetClass="path" presetSubtype="0" accel="50000" decel="50000" fill="hold" nodeType="withEffect">
                                  <p:stCondLst>
                                    <p:cond delay="0"/>
                                  </p:stCondLst>
                                  <p:childTnLst>
                                    <p:animMotion origin="layout" path="M 3.88889E-6 9.87654E-7 L 3.88889E-6 0.30309 " pathEditMode="relative" rAng="0" ptsTypes="AA">
                                      <p:cBhvr>
                                        <p:cTn id="14" dur="1250" spd="-100000" fill="hold"/>
                                        <p:tgtEl>
                                          <p:spTgt spid="75"/>
                                        </p:tgtEl>
                                        <p:attrNameLst>
                                          <p:attrName>ppt_x</p:attrName>
                                          <p:attrName>ppt_y</p:attrName>
                                        </p:attrNameLst>
                                      </p:cBhvr>
                                      <p:rCtr x="0" y="15154"/>
                                    </p:animMotion>
                                  </p:childTnLst>
                                </p:cTn>
                              </p:par>
                              <p:par>
                                <p:cTn id="15" presetID="8" presetClass="emph" presetSubtype="0" repeatCount="indefinite" accel="25000" decel="25000" autoRev="1" fill="hold" nodeType="withEffect">
                                  <p:stCondLst>
                                    <p:cond delay="0"/>
                                  </p:stCondLst>
                                  <p:childTnLst>
                                    <p:animRot by="600000">
                                      <p:cBhvr>
                                        <p:cTn id="16" dur="1000" fill="hold"/>
                                        <p:tgtEl>
                                          <p:spTgt spid="75"/>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42" presetClass="path" presetSubtype="0" accel="50000" decel="50000" fill="hold" nodeType="withEffect">
                                  <p:stCondLst>
                                    <p:cond delay="0"/>
                                  </p:stCondLst>
                                  <p:childTnLst>
                                    <p:animMotion origin="layout" path="M 3.61111E-6 4.93827E-7 L 3.61111E-6 0.30278 " pathEditMode="relative" rAng="0" ptsTypes="AA">
                                      <p:cBhvr>
                                        <p:cTn id="21" dur="1250" spd="-100000" fill="hold"/>
                                        <p:tgtEl>
                                          <p:spTgt spid="80"/>
                                        </p:tgtEl>
                                        <p:attrNameLst>
                                          <p:attrName>ppt_x</p:attrName>
                                          <p:attrName>ppt_y</p:attrName>
                                        </p:attrNameLst>
                                      </p:cBhvr>
                                      <p:rCtr x="0" y="15123"/>
                                    </p:animMotion>
                                  </p:childTnLst>
                                </p:cTn>
                              </p:par>
                              <p:par>
                                <p:cTn id="22" presetID="2" presetClass="entr" presetSubtype="2" decel="100000" fill="hold" nodeType="withEffect">
                                  <p:stCondLst>
                                    <p:cond delay="700"/>
                                  </p:stCondLst>
                                  <p:childTnLst>
                                    <p:set>
                                      <p:cBhvr>
                                        <p:cTn id="23" dur="1" fill="hold">
                                          <p:stCondLst>
                                            <p:cond delay="0"/>
                                          </p:stCondLst>
                                        </p:cTn>
                                        <p:tgtEl>
                                          <p:spTgt spid="114"/>
                                        </p:tgtEl>
                                        <p:attrNameLst>
                                          <p:attrName>style.visibility</p:attrName>
                                        </p:attrNameLst>
                                      </p:cBhvr>
                                      <p:to>
                                        <p:strVal val="visible"/>
                                      </p:to>
                                    </p:set>
                                    <p:anim calcmode="lin" valueType="num">
                                      <p:cBhvr additive="base">
                                        <p:cTn id="24" dur="1000" fill="hold"/>
                                        <p:tgtEl>
                                          <p:spTgt spid="114"/>
                                        </p:tgtEl>
                                        <p:attrNameLst>
                                          <p:attrName>ppt_x</p:attrName>
                                        </p:attrNameLst>
                                      </p:cBhvr>
                                      <p:tavLst>
                                        <p:tav tm="0">
                                          <p:val>
                                            <p:strVal val="1+#ppt_w/2"/>
                                          </p:val>
                                        </p:tav>
                                        <p:tav tm="100000">
                                          <p:val>
                                            <p:strVal val="#ppt_x"/>
                                          </p:val>
                                        </p:tav>
                                      </p:tavLst>
                                    </p:anim>
                                    <p:anim calcmode="lin" valueType="num">
                                      <p:cBhvr additive="base">
                                        <p:cTn id="25" dur="1000" fill="hold"/>
                                        <p:tgtEl>
                                          <p:spTgt spid="114"/>
                                        </p:tgtEl>
                                        <p:attrNameLst>
                                          <p:attrName>ppt_y</p:attrName>
                                        </p:attrNameLst>
                                      </p:cBhvr>
                                      <p:tavLst>
                                        <p:tav tm="0">
                                          <p:val>
                                            <p:strVal val="#ppt_y"/>
                                          </p:val>
                                        </p:tav>
                                        <p:tav tm="100000">
                                          <p:val>
                                            <p:strVal val="#ppt_y"/>
                                          </p:val>
                                        </p:tav>
                                      </p:tavLst>
                                    </p:anim>
                                  </p:childTnLst>
                                </p:cTn>
                              </p:par>
                              <p:par>
                                <p:cTn id="26" presetID="1" presetClass="entr" presetSubtype="0" fill="hold" nodeType="withEffect">
                                  <p:stCondLst>
                                    <p:cond delay="300"/>
                                  </p:stCondLst>
                                  <p:iterate type="lt">
                                    <p:tmAbs val="80"/>
                                  </p:iterate>
                                  <p:childTnLst>
                                    <p:set>
                                      <p:cBhvr>
                                        <p:cTn id="27" dur="1" fill="hold">
                                          <p:stCondLst>
                                            <p:cond delay="0"/>
                                          </p:stCondLst>
                                        </p:cTn>
                                        <p:tgtEl>
                                          <p:spTgt spid="16">
                                            <p:txEl>
                                              <p:pRg st="0" end="0"/>
                                            </p:txEl>
                                          </p:spTgt>
                                        </p:tgtEl>
                                        <p:attrNameLst>
                                          <p:attrName>style.visibility</p:attrName>
                                        </p:attrNameLst>
                                      </p:cBhvr>
                                      <p:to>
                                        <p:strVal val="visible"/>
                                      </p:to>
                                    </p:set>
                                  </p:childTnLst>
                                </p:cTn>
                              </p:par>
                              <p:par>
                                <p:cTn id="28" presetID="10" presetClass="entr" presetSubtype="0" fill="hold" grpId="0" nodeType="withEffect">
                                  <p:stCondLst>
                                    <p:cond delay="200"/>
                                  </p:stCondLst>
                                  <p:childTnLst>
                                    <p:set>
                                      <p:cBhvr>
                                        <p:cTn id="29" dur="1" fill="hold">
                                          <p:stCondLst>
                                            <p:cond delay="0"/>
                                          </p:stCondLst>
                                        </p:cTn>
                                        <p:tgtEl>
                                          <p:spTgt spid="98"/>
                                        </p:tgtEl>
                                        <p:attrNameLst>
                                          <p:attrName>style.visibility</p:attrName>
                                        </p:attrNameLst>
                                      </p:cBhvr>
                                      <p:to>
                                        <p:strVal val="visible"/>
                                      </p:to>
                                    </p:set>
                                    <p:animEffect transition="in" filter="fade">
                                      <p:cBhvr>
                                        <p:cTn id="30" dur="500"/>
                                        <p:tgtEl>
                                          <p:spTgt spid="98"/>
                                        </p:tgtEl>
                                      </p:cBhvr>
                                    </p:animEffect>
                                  </p:childTnLst>
                                </p:cTn>
                              </p:par>
                            </p:childTnLst>
                          </p:cTn>
                        </p:par>
                        <p:par>
                          <p:cTn id="31" fill="hold">
                            <p:stCondLst>
                              <p:cond delay="2000"/>
                            </p:stCondLst>
                            <p:childTnLst>
                              <p:par>
                                <p:cTn id="32" presetID="1" presetClass="mediacall" presetSubtype="0" fill="hold" nodeType="afterEffect">
                                  <p:stCondLst>
                                    <p:cond delay="0"/>
                                  </p:stCondLst>
                                  <p:childTnLst>
                                    <p:cmd type="call" cmd="playFrom(0.0)">
                                      <p:cBhvr additive="base">
                                        <p:cTn id="33" dur="211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000">
                <p:cTn id="34" fill="hold" display="1">
                  <p:stCondLst>
                    <p:cond delay="indefinite"/>
                  </p:stCondLst>
                  <p:endCondLst>
                    <p:cond evt="onStopAudio" delay="0">
                      <p:tgtEl>
                        <p:sldTgt/>
                      </p:tgtEl>
                    </p:cond>
                  </p:endCondLst>
                </p:cTn>
                <p:tgtEl>
                  <p:spTgt spid="2"/>
                </p:tgtEl>
              </p:cMediaNode>
            </p:audio>
          </p:childTnLst>
        </p:cTn>
      </p:par>
    </p:tnLst>
    <p:bldLst>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F9BCCB-B85C-A503-D2E9-EC5839DB571E}"/>
              </a:ext>
            </a:extLst>
          </p:cNvPr>
          <p:cNvSpPr txBox="1"/>
          <p:nvPr/>
        </p:nvSpPr>
        <p:spPr>
          <a:xfrm>
            <a:off x="3048000" y="109301"/>
            <a:ext cx="6299200" cy="74898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4267" b="1" i="0" u="sng" strike="noStrike" kern="1200" cap="none" spc="0" normalizeH="0" baseline="0" noProof="0" dirty="0">
                <a:ln>
                  <a:noFill/>
                </a:ln>
                <a:solidFill>
                  <a:srgbClr val="FFFF00"/>
                </a:solidFill>
                <a:effectLst/>
                <a:uLnTx/>
                <a:uFillTx/>
                <a:latin typeface="Calibri"/>
                <a:ea typeface="+mn-ea"/>
                <a:cs typeface="+mn-cs"/>
              </a:rPr>
              <a:t>BÀI TẬP TRẮC NGHIỆM</a:t>
            </a:r>
          </a:p>
        </p:txBody>
      </p:sp>
      <p:sp>
        <p:nvSpPr>
          <p:cNvPr id="5" name="TextBox 4">
            <a:extLst>
              <a:ext uri="{FF2B5EF4-FFF2-40B4-BE49-F238E27FC236}">
                <a16:creationId xmlns:a16="http://schemas.microsoft.com/office/drawing/2014/main" id="{E003F873-B253-5FBB-9DDC-4A57590B0733}"/>
              </a:ext>
            </a:extLst>
          </p:cNvPr>
          <p:cNvSpPr txBox="1"/>
          <p:nvPr/>
        </p:nvSpPr>
        <p:spPr>
          <a:xfrm>
            <a:off x="203200" y="909207"/>
            <a:ext cx="11582400" cy="11594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sng" strike="noStrike" kern="100" cap="none" spc="0" normalizeH="0" baseline="0" noProof="0" dirty="0" err="1">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US" sz="3467" b="1" i="0" u="sng" strike="noStrike" kern="100" cap="none" spc="0" normalizeH="0" baseline="0" noProof="0" dirty="0">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 1</a:t>
            </a:r>
            <a:r>
              <a:rPr kumimoji="0" lang="en-US" sz="3467" b="1" i="0" u="none" strike="noStrike" kern="100" cap="none" spc="0" normalizeH="0" baseline="0" noProof="0" dirty="0">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Cho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đồ</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thị</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như</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hình</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vẽ</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đã</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cho</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đồng</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biến</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trên</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khoảng</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nào</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sau</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GB"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đây</a:t>
            </a:r>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425ED31F-9D2C-5C4B-81D6-9B14E97D96A8}"/>
              </a:ext>
            </a:extLst>
          </p:cNvPr>
          <p:cNvPicPr>
            <a:picLocks noChangeAspect="1"/>
          </p:cNvPicPr>
          <p:nvPr/>
        </p:nvPicPr>
        <p:blipFill>
          <a:blip r:embed="rId4"/>
          <a:stretch>
            <a:fillRect/>
          </a:stretch>
        </p:blipFill>
        <p:spPr>
          <a:xfrm>
            <a:off x="3352801" y="2256137"/>
            <a:ext cx="4368279" cy="325120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B454A69-C37A-3BB7-57D2-AC270352C4D0}"/>
                  </a:ext>
                </a:extLst>
              </p:cNvPr>
              <p:cNvSpPr txBox="1"/>
              <p:nvPr/>
            </p:nvSpPr>
            <p:spPr>
              <a:xfrm>
                <a:off x="304800" y="5664200"/>
                <a:ext cx="11582400" cy="6258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a:t>
                </a:r>
                <a:r>
                  <a:rPr kumimoji="0" lang="en-GB" sz="3467" b="0" i="0"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dPr>
                      <m:e>
                        <m:r>
                          <a:rPr kumimoji="0" lang="en-GB"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−∞;−1</m:t>
                        </m:r>
                      </m:e>
                    </m:d>
                  </m:oMath>
                </a14:m>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GB"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B.</a:t>
                </a:r>
                <a:r>
                  <a:rPr kumimoji="0" lang="en-GB" sz="3467" b="0" i="0"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dPr>
                      <m:e>
                        <m:r>
                          <a:rPr kumimoji="0" lang="en-GB"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−∞;1</m:t>
                        </m:r>
                      </m:e>
                    </m:d>
                  </m:oMath>
                </a14:m>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GB"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C.</a:t>
                </a:r>
                <a:r>
                  <a:rPr kumimoji="0" lang="en-GB" sz="3467" b="0" i="0"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dPr>
                      <m:e>
                        <m:r>
                          <a:rPr kumimoji="0" lang="en-GB"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−1;1</m:t>
                        </m:r>
                      </m:e>
                    </m:d>
                  </m:oMath>
                </a14:m>
                <a:r>
                  <a:rPr kumimoji="0" lang="en-GB"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GB"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D. </a:t>
                </a:r>
                <a14:m>
                  <m:oMath xmlns:m="http://schemas.openxmlformats.org/officeDocument/2006/math">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dPr>
                      <m:e>
                        <m:r>
                          <a:rPr kumimoji="0" lang="en-GB"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1;+∞</m:t>
                        </m:r>
                      </m:e>
                    </m:d>
                  </m:oMath>
                </a14:m>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9" name="TextBox 8">
                <a:extLst>
                  <a:ext uri="{FF2B5EF4-FFF2-40B4-BE49-F238E27FC236}">
                    <a16:creationId xmlns:a16="http://schemas.microsoft.com/office/drawing/2014/main" id="{6B454A69-C37A-3BB7-57D2-AC270352C4D0}"/>
                  </a:ext>
                </a:extLst>
              </p:cNvPr>
              <p:cNvSpPr txBox="1">
                <a:spLocks noRot="1" noChangeAspect="1" noMove="1" noResize="1" noEditPoints="1" noAdjustHandles="1" noChangeArrowheads="1" noChangeShapeType="1" noTextEdit="1"/>
              </p:cNvSpPr>
              <p:nvPr/>
            </p:nvSpPr>
            <p:spPr>
              <a:xfrm>
                <a:off x="304800" y="5664200"/>
                <a:ext cx="11582400" cy="625877"/>
              </a:xfrm>
              <a:prstGeom prst="rect">
                <a:avLst/>
              </a:prstGeom>
              <a:blipFill>
                <a:blip r:embed="rId5"/>
                <a:stretch>
                  <a:fillRect l="-1474" t="-12621" b="-33981"/>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3AA27AA2-1AE0-FC88-743D-C8D6F1CDF25B}"/>
              </a:ext>
            </a:extLst>
          </p:cNvPr>
          <p:cNvSpPr/>
          <p:nvPr/>
        </p:nvSpPr>
        <p:spPr>
          <a:xfrm>
            <a:off x="6400800" y="5664199"/>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45945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F27E78E-0564-88B9-4C89-612192EF15F7}"/>
              </a:ext>
            </a:extLst>
          </p:cNvPr>
          <p:cNvSpPr txBox="1"/>
          <p:nvPr/>
        </p:nvSpPr>
        <p:spPr>
          <a:xfrm>
            <a:off x="406400" y="381000"/>
            <a:ext cx="11125200" cy="6258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3467" b="1" i="0" u="sng" strike="noStrike" kern="100" cap="none" spc="0" normalizeH="0" baseline="0" noProof="0" dirty="0" err="1">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GB" sz="3467" b="1" i="0" u="sng" strike="noStrike" kern="100" cap="none" spc="0" normalizeH="0" baseline="0" noProof="0" dirty="0">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 2</a:t>
            </a:r>
            <a:r>
              <a:rPr kumimoji="0" lang="en-GB"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nào</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dưới</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đây</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bảng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biến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thiên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như</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sau</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13356BA-2444-AF99-45CD-671BD5EAED68}"/>
              </a:ext>
            </a:extLst>
          </p:cNvPr>
          <p:cNvPicPr>
            <a:picLocks noChangeAspect="1"/>
          </p:cNvPicPr>
          <p:nvPr/>
        </p:nvPicPr>
        <p:blipFill>
          <a:blip r:embed="rId3"/>
          <a:stretch>
            <a:fillRect/>
          </a:stretch>
        </p:blipFill>
        <p:spPr>
          <a:xfrm>
            <a:off x="2235200" y="1397000"/>
            <a:ext cx="8007765" cy="2438400"/>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24459E2-449B-3574-61A0-1E9AD5D49E65}"/>
                  </a:ext>
                </a:extLst>
              </p:cNvPr>
              <p:cNvSpPr txBox="1"/>
              <p:nvPr/>
            </p:nvSpPr>
            <p:spPr>
              <a:xfrm>
                <a:off x="1219200" y="4599226"/>
                <a:ext cx="10668000" cy="16929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p>
                      <m:sSup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p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3</m:t>
                        </m:r>
                      </m:sup>
                    </m:s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−3</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p>
                      <m:sSup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p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3</m:t>
                        </m:r>
                      </m:sup>
                    </m:s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+3</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p>
                      <m:sSup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p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2</m:t>
                        </m:r>
                      </m:sup>
                    </m:s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−2</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D.</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p>
                      <m:sSup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p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2</m:t>
                        </m:r>
                      </m:sup>
                    </m:s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+2</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p:txBody>
          </p:sp>
        </mc:Choice>
        <mc:Fallback xmlns="">
          <p:sp>
            <p:nvSpPr>
              <p:cNvPr id="7" name="TextBox 6">
                <a:extLst>
                  <a:ext uri="{FF2B5EF4-FFF2-40B4-BE49-F238E27FC236}">
                    <a16:creationId xmlns:a16="http://schemas.microsoft.com/office/drawing/2014/main" id="{B24459E2-449B-3574-61A0-1E9AD5D49E65}"/>
                  </a:ext>
                </a:extLst>
              </p:cNvPr>
              <p:cNvSpPr txBox="1">
                <a:spLocks noRot="1" noChangeAspect="1" noMove="1" noResize="1" noEditPoints="1" noAdjustHandles="1" noChangeArrowheads="1" noChangeShapeType="1" noTextEdit="1"/>
              </p:cNvSpPr>
              <p:nvPr/>
            </p:nvSpPr>
            <p:spPr>
              <a:xfrm>
                <a:off x="1219200" y="4599226"/>
                <a:ext cx="10668000" cy="1692964"/>
              </a:xfrm>
              <a:prstGeom prst="rect">
                <a:avLst/>
              </a:prstGeom>
              <a:blipFill>
                <a:blip r:embed="rId4"/>
                <a:stretch>
                  <a:fillRect l="-1600" t="-4676" b="-11871"/>
                </a:stretch>
              </a:blipFill>
            </p:spPr>
            <p:txBody>
              <a:bodyPr/>
              <a:lstStyle/>
              <a:p>
                <a:r>
                  <a:rPr lang="en-US">
                    <a:noFill/>
                  </a:rPr>
                  <a:t> </a:t>
                </a:r>
              </a:p>
            </p:txBody>
          </p:sp>
        </mc:Fallback>
      </mc:AlternateContent>
      <p:sp>
        <p:nvSpPr>
          <p:cNvPr id="10" name="Oval 9">
            <a:extLst>
              <a:ext uri="{FF2B5EF4-FFF2-40B4-BE49-F238E27FC236}">
                <a16:creationId xmlns:a16="http://schemas.microsoft.com/office/drawing/2014/main" id="{54B3362F-B66B-A7EC-4C51-BCFFD5684879}"/>
              </a:ext>
            </a:extLst>
          </p:cNvPr>
          <p:cNvSpPr/>
          <p:nvPr/>
        </p:nvSpPr>
        <p:spPr>
          <a:xfrm>
            <a:off x="7213600" y="4648200"/>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09237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A65CDE8-C1B5-8D07-54A3-3BBC83BD0AE8}"/>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15</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a:extLst>
              <a:ext uri="{FF2B5EF4-FFF2-40B4-BE49-F238E27FC236}">
                <a16:creationId xmlns:a16="http://schemas.microsoft.com/office/drawing/2014/main" id="{02E3345A-9195-ED2F-B37A-4491E1BEC4AA}"/>
              </a:ext>
            </a:extLst>
          </p:cNvPr>
          <p:cNvSpPr txBox="1"/>
          <p:nvPr/>
        </p:nvSpPr>
        <p:spPr>
          <a:xfrm>
            <a:off x="304800" y="279400"/>
            <a:ext cx="11785600" cy="11594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sng" strike="noStrike" kern="100" cap="none" spc="0" normalizeH="0" baseline="0" noProof="0" dirty="0" err="1">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Câu</a:t>
            </a:r>
            <a:r>
              <a:rPr kumimoji="0" lang="en-US" sz="3467" b="1" i="0" u="sng" strike="noStrike" kern="100" cap="none" spc="0" normalizeH="0" baseline="0" noProof="0" dirty="0">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 3</a:t>
            </a:r>
            <a:r>
              <a:rPr kumimoji="0" lang="en-US" sz="3467" b="1" i="0" u="none" strike="noStrike" kern="100" cap="none" spc="0" normalizeH="0" baseline="0" noProof="0" dirty="0">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nào</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dưới</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đây</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đồ</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thị</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như</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đường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cong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trong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hình</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vẽ</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p>
        </p:txBody>
      </p:sp>
      <p:pic>
        <p:nvPicPr>
          <p:cNvPr id="5" name="Picture 4">
            <a:extLst>
              <a:ext uri="{FF2B5EF4-FFF2-40B4-BE49-F238E27FC236}">
                <a16:creationId xmlns:a16="http://schemas.microsoft.com/office/drawing/2014/main" id="{3A8FBF57-2967-A152-F374-5328C59CABBA}"/>
              </a:ext>
            </a:extLst>
          </p:cNvPr>
          <p:cNvPicPr>
            <a:picLocks noChangeAspect="1"/>
          </p:cNvPicPr>
          <p:nvPr/>
        </p:nvPicPr>
        <p:blipFill>
          <a:blip r:embed="rId3"/>
          <a:stretch>
            <a:fillRect/>
          </a:stretch>
        </p:blipFill>
        <p:spPr>
          <a:xfrm>
            <a:off x="3251200" y="990601"/>
            <a:ext cx="4064000" cy="392386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929FD2AB-CD6E-2268-3390-11311A895544}"/>
                  </a:ext>
                </a:extLst>
              </p:cNvPr>
              <p:cNvSpPr txBox="1"/>
              <p:nvPr/>
            </p:nvSpPr>
            <p:spPr>
              <a:xfrm>
                <a:off x="914400" y="4834533"/>
                <a:ext cx="10668000" cy="174464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 </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+1−</m:t>
                    </m:r>
                    <m:f>
                      <m:f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fPr>
                      <m:num>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1</m:t>
                        </m:r>
                      </m:num>
                      <m:den>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−2</m:t>
                        </m:r>
                      </m:den>
                    </m:f>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B.</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𝑦</m:t>
                    </m:r>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f>
                      <m:fPr>
                        <m:ctrlP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sSup>
                          <m:sSupPr>
                            <m:ctrlP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e>
                          <m:sup>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sup>
                        </m:sSup>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+1</m:t>
                        </m:r>
                      </m:num>
                      <m:den>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r>
                          <a:rPr kumimoji="0" lang="en-US" sz="3733"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den>
                    </m:f>
                  </m:oMath>
                </a14:m>
                <a:r>
                  <a:rPr kumimoji="0" lang="en-US" sz="3733"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  </a:t>
                </a:r>
                <a14:m>
                  <m:oMath xmlns:m="http://schemas.openxmlformats.org/officeDocument/2006/math">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𝑦</m:t>
                    </m:r>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+1+</m:t>
                    </m:r>
                    <m:f>
                      <m:fPr>
                        <m:ctrlP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fPr>
                      <m:num>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1</m:t>
                        </m:r>
                      </m:num>
                      <m:den>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den>
                    </m:f>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D. </a:t>
                </a:r>
                <a14:m>
                  <m:oMath xmlns:m="http://schemas.openxmlformats.org/officeDocument/2006/math">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𝑦</m:t>
                    </m:r>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sSup>
                      <m:sSupPr>
                        <m:ctrlP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e>
                      <m:sup>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3</m:t>
                        </m:r>
                      </m:sup>
                    </m:sSup>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m:t>
                    </m:r>
                    <m:sSup>
                      <m:sSupPr>
                        <m:ctrlP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ctrlPr>
                      </m:sSupPr>
                      <m:e>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𝑥</m:t>
                        </m:r>
                      </m:e>
                      <m:sup>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2</m:t>
                        </m:r>
                      </m:sup>
                    </m:sSup>
                    <m:r>
                      <a:rPr kumimoji="0" lang="en-US" sz="3467" b="0" i="1" u="none" strike="noStrike" kern="1200" cap="none" spc="0" normalizeH="0" baseline="0" noProof="0">
                        <a:ln>
                          <a:noFill/>
                        </a:ln>
                        <a:solidFill>
                          <a:prstClr val="white"/>
                        </a:solidFill>
                        <a:effectLst/>
                        <a:uLnTx/>
                        <a:uFillTx/>
                        <a:latin typeface="Cambria Math" panose="02040503050406030204" pitchFamily="18" charset="0"/>
                        <a:ea typeface="+mn-ea"/>
                        <a:cs typeface="+mn-cs"/>
                      </a:rPr>
                      <m:t>+1</m:t>
                    </m:r>
                  </m:oMath>
                </a14:m>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6" name="TextBox 5">
                <a:extLst>
                  <a:ext uri="{FF2B5EF4-FFF2-40B4-BE49-F238E27FC236}">
                    <a16:creationId xmlns:a16="http://schemas.microsoft.com/office/drawing/2014/main" id="{929FD2AB-CD6E-2268-3390-11311A895544}"/>
                  </a:ext>
                </a:extLst>
              </p:cNvPr>
              <p:cNvSpPr txBox="1">
                <a:spLocks noRot="1" noChangeAspect="1" noMove="1" noResize="1" noEditPoints="1" noAdjustHandles="1" noChangeArrowheads="1" noChangeShapeType="1" noTextEdit="1"/>
              </p:cNvSpPr>
              <p:nvPr/>
            </p:nvSpPr>
            <p:spPr>
              <a:xfrm>
                <a:off x="914400" y="4834533"/>
                <a:ext cx="10668000" cy="1744645"/>
              </a:xfrm>
              <a:prstGeom prst="rect">
                <a:avLst/>
              </a:prstGeom>
              <a:blipFill>
                <a:blip r:embed="rId4"/>
                <a:stretch>
                  <a:fillRect l="-1600" b="-4895"/>
                </a:stretch>
              </a:blipFill>
            </p:spPr>
            <p:txBody>
              <a:bodyPr/>
              <a:lstStyle/>
              <a:p>
                <a:r>
                  <a:rPr lang="en-US">
                    <a:noFill/>
                  </a:rPr>
                  <a:t> </a:t>
                </a:r>
              </a:p>
            </p:txBody>
          </p:sp>
        </mc:Fallback>
      </mc:AlternateContent>
      <p:sp>
        <p:nvSpPr>
          <p:cNvPr id="11" name="Oval 10">
            <a:extLst>
              <a:ext uri="{FF2B5EF4-FFF2-40B4-BE49-F238E27FC236}">
                <a16:creationId xmlns:a16="http://schemas.microsoft.com/office/drawing/2014/main" id="{E1CAA91C-54BA-0FE8-F889-85C82C5EA05B}"/>
              </a:ext>
            </a:extLst>
          </p:cNvPr>
          <p:cNvSpPr/>
          <p:nvPr/>
        </p:nvSpPr>
        <p:spPr>
          <a:xfrm>
            <a:off x="812800" y="5922008"/>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184028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4518A39-9CA8-AAAC-0E6F-251B3047CA32}"/>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16</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CC5DB57-333A-C9B2-B9F1-B7443C53E29A}"/>
                  </a:ext>
                </a:extLst>
              </p:cNvPr>
              <p:cNvSpPr txBox="1"/>
              <p:nvPr/>
            </p:nvSpPr>
            <p:spPr>
              <a:xfrm>
                <a:off x="508000" y="279400"/>
                <a:ext cx="11074400" cy="6258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sng"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4</a:t>
                </a:r>
                <a:r>
                  <a:rPr kumimoji="0" lang="en-US" sz="3467" b="1"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Cho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𝑓</m:t>
                    </m:r>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d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d>
                  </m:oMath>
                </a14:m>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có</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bảng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biến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thiên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như</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sau</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2CC5DB57-333A-C9B2-B9F1-B7443C53E29A}"/>
                  </a:ext>
                </a:extLst>
              </p:cNvPr>
              <p:cNvSpPr txBox="1">
                <a:spLocks noRot="1" noChangeAspect="1" noMove="1" noResize="1" noEditPoints="1" noAdjustHandles="1" noChangeArrowheads="1" noChangeShapeType="1" noTextEdit="1"/>
              </p:cNvSpPr>
              <p:nvPr/>
            </p:nvSpPr>
            <p:spPr>
              <a:xfrm>
                <a:off x="508000" y="279400"/>
                <a:ext cx="11074400" cy="625877"/>
              </a:xfrm>
              <a:prstGeom prst="rect">
                <a:avLst/>
              </a:prstGeom>
              <a:blipFill>
                <a:blip r:embed="rId3"/>
                <a:stretch>
                  <a:fillRect l="-1541" t="-13592" b="-33981"/>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AFCA0FD-D5D2-C612-7BBD-5DCAE7082CEB}"/>
              </a:ext>
            </a:extLst>
          </p:cNvPr>
          <p:cNvPicPr>
            <a:picLocks noChangeAspect="1"/>
          </p:cNvPicPr>
          <p:nvPr/>
        </p:nvPicPr>
        <p:blipFill>
          <a:blip r:embed="rId4"/>
          <a:stretch>
            <a:fillRect/>
          </a:stretch>
        </p:blipFill>
        <p:spPr>
          <a:xfrm>
            <a:off x="920602" y="1294268"/>
            <a:ext cx="10350797" cy="2743200"/>
          </a:xfrm>
          <a:prstGeom prst="rect">
            <a:avLst/>
          </a:prstGeom>
        </p:spPr>
      </p:pic>
      <p:sp>
        <p:nvSpPr>
          <p:cNvPr id="6" name="TextBox 5">
            <a:extLst>
              <a:ext uri="{FF2B5EF4-FFF2-40B4-BE49-F238E27FC236}">
                <a16:creationId xmlns:a16="http://schemas.microsoft.com/office/drawing/2014/main" id="{AED7D5DB-B2C8-ACA9-49A4-83FB76853571}"/>
              </a:ext>
            </a:extLst>
          </p:cNvPr>
          <p:cNvSpPr txBox="1"/>
          <p:nvPr/>
        </p:nvSpPr>
        <p:spPr>
          <a:xfrm>
            <a:off x="406400" y="4439288"/>
            <a:ext cx="11379200" cy="1460528"/>
          </a:xfrm>
          <a:prstGeom prst="rect">
            <a:avLst/>
          </a:prstGeom>
          <a:noFill/>
        </p:spPr>
        <p:txBody>
          <a:bodyPr wrap="square" rtlCol="0">
            <a:spAutoFit/>
          </a:bodyPr>
          <a:lstStyle/>
          <a:p>
            <a:pPr marL="0" marR="0" lvl="0" indent="0" algn="just" defTabSz="1219170" rtl="0" eaLnBrk="1" fontAlgn="auto" latinLnBrk="0" hangingPunct="1">
              <a:lnSpc>
                <a:spcPct val="115000"/>
              </a:lnSpc>
              <a:spcBef>
                <a:spcPts val="0"/>
              </a:spcBef>
              <a:spcAft>
                <a:spcPts val="1067"/>
              </a:spcAft>
              <a:buClrTx/>
              <a:buSzTx/>
              <a:buFontTx/>
              <a:buNone/>
              <a:tabLst/>
              <a:defRPr/>
            </a:pP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Giá</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trị</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cực</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tiểu</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của</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đã</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cho</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bằng</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just" defTabSz="1219170" rtl="0" eaLnBrk="1" fontAlgn="auto" latinLnBrk="0" hangingPunct="1">
              <a:lnSpc>
                <a:spcPct val="115000"/>
              </a:lnSpc>
              <a:spcBef>
                <a:spcPts val="0"/>
              </a:spcBef>
              <a:spcAft>
                <a:spcPts val="1067"/>
              </a:spcAft>
              <a:buClrTx/>
              <a:buSzTx/>
              <a:buFontTx/>
              <a:buNone/>
              <a:tabLst>
                <a:tab pos="239601" algn="l"/>
                <a:tab pos="4560033" algn="l"/>
                <a:tab pos="6719825" algn="l"/>
              </a:tabLst>
              <a:defRPr/>
            </a:pP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a:t>
            </a:r>
            <a:r>
              <a:rPr kumimoji="0" lang="en-US" sz="3467" b="0" i="1"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a:t>0                   B.  3                       C.  1                       D. -1    </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8" name="Oval 7">
            <a:extLst>
              <a:ext uri="{FF2B5EF4-FFF2-40B4-BE49-F238E27FC236}">
                <a16:creationId xmlns:a16="http://schemas.microsoft.com/office/drawing/2014/main" id="{EE57202B-8184-54C2-67AC-3B10DD62F881}"/>
              </a:ext>
            </a:extLst>
          </p:cNvPr>
          <p:cNvSpPr/>
          <p:nvPr/>
        </p:nvSpPr>
        <p:spPr>
          <a:xfrm>
            <a:off x="6299200" y="5235436"/>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20194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738AE9-AE4E-85D7-0D04-F7F22A014E54}"/>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17</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92D2F72-DA5B-29CC-3F72-D986774E3526}"/>
                  </a:ext>
                </a:extLst>
              </p:cNvPr>
              <p:cNvSpPr txBox="1"/>
              <p:nvPr/>
            </p:nvSpPr>
            <p:spPr>
              <a:xfrm>
                <a:off x="406400" y="76200"/>
                <a:ext cx="11480800" cy="11594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sng"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5</a:t>
                </a:r>
                <a:r>
                  <a:rPr kumimoji="0" lang="en-US" sz="3467" b="1" i="0" u="none"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Cho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𝑦</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tục</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d>
                      <m:dPr>
                        <m:begChr m:val="["/>
                        <m:endChr m:val="]"/>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−1;3</m:t>
                        </m:r>
                      </m:e>
                    </m:d>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đồ</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thị</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như</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vẽ</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C92D2F72-DA5B-29CC-3F72-D986774E3526}"/>
                  </a:ext>
                </a:extLst>
              </p:cNvPr>
              <p:cNvSpPr txBox="1">
                <a:spLocks noRot="1" noChangeAspect="1" noMove="1" noResize="1" noEditPoints="1" noAdjustHandles="1" noChangeArrowheads="1" noChangeShapeType="1" noTextEdit="1"/>
              </p:cNvSpPr>
              <p:nvPr/>
            </p:nvSpPr>
            <p:spPr>
              <a:xfrm>
                <a:off x="406400" y="76200"/>
                <a:ext cx="11480800" cy="1159420"/>
              </a:xfrm>
              <a:prstGeom prst="rect">
                <a:avLst/>
              </a:prstGeom>
              <a:blipFill>
                <a:blip r:embed="rId3"/>
                <a:stretch>
                  <a:fillRect l="-1540" t="-7368" b="-1736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446D132D-1837-8107-49F0-E15D30FB3C2B}"/>
              </a:ext>
            </a:extLst>
          </p:cNvPr>
          <p:cNvPicPr>
            <a:picLocks noChangeAspect="1"/>
          </p:cNvPicPr>
          <p:nvPr/>
        </p:nvPicPr>
        <p:blipFill>
          <a:blip r:embed="rId4"/>
          <a:stretch>
            <a:fillRect/>
          </a:stretch>
        </p:blipFill>
        <p:spPr>
          <a:xfrm>
            <a:off x="4064001" y="1092201"/>
            <a:ext cx="3660292" cy="3753745"/>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DBF359B2-E3FC-AE52-3B90-3B5DBAA24E26}"/>
                  </a:ext>
                </a:extLst>
              </p:cNvPr>
              <p:cNvSpPr txBox="1"/>
              <p:nvPr/>
            </p:nvSpPr>
            <p:spPr>
              <a:xfrm>
                <a:off x="406400" y="4845946"/>
                <a:ext cx="11480800" cy="1692964"/>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Gọi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lần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lượt</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lớn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nhỏ</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nhất</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14:m>
                  <m:oMath xmlns:m="http://schemas.openxmlformats.org/officeDocument/2006/math">
                    <m:d>
                      <m:dPr>
                        <m:begChr m:val="["/>
                        <m:endChr m:val="]"/>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−1;3</m:t>
                        </m:r>
                      </m:e>
                    </m:d>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Giá</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trị</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𝑀</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𝑚</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3467" b="0" i="0" u="none" strike="noStrike" kern="1200" cap="none" spc="0" normalizeH="0" baseline="0" noProof="0" dirty="0">
                  <a:ln>
                    <a:noFill/>
                  </a:ln>
                  <a:solidFill>
                    <a:prstClr val="white"/>
                  </a:solidFill>
                  <a:effectLst/>
                  <a:uLnTx/>
                  <a:uFillTx/>
                  <a:latin typeface="Calibri"/>
                  <a:ea typeface="+mn-ea"/>
                  <a:cs typeface="+mn-cs"/>
                </a:endParaRPr>
              </a:p>
            </p:txBody>
          </p:sp>
        </mc:Choice>
        <mc:Fallback xmlns="">
          <p:sp>
            <p:nvSpPr>
              <p:cNvPr id="6" name="TextBox 5">
                <a:extLst>
                  <a:ext uri="{FF2B5EF4-FFF2-40B4-BE49-F238E27FC236}">
                    <a16:creationId xmlns:a16="http://schemas.microsoft.com/office/drawing/2014/main" id="{DBF359B2-E3FC-AE52-3B90-3B5DBAA24E26}"/>
                  </a:ext>
                </a:extLst>
              </p:cNvPr>
              <p:cNvSpPr txBox="1">
                <a:spLocks noRot="1" noChangeAspect="1" noMove="1" noResize="1" noEditPoints="1" noAdjustHandles="1" noChangeArrowheads="1" noChangeShapeType="1" noTextEdit="1"/>
              </p:cNvSpPr>
              <p:nvPr/>
            </p:nvSpPr>
            <p:spPr>
              <a:xfrm>
                <a:off x="406400" y="4845946"/>
                <a:ext cx="11480800" cy="1692964"/>
              </a:xfrm>
              <a:prstGeom prst="rect">
                <a:avLst/>
              </a:prstGeom>
              <a:blipFill>
                <a:blip r:embed="rId5"/>
                <a:stretch>
                  <a:fillRect l="-1540" t="-503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50383403-8C7B-3DE6-232F-CFB42BC89B0A}"/>
              </a:ext>
            </a:extLst>
          </p:cNvPr>
          <p:cNvSpPr txBox="1"/>
          <p:nvPr/>
        </p:nvSpPr>
        <p:spPr>
          <a:xfrm>
            <a:off x="812800" y="6028056"/>
            <a:ext cx="9855200" cy="6258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0" i="0" u="none" strike="noStrike" kern="1200" cap="none" spc="0" normalizeH="0" baseline="0" noProof="0" dirty="0">
                <a:ln>
                  <a:noFill/>
                </a:ln>
                <a:solidFill>
                  <a:prstClr val="white"/>
                </a:solidFill>
                <a:effectLst/>
                <a:uLnTx/>
                <a:uFillTx/>
                <a:latin typeface="Calibri"/>
                <a:ea typeface="+mn-ea"/>
                <a:cs typeface="+mn-cs"/>
              </a:rPr>
              <a:t>A. 1		   B. 4		     C. 5		      D. 0</a:t>
            </a:r>
          </a:p>
        </p:txBody>
      </p:sp>
      <p:sp>
        <p:nvSpPr>
          <p:cNvPr id="10" name="Oval 9">
            <a:extLst>
              <a:ext uri="{FF2B5EF4-FFF2-40B4-BE49-F238E27FC236}">
                <a16:creationId xmlns:a16="http://schemas.microsoft.com/office/drawing/2014/main" id="{C555B6F2-148D-9E63-33BF-54E0E1C04BE9}"/>
              </a:ext>
            </a:extLst>
          </p:cNvPr>
          <p:cNvSpPr/>
          <p:nvPr/>
        </p:nvSpPr>
        <p:spPr>
          <a:xfrm>
            <a:off x="5994400" y="6023608"/>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3525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B8DA10-C29D-6136-2736-17BA59A6065B}"/>
              </a:ext>
            </a:extLst>
          </p:cNvPr>
          <p:cNvSpPr>
            <a:spLocks noGrp="1"/>
          </p:cNvSpPr>
          <p:nvPr>
            <p:ph type="sldNum" sz="quarter" idx="12"/>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769A73F1-B1D4-4275-AB14-D3C86902E560}" type="slidenum">
              <a:rPr kumimoji="0" lang="en-US" sz="16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18</a:t>
            </a:fld>
            <a:endParaRPr kumimoji="0" lang="en-US" sz="1600" b="0" i="0" u="none" strike="noStrike" kern="1200" cap="none" spc="0" normalizeH="0" baseline="0" noProof="0">
              <a:ln>
                <a:noFill/>
              </a:ln>
              <a:solidFill>
                <a:prstClr val="black">
                  <a:tint val="75000"/>
                </a:prstClr>
              </a:solidFill>
              <a:effectLst/>
              <a:uLnTx/>
              <a:uFillTx/>
              <a:latin typeface="Calibri"/>
              <a:ea typeface="+mn-ea"/>
              <a:cs typeface="+mn-cs"/>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0A06CCD6-FD7F-038B-15D5-7B9D3941656A}"/>
                  </a:ext>
                </a:extLst>
              </p:cNvPr>
              <p:cNvSpPr txBox="1"/>
              <p:nvPr/>
            </p:nvSpPr>
            <p:spPr>
              <a:xfrm>
                <a:off x="304800" y="177800"/>
                <a:ext cx="11684000" cy="11594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sng" strike="noStrike" kern="100" cap="none" spc="0" normalizeH="0" baseline="0" noProof="0" dirty="0">
                    <a:ln>
                      <a:noFill/>
                    </a:ln>
                    <a:solidFill>
                      <a:srgbClr val="FFFF00"/>
                    </a:solidFill>
                    <a:effectLst/>
                    <a:uLnTx/>
                    <a:uFillTx/>
                    <a:latin typeface="Times New Roman" panose="02020603050405020304" pitchFamily="18" charset="0"/>
                    <a:ea typeface="Calibri" panose="020F0502020204030204" pitchFamily="34" charset="0"/>
                    <a:cs typeface="Times New Roman" panose="02020603050405020304" pitchFamily="18" charset="0"/>
                  </a:rPr>
                  <a:t>Câu 6</a:t>
                </a: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Cho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liên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tục</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trên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ℝ</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bảng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xét</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dấu</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𝑓</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m:t>
                    </m:r>
                    <m:d>
                      <m:d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ctrlPr>
                      </m:d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Calibri" panose="020F0502020204030204" pitchFamily="34" charset="0"/>
                            <a:cs typeface="Times New Roman" panose="02020603050405020304" pitchFamily="18" charset="0"/>
                          </a:rPr>
                          <m:t>𝑥</m:t>
                        </m:r>
                      </m:e>
                    </m:d>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như</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sau</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mc:Choice>
        <mc:Fallback xmlns="">
          <p:sp>
            <p:nvSpPr>
              <p:cNvPr id="3" name="TextBox 2">
                <a:extLst>
                  <a:ext uri="{FF2B5EF4-FFF2-40B4-BE49-F238E27FC236}">
                    <a16:creationId xmlns:a16="http://schemas.microsoft.com/office/drawing/2014/main" id="{0A06CCD6-FD7F-038B-15D5-7B9D3941656A}"/>
                  </a:ext>
                </a:extLst>
              </p:cNvPr>
              <p:cNvSpPr txBox="1">
                <a:spLocks noRot="1" noChangeAspect="1" noMove="1" noResize="1" noEditPoints="1" noAdjustHandles="1" noChangeArrowheads="1" noChangeShapeType="1" noTextEdit="1"/>
              </p:cNvSpPr>
              <p:nvPr/>
            </p:nvSpPr>
            <p:spPr>
              <a:xfrm>
                <a:off x="304800" y="177800"/>
                <a:ext cx="11684000" cy="1159420"/>
              </a:xfrm>
              <a:prstGeom prst="rect">
                <a:avLst/>
              </a:prstGeom>
              <a:blipFill>
                <a:blip r:embed="rId3"/>
                <a:stretch>
                  <a:fillRect l="-1461" t="-6842" b="-17895"/>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7AEF0416-4EE6-B705-9AF5-BD669B5B5502}"/>
              </a:ext>
            </a:extLst>
          </p:cNvPr>
          <p:cNvPicPr>
            <a:picLocks noChangeAspect="1"/>
          </p:cNvPicPr>
          <p:nvPr/>
        </p:nvPicPr>
        <p:blipFill>
          <a:blip r:embed="rId4"/>
          <a:stretch>
            <a:fillRect/>
          </a:stretch>
        </p:blipFill>
        <p:spPr>
          <a:xfrm>
            <a:off x="1741715" y="1404955"/>
            <a:ext cx="8229600" cy="1667951"/>
          </a:xfrm>
          <a:prstGeom prst="rect">
            <a:avLst/>
          </a:prstGeom>
        </p:spPr>
      </p:pic>
      <p:sp>
        <p:nvSpPr>
          <p:cNvPr id="8" name="TextBox 7">
            <a:extLst>
              <a:ext uri="{FF2B5EF4-FFF2-40B4-BE49-F238E27FC236}">
                <a16:creationId xmlns:a16="http://schemas.microsoft.com/office/drawing/2014/main" id="{B49F8B55-C880-F585-19BD-F843F67D602F}"/>
              </a:ext>
            </a:extLst>
          </p:cNvPr>
          <p:cNvSpPr txBox="1"/>
          <p:nvPr/>
        </p:nvSpPr>
        <p:spPr>
          <a:xfrm>
            <a:off x="711200" y="3057861"/>
            <a:ext cx="9753600" cy="705899"/>
          </a:xfrm>
          <a:prstGeom prst="rect">
            <a:avLst/>
          </a:prstGeom>
          <a:noFill/>
        </p:spPr>
        <p:txBody>
          <a:bodyPr wrap="square">
            <a:spAutoFit/>
          </a:bodyPr>
          <a:lstStyle/>
          <a:p>
            <a:pPr marL="0" marR="0" lvl="0" indent="0" algn="just" defTabSz="1219170" rtl="0" eaLnBrk="1" fontAlgn="auto" latinLnBrk="0" hangingPunct="1">
              <a:lnSpc>
                <a:spcPct val="115000"/>
              </a:lnSpc>
              <a:spcBef>
                <a:spcPts val="0"/>
              </a:spcBef>
              <a:spcAft>
                <a:spcPts val="1067"/>
              </a:spcAft>
              <a:buClrTx/>
              <a:buSzTx/>
              <a:buFontTx/>
              <a:buNone/>
              <a:tabLst/>
              <a:defRPr/>
            </a:pP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điểm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cực</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endPar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6E5D22EF-4D7A-3B3F-5A46-9C5A76E2FBC4}"/>
              </a:ext>
            </a:extLst>
          </p:cNvPr>
          <p:cNvSpPr txBox="1"/>
          <p:nvPr/>
        </p:nvSpPr>
        <p:spPr>
          <a:xfrm>
            <a:off x="678543" y="3721834"/>
            <a:ext cx="10566400" cy="625877"/>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0" i="0" u="none" strike="noStrike" kern="1200" cap="none" spc="0" normalizeH="0" baseline="0" noProof="0" dirty="0">
                <a:ln>
                  <a:noFill/>
                </a:ln>
                <a:solidFill>
                  <a:prstClr val="white"/>
                </a:solidFill>
                <a:effectLst/>
                <a:uLnTx/>
                <a:uFillTx/>
                <a:latin typeface="Calibri"/>
                <a:ea typeface="+mn-ea"/>
                <a:cs typeface="+mn-cs"/>
              </a:rPr>
              <a:t>A. 3		 B. 1		     C. 4		             D. 2</a:t>
            </a:r>
          </a:p>
        </p:txBody>
      </p:sp>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914DEAE1-7440-AA0F-0FE8-2723E38172EC}"/>
                  </a:ext>
                </a:extLst>
              </p:cNvPr>
              <p:cNvSpPr txBox="1"/>
              <p:nvPr/>
            </p:nvSpPr>
            <p:spPr>
              <a:xfrm>
                <a:off x="203200" y="4533172"/>
                <a:ext cx="11785600" cy="11594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1" i="0" u="sng" strike="noStrike" kern="100" cap="none" spc="0" normalizeH="0" baseline="0" noProof="0" dirty="0">
                    <a:ln>
                      <a:noFill/>
                    </a:ln>
                    <a:solidFill>
                      <a:srgbClr val="FFFF00"/>
                    </a:solidFill>
                    <a:effectLst/>
                    <a:uLnTx/>
                    <a:uFillTx/>
                    <a:latin typeface="Times New Roman" panose="02020603050405020304" pitchFamily="18" charset="0"/>
                    <a:ea typeface="Aptos" panose="020B0004020202020204" pitchFamily="34" charset="0"/>
                    <a:cs typeface="Times New Roman" panose="02020603050405020304" pitchFamily="18" charset="0"/>
                  </a:rPr>
                  <a:t>Câu 7</a:t>
                </a:r>
                <a:r>
                  <a:rPr kumimoji="0" lang="en-US" sz="3467" b="1"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Giá</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trị</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lớn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nhất</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của</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hàm</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số</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𝑓</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m:t>
                    </m:r>
                    <m:sSup>
                      <m:sSup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p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4</m:t>
                        </m:r>
                      </m:sup>
                    </m:s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+8</m:t>
                    </m:r>
                    <m:sSup>
                      <m:sSupPr>
                        <m:ctrlP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ctrlPr>
                      </m:sSupPr>
                      <m:e>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𝑥</m:t>
                        </m:r>
                      </m:e>
                      <m: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2</m:t>
                        </m:r>
                      </m:sup>
                    </m:sSup>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+4</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trên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đoạn</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14:m>
                  <m:oMath xmlns:m="http://schemas.openxmlformats.org/officeDocument/2006/math">
                    <m:r>
                      <a:rPr kumimoji="0" lang="en-US" sz="3467" b="0" i="1" u="none" strike="noStrike" kern="100" cap="none" spc="0" normalizeH="0" baseline="0" noProof="0">
                        <a:ln>
                          <a:noFill/>
                        </a:ln>
                        <a:solidFill>
                          <a:prstClr val="white"/>
                        </a:solidFill>
                        <a:effectLst/>
                        <a:uLnTx/>
                        <a:uFillTx/>
                        <a:latin typeface="Cambria Math" panose="02040503050406030204" pitchFamily="18" charset="0"/>
                        <a:ea typeface="Aptos" panose="020B0004020202020204" pitchFamily="34" charset="0"/>
                        <a:cs typeface="Times New Roman" panose="02020603050405020304" pitchFamily="18" charset="0"/>
                      </a:rPr>
                      <m:t>[−3;1]</m:t>
                    </m:r>
                  </m:oMath>
                </a14:m>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bằng</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 bao </a:t>
                </a:r>
                <a:r>
                  <a:rPr kumimoji="0" lang="en-US" sz="3467" b="0" i="0" u="none" strike="noStrike" kern="100" cap="none" spc="0" normalizeH="0" baseline="0" noProof="0" dirty="0" err="1">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nhiêu</a:t>
                </a:r>
                <a:r>
                  <a:rPr kumimoji="0" lang="en-US" sz="3467" b="0" i="0" u="none" strike="noStrike" kern="100" cap="none" spc="0" normalizeH="0" baseline="0" noProof="0" dirty="0">
                    <a:ln>
                      <a:noFill/>
                    </a:ln>
                    <a:solidFill>
                      <a:prstClr val="white"/>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914DEAE1-7440-AA0F-0FE8-2723E38172EC}"/>
                  </a:ext>
                </a:extLst>
              </p:cNvPr>
              <p:cNvSpPr txBox="1">
                <a:spLocks noRot="1" noChangeAspect="1" noMove="1" noResize="1" noEditPoints="1" noAdjustHandles="1" noChangeArrowheads="1" noChangeShapeType="1" noTextEdit="1"/>
              </p:cNvSpPr>
              <p:nvPr/>
            </p:nvSpPr>
            <p:spPr>
              <a:xfrm>
                <a:off x="203200" y="4533172"/>
                <a:ext cx="11785600" cy="1159420"/>
              </a:xfrm>
              <a:prstGeom prst="rect">
                <a:avLst/>
              </a:prstGeom>
              <a:blipFill>
                <a:blip r:embed="rId5"/>
                <a:stretch>
                  <a:fillRect l="-1448" t="-7368" b="-17895"/>
                </a:stretch>
              </a:blipFill>
            </p:spPr>
            <p:txBody>
              <a:bodyPr/>
              <a:lstStyle/>
              <a:p>
                <a:r>
                  <a:rPr lang="en-US">
                    <a:noFill/>
                  </a:rPr>
                  <a:t> </a:t>
                </a:r>
              </a:p>
            </p:txBody>
          </p:sp>
        </mc:Fallback>
      </mc:AlternateContent>
      <p:sp>
        <p:nvSpPr>
          <p:cNvPr id="12" name="TextBox 11">
            <a:extLst>
              <a:ext uri="{FF2B5EF4-FFF2-40B4-BE49-F238E27FC236}">
                <a16:creationId xmlns:a16="http://schemas.microsoft.com/office/drawing/2014/main" id="{22D5B506-A2CA-1AF2-93EC-62A7D263A584}"/>
              </a:ext>
            </a:extLst>
          </p:cNvPr>
          <p:cNvSpPr txBox="1"/>
          <p:nvPr/>
        </p:nvSpPr>
        <p:spPr>
          <a:xfrm>
            <a:off x="678544" y="5969000"/>
            <a:ext cx="10802257" cy="115942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467" b="0" i="0" u="none" strike="noStrike" kern="1200" cap="none" spc="0" normalizeH="0" baseline="0" noProof="0" dirty="0">
                <a:ln>
                  <a:noFill/>
                </a:ln>
                <a:solidFill>
                  <a:prstClr val="white"/>
                </a:solidFill>
                <a:effectLst/>
                <a:uLnTx/>
                <a:uFillTx/>
                <a:latin typeface="Calibri"/>
                <a:ea typeface="+mn-ea"/>
                <a:cs typeface="+mn-cs"/>
              </a:rPr>
              <a:t>A. 30		    B. -2	                        C. 11	                 D. 20	</a:t>
            </a:r>
          </a:p>
        </p:txBody>
      </p:sp>
      <p:sp>
        <p:nvSpPr>
          <p:cNvPr id="13" name="Oval 12">
            <a:extLst>
              <a:ext uri="{FF2B5EF4-FFF2-40B4-BE49-F238E27FC236}">
                <a16:creationId xmlns:a16="http://schemas.microsoft.com/office/drawing/2014/main" id="{8982FBD3-A491-9B42-2992-EDB62CD896CB}"/>
              </a:ext>
            </a:extLst>
          </p:cNvPr>
          <p:cNvSpPr/>
          <p:nvPr/>
        </p:nvSpPr>
        <p:spPr>
          <a:xfrm>
            <a:off x="9144000" y="3745891"/>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
        <p:nvSpPr>
          <p:cNvPr id="14" name="Oval 13">
            <a:extLst>
              <a:ext uri="{FF2B5EF4-FFF2-40B4-BE49-F238E27FC236}">
                <a16:creationId xmlns:a16="http://schemas.microsoft.com/office/drawing/2014/main" id="{E18044CA-DBF1-BF24-57B6-7246060D09B1}"/>
              </a:ext>
            </a:extLst>
          </p:cNvPr>
          <p:cNvSpPr/>
          <p:nvPr/>
        </p:nvSpPr>
        <p:spPr>
          <a:xfrm>
            <a:off x="9499600" y="5969000"/>
            <a:ext cx="711200" cy="656592"/>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93132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EA8B8EF-5139-465C-4003-A2656D6CA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468" y="5643"/>
            <a:ext cx="13117787" cy="6858001"/>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2941922 h 5143500"/>
              <a:gd name="connsiteX5" fmla="*/ 156507 w 9144000"/>
              <a:gd name="connsiteY5" fmla="*/ 2941922 h 5143500"/>
              <a:gd name="connsiteX6" fmla="*/ 156507 w 9144000"/>
              <a:gd name="connsiteY6" fmla="*/ 675244 h 5143500"/>
              <a:gd name="connsiteX7" fmla="*/ 0 w 9144000"/>
              <a:gd name="connsiteY7" fmla="*/ 675244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5143500"/>
                </a:lnTo>
                <a:lnTo>
                  <a:pt x="0" y="5143500"/>
                </a:lnTo>
                <a:lnTo>
                  <a:pt x="0" y="2941922"/>
                </a:lnTo>
                <a:lnTo>
                  <a:pt x="156507" y="2941922"/>
                </a:lnTo>
                <a:lnTo>
                  <a:pt x="156507" y="675244"/>
                </a:lnTo>
                <a:lnTo>
                  <a:pt x="0" y="675244"/>
                </a:lnTo>
                <a:lnTo>
                  <a:pt x="0" y="0"/>
                </a:lnTo>
                <a:close/>
              </a:path>
            </a:pathLst>
          </a:custGeom>
        </p:spPr>
      </p:pic>
      <p:sp>
        <p:nvSpPr>
          <p:cNvPr id="4" name="Rectangle: Rounded Corners 3"/>
          <p:cNvSpPr/>
          <p:nvPr/>
        </p:nvSpPr>
        <p:spPr>
          <a:xfrm>
            <a:off x="963828" y="222422"/>
            <a:ext cx="11009870" cy="6413156"/>
          </a:xfrm>
          <a:prstGeom prst="roundRect">
            <a:avLst>
              <a:gd name="adj" fmla="val 4706"/>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Title Background"/>
          <p:cNvGrpSpPr/>
          <p:nvPr/>
        </p:nvGrpSpPr>
        <p:grpSpPr>
          <a:xfrm>
            <a:off x="1363980" y="1598296"/>
            <a:ext cx="9577705" cy="1830705"/>
            <a:chOff x="1217765" y="1106159"/>
            <a:chExt cx="5874253" cy="1231193"/>
          </a:xfrm>
        </p:grpSpPr>
        <p:sp>
          <p:nvSpPr>
            <p:cNvPr id="6" name="Freeform: Shape 5"/>
            <p:cNvSpPr/>
            <p:nvPr/>
          </p:nvSpPr>
          <p:spPr>
            <a:xfrm>
              <a:off x="1217765" y="1107550"/>
              <a:ext cx="1475562" cy="1013697"/>
            </a:xfrm>
            <a:custGeom>
              <a:avLst/>
              <a:gdLst>
                <a:gd name="connsiteX0" fmla="*/ 117313 w 1531604"/>
                <a:gd name="connsiteY0" fmla="*/ 0 h 1058591"/>
                <a:gd name="connsiteX1" fmla="*/ 1531604 w 1531604"/>
                <a:gd name="connsiteY1" fmla="*/ 0 h 1058591"/>
                <a:gd name="connsiteX2" fmla="*/ 1495746 w 1531604"/>
                <a:gd name="connsiteY2" fmla="*/ 38161 h 1058591"/>
                <a:gd name="connsiteX3" fmla="*/ 779614 w 1531604"/>
                <a:gd name="connsiteY3" fmla="*/ 301082 h 1058591"/>
                <a:gd name="connsiteX4" fmla="*/ 69676 w 1531604"/>
                <a:gd name="connsiteY4" fmla="*/ 1054277 h 1058591"/>
                <a:gd name="connsiteX5" fmla="*/ 0 w 1531604"/>
                <a:gd name="connsiteY5" fmla="*/ 1033893 h 1058591"/>
                <a:gd name="connsiteX6" fmla="*/ 0 w 1531604"/>
                <a:gd name="connsiteY6" fmla="*/ 117313 h 1058591"/>
                <a:gd name="connsiteX7" fmla="*/ 117313 w 1531604"/>
                <a:gd name="connsiteY7" fmla="*/ 0 h 10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04" h="1058591">
                  <a:moveTo>
                    <a:pt x="117313" y="0"/>
                  </a:moveTo>
                  <a:lnTo>
                    <a:pt x="1531604" y="0"/>
                  </a:lnTo>
                  <a:lnTo>
                    <a:pt x="1495746" y="38161"/>
                  </a:lnTo>
                  <a:cubicBezTo>
                    <a:pt x="1320711" y="193456"/>
                    <a:pt x="1039677" y="107926"/>
                    <a:pt x="779614" y="301082"/>
                  </a:cubicBezTo>
                  <a:cubicBezTo>
                    <a:pt x="524993" y="497159"/>
                    <a:pt x="433284" y="1116057"/>
                    <a:pt x="69676" y="1054277"/>
                  </a:cubicBezTo>
                  <a:lnTo>
                    <a:pt x="0" y="1033893"/>
                  </a:lnTo>
                  <a:lnTo>
                    <a:pt x="0" y="117313"/>
                  </a:lnTo>
                  <a:cubicBezTo>
                    <a:pt x="0" y="52523"/>
                    <a:pt x="52523" y="0"/>
                    <a:pt x="11731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p:cNvSpPr/>
            <p:nvPr/>
          </p:nvSpPr>
          <p:spPr>
            <a:xfrm>
              <a:off x="5623078" y="1611077"/>
              <a:ext cx="1468940" cy="726275"/>
            </a:xfrm>
            <a:custGeom>
              <a:avLst/>
              <a:gdLst>
                <a:gd name="connsiteX0" fmla="*/ 1520419 w 1520419"/>
                <a:gd name="connsiteY0" fmla="*/ 0 h 752129"/>
                <a:gd name="connsiteX1" fmla="*/ 1520419 w 1520419"/>
                <a:gd name="connsiteY1" fmla="*/ 634816 h 752129"/>
                <a:gd name="connsiteX2" fmla="*/ 1403106 w 1520419"/>
                <a:gd name="connsiteY2" fmla="*/ 752129 h 752129"/>
                <a:gd name="connsiteX3" fmla="*/ 0 w 1520419"/>
                <a:gd name="connsiteY3" fmla="*/ 752129 h 752129"/>
                <a:gd name="connsiteX4" fmla="*/ 12151 w 1520419"/>
                <a:gd name="connsiteY4" fmla="*/ 736383 h 752129"/>
                <a:gd name="connsiteX5" fmla="*/ 869000 w 1520419"/>
                <a:gd name="connsiteY5" fmla="*/ 567837 h 752129"/>
                <a:gd name="connsiteX6" fmla="*/ 1465845 w 1520419"/>
                <a:gd name="connsiteY6" fmla="*/ 26519 h 752129"/>
                <a:gd name="connsiteX7" fmla="*/ 1520419 w 1520419"/>
                <a:gd name="connsiteY7" fmla="*/ 0 h 7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419" h="752129">
                  <a:moveTo>
                    <a:pt x="1520419" y="0"/>
                  </a:moveTo>
                  <a:lnTo>
                    <a:pt x="1520419" y="634816"/>
                  </a:lnTo>
                  <a:cubicBezTo>
                    <a:pt x="1520419" y="699606"/>
                    <a:pt x="1467896" y="752129"/>
                    <a:pt x="1403106" y="752129"/>
                  </a:cubicBezTo>
                  <a:lnTo>
                    <a:pt x="0" y="752129"/>
                  </a:lnTo>
                  <a:lnTo>
                    <a:pt x="12151" y="736383"/>
                  </a:lnTo>
                  <a:cubicBezTo>
                    <a:pt x="234449" y="489619"/>
                    <a:pt x="521533" y="716514"/>
                    <a:pt x="869000" y="567837"/>
                  </a:cubicBezTo>
                  <a:cubicBezTo>
                    <a:pt x="1078439" y="473878"/>
                    <a:pt x="1257163" y="150784"/>
                    <a:pt x="1465845" y="26519"/>
                  </a:cubicBezTo>
                  <a:lnTo>
                    <a:pt x="1520419"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r>
                <a:rPr kumimoji="0" lang="en-PH" sz="24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8" name="Freeform: Shape 7"/>
            <p:cNvSpPr/>
            <p:nvPr/>
          </p:nvSpPr>
          <p:spPr>
            <a:xfrm>
              <a:off x="5260756" y="1106159"/>
              <a:ext cx="943685" cy="314025"/>
            </a:xfrm>
            <a:custGeom>
              <a:avLst/>
              <a:gdLst>
                <a:gd name="connsiteX0" fmla="*/ 0 w 992401"/>
                <a:gd name="connsiteY0" fmla="*/ 0 h 330236"/>
                <a:gd name="connsiteX1" fmla="*/ 992401 w 992401"/>
                <a:gd name="connsiteY1" fmla="*/ 0 h 330236"/>
                <a:gd name="connsiteX2" fmla="*/ 991880 w 992401"/>
                <a:gd name="connsiteY2" fmla="*/ 1677 h 330236"/>
                <a:gd name="connsiteX3" fmla="*/ 496200 w 992401"/>
                <a:gd name="connsiteY3" fmla="*/ 330236 h 330236"/>
                <a:gd name="connsiteX4" fmla="*/ 520 w 992401"/>
                <a:gd name="connsiteY4" fmla="*/ 1677 h 330236"/>
                <a:gd name="connsiteX5" fmla="*/ 0 w 992401"/>
                <a:gd name="connsiteY5" fmla="*/ 0 h 3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401" h="330236">
                  <a:moveTo>
                    <a:pt x="0" y="0"/>
                  </a:moveTo>
                  <a:lnTo>
                    <a:pt x="992401" y="0"/>
                  </a:lnTo>
                  <a:lnTo>
                    <a:pt x="991880" y="1677"/>
                  </a:lnTo>
                  <a:cubicBezTo>
                    <a:pt x="910214" y="194757"/>
                    <a:pt x="719028" y="330236"/>
                    <a:pt x="496200" y="330236"/>
                  </a:cubicBezTo>
                  <a:cubicBezTo>
                    <a:pt x="273372" y="330236"/>
                    <a:pt x="82187" y="194757"/>
                    <a:pt x="520" y="1677"/>
                  </a:cubicBezTo>
                  <a:lnTo>
                    <a:pt x="0"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p:cNvSpPr/>
            <p:nvPr/>
          </p:nvSpPr>
          <p:spPr>
            <a:xfrm>
              <a:off x="2125522" y="1839401"/>
              <a:ext cx="1709491" cy="497434"/>
            </a:xfrm>
            <a:custGeom>
              <a:avLst/>
              <a:gdLst>
                <a:gd name="connsiteX0" fmla="*/ 898870 w 1797740"/>
                <a:gd name="connsiteY0" fmla="*/ 0 h 523113"/>
                <a:gd name="connsiteX1" fmla="*/ 1757190 w 1797740"/>
                <a:gd name="connsiteY1" fmla="*/ 456365 h 523113"/>
                <a:gd name="connsiteX2" fmla="*/ 1797740 w 1797740"/>
                <a:gd name="connsiteY2" fmla="*/ 523113 h 523113"/>
                <a:gd name="connsiteX3" fmla="*/ 0 w 1797740"/>
                <a:gd name="connsiteY3" fmla="*/ 523113 h 523113"/>
                <a:gd name="connsiteX4" fmla="*/ 40550 w 1797740"/>
                <a:gd name="connsiteY4" fmla="*/ 456365 h 523113"/>
                <a:gd name="connsiteX5" fmla="*/ 898870 w 1797740"/>
                <a:gd name="connsiteY5" fmla="*/ 0 h 5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7740" h="523113">
                  <a:moveTo>
                    <a:pt x="898870" y="0"/>
                  </a:moveTo>
                  <a:cubicBezTo>
                    <a:pt x="1256163" y="0"/>
                    <a:pt x="1571175" y="181027"/>
                    <a:pt x="1757190" y="456365"/>
                  </a:cubicBezTo>
                  <a:lnTo>
                    <a:pt x="1797740" y="523113"/>
                  </a:lnTo>
                  <a:lnTo>
                    <a:pt x="0" y="523113"/>
                  </a:lnTo>
                  <a:lnTo>
                    <a:pt x="40550" y="456365"/>
                  </a:lnTo>
                  <a:cubicBezTo>
                    <a:pt x="226565" y="181027"/>
                    <a:pt x="541577" y="0"/>
                    <a:pt x="898870"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p:cNvSpPr/>
            <p:nvPr/>
          </p:nvSpPr>
          <p:spPr>
            <a:xfrm>
              <a:off x="1222883" y="1111103"/>
              <a:ext cx="5862990" cy="1219439"/>
            </a:xfrm>
            <a:custGeom>
              <a:avLst/>
              <a:gdLst>
                <a:gd name="connsiteX0" fmla="*/ 1531604 w 6165654"/>
                <a:gd name="connsiteY0" fmla="*/ 0 h 1282390"/>
                <a:gd name="connsiteX1" fmla="*/ 4246318 w 6165654"/>
                <a:gd name="connsiteY1" fmla="*/ 0 h 1282390"/>
                <a:gd name="connsiteX2" fmla="*/ 4246838 w 6165654"/>
                <a:gd name="connsiteY2" fmla="*/ 1677 h 1282390"/>
                <a:gd name="connsiteX3" fmla="*/ 4742518 w 6165654"/>
                <a:gd name="connsiteY3" fmla="*/ 330236 h 1282390"/>
                <a:gd name="connsiteX4" fmla="*/ 5238198 w 6165654"/>
                <a:gd name="connsiteY4" fmla="*/ 1677 h 1282390"/>
                <a:gd name="connsiteX5" fmla="*/ 5238719 w 6165654"/>
                <a:gd name="connsiteY5" fmla="*/ 0 h 1282390"/>
                <a:gd name="connsiteX6" fmla="*/ 6048341 w 6165654"/>
                <a:gd name="connsiteY6" fmla="*/ 0 h 1282390"/>
                <a:gd name="connsiteX7" fmla="*/ 6165654 w 6165654"/>
                <a:gd name="connsiteY7" fmla="*/ 117313 h 1282390"/>
                <a:gd name="connsiteX8" fmla="*/ 6165654 w 6165654"/>
                <a:gd name="connsiteY8" fmla="*/ 530261 h 1282390"/>
                <a:gd name="connsiteX9" fmla="*/ 6111080 w 6165654"/>
                <a:gd name="connsiteY9" fmla="*/ 556780 h 1282390"/>
                <a:gd name="connsiteX10" fmla="*/ 5514235 w 6165654"/>
                <a:gd name="connsiteY10" fmla="*/ 1098098 h 1282390"/>
                <a:gd name="connsiteX11" fmla="*/ 4657386 w 6165654"/>
                <a:gd name="connsiteY11" fmla="*/ 1266644 h 1282390"/>
                <a:gd name="connsiteX12" fmla="*/ 4645235 w 6165654"/>
                <a:gd name="connsiteY12" fmla="*/ 1282390 h 1282390"/>
                <a:gd name="connsiteX13" fmla="*/ 2746976 w 6165654"/>
                <a:gd name="connsiteY13" fmla="*/ 1282390 h 1282390"/>
                <a:gd name="connsiteX14" fmla="*/ 2706426 w 6165654"/>
                <a:gd name="connsiteY14" fmla="*/ 1215642 h 1282390"/>
                <a:gd name="connsiteX15" fmla="*/ 1848106 w 6165654"/>
                <a:gd name="connsiteY15" fmla="*/ 759277 h 1282390"/>
                <a:gd name="connsiteX16" fmla="*/ 989786 w 6165654"/>
                <a:gd name="connsiteY16" fmla="*/ 1215642 h 1282390"/>
                <a:gd name="connsiteX17" fmla="*/ 949236 w 6165654"/>
                <a:gd name="connsiteY17" fmla="*/ 1282390 h 1282390"/>
                <a:gd name="connsiteX18" fmla="*/ 117313 w 6165654"/>
                <a:gd name="connsiteY18" fmla="*/ 1282390 h 1282390"/>
                <a:gd name="connsiteX19" fmla="*/ 0 w 6165654"/>
                <a:gd name="connsiteY19" fmla="*/ 1165077 h 1282390"/>
                <a:gd name="connsiteX20" fmla="*/ 0 w 6165654"/>
                <a:gd name="connsiteY20" fmla="*/ 1033893 h 1282390"/>
                <a:gd name="connsiteX21" fmla="*/ 69676 w 6165654"/>
                <a:gd name="connsiteY21" fmla="*/ 1054277 h 1282390"/>
                <a:gd name="connsiteX22" fmla="*/ 779614 w 6165654"/>
                <a:gd name="connsiteY22" fmla="*/ 301082 h 1282390"/>
                <a:gd name="connsiteX23" fmla="*/ 1495746 w 6165654"/>
                <a:gd name="connsiteY23" fmla="*/ 38161 h 1282390"/>
                <a:gd name="connsiteX24" fmla="*/ 1531604 w 6165654"/>
                <a:gd name="connsiteY24" fmla="*/ 0 h 128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5654" h="1282390">
                  <a:moveTo>
                    <a:pt x="1531604" y="0"/>
                  </a:moveTo>
                  <a:lnTo>
                    <a:pt x="4246318" y="0"/>
                  </a:lnTo>
                  <a:lnTo>
                    <a:pt x="4246838" y="1677"/>
                  </a:lnTo>
                  <a:cubicBezTo>
                    <a:pt x="4328505" y="194757"/>
                    <a:pt x="4519690" y="330236"/>
                    <a:pt x="4742518" y="330236"/>
                  </a:cubicBezTo>
                  <a:cubicBezTo>
                    <a:pt x="4965346" y="330236"/>
                    <a:pt x="5156532" y="194757"/>
                    <a:pt x="5238198" y="1677"/>
                  </a:cubicBezTo>
                  <a:lnTo>
                    <a:pt x="5238719" y="0"/>
                  </a:lnTo>
                  <a:lnTo>
                    <a:pt x="6048341" y="0"/>
                  </a:lnTo>
                  <a:cubicBezTo>
                    <a:pt x="6113131" y="0"/>
                    <a:pt x="6165654" y="52523"/>
                    <a:pt x="6165654" y="117313"/>
                  </a:cubicBezTo>
                  <a:lnTo>
                    <a:pt x="6165654" y="530261"/>
                  </a:lnTo>
                  <a:lnTo>
                    <a:pt x="6111080" y="556780"/>
                  </a:lnTo>
                  <a:cubicBezTo>
                    <a:pt x="5902398" y="681045"/>
                    <a:pt x="5723674" y="1004139"/>
                    <a:pt x="5514235" y="1098098"/>
                  </a:cubicBezTo>
                  <a:cubicBezTo>
                    <a:pt x="5166768" y="1246775"/>
                    <a:pt x="4879684" y="1019880"/>
                    <a:pt x="4657386" y="1266644"/>
                  </a:cubicBezTo>
                  <a:lnTo>
                    <a:pt x="4645235" y="1282390"/>
                  </a:lnTo>
                  <a:lnTo>
                    <a:pt x="2746976" y="1282390"/>
                  </a:lnTo>
                  <a:lnTo>
                    <a:pt x="2706426" y="1215642"/>
                  </a:lnTo>
                  <a:cubicBezTo>
                    <a:pt x="2520411" y="940304"/>
                    <a:pt x="2205399" y="759277"/>
                    <a:pt x="1848106" y="759277"/>
                  </a:cubicBezTo>
                  <a:cubicBezTo>
                    <a:pt x="1490813" y="759277"/>
                    <a:pt x="1175801" y="940304"/>
                    <a:pt x="989786" y="1215642"/>
                  </a:cubicBezTo>
                  <a:lnTo>
                    <a:pt x="949236" y="1282390"/>
                  </a:lnTo>
                  <a:lnTo>
                    <a:pt x="117313" y="1282390"/>
                  </a:lnTo>
                  <a:cubicBezTo>
                    <a:pt x="52523" y="1282390"/>
                    <a:pt x="0" y="1229867"/>
                    <a:pt x="0" y="1165077"/>
                  </a:cubicBezTo>
                  <a:lnTo>
                    <a:pt x="0" y="1033893"/>
                  </a:lnTo>
                  <a:lnTo>
                    <a:pt x="69676" y="1054277"/>
                  </a:lnTo>
                  <a:cubicBezTo>
                    <a:pt x="433284" y="1116057"/>
                    <a:pt x="524993" y="497159"/>
                    <a:pt x="779614" y="301082"/>
                  </a:cubicBezTo>
                  <a:cubicBezTo>
                    <a:pt x="1039677" y="107926"/>
                    <a:pt x="1320711" y="193456"/>
                    <a:pt x="1495746" y="38161"/>
                  </a:cubicBezTo>
                  <a:lnTo>
                    <a:pt x="1531604" y="0"/>
                  </a:lnTo>
                  <a:close/>
                </a:path>
              </a:pathLst>
            </a:custGeom>
            <a:solidFill>
              <a:srgbClr val="F9CA45"/>
            </a:solidFill>
            <a:ln>
              <a:solidFill>
                <a:srgbClr val="F9CB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p:cNvSpPr/>
            <p:nvPr/>
          </p:nvSpPr>
          <p:spPr>
            <a:xfrm>
              <a:off x="6700879" y="1207107"/>
              <a:ext cx="157625" cy="157625"/>
            </a:xfrm>
            <a:custGeom>
              <a:avLst/>
              <a:gdLst>
                <a:gd name="connsiteX0" fmla="*/ 571500 w 1428750"/>
                <a:gd name="connsiteY0" fmla="*/ 1285875 h 1428750"/>
                <a:gd name="connsiteX1" fmla="*/ 714375 w 1428750"/>
                <a:gd name="connsiteY1" fmla="*/ 1428750 h 1428750"/>
                <a:gd name="connsiteX2" fmla="*/ 857250 w 1428750"/>
                <a:gd name="connsiteY2" fmla="*/ 1285875 h 1428750"/>
                <a:gd name="connsiteX3" fmla="*/ 1285875 w 1428750"/>
                <a:gd name="connsiteY3" fmla="*/ 857250 h 1428750"/>
                <a:gd name="connsiteX4" fmla="*/ 1428750 w 1428750"/>
                <a:gd name="connsiteY4" fmla="*/ 714375 h 1428750"/>
                <a:gd name="connsiteX5" fmla="*/ 1285875 w 1428750"/>
                <a:gd name="connsiteY5" fmla="*/ 571500 h 1428750"/>
                <a:gd name="connsiteX6" fmla="*/ 857250 w 1428750"/>
                <a:gd name="connsiteY6" fmla="*/ 142875 h 1428750"/>
                <a:gd name="connsiteX7" fmla="*/ 714375 w 1428750"/>
                <a:gd name="connsiteY7" fmla="*/ 0 h 1428750"/>
                <a:gd name="connsiteX8" fmla="*/ 571500 w 1428750"/>
                <a:gd name="connsiteY8" fmla="*/ 142875 h 1428750"/>
                <a:gd name="connsiteX9" fmla="*/ 142875 w 1428750"/>
                <a:gd name="connsiteY9" fmla="*/ 571500 h 1428750"/>
                <a:gd name="connsiteX10" fmla="*/ 0 w 1428750"/>
                <a:gd name="connsiteY10" fmla="*/ 714375 h 1428750"/>
                <a:gd name="connsiteX11" fmla="*/ 142875 w 1428750"/>
                <a:gd name="connsiteY11" fmla="*/ 857250 h 1428750"/>
                <a:gd name="connsiteX12" fmla="*/ 571500 w 1428750"/>
                <a:gd name="connsiteY12" fmla="*/ 12858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1428750">
                  <a:moveTo>
                    <a:pt x="571500" y="1285875"/>
                  </a:moveTo>
                  <a:cubicBezTo>
                    <a:pt x="571500" y="1364847"/>
                    <a:pt x="635403" y="1428750"/>
                    <a:pt x="714375" y="1428750"/>
                  </a:cubicBezTo>
                  <a:cubicBezTo>
                    <a:pt x="793347" y="1428750"/>
                    <a:pt x="857250" y="1364847"/>
                    <a:pt x="857250" y="1285875"/>
                  </a:cubicBezTo>
                  <a:cubicBezTo>
                    <a:pt x="857250" y="1049522"/>
                    <a:pt x="1049522" y="857250"/>
                    <a:pt x="1285875" y="857250"/>
                  </a:cubicBezTo>
                  <a:cubicBezTo>
                    <a:pt x="1364847" y="857250"/>
                    <a:pt x="1428750" y="793347"/>
                    <a:pt x="1428750" y="714375"/>
                  </a:cubicBezTo>
                  <a:cubicBezTo>
                    <a:pt x="1428750" y="635403"/>
                    <a:pt x="1364847" y="571500"/>
                    <a:pt x="1285875" y="571500"/>
                  </a:cubicBezTo>
                  <a:cubicBezTo>
                    <a:pt x="1049522" y="571500"/>
                    <a:pt x="857250" y="379228"/>
                    <a:pt x="857250" y="142875"/>
                  </a:cubicBezTo>
                  <a:cubicBezTo>
                    <a:pt x="857250" y="63903"/>
                    <a:pt x="793347" y="0"/>
                    <a:pt x="714375" y="0"/>
                  </a:cubicBezTo>
                  <a:cubicBezTo>
                    <a:pt x="635403" y="0"/>
                    <a:pt x="571500" y="63903"/>
                    <a:pt x="571500" y="142875"/>
                  </a:cubicBezTo>
                  <a:cubicBezTo>
                    <a:pt x="571500" y="379228"/>
                    <a:pt x="379228" y="571500"/>
                    <a:pt x="142875" y="571500"/>
                  </a:cubicBezTo>
                  <a:cubicBezTo>
                    <a:pt x="63903" y="571500"/>
                    <a:pt x="0" y="635403"/>
                    <a:pt x="0" y="714375"/>
                  </a:cubicBezTo>
                  <a:cubicBezTo>
                    <a:pt x="0" y="793347"/>
                    <a:pt x="63903" y="857250"/>
                    <a:pt x="142875" y="857250"/>
                  </a:cubicBezTo>
                  <a:cubicBezTo>
                    <a:pt x="379228" y="857250"/>
                    <a:pt x="571500" y="1049522"/>
                    <a:pt x="57150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2747791" y="1284572"/>
              <a:ext cx="239837" cy="23983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6155672" y="1529441"/>
              <a:ext cx="426260" cy="426260"/>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3892215" y="2067814"/>
              <a:ext cx="221697" cy="22169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5473469" y="2174433"/>
              <a:ext cx="110849" cy="110849"/>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p:cNvSpPr txBox="1"/>
          <p:nvPr/>
        </p:nvSpPr>
        <p:spPr>
          <a:xfrm>
            <a:off x="902147" y="407736"/>
            <a:ext cx="10500138"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F9ED5">
                    <a:lumMod val="50000"/>
                  </a:srgbClr>
                </a:solidFill>
                <a:effectLst/>
                <a:uLnTx/>
                <a:uFillTx/>
                <a:latin typeface="Times New Roman" panose="02020603050405020304" charset="0"/>
                <a:ea typeface="+mn-ea"/>
                <a:cs typeface="Times New Roman" panose="02020603050405020304" charset="0"/>
              </a:rPr>
              <a:t>Hoạt</a:t>
            </a:r>
            <a:r>
              <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rPr>
              <a:t> </a:t>
            </a:r>
            <a:r>
              <a:rPr kumimoji="0" lang="en-US" sz="5000" b="1" i="0" u="none" strike="noStrike" kern="1200" cap="none" spc="0" normalizeH="0" baseline="0" noProof="0" dirty="0" err="1">
                <a:ln>
                  <a:noFill/>
                </a:ln>
                <a:solidFill>
                  <a:srgbClr val="0F9ED5">
                    <a:lumMod val="50000"/>
                  </a:srgbClr>
                </a:solidFill>
                <a:effectLst/>
                <a:uLnTx/>
                <a:uFillTx/>
                <a:latin typeface="Times New Roman" panose="02020603050405020304" charset="0"/>
                <a:ea typeface="+mn-ea"/>
                <a:cs typeface="Times New Roman" panose="02020603050405020304" charset="0"/>
              </a:rPr>
              <a:t>động</a:t>
            </a:r>
            <a:r>
              <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rPr>
              <a:t> </a:t>
            </a:r>
            <a:r>
              <a:rPr kumimoji="0" lang="en-US" sz="5000" b="1" i="0" u="none" strike="noStrike" kern="1200" cap="none" spc="0" normalizeH="0" baseline="0" noProof="0" dirty="0" smtClean="0">
                <a:ln>
                  <a:noFill/>
                </a:ln>
                <a:solidFill>
                  <a:srgbClr val="0F9ED5">
                    <a:lumMod val="50000"/>
                  </a:srgbClr>
                </a:solidFill>
                <a:effectLst/>
                <a:uLnTx/>
                <a:uFillTx/>
                <a:latin typeface="Times New Roman" panose="02020603050405020304" charset="0"/>
                <a:ea typeface="+mn-ea"/>
                <a:cs typeface="Times New Roman" panose="02020603050405020304" charset="0"/>
              </a:rPr>
              <a:t>2: LUYỆN TẬP</a:t>
            </a:r>
            <a:endPar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endParaRPr>
          </a:p>
        </p:txBody>
      </p:sp>
      <p:grpSp>
        <p:nvGrpSpPr>
          <p:cNvPr id="17" name="Teacher"/>
          <p:cNvGrpSpPr/>
          <p:nvPr/>
        </p:nvGrpSpPr>
        <p:grpSpPr>
          <a:xfrm>
            <a:off x="1577607" y="1179924"/>
            <a:ext cx="1461772" cy="2239781"/>
            <a:chOff x="1413828" y="823031"/>
            <a:chExt cx="1140659" cy="1747761"/>
          </a:xfrm>
        </p:grpSpPr>
        <p:sp>
          <p:nvSpPr>
            <p:cNvPr id="18" name="Rectangle 7"/>
            <p:cNvSpPr/>
            <p:nvPr/>
          </p:nvSpPr>
          <p:spPr>
            <a:xfrm>
              <a:off x="1678087" y="1107273"/>
              <a:ext cx="400659" cy="473510"/>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rot="826891">
              <a:off x="2010418" y="901139"/>
              <a:ext cx="243538" cy="349055"/>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rot="7541460">
              <a:off x="1988926" y="1116083"/>
              <a:ext cx="243538" cy="349055"/>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1714612" y="902434"/>
              <a:ext cx="455924" cy="405271"/>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0"/>
            <p:cNvSpPr/>
            <p:nvPr/>
          </p:nvSpPr>
          <p:spPr>
            <a:xfrm>
              <a:off x="1528249" y="1591380"/>
              <a:ext cx="193027" cy="436167"/>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1"/>
            <p:cNvSpPr/>
            <p:nvPr/>
          </p:nvSpPr>
          <p:spPr>
            <a:xfrm>
              <a:off x="1657225" y="1551462"/>
              <a:ext cx="301765" cy="944597"/>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2"/>
            <p:cNvSpPr/>
            <p:nvPr/>
          </p:nvSpPr>
          <p:spPr>
            <a:xfrm>
              <a:off x="2163979" y="1548784"/>
              <a:ext cx="228086" cy="951732"/>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3"/>
            <p:cNvSpPr/>
            <p:nvPr/>
          </p:nvSpPr>
          <p:spPr>
            <a:xfrm>
              <a:off x="2288596" y="1579259"/>
              <a:ext cx="186655" cy="437784"/>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3"/>
            <p:cNvSpPr/>
            <p:nvPr/>
          </p:nvSpPr>
          <p:spPr>
            <a:xfrm>
              <a:off x="1797531" y="1452436"/>
              <a:ext cx="368553" cy="24447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p:cNvSpPr/>
            <p:nvPr/>
          </p:nvSpPr>
          <p:spPr>
            <a:xfrm>
              <a:off x="1799572" y="992464"/>
              <a:ext cx="416286" cy="527728"/>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9"/>
            <p:cNvSpPr/>
            <p:nvPr/>
          </p:nvSpPr>
          <p:spPr>
            <a:xfrm>
              <a:off x="1818227" y="1550307"/>
              <a:ext cx="412837" cy="899168"/>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rot="4801032">
              <a:off x="1742466" y="1271351"/>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rot="6270557">
              <a:off x="2156130" y="1249315"/>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p:cNvSpPr/>
            <p:nvPr/>
          </p:nvSpPr>
          <p:spPr>
            <a:xfrm>
              <a:off x="1774393" y="980205"/>
              <a:ext cx="470585" cy="28689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p:cNvSpPr/>
            <p:nvPr/>
          </p:nvSpPr>
          <p:spPr>
            <a:xfrm>
              <a:off x="1413828" y="823031"/>
              <a:ext cx="1136009" cy="1371415"/>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r>
                <a:rPr kumimoji="0" lang="en-PH" sz="1647" b="0"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33" name="Freeform: Shape 32"/>
            <p:cNvSpPr/>
            <p:nvPr/>
          </p:nvSpPr>
          <p:spPr>
            <a:xfrm>
              <a:off x="1462983" y="827709"/>
              <a:ext cx="1091504" cy="1366067"/>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55"/>
            <p:cNvSpPr/>
            <p:nvPr/>
          </p:nvSpPr>
          <p:spPr>
            <a:xfrm>
              <a:off x="1616072" y="1810677"/>
              <a:ext cx="818370" cy="760115"/>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3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p:cNvSpPr/>
            <p:nvPr/>
          </p:nvSpPr>
          <p:spPr>
            <a:xfrm>
              <a:off x="1950171" y="1667329"/>
              <a:ext cx="136177" cy="222882"/>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p:cNvSpPr/>
            <p:nvPr/>
          </p:nvSpPr>
          <p:spPr>
            <a:xfrm>
              <a:off x="1723475" y="963700"/>
              <a:ext cx="591006" cy="790381"/>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rot="19109762">
              <a:off x="1643759" y="886885"/>
              <a:ext cx="539126" cy="436125"/>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rot="19811341">
              <a:off x="2109286" y="974907"/>
              <a:ext cx="264236" cy="385330"/>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227"/>
            <p:cNvSpPr/>
            <p:nvPr/>
          </p:nvSpPr>
          <p:spPr>
            <a:xfrm rot="19109762">
              <a:off x="1620814" y="878186"/>
              <a:ext cx="591035" cy="415814"/>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rot="19811341">
              <a:off x="2127566" y="963700"/>
              <a:ext cx="249220" cy="395191"/>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p:nvPr/>
          </p:nvSpPr>
          <p:spPr>
            <a:xfrm>
              <a:off x="1773215" y="1489417"/>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2159369" y="1490704"/>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p:cNvSpPr/>
            <p:nvPr/>
          </p:nvSpPr>
          <p:spPr>
            <a:xfrm>
              <a:off x="1811518"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p:cNvSpPr/>
            <p:nvPr/>
          </p:nvSpPr>
          <p:spPr>
            <a:xfrm>
              <a:off x="2131724"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rot="388752">
              <a:off x="1795441" y="1387978"/>
              <a:ext cx="139217" cy="158920"/>
              <a:chOff x="4187699" y="2705837"/>
              <a:chExt cx="369137" cy="421380"/>
            </a:xfrm>
          </p:grpSpPr>
          <p:sp>
            <p:nvSpPr>
              <p:cNvPr id="72" name="Block Arc 7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7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Rounded Corners 45"/>
            <p:cNvSpPr/>
            <p:nvPr/>
          </p:nvSpPr>
          <p:spPr>
            <a:xfrm rot="1906099">
              <a:off x="1803651" y="1392670"/>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p:cNvGrpSpPr/>
            <p:nvPr/>
          </p:nvGrpSpPr>
          <p:grpSpPr>
            <a:xfrm rot="21211248" flipH="1">
              <a:off x="2090899" y="1383359"/>
              <a:ext cx="139217" cy="158920"/>
              <a:chOff x="4187699" y="2705837"/>
              <a:chExt cx="369137" cy="421380"/>
            </a:xfrm>
          </p:grpSpPr>
          <p:sp>
            <p:nvSpPr>
              <p:cNvPr id="69" name="Block Arc 68"/>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val 69"/>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Rectangle: Rounded Corners 47"/>
            <p:cNvSpPr/>
            <p:nvPr/>
          </p:nvSpPr>
          <p:spPr>
            <a:xfrm rot="19693901" flipV="1">
              <a:off x="2174072" y="1385803"/>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p:cNvSpPr/>
            <p:nvPr/>
          </p:nvSpPr>
          <p:spPr>
            <a:xfrm>
              <a:off x="1979733" y="1503706"/>
              <a:ext cx="85424" cy="36638"/>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p:cNvSpPr/>
            <p:nvPr/>
          </p:nvSpPr>
          <p:spPr>
            <a:xfrm>
              <a:off x="1645726" y="1808491"/>
              <a:ext cx="787153" cy="758376"/>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61B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p:cNvSpPr/>
            <p:nvPr/>
          </p:nvSpPr>
          <p:spPr>
            <a:xfrm>
              <a:off x="1949634" y="1808491"/>
              <a:ext cx="137990" cy="78258"/>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p:cNvSpPr/>
            <p:nvPr/>
          </p:nvSpPr>
          <p:spPr>
            <a:xfrm>
              <a:off x="1673621" y="142413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p:cNvSpPr/>
            <p:nvPr/>
          </p:nvSpPr>
          <p:spPr>
            <a:xfrm>
              <a:off x="2266643" y="142587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1699113"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p:cNvSpPr/>
            <p:nvPr/>
          </p:nvSpPr>
          <p:spPr>
            <a:xfrm>
              <a:off x="2313787"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1836267" y="139913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flipH="1">
              <a:off x="2131724" y="139451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p:cNvSpPr/>
            <p:nvPr/>
          </p:nvSpPr>
          <p:spPr>
            <a:xfrm>
              <a:off x="1704553" y="1034090"/>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p:cNvSpPr/>
            <p:nvPr/>
          </p:nvSpPr>
          <p:spPr>
            <a:xfrm flipH="1">
              <a:off x="2119280" y="1000383"/>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flipH="1">
              <a:off x="1782748" y="2149710"/>
              <a:ext cx="30316" cy="250447"/>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0157" y="2143079"/>
              <a:ext cx="20631" cy="170439"/>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sp>
          <p:nvSpPr>
            <p:cNvPr id="62" name="Freeform: Shape 61"/>
            <p:cNvSpPr/>
            <p:nvPr/>
          </p:nvSpPr>
          <p:spPr>
            <a:xfrm>
              <a:off x="1858876" y="1808705"/>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p:cNvSpPr/>
            <p:nvPr/>
          </p:nvSpPr>
          <p:spPr>
            <a:xfrm flipH="1">
              <a:off x="2021449" y="1806698"/>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p:cNvSpPr/>
            <p:nvPr/>
          </p:nvSpPr>
          <p:spPr>
            <a:xfrm>
              <a:off x="1965285" y="2134851"/>
              <a:ext cx="118317" cy="178666"/>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p:cNvSpPr/>
            <p:nvPr/>
          </p:nvSpPr>
          <p:spPr>
            <a:xfrm>
              <a:off x="1995459" y="2169695"/>
              <a:ext cx="54716" cy="5471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p:cNvSpPr/>
            <p:nvPr/>
          </p:nvSpPr>
          <p:spPr>
            <a:xfrm>
              <a:off x="2007045" y="2202881"/>
              <a:ext cx="34039" cy="32034"/>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p:cNvSpPr/>
            <p:nvPr/>
          </p:nvSpPr>
          <p:spPr>
            <a:xfrm>
              <a:off x="2014813" y="2184559"/>
              <a:ext cx="18924" cy="1892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p:cNvSpPr/>
            <p:nvPr/>
          </p:nvSpPr>
          <p:spPr>
            <a:xfrm>
              <a:off x="1997288" y="2212972"/>
              <a:ext cx="54717" cy="45812"/>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Arm"/>
          <p:cNvGrpSpPr/>
          <p:nvPr/>
        </p:nvGrpSpPr>
        <p:grpSpPr>
          <a:xfrm>
            <a:off x="2537648" y="2313527"/>
            <a:ext cx="605501" cy="1487240"/>
            <a:chOff x="2162973" y="1707612"/>
            <a:chExt cx="472489" cy="1160533"/>
          </a:xfrm>
        </p:grpSpPr>
        <p:grpSp>
          <p:nvGrpSpPr>
            <p:cNvPr id="76" name="Group 75"/>
            <p:cNvGrpSpPr/>
            <p:nvPr/>
          </p:nvGrpSpPr>
          <p:grpSpPr>
            <a:xfrm>
              <a:off x="2366888" y="1707612"/>
              <a:ext cx="268574" cy="687780"/>
              <a:chOff x="2366888" y="1707612"/>
              <a:chExt cx="268574" cy="687780"/>
            </a:xfrm>
          </p:grpSpPr>
          <p:sp>
            <p:nvSpPr>
              <p:cNvPr id="78" name="Oval 77"/>
              <p:cNvSpPr/>
              <p:nvPr/>
            </p:nvSpPr>
            <p:spPr>
              <a:xfrm>
                <a:off x="2404328" y="1707612"/>
                <a:ext cx="231134" cy="231134"/>
              </a:xfrm>
              <a:prstGeom prst="ellipse">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p:cNvSpPr/>
              <p:nvPr/>
            </p:nvSpPr>
            <p:spPr>
              <a:xfrm rot="912596">
                <a:off x="2366888" y="1832884"/>
                <a:ext cx="135228" cy="56250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Oval 76"/>
            <p:cNvSpPr/>
            <p:nvPr/>
          </p:nvSpPr>
          <p:spPr>
            <a:xfrm>
              <a:off x="2162973" y="2742017"/>
              <a:ext cx="126128" cy="126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Mouth"/>
          <p:cNvGrpSpPr/>
          <p:nvPr/>
        </p:nvGrpSpPr>
        <p:grpSpPr>
          <a:xfrm>
            <a:off x="2244143" y="2159143"/>
            <a:ext cx="232084" cy="111396"/>
            <a:chOff x="11738413" y="5361789"/>
            <a:chExt cx="471124" cy="226131"/>
          </a:xfrm>
        </p:grpSpPr>
        <p:sp>
          <p:nvSpPr>
            <p:cNvPr id="81" name="Freeform: Shape 80"/>
            <p:cNvSpPr/>
            <p:nvPr/>
          </p:nvSpPr>
          <p:spPr>
            <a:xfrm>
              <a:off x="11738413" y="5361789"/>
              <a:ext cx="471124" cy="226131"/>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p:cNvSpPr/>
            <p:nvPr/>
          </p:nvSpPr>
          <p:spPr>
            <a:xfrm>
              <a:off x="11763062" y="5361789"/>
              <a:ext cx="419314" cy="68127"/>
            </a:xfrm>
            <a:custGeom>
              <a:avLst/>
              <a:gdLst>
                <a:gd name="connsiteX0" fmla="*/ 0 w 419314"/>
                <a:gd name="connsiteY0" fmla="*/ 0 h 87994"/>
                <a:gd name="connsiteX1" fmla="*/ 419314 w 419314"/>
                <a:gd name="connsiteY1" fmla="*/ 0 h 87994"/>
                <a:gd name="connsiteX2" fmla="*/ 419314 w 419314"/>
                <a:gd name="connsiteY2" fmla="*/ 34867 h 87994"/>
                <a:gd name="connsiteX3" fmla="*/ 366187 w 419314"/>
                <a:gd name="connsiteY3" fmla="*/ 87994 h 87994"/>
                <a:gd name="connsiteX4" fmla="*/ 53127 w 419314"/>
                <a:gd name="connsiteY4" fmla="*/ 87994 h 87994"/>
                <a:gd name="connsiteX5" fmla="*/ 0 w 419314"/>
                <a:gd name="connsiteY5" fmla="*/ 34867 h 8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14" h="87994">
                  <a:moveTo>
                    <a:pt x="0" y="0"/>
                  </a:moveTo>
                  <a:lnTo>
                    <a:pt x="419314" y="0"/>
                  </a:lnTo>
                  <a:lnTo>
                    <a:pt x="419314" y="34867"/>
                  </a:lnTo>
                  <a:cubicBezTo>
                    <a:pt x="419314" y="64208"/>
                    <a:pt x="395528" y="87994"/>
                    <a:pt x="366187" y="87994"/>
                  </a:cubicBezTo>
                  <a:lnTo>
                    <a:pt x="53127" y="87994"/>
                  </a:lnTo>
                  <a:cubicBezTo>
                    <a:pt x="23786" y="87994"/>
                    <a:pt x="0" y="64208"/>
                    <a:pt x="0" y="34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p:cNvSpPr/>
            <p:nvPr/>
          </p:nvSpPr>
          <p:spPr>
            <a:xfrm>
              <a:off x="11813548" y="5474843"/>
              <a:ext cx="320079" cy="113067"/>
            </a:xfrm>
            <a:custGeom>
              <a:avLst/>
              <a:gdLst>
                <a:gd name="connsiteX0" fmla="*/ 159171 w 320078"/>
                <a:gd name="connsiteY0" fmla="*/ 0 h 113066"/>
                <a:gd name="connsiteX1" fmla="*/ 250862 w 320078"/>
                <a:gd name="connsiteY1" fmla="*/ 13765 h 113066"/>
                <a:gd name="connsiteX2" fmla="*/ 320078 w 320078"/>
                <a:gd name="connsiteY2" fmla="*/ 48465 h 113066"/>
                <a:gd name="connsiteX3" fmla="*/ 310928 w 320078"/>
                <a:gd name="connsiteY3" fmla="*/ 59034 h 113066"/>
                <a:gd name="connsiteX4" fmla="*/ 160416 w 320078"/>
                <a:gd name="connsiteY4" fmla="*/ 113066 h 113066"/>
                <a:gd name="connsiteX5" fmla="*/ 9904 w 320078"/>
                <a:gd name="connsiteY5" fmla="*/ 59034 h 113066"/>
                <a:gd name="connsiteX6" fmla="*/ 0 w 320078"/>
                <a:gd name="connsiteY6" fmla="*/ 47595 h 113066"/>
                <a:gd name="connsiteX7" fmla="*/ 67480 w 320078"/>
                <a:gd name="connsiteY7" fmla="*/ 13765 h 113066"/>
                <a:gd name="connsiteX8" fmla="*/ 159171 w 320078"/>
                <a:gd name="connsiteY8" fmla="*/ 0 h 1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78" h="113066">
                  <a:moveTo>
                    <a:pt x="159171" y="0"/>
                  </a:moveTo>
                  <a:cubicBezTo>
                    <a:pt x="191695" y="0"/>
                    <a:pt x="222680" y="4902"/>
                    <a:pt x="250862" y="13765"/>
                  </a:cubicBezTo>
                  <a:lnTo>
                    <a:pt x="320078" y="48465"/>
                  </a:lnTo>
                  <a:lnTo>
                    <a:pt x="310928" y="59034"/>
                  </a:lnTo>
                  <a:cubicBezTo>
                    <a:pt x="270026" y="92789"/>
                    <a:pt x="217589" y="113066"/>
                    <a:pt x="160416" y="113066"/>
                  </a:cubicBezTo>
                  <a:cubicBezTo>
                    <a:pt x="103243" y="113066"/>
                    <a:pt x="50806" y="92789"/>
                    <a:pt x="9904" y="59034"/>
                  </a:cubicBezTo>
                  <a:lnTo>
                    <a:pt x="0" y="47595"/>
                  </a:lnTo>
                  <a:lnTo>
                    <a:pt x="67480" y="13765"/>
                  </a:lnTo>
                  <a:cubicBezTo>
                    <a:pt x="95662" y="4902"/>
                    <a:pt x="126647" y="0"/>
                    <a:pt x="15917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4" name="Rectangle: Rounded Corners 83"/>
          <p:cNvSpPr/>
          <p:nvPr/>
        </p:nvSpPr>
        <p:spPr>
          <a:xfrm>
            <a:off x="1410795" y="3178635"/>
            <a:ext cx="10674434" cy="3100627"/>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TextBox 97"/>
          <p:cNvSpPr txBox="1"/>
          <p:nvPr/>
        </p:nvSpPr>
        <p:spPr>
          <a:xfrm>
            <a:off x="3143250" y="1965114"/>
            <a:ext cx="7500197" cy="118321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Câu</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hỏi</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Đúng</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 Sai</a:t>
            </a:r>
            <a:endParaRPr kumimoji="0" lang="en-US" sz="5867"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grpSp>
        <p:nvGrpSpPr>
          <p:cNvPr id="112" name="Group 111"/>
          <p:cNvGrpSpPr/>
          <p:nvPr/>
        </p:nvGrpSpPr>
        <p:grpSpPr>
          <a:xfrm>
            <a:off x="3969352" y="3383587"/>
            <a:ext cx="2416920" cy="2036273"/>
            <a:chOff x="1403481" y="3758408"/>
            <a:chExt cx="2209295" cy="2673304"/>
          </a:xfrm>
        </p:grpSpPr>
        <p:sp>
          <p:nvSpPr>
            <p:cNvPr id="100" name="Rectangle: Rounded Corners 99">
              <a:hlinkClick r:id="rId6" action="ppaction://hlinksldjump"/>
            </p:cNvPr>
            <p:cNvSpPr/>
            <p:nvPr/>
          </p:nvSpPr>
          <p:spPr>
            <a:xfrm>
              <a:off x="1403481" y="3758408"/>
              <a:ext cx="2209295" cy="2673304"/>
            </a:xfrm>
            <a:prstGeom prst="roundRect">
              <a:avLst>
                <a:gd name="adj" fmla="val 859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4" name="Graphic 103">
              <a:hlinkClick r:id="rId6" action="ppaction://hlinksldjump"/>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009691" y="4005256"/>
              <a:ext cx="1421951" cy="1873962"/>
            </a:xfrm>
            <a:prstGeom prst="rect">
              <a:avLst/>
            </a:prstGeom>
          </p:spPr>
        </p:pic>
        <p:sp>
          <p:nvSpPr>
            <p:cNvPr id="108" name="TextBox 107">
              <a:hlinkClick r:id="rId6" action="ppaction://hlinksldjump"/>
            </p:cNvPr>
            <p:cNvSpPr txBox="1"/>
            <p:nvPr/>
          </p:nvSpPr>
          <p:spPr>
            <a:xfrm>
              <a:off x="1531708" y="5467493"/>
              <a:ext cx="1654160" cy="606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Câu</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hỏi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1</a:t>
              </a:r>
            </a:p>
          </p:txBody>
        </p:sp>
      </p:grpSp>
      <p:grpSp>
        <p:nvGrpSpPr>
          <p:cNvPr id="113" name="Group 112"/>
          <p:cNvGrpSpPr/>
          <p:nvPr/>
        </p:nvGrpSpPr>
        <p:grpSpPr>
          <a:xfrm>
            <a:off x="7232562" y="3465161"/>
            <a:ext cx="2209295" cy="1999124"/>
            <a:chOff x="3824699" y="3739482"/>
            <a:chExt cx="2209295" cy="2673304"/>
          </a:xfrm>
        </p:grpSpPr>
        <p:sp>
          <p:nvSpPr>
            <p:cNvPr id="101" name="Rectangle: Rounded Corners 100">
              <a:hlinkClick r:id="rId9" action="ppaction://hlinksldjump"/>
            </p:cNvPr>
            <p:cNvSpPr/>
            <p:nvPr/>
          </p:nvSpPr>
          <p:spPr>
            <a:xfrm>
              <a:off x="3824699" y="3739482"/>
              <a:ext cx="2209295" cy="2673304"/>
            </a:xfrm>
            <a:prstGeom prst="roundRect">
              <a:avLst>
                <a:gd name="adj" fmla="val 859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05" name="Notebook">
              <a:hlinkClick r:id="rId9" action="ppaction://hlinksldjump"/>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20667288">
              <a:off x="4524443" y="4069531"/>
              <a:ext cx="1210512" cy="1566048"/>
            </a:xfrm>
            <a:prstGeom prst="rect">
              <a:avLst/>
            </a:prstGeom>
          </p:spPr>
        </p:pic>
        <p:sp>
          <p:nvSpPr>
            <p:cNvPr id="109" name="TextBox 108">
              <a:hlinkClick r:id="rId12" action="ppaction://hlinksldjump"/>
            </p:cNvPr>
            <p:cNvSpPr txBox="1"/>
            <p:nvPr/>
          </p:nvSpPr>
          <p:spPr>
            <a:xfrm>
              <a:off x="4004924" y="5536681"/>
              <a:ext cx="1962150" cy="6173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Câu</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2400" b="1" i="0" u="none" strike="noStrike" kern="1200" cap="none" spc="0" normalizeH="0" baseline="0" noProof="0" dirty="0" err="1">
                  <a:ln>
                    <a:noFill/>
                  </a:ln>
                  <a:solidFill>
                    <a:prstClr val="white"/>
                  </a:solidFill>
                  <a:effectLst/>
                  <a:uLnTx/>
                  <a:uFillTx/>
                  <a:latin typeface="Arial" panose="020B0604020202020204" pitchFamily="34" charset="0"/>
                  <a:ea typeface="+mn-ea"/>
                  <a:cs typeface="Arial" panose="020B0604020202020204" pitchFamily="34" charset="0"/>
                </a:rPr>
                <a:t>hỏi</a:t>
              </a:r>
              <a:r>
                <a:rPr kumimoji="0" lang="en-US" sz="2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2</a:t>
              </a:r>
            </a:p>
          </p:txBody>
        </p:sp>
      </p:grpSp>
      <p:grpSp>
        <p:nvGrpSpPr>
          <p:cNvPr id="114" name="Group 113"/>
          <p:cNvGrpSpPr/>
          <p:nvPr/>
        </p:nvGrpSpPr>
        <p:grpSpPr>
          <a:xfrm>
            <a:off x="1943203" y="5475732"/>
            <a:ext cx="9231849" cy="1000432"/>
            <a:chOff x="6278521" y="3736332"/>
            <a:chExt cx="2209295" cy="2673304"/>
          </a:xfrm>
        </p:grpSpPr>
        <p:sp>
          <p:nvSpPr>
            <p:cNvPr id="102" name="Rectangle: Rounded Corners 101">
              <a:hlinkClick r:id="rId13" action="ppaction://hlinksldjump"/>
            </p:cNvPr>
            <p:cNvSpPr/>
            <p:nvPr/>
          </p:nvSpPr>
          <p:spPr>
            <a:xfrm>
              <a:off x="6278521" y="3736332"/>
              <a:ext cx="2209295" cy="2673304"/>
            </a:xfrm>
            <a:prstGeom prst="roundRect">
              <a:avLst>
                <a:gd name="adj" fmla="val 8597"/>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0" name="TextBox 109">
              <a:hlinkClick r:id="rId13" action="ppaction://hlinksldjump"/>
            </p:cNvPr>
            <p:cNvSpPr txBox="1"/>
            <p:nvPr/>
          </p:nvSpPr>
          <p:spPr>
            <a:xfrm>
              <a:off x="7073249" y="4362932"/>
              <a:ext cx="881036" cy="12336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Hoạt</a:t>
              </a:r>
              <a:r>
                <a:rPr kumimoji="0" lang="en-US" sz="2400" b="1"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động</a:t>
              </a:r>
              <a:r>
                <a:rPr kumimoji="0" lang="en-US" sz="2400" b="1" i="0" u="none" strike="noStrike" kern="1200" cap="none" spc="0" normalizeH="0" baseline="0" noProof="0" dirty="0" smtClean="0">
                  <a:ln>
                    <a:noFill/>
                  </a:ln>
                  <a:solidFill>
                    <a:srgbClr val="002060"/>
                  </a:solidFill>
                  <a:effectLst/>
                  <a:uLnTx/>
                  <a:uFillTx/>
                  <a:latin typeface="Palatino Linotype" panose="02040502050505030304" pitchFamily="18" charset="0"/>
                  <a:ea typeface="+mn-ea"/>
                  <a:cs typeface="Arial" panose="020B0604020202020204" pitchFamily="34" charset="0"/>
                </a:rPr>
                <a:t> </a:t>
              </a:r>
              <a:r>
                <a:rPr kumimoji="0" lang="en-US" sz="2400" b="1" i="0" u="none" strike="noStrike" kern="1200" cap="none" spc="0" normalizeH="0" baseline="0" noProof="0" dirty="0" err="1" smtClean="0">
                  <a:ln>
                    <a:noFill/>
                  </a:ln>
                  <a:solidFill>
                    <a:srgbClr val="002060"/>
                  </a:solidFill>
                  <a:effectLst/>
                  <a:uLnTx/>
                  <a:uFillTx/>
                  <a:latin typeface="Palatino Linotype" panose="02040502050505030304" pitchFamily="18" charset="0"/>
                  <a:ea typeface="+mn-ea"/>
                  <a:cs typeface="Arial" panose="020B0604020202020204" pitchFamily="34" charset="0"/>
                </a:rPr>
                <a:t>nhóm</a:t>
              </a:r>
              <a:endParaRPr kumimoji="0" lang="en-US" sz="2400" b="1" i="0" u="none" strike="noStrike" kern="1200" cap="none" spc="0" normalizeH="0" baseline="0" noProof="0" dirty="0">
                <a:ln>
                  <a:noFill/>
                </a:ln>
                <a:solidFill>
                  <a:srgbClr val="002060"/>
                </a:solidFill>
                <a:effectLst/>
                <a:uLnTx/>
                <a:uFillTx/>
                <a:latin typeface="Palatino Linotype" panose="02040502050505030304" pitchFamily="18" charset="0"/>
                <a:ea typeface="+mn-ea"/>
                <a:cs typeface="Arial" panose="020B0604020202020204" pitchFamily="34" charset="0"/>
              </a:endParaRPr>
            </a:p>
          </p:txBody>
        </p:sp>
      </p:grpSp>
      <p:sp>
        <p:nvSpPr>
          <p:cNvPr id="116" name="Rectangle: Rounded Corners 115"/>
          <p:cNvSpPr/>
          <p:nvPr/>
        </p:nvSpPr>
        <p:spPr>
          <a:xfrm>
            <a:off x="11616366" y="3719530"/>
            <a:ext cx="348798" cy="2708415"/>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7" name="Rectangle: Rounded Corners 116"/>
          <p:cNvSpPr/>
          <p:nvPr/>
        </p:nvSpPr>
        <p:spPr>
          <a:xfrm>
            <a:off x="11973697" y="3707001"/>
            <a:ext cx="223063" cy="2708415"/>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6" name="Notification icon"/>
          <p:cNvGrpSpPr/>
          <p:nvPr/>
        </p:nvGrpSpPr>
        <p:grpSpPr>
          <a:xfrm>
            <a:off x="11228174" y="391120"/>
            <a:ext cx="466625" cy="445875"/>
            <a:chOff x="1115510" y="119092"/>
            <a:chExt cx="230943" cy="230943"/>
          </a:xfrm>
        </p:grpSpPr>
        <p:sp>
          <p:nvSpPr>
            <p:cNvPr id="87" name="Rectangle: Rounded Corners 86"/>
            <p:cNvSpPr/>
            <p:nvPr/>
          </p:nvSpPr>
          <p:spPr>
            <a:xfrm>
              <a:off x="1115510" y="119092"/>
              <a:ext cx="230943" cy="230943"/>
            </a:xfrm>
            <a:prstGeom prst="roundRect">
              <a:avLst/>
            </a:pr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8" name="Graphic 87"/>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1152092" y="153494"/>
              <a:ext cx="162137" cy="162137"/>
            </a:xfrm>
            <a:prstGeom prst="rect">
              <a:avLst/>
            </a:prstGeom>
          </p:spPr>
        </p:pic>
      </p:grpSp>
      <p:sp>
        <p:nvSpPr>
          <p:cNvPr id="94" name="Rectangle: Rounded Corners 93"/>
          <p:cNvSpPr/>
          <p:nvPr/>
        </p:nvSpPr>
        <p:spPr>
          <a:xfrm>
            <a:off x="9534045" y="-3376"/>
            <a:ext cx="2256616" cy="222422"/>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Nhac-nen-vui-ve-song-dong-de-thuong-www_tiengdong_com">
            <a:hlinkClick r:id="" action="ppaction://media"/>
          </p:cNvPr>
          <p:cNvPicPr/>
          <p:nvPr>
            <a:audioFile r:link="rId1"/>
            <p:extLst>
              <p:ext uri="{DAA4B4D4-6D71-4841-9C94-3DE7FCFB9230}">
                <p14:media xmlns:p14="http://schemas.microsoft.com/office/powerpoint/2010/main" r:embed="rId2">
                  <p14:trim/>
                </p14:media>
              </p:ext>
            </p:extLst>
          </p:nvPr>
        </p:nvPicPr>
        <p:blipFill>
          <a:blip r:embed="rId19"/>
          <a:stretch>
            <a:fillRect/>
          </a:stretch>
        </p:blipFill>
        <p:spPr>
          <a:xfrm>
            <a:off x="-2997200" y="1621367"/>
            <a:ext cx="412750" cy="412750"/>
          </a:xfrm>
          <a:prstGeom prst="rect">
            <a:avLst/>
          </a:prstGeom>
        </p:spPr>
      </p:pic>
    </p:spTree>
    <p:extLst>
      <p:ext uri="{BB962C8B-B14F-4D97-AF65-F5344CB8AC3E}">
        <p14:creationId xmlns:p14="http://schemas.microsoft.com/office/powerpoint/2010/main" val="1974009204"/>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nodeType="withEffect">
                                  <p:stCondLst>
                                    <p:cond delay="0"/>
                                  </p:stCondLst>
                                  <p:childTnLst>
                                    <p:animMotion origin="layout" path="M 3.88889E-6 4.81481E-6 L 3.88889E-6 0.30277 " pathEditMode="relative" rAng="0" ptsTypes="AA">
                                      <p:cBhvr>
                                        <p:cTn id="9" dur="1250" spd="-100000" fill="hold"/>
                                        <p:tgtEl>
                                          <p:spTgt spid="17"/>
                                        </p:tgtEl>
                                        <p:attrNameLst>
                                          <p:attrName>ppt_x</p:attrName>
                                          <p:attrName>ppt_y</p:attrName>
                                        </p:attrNameLst>
                                      </p:cBhvr>
                                      <p:rCtr x="0" y="15123"/>
                                    </p:animMotion>
                                  </p:childTnLst>
                                </p:cTn>
                              </p:par>
                              <p:par>
                                <p:cTn id="10" presetID="1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42" presetClass="path" presetSubtype="0" accel="50000" decel="50000" fill="hold" nodeType="withEffect">
                                  <p:stCondLst>
                                    <p:cond delay="0"/>
                                  </p:stCondLst>
                                  <p:childTnLst>
                                    <p:animMotion origin="layout" path="M 3.88889E-6 9.87654E-7 L 3.88889E-6 0.30309 " pathEditMode="relative" rAng="0" ptsTypes="AA">
                                      <p:cBhvr>
                                        <p:cTn id="14" dur="1250" spd="-100000" fill="hold"/>
                                        <p:tgtEl>
                                          <p:spTgt spid="75"/>
                                        </p:tgtEl>
                                        <p:attrNameLst>
                                          <p:attrName>ppt_x</p:attrName>
                                          <p:attrName>ppt_y</p:attrName>
                                        </p:attrNameLst>
                                      </p:cBhvr>
                                      <p:rCtr x="0" y="15154"/>
                                    </p:animMotion>
                                  </p:childTnLst>
                                </p:cTn>
                              </p:par>
                              <p:par>
                                <p:cTn id="15" presetID="8" presetClass="emph" presetSubtype="0" repeatCount="indefinite" accel="25000" decel="25000" autoRev="1" fill="hold" nodeType="withEffect">
                                  <p:stCondLst>
                                    <p:cond delay="0"/>
                                  </p:stCondLst>
                                  <p:childTnLst>
                                    <p:animRot by="600000">
                                      <p:cBhvr>
                                        <p:cTn id="16" dur="1000" fill="hold"/>
                                        <p:tgtEl>
                                          <p:spTgt spid="75"/>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42" presetClass="path" presetSubtype="0" accel="50000" decel="50000" fill="hold" nodeType="withEffect">
                                  <p:stCondLst>
                                    <p:cond delay="0"/>
                                  </p:stCondLst>
                                  <p:childTnLst>
                                    <p:animMotion origin="layout" path="M 3.61111E-6 4.93827E-7 L 3.61111E-6 0.30278 " pathEditMode="relative" rAng="0" ptsTypes="AA">
                                      <p:cBhvr>
                                        <p:cTn id="21" dur="1250" spd="-100000" fill="hold"/>
                                        <p:tgtEl>
                                          <p:spTgt spid="80"/>
                                        </p:tgtEl>
                                        <p:attrNameLst>
                                          <p:attrName>ppt_x</p:attrName>
                                          <p:attrName>ppt_y</p:attrName>
                                        </p:attrNameLst>
                                      </p:cBhvr>
                                      <p:rCtr x="0" y="15123"/>
                                    </p:animMotion>
                                  </p:childTnLst>
                                </p:cTn>
                              </p:par>
                              <p:par>
                                <p:cTn id="22" presetID="2" presetClass="entr" presetSubtype="2" decel="100000" fill="hold" nodeType="withEffect">
                                  <p:stCondLst>
                                    <p:cond delay="700"/>
                                  </p:stCondLst>
                                  <p:childTnLst>
                                    <p:set>
                                      <p:cBhvr>
                                        <p:cTn id="23" dur="1" fill="hold">
                                          <p:stCondLst>
                                            <p:cond delay="0"/>
                                          </p:stCondLst>
                                        </p:cTn>
                                        <p:tgtEl>
                                          <p:spTgt spid="114"/>
                                        </p:tgtEl>
                                        <p:attrNameLst>
                                          <p:attrName>style.visibility</p:attrName>
                                        </p:attrNameLst>
                                      </p:cBhvr>
                                      <p:to>
                                        <p:strVal val="visible"/>
                                      </p:to>
                                    </p:set>
                                    <p:anim calcmode="lin" valueType="num">
                                      <p:cBhvr additive="base">
                                        <p:cTn id="24" dur="1000" fill="hold"/>
                                        <p:tgtEl>
                                          <p:spTgt spid="114"/>
                                        </p:tgtEl>
                                        <p:attrNameLst>
                                          <p:attrName>ppt_x</p:attrName>
                                        </p:attrNameLst>
                                      </p:cBhvr>
                                      <p:tavLst>
                                        <p:tav tm="0">
                                          <p:val>
                                            <p:strVal val="1+#ppt_w/2"/>
                                          </p:val>
                                        </p:tav>
                                        <p:tav tm="100000">
                                          <p:val>
                                            <p:strVal val="#ppt_x"/>
                                          </p:val>
                                        </p:tav>
                                      </p:tavLst>
                                    </p:anim>
                                    <p:anim calcmode="lin" valueType="num">
                                      <p:cBhvr additive="base">
                                        <p:cTn id="25" dur="1000" fill="hold"/>
                                        <p:tgtEl>
                                          <p:spTgt spid="114"/>
                                        </p:tgtEl>
                                        <p:attrNameLst>
                                          <p:attrName>ppt_y</p:attrName>
                                        </p:attrNameLst>
                                      </p:cBhvr>
                                      <p:tavLst>
                                        <p:tav tm="0">
                                          <p:val>
                                            <p:strVal val="#ppt_y"/>
                                          </p:val>
                                        </p:tav>
                                        <p:tav tm="100000">
                                          <p:val>
                                            <p:strVal val="#ppt_y"/>
                                          </p:val>
                                        </p:tav>
                                      </p:tavLst>
                                    </p:anim>
                                  </p:childTnLst>
                                </p:cTn>
                              </p:par>
                              <p:par>
                                <p:cTn id="26" presetID="2" presetClass="entr" presetSubtype="2" accel="50000" decel="50000"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1250" fill="hold"/>
                                        <p:tgtEl>
                                          <p:spTgt spid="112"/>
                                        </p:tgtEl>
                                        <p:attrNameLst>
                                          <p:attrName>ppt_x</p:attrName>
                                        </p:attrNameLst>
                                      </p:cBhvr>
                                      <p:tavLst>
                                        <p:tav tm="0">
                                          <p:val>
                                            <p:strVal val="1+#ppt_w/2"/>
                                          </p:val>
                                        </p:tav>
                                        <p:tav tm="100000">
                                          <p:val>
                                            <p:strVal val="#ppt_x"/>
                                          </p:val>
                                        </p:tav>
                                      </p:tavLst>
                                    </p:anim>
                                    <p:anim calcmode="lin" valueType="num">
                                      <p:cBhvr additive="base">
                                        <p:cTn id="29" dur="1250" fill="hold"/>
                                        <p:tgtEl>
                                          <p:spTgt spid="112"/>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500"/>
                                  </p:stCondLst>
                                  <p:childTnLst>
                                    <p:set>
                                      <p:cBhvr>
                                        <p:cTn id="31" dur="1" fill="hold">
                                          <p:stCondLst>
                                            <p:cond delay="0"/>
                                          </p:stCondLst>
                                        </p:cTn>
                                        <p:tgtEl>
                                          <p:spTgt spid="113"/>
                                        </p:tgtEl>
                                        <p:attrNameLst>
                                          <p:attrName>style.visibility</p:attrName>
                                        </p:attrNameLst>
                                      </p:cBhvr>
                                      <p:to>
                                        <p:strVal val="visible"/>
                                      </p:to>
                                    </p:set>
                                    <p:anim calcmode="lin" valueType="num">
                                      <p:cBhvr additive="base">
                                        <p:cTn id="32" dur="1000" fill="hold"/>
                                        <p:tgtEl>
                                          <p:spTgt spid="113"/>
                                        </p:tgtEl>
                                        <p:attrNameLst>
                                          <p:attrName>ppt_x</p:attrName>
                                        </p:attrNameLst>
                                      </p:cBhvr>
                                      <p:tavLst>
                                        <p:tav tm="0">
                                          <p:val>
                                            <p:strVal val="1+#ppt_w/2"/>
                                          </p:val>
                                        </p:tav>
                                        <p:tav tm="100000">
                                          <p:val>
                                            <p:strVal val="#ppt_x"/>
                                          </p:val>
                                        </p:tav>
                                      </p:tavLst>
                                    </p:anim>
                                    <p:anim calcmode="lin" valueType="num">
                                      <p:cBhvr additive="base">
                                        <p:cTn id="33" dur="1000" fill="hold"/>
                                        <p:tgtEl>
                                          <p:spTgt spid="113"/>
                                        </p:tgtEl>
                                        <p:attrNameLst>
                                          <p:attrName>ppt_y</p:attrName>
                                        </p:attrNameLst>
                                      </p:cBhvr>
                                      <p:tavLst>
                                        <p:tav tm="0">
                                          <p:val>
                                            <p:strVal val="#ppt_y"/>
                                          </p:val>
                                        </p:tav>
                                        <p:tav tm="100000">
                                          <p:val>
                                            <p:strVal val="#ppt_y"/>
                                          </p:val>
                                        </p:tav>
                                      </p:tavLst>
                                    </p:anim>
                                  </p:childTnLst>
                                </p:cTn>
                              </p:par>
                              <p:par>
                                <p:cTn id="34" presetID="1" presetClass="entr" presetSubtype="0" fill="hold" nodeType="withEffect">
                                  <p:stCondLst>
                                    <p:cond delay="300"/>
                                  </p:stCondLst>
                                  <p:iterate type="lt">
                                    <p:tmAbs val="80"/>
                                  </p:iterate>
                                  <p:childTnLst>
                                    <p:set>
                                      <p:cBhvr>
                                        <p:cTn id="35" dur="1" fill="hold">
                                          <p:stCondLst>
                                            <p:cond delay="0"/>
                                          </p:stCondLst>
                                        </p:cTn>
                                        <p:tgtEl>
                                          <p:spTgt spid="16">
                                            <p:txEl>
                                              <p:pRg st="0" end="0"/>
                                            </p:txEl>
                                          </p:spTgt>
                                        </p:tgtEl>
                                        <p:attrNameLst>
                                          <p:attrName>style.visibility</p:attrName>
                                        </p:attrNameLst>
                                      </p:cBhvr>
                                      <p:to>
                                        <p:strVal val="visible"/>
                                      </p:to>
                                    </p:set>
                                  </p:childTnLst>
                                </p:cTn>
                              </p:par>
                              <p:par>
                                <p:cTn id="36" presetID="10" presetClass="entr" presetSubtype="0" fill="hold" grpId="0" nodeType="withEffect">
                                  <p:stCondLst>
                                    <p:cond delay="20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6" presetClass="emph" presetSubtype="0" repeatCount="indefinite" accel="25000" decel="25000" autoRev="1" fill="hold" nodeType="withEffect">
                                  <p:stCondLst>
                                    <p:cond delay="1250"/>
                                  </p:stCondLst>
                                  <p:childTnLst>
                                    <p:animScale>
                                      <p:cBhvr>
                                        <p:cTn id="40" dur="1000" fill="hold"/>
                                        <p:tgtEl>
                                          <p:spTgt spid="112"/>
                                        </p:tgtEl>
                                      </p:cBhvr>
                                      <p:by x="105000" y="105000"/>
                                    </p:animScale>
                                  </p:childTnLst>
                                </p:cTn>
                              </p:par>
                            </p:childTnLst>
                          </p:cTn>
                        </p:par>
                        <p:par>
                          <p:cTn id="41" fill="hold">
                            <p:stCondLst>
                              <p:cond delay="3250"/>
                            </p:stCondLst>
                            <p:childTnLst>
                              <p:par>
                                <p:cTn id="42" presetID="1" presetClass="mediacall" presetSubtype="0" fill="hold" nodeType="afterEffect">
                                  <p:stCondLst>
                                    <p:cond delay="0"/>
                                  </p:stCondLst>
                                  <p:childTnLst>
                                    <p:cmd type="call" cmd="playFrom(0.0)">
                                      <p:cBhvr additive="base">
                                        <p:cTn id="43" dur="211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000">
                <p:cTn id="44" fill="hold" display="1">
                  <p:stCondLst>
                    <p:cond delay="indefinite"/>
                  </p:stCondLst>
                  <p:endCondLst>
                    <p:cond evt="onStopAudio" delay="0">
                      <p:tgtEl>
                        <p:sldTgt/>
                      </p:tgtEl>
                    </p:cond>
                  </p:endCondLst>
                </p:cTn>
                <p:tgtEl>
                  <p:spTgt spid="2"/>
                </p:tgtEl>
              </p:cMediaNode>
            </p:audio>
          </p:childTnLst>
        </p:cTn>
      </p:par>
    </p:tnLst>
    <p:bldLst>
      <p:bldP spid="9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EA8B8EF-5139-465C-4003-A2656D6CA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468" y="5643"/>
            <a:ext cx="13117787" cy="6858001"/>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2941922 h 5143500"/>
              <a:gd name="connsiteX5" fmla="*/ 156507 w 9144000"/>
              <a:gd name="connsiteY5" fmla="*/ 2941922 h 5143500"/>
              <a:gd name="connsiteX6" fmla="*/ 156507 w 9144000"/>
              <a:gd name="connsiteY6" fmla="*/ 675244 h 5143500"/>
              <a:gd name="connsiteX7" fmla="*/ 0 w 9144000"/>
              <a:gd name="connsiteY7" fmla="*/ 675244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5143500"/>
                </a:lnTo>
                <a:lnTo>
                  <a:pt x="0" y="5143500"/>
                </a:lnTo>
                <a:lnTo>
                  <a:pt x="0" y="2941922"/>
                </a:lnTo>
                <a:lnTo>
                  <a:pt x="156507" y="2941922"/>
                </a:lnTo>
                <a:lnTo>
                  <a:pt x="156507" y="675244"/>
                </a:lnTo>
                <a:lnTo>
                  <a:pt x="0" y="675244"/>
                </a:lnTo>
                <a:lnTo>
                  <a:pt x="0" y="0"/>
                </a:lnTo>
                <a:close/>
              </a:path>
            </a:pathLst>
          </a:custGeom>
        </p:spPr>
      </p:pic>
      <p:sp>
        <p:nvSpPr>
          <p:cNvPr id="4" name="Rectangle: Rounded Corners 3"/>
          <p:cNvSpPr/>
          <p:nvPr/>
        </p:nvSpPr>
        <p:spPr>
          <a:xfrm>
            <a:off x="963828" y="222422"/>
            <a:ext cx="11009870" cy="6413156"/>
          </a:xfrm>
          <a:prstGeom prst="roundRect">
            <a:avLst>
              <a:gd name="adj" fmla="val 4706"/>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Title Background"/>
          <p:cNvGrpSpPr/>
          <p:nvPr/>
        </p:nvGrpSpPr>
        <p:grpSpPr>
          <a:xfrm>
            <a:off x="1363980" y="1598296"/>
            <a:ext cx="9577705" cy="1830705"/>
            <a:chOff x="1217765" y="1106159"/>
            <a:chExt cx="5874253" cy="1231193"/>
          </a:xfrm>
        </p:grpSpPr>
        <p:sp>
          <p:nvSpPr>
            <p:cNvPr id="6" name="Freeform: Shape 5"/>
            <p:cNvSpPr/>
            <p:nvPr/>
          </p:nvSpPr>
          <p:spPr>
            <a:xfrm>
              <a:off x="1217765" y="1107550"/>
              <a:ext cx="1475562" cy="1013697"/>
            </a:xfrm>
            <a:custGeom>
              <a:avLst/>
              <a:gdLst>
                <a:gd name="connsiteX0" fmla="*/ 117313 w 1531604"/>
                <a:gd name="connsiteY0" fmla="*/ 0 h 1058591"/>
                <a:gd name="connsiteX1" fmla="*/ 1531604 w 1531604"/>
                <a:gd name="connsiteY1" fmla="*/ 0 h 1058591"/>
                <a:gd name="connsiteX2" fmla="*/ 1495746 w 1531604"/>
                <a:gd name="connsiteY2" fmla="*/ 38161 h 1058591"/>
                <a:gd name="connsiteX3" fmla="*/ 779614 w 1531604"/>
                <a:gd name="connsiteY3" fmla="*/ 301082 h 1058591"/>
                <a:gd name="connsiteX4" fmla="*/ 69676 w 1531604"/>
                <a:gd name="connsiteY4" fmla="*/ 1054277 h 1058591"/>
                <a:gd name="connsiteX5" fmla="*/ 0 w 1531604"/>
                <a:gd name="connsiteY5" fmla="*/ 1033893 h 1058591"/>
                <a:gd name="connsiteX6" fmla="*/ 0 w 1531604"/>
                <a:gd name="connsiteY6" fmla="*/ 117313 h 1058591"/>
                <a:gd name="connsiteX7" fmla="*/ 117313 w 1531604"/>
                <a:gd name="connsiteY7" fmla="*/ 0 h 10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04" h="1058591">
                  <a:moveTo>
                    <a:pt x="117313" y="0"/>
                  </a:moveTo>
                  <a:lnTo>
                    <a:pt x="1531604" y="0"/>
                  </a:lnTo>
                  <a:lnTo>
                    <a:pt x="1495746" y="38161"/>
                  </a:lnTo>
                  <a:cubicBezTo>
                    <a:pt x="1320711" y="193456"/>
                    <a:pt x="1039677" y="107926"/>
                    <a:pt x="779614" y="301082"/>
                  </a:cubicBezTo>
                  <a:cubicBezTo>
                    <a:pt x="524993" y="497159"/>
                    <a:pt x="433284" y="1116057"/>
                    <a:pt x="69676" y="1054277"/>
                  </a:cubicBezTo>
                  <a:lnTo>
                    <a:pt x="0" y="1033893"/>
                  </a:lnTo>
                  <a:lnTo>
                    <a:pt x="0" y="117313"/>
                  </a:lnTo>
                  <a:cubicBezTo>
                    <a:pt x="0" y="52523"/>
                    <a:pt x="52523" y="0"/>
                    <a:pt x="11731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7" name="Freeform: Shape 6"/>
            <p:cNvSpPr/>
            <p:nvPr/>
          </p:nvSpPr>
          <p:spPr>
            <a:xfrm>
              <a:off x="5623078" y="1611077"/>
              <a:ext cx="1468940" cy="726275"/>
            </a:xfrm>
            <a:custGeom>
              <a:avLst/>
              <a:gdLst>
                <a:gd name="connsiteX0" fmla="*/ 1520419 w 1520419"/>
                <a:gd name="connsiteY0" fmla="*/ 0 h 752129"/>
                <a:gd name="connsiteX1" fmla="*/ 1520419 w 1520419"/>
                <a:gd name="connsiteY1" fmla="*/ 634816 h 752129"/>
                <a:gd name="connsiteX2" fmla="*/ 1403106 w 1520419"/>
                <a:gd name="connsiteY2" fmla="*/ 752129 h 752129"/>
                <a:gd name="connsiteX3" fmla="*/ 0 w 1520419"/>
                <a:gd name="connsiteY3" fmla="*/ 752129 h 752129"/>
                <a:gd name="connsiteX4" fmla="*/ 12151 w 1520419"/>
                <a:gd name="connsiteY4" fmla="*/ 736383 h 752129"/>
                <a:gd name="connsiteX5" fmla="*/ 869000 w 1520419"/>
                <a:gd name="connsiteY5" fmla="*/ 567837 h 752129"/>
                <a:gd name="connsiteX6" fmla="*/ 1465845 w 1520419"/>
                <a:gd name="connsiteY6" fmla="*/ 26519 h 752129"/>
                <a:gd name="connsiteX7" fmla="*/ 1520419 w 1520419"/>
                <a:gd name="connsiteY7" fmla="*/ 0 h 7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419" h="752129">
                  <a:moveTo>
                    <a:pt x="1520419" y="0"/>
                  </a:moveTo>
                  <a:lnTo>
                    <a:pt x="1520419" y="634816"/>
                  </a:lnTo>
                  <a:cubicBezTo>
                    <a:pt x="1520419" y="699606"/>
                    <a:pt x="1467896" y="752129"/>
                    <a:pt x="1403106" y="752129"/>
                  </a:cubicBezTo>
                  <a:lnTo>
                    <a:pt x="0" y="752129"/>
                  </a:lnTo>
                  <a:lnTo>
                    <a:pt x="12151" y="736383"/>
                  </a:lnTo>
                  <a:cubicBezTo>
                    <a:pt x="234449" y="489619"/>
                    <a:pt x="521533" y="716514"/>
                    <a:pt x="869000" y="567837"/>
                  </a:cubicBezTo>
                  <a:cubicBezTo>
                    <a:pt x="1078439" y="473878"/>
                    <a:pt x="1257163" y="150784"/>
                    <a:pt x="1465845" y="26519"/>
                  </a:cubicBezTo>
                  <a:lnTo>
                    <a:pt x="1520419"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r>
                <a:rPr lang="en-PH" sz="2400">
                  <a:solidFill>
                    <a:prstClr val="white"/>
                  </a:solidFill>
                  <a:latin typeface="Calibri" panose="020F0502020204030204"/>
                </a:rPr>
                <a:t> </a:t>
              </a:r>
            </a:p>
          </p:txBody>
        </p:sp>
        <p:sp>
          <p:nvSpPr>
            <p:cNvPr id="8" name="Freeform: Shape 7"/>
            <p:cNvSpPr/>
            <p:nvPr/>
          </p:nvSpPr>
          <p:spPr>
            <a:xfrm>
              <a:off x="5260756" y="1106159"/>
              <a:ext cx="943685" cy="314025"/>
            </a:xfrm>
            <a:custGeom>
              <a:avLst/>
              <a:gdLst>
                <a:gd name="connsiteX0" fmla="*/ 0 w 992401"/>
                <a:gd name="connsiteY0" fmla="*/ 0 h 330236"/>
                <a:gd name="connsiteX1" fmla="*/ 992401 w 992401"/>
                <a:gd name="connsiteY1" fmla="*/ 0 h 330236"/>
                <a:gd name="connsiteX2" fmla="*/ 991880 w 992401"/>
                <a:gd name="connsiteY2" fmla="*/ 1677 h 330236"/>
                <a:gd name="connsiteX3" fmla="*/ 496200 w 992401"/>
                <a:gd name="connsiteY3" fmla="*/ 330236 h 330236"/>
                <a:gd name="connsiteX4" fmla="*/ 520 w 992401"/>
                <a:gd name="connsiteY4" fmla="*/ 1677 h 330236"/>
                <a:gd name="connsiteX5" fmla="*/ 0 w 992401"/>
                <a:gd name="connsiteY5" fmla="*/ 0 h 3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401" h="330236">
                  <a:moveTo>
                    <a:pt x="0" y="0"/>
                  </a:moveTo>
                  <a:lnTo>
                    <a:pt x="992401" y="0"/>
                  </a:lnTo>
                  <a:lnTo>
                    <a:pt x="991880" y="1677"/>
                  </a:lnTo>
                  <a:cubicBezTo>
                    <a:pt x="910214" y="194757"/>
                    <a:pt x="719028" y="330236"/>
                    <a:pt x="496200" y="330236"/>
                  </a:cubicBezTo>
                  <a:cubicBezTo>
                    <a:pt x="273372" y="330236"/>
                    <a:pt x="82187" y="194757"/>
                    <a:pt x="520" y="1677"/>
                  </a:cubicBezTo>
                  <a:lnTo>
                    <a:pt x="0"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9" name="Freeform: Shape 8"/>
            <p:cNvSpPr/>
            <p:nvPr/>
          </p:nvSpPr>
          <p:spPr>
            <a:xfrm>
              <a:off x="2125522" y="1839401"/>
              <a:ext cx="1709491" cy="497434"/>
            </a:xfrm>
            <a:custGeom>
              <a:avLst/>
              <a:gdLst>
                <a:gd name="connsiteX0" fmla="*/ 898870 w 1797740"/>
                <a:gd name="connsiteY0" fmla="*/ 0 h 523113"/>
                <a:gd name="connsiteX1" fmla="*/ 1757190 w 1797740"/>
                <a:gd name="connsiteY1" fmla="*/ 456365 h 523113"/>
                <a:gd name="connsiteX2" fmla="*/ 1797740 w 1797740"/>
                <a:gd name="connsiteY2" fmla="*/ 523113 h 523113"/>
                <a:gd name="connsiteX3" fmla="*/ 0 w 1797740"/>
                <a:gd name="connsiteY3" fmla="*/ 523113 h 523113"/>
                <a:gd name="connsiteX4" fmla="*/ 40550 w 1797740"/>
                <a:gd name="connsiteY4" fmla="*/ 456365 h 523113"/>
                <a:gd name="connsiteX5" fmla="*/ 898870 w 1797740"/>
                <a:gd name="connsiteY5" fmla="*/ 0 h 5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7740" h="523113">
                  <a:moveTo>
                    <a:pt x="898870" y="0"/>
                  </a:moveTo>
                  <a:cubicBezTo>
                    <a:pt x="1256163" y="0"/>
                    <a:pt x="1571175" y="181027"/>
                    <a:pt x="1757190" y="456365"/>
                  </a:cubicBezTo>
                  <a:lnTo>
                    <a:pt x="1797740" y="523113"/>
                  </a:lnTo>
                  <a:lnTo>
                    <a:pt x="0" y="523113"/>
                  </a:lnTo>
                  <a:lnTo>
                    <a:pt x="40550" y="456365"/>
                  </a:lnTo>
                  <a:cubicBezTo>
                    <a:pt x="226565" y="181027"/>
                    <a:pt x="541577" y="0"/>
                    <a:pt x="898870"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10" name="Freeform: Shape 9"/>
            <p:cNvSpPr/>
            <p:nvPr/>
          </p:nvSpPr>
          <p:spPr>
            <a:xfrm>
              <a:off x="1222883" y="1111103"/>
              <a:ext cx="5862990" cy="1219439"/>
            </a:xfrm>
            <a:custGeom>
              <a:avLst/>
              <a:gdLst>
                <a:gd name="connsiteX0" fmla="*/ 1531604 w 6165654"/>
                <a:gd name="connsiteY0" fmla="*/ 0 h 1282390"/>
                <a:gd name="connsiteX1" fmla="*/ 4246318 w 6165654"/>
                <a:gd name="connsiteY1" fmla="*/ 0 h 1282390"/>
                <a:gd name="connsiteX2" fmla="*/ 4246838 w 6165654"/>
                <a:gd name="connsiteY2" fmla="*/ 1677 h 1282390"/>
                <a:gd name="connsiteX3" fmla="*/ 4742518 w 6165654"/>
                <a:gd name="connsiteY3" fmla="*/ 330236 h 1282390"/>
                <a:gd name="connsiteX4" fmla="*/ 5238198 w 6165654"/>
                <a:gd name="connsiteY4" fmla="*/ 1677 h 1282390"/>
                <a:gd name="connsiteX5" fmla="*/ 5238719 w 6165654"/>
                <a:gd name="connsiteY5" fmla="*/ 0 h 1282390"/>
                <a:gd name="connsiteX6" fmla="*/ 6048341 w 6165654"/>
                <a:gd name="connsiteY6" fmla="*/ 0 h 1282390"/>
                <a:gd name="connsiteX7" fmla="*/ 6165654 w 6165654"/>
                <a:gd name="connsiteY7" fmla="*/ 117313 h 1282390"/>
                <a:gd name="connsiteX8" fmla="*/ 6165654 w 6165654"/>
                <a:gd name="connsiteY8" fmla="*/ 530261 h 1282390"/>
                <a:gd name="connsiteX9" fmla="*/ 6111080 w 6165654"/>
                <a:gd name="connsiteY9" fmla="*/ 556780 h 1282390"/>
                <a:gd name="connsiteX10" fmla="*/ 5514235 w 6165654"/>
                <a:gd name="connsiteY10" fmla="*/ 1098098 h 1282390"/>
                <a:gd name="connsiteX11" fmla="*/ 4657386 w 6165654"/>
                <a:gd name="connsiteY11" fmla="*/ 1266644 h 1282390"/>
                <a:gd name="connsiteX12" fmla="*/ 4645235 w 6165654"/>
                <a:gd name="connsiteY12" fmla="*/ 1282390 h 1282390"/>
                <a:gd name="connsiteX13" fmla="*/ 2746976 w 6165654"/>
                <a:gd name="connsiteY13" fmla="*/ 1282390 h 1282390"/>
                <a:gd name="connsiteX14" fmla="*/ 2706426 w 6165654"/>
                <a:gd name="connsiteY14" fmla="*/ 1215642 h 1282390"/>
                <a:gd name="connsiteX15" fmla="*/ 1848106 w 6165654"/>
                <a:gd name="connsiteY15" fmla="*/ 759277 h 1282390"/>
                <a:gd name="connsiteX16" fmla="*/ 989786 w 6165654"/>
                <a:gd name="connsiteY16" fmla="*/ 1215642 h 1282390"/>
                <a:gd name="connsiteX17" fmla="*/ 949236 w 6165654"/>
                <a:gd name="connsiteY17" fmla="*/ 1282390 h 1282390"/>
                <a:gd name="connsiteX18" fmla="*/ 117313 w 6165654"/>
                <a:gd name="connsiteY18" fmla="*/ 1282390 h 1282390"/>
                <a:gd name="connsiteX19" fmla="*/ 0 w 6165654"/>
                <a:gd name="connsiteY19" fmla="*/ 1165077 h 1282390"/>
                <a:gd name="connsiteX20" fmla="*/ 0 w 6165654"/>
                <a:gd name="connsiteY20" fmla="*/ 1033893 h 1282390"/>
                <a:gd name="connsiteX21" fmla="*/ 69676 w 6165654"/>
                <a:gd name="connsiteY21" fmla="*/ 1054277 h 1282390"/>
                <a:gd name="connsiteX22" fmla="*/ 779614 w 6165654"/>
                <a:gd name="connsiteY22" fmla="*/ 301082 h 1282390"/>
                <a:gd name="connsiteX23" fmla="*/ 1495746 w 6165654"/>
                <a:gd name="connsiteY23" fmla="*/ 38161 h 1282390"/>
                <a:gd name="connsiteX24" fmla="*/ 1531604 w 6165654"/>
                <a:gd name="connsiteY24" fmla="*/ 0 h 128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5654" h="1282390">
                  <a:moveTo>
                    <a:pt x="1531604" y="0"/>
                  </a:moveTo>
                  <a:lnTo>
                    <a:pt x="4246318" y="0"/>
                  </a:lnTo>
                  <a:lnTo>
                    <a:pt x="4246838" y="1677"/>
                  </a:lnTo>
                  <a:cubicBezTo>
                    <a:pt x="4328505" y="194757"/>
                    <a:pt x="4519690" y="330236"/>
                    <a:pt x="4742518" y="330236"/>
                  </a:cubicBezTo>
                  <a:cubicBezTo>
                    <a:pt x="4965346" y="330236"/>
                    <a:pt x="5156532" y="194757"/>
                    <a:pt x="5238198" y="1677"/>
                  </a:cubicBezTo>
                  <a:lnTo>
                    <a:pt x="5238719" y="0"/>
                  </a:lnTo>
                  <a:lnTo>
                    <a:pt x="6048341" y="0"/>
                  </a:lnTo>
                  <a:cubicBezTo>
                    <a:pt x="6113131" y="0"/>
                    <a:pt x="6165654" y="52523"/>
                    <a:pt x="6165654" y="117313"/>
                  </a:cubicBezTo>
                  <a:lnTo>
                    <a:pt x="6165654" y="530261"/>
                  </a:lnTo>
                  <a:lnTo>
                    <a:pt x="6111080" y="556780"/>
                  </a:lnTo>
                  <a:cubicBezTo>
                    <a:pt x="5902398" y="681045"/>
                    <a:pt x="5723674" y="1004139"/>
                    <a:pt x="5514235" y="1098098"/>
                  </a:cubicBezTo>
                  <a:cubicBezTo>
                    <a:pt x="5166768" y="1246775"/>
                    <a:pt x="4879684" y="1019880"/>
                    <a:pt x="4657386" y="1266644"/>
                  </a:cubicBezTo>
                  <a:lnTo>
                    <a:pt x="4645235" y="1282390"/>
                  </a:lnTo>
                  <a:lnTo>
                    <a:pt x="2746976" y="1282390"/>
                  </a:lnTo>
                  <a:lnTo>
                    <a:pt x="2706426" y="1215642"/>
                  </a:lnTo>
                  <a:cubicBezTo>
                    <a:pt x="2520411" y="940304"/>
                    <a:pt x="2205399" y="759277"/>
                    <a:pt x="1848106" y="759277"/>
                  </a:cubicBezTo>
                  <a:cubicBezTo>
                    <a:pt x="1490813" y="759277"/>
                    <a:pt x="1175801" y="940304"/>
                    <a:pt x="989786" y="1215642"/>
                  </a:cubicBezTo>
                  <a:lnTo>
                    <a:pt x="949236" y="1282390"/>
                  </a:lnTo>
                  <a:lnTo>
                    <a:pt x="117313" y="1282390"/>
                  </a:lnTo>
                  <a:cubicBezTo>
                    <a:pt x="52523" y="1282390"/>
                    <a:pt x="0" y="1229867"/>
                    <a:pt x="0" y="1165077"/>
                  </a:cubicBezTo>
                  <a:lnTo>
                    <a:pt x="0" y="1033893"/>
                  </a:lnTo>
                  <a:lnTo>
                    <a:pt x="69676" y="1054277"/>
                  </a:lnTo>
                  <a:cubicBezTo>
                    <a:pt x="433284" y="1116057"/>
                    <a:pt x="524993" y="497159"/>
                    <a:pt x="779614" y="301082"/>
                  </a:cubicBezTo>
                  <a:cubicBezTo>
                    <a:pt x="1039677" y="107926"/>
                    <a:pt x="1320711" y="193456"/>
                    <a:pt x="1495746" y="38161"/>
                  </a:cubicBezTo>
                  <a:lnTo>
                    <a:pt x="1531604" y="0"/>
                  </a:lnTo>
                  <a:close/>
                </a:path>
              </a:pathLst>
            </a:custGeom>
            <a:solidFill>
              <a:srgbClr val="F9CA45"/>
            </a:solidFill>
            <a:ln>
              <a:solidFill>
                <a:srgbClr val="F9CB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11" name="Freeform: Shape 10"/>
            <p:cNvSpPr/>
            <p:nvPr/>
          </p:nvSpPr>
          <p:spPr>
            <a:xfrm>
              <a:off x="6700879" y="1207107"/>
              <a:ext cx="157625" cy="157625"/>
            </a:xfrm>
            <a:custGeom>
              <a:avLst/>
              <a:gdLst>
                <a:gd name="connsiteX0" fmla="*/ 571500 w 1428750"/>
                <a:gd name="connsiteY0" fmla="*/ 1285875 h 1428750"/>
                <a:gd name="connsiteX1" fmla="*/ 714375 w 1428750"/>
                <a:gd name="connsiteY1" fmla="*/ 1428750 h 1428750"/>
                <a:gd name="connsiteX2" fmla="*/ 857250 w 1428750"/>
                <a:gd name="connsiteY2" fmla="*/ 1285875 h 1428750"/>
                <a:gd name="connsiteX3" fmla="*/ 1285875 w 1428750"/>
                <a:gd name="connsiteY3" fmla="*/ 857250 h 1428750"/>
                <a:gd name="connsiteX4" fmla="*/ 1428750 w 1428750"/>
                <a:gd name="connsiteY4" fmla="*/ 714375 h 1428750"/>
                <a:gd name="connsiteX5" fmla="*/ 1285875 w 1428750"/>
                <a:gd name="connsiteY5" fmla="*/ 571500 h 1428750"/>
                <a:gd name="connsiteX6" fmla="*/ 857250 w 1428750"/>
                <a:gd name="connsiteY6" fmla="*/ 142875 h 1428750"/>
                <a:gd name="connsiteX7" fmla="*/ 714375 w 1428750"/>
                <a:gd name="connsiteY7" fmla="*/ 0 h 1428750"/>
                <a:gd name="connsiteX8" fmla="*/ 571500 w 1428750"/>
                <a:gd name="connsiteY8" fmla="*/ 142875 h 1428750"/>
                <a:gd name="connsiteX9" fmla="*/ 142875 w 1428750"/>
                <a:gd name="connsiteY9" fmla="*/ 571500 h 1428750"/>
                <a:gd name="connsiteX10" fmla="*/ 0 w 1428750"/>
                <a:gd name="connsiteY10" fmla="*/ 714375 h 1428750"/>
                <a:gd name="connsiteX11" fmla="*/ 142875 w 1428750"/>
                <a:gd name="connsiteY11" fmla="*/ 857250 h 1428750"/>
                <a:gd name="connsiteX12" fmla="*/ 571500 w 1428750"/>
                <a:gd name="connsiteY12" fmla="*/ 12858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1428750">
                  <a:moveTo>
                    <a:pt x="571500" y="1285875"/>
                  </a:moveTo>
                  <a:cubicBezTo>
                    <a:pt x="571500" y="1364847"/>
                    <a:pt x="635403" y="1428750"/>
                    <a:pt x="714375" y="1428750"/>
                  </a:cubicBezTo>
                  <a:cubicBezTo>
                    <a:pt x="793347" y="1428750"/>
                    <a:pt x="857250" y="1364847"/>
                    <a:pt x="857250" y="1285875"/>
                  </a:cubicBezTo>
                  <a:cubicBezTo>
                    <a:pt x="857250" y="1049522"/>
                    <a:pt x="1049522" y="857250"/>
                    <a:pt x="1285875" y="857250"/>
                  </a:cubicBezTo>
                  <a:cubicBezTo>
                    <a:pt x="1364847" y="857250"/>
                    <a:pt x="1428750" y="793347"/>
                    <a:pt x="1428750" y="714375"/>
                  </a:cubicBezTo>
                  <a:cubicBezTo>
                    <a:pt x="1428750" y="635403"/>
                    <a:pt x="1364847" y="571500"/>
                    <a:pt x="1285875" y="571500"/>
                  </a:cubicBezTo>
                  <a:cubicBezTo>
                    <a:pt x="1049522" y="571500"/>
                    <a:pt x="857250" y="379228"/>
                    <a:pt x="857250" y="142875"/>
                  </a:cubicBezTo>
                  <a:cubicBezTo>
                    <a:pt x="857250" y="63903"/>
                    <a:pt x="793347" y="0"/>
                    <a:pt x="714375" y="0"/>
                  </a:cubicBezTo>
                  <a:cubicBezTo>
                    <a:pt x="635403" y="0"/>
                    <a:pt x="571500" y="63903"/>
                    <a:pt x="571500" y="142875"/>
                  </a:cubicBezTo>
                  <a:cubicBezTo>
                    <a:pt x="571500" y="379228"/>
                    <a:pt x="379228" y="571500"/>
                    <a:pt x="142875" y="571500"/>
                  </a:cubicBezTo>
                  <a:cubicBezTo>
                    <a:pt x="63903" y="571500"/>
                    <a:pt x="0" y="635403"/>
                    <a:pt x="0" y="714375"/>
                  </a:cubicBezTo>
                  <a:cubicBezTo>
                    <a:pt x="0" y="793347"/>
                    <a:pt x="63903" y="857250"/>
                    <a:pt x="142875" y="857250"/>
                  </a:cubicBezTo>
                  <a:cubicBezTo>
                    <a:pt x="379228" y="857250"/>
                    <a:pt x="571500" y="1049522"/>
                    <a:pt x="571500" y="1285875"/>
                  </a:cubicBezTo>
                  <a:close/>
                </a:path>
              </a:pathLst>
            </a:custGeom>
            <a:solidFill>
              <a:srgbClr val="FBDA7D"/>
            </a:solidFill>
            <a:ln w="9525" cap="flat">
              <a:noFill/>
              <a:prstDash val="solid"/>
              <a:miter/>
            </a:ln>
          </p:spPr>
          <p:txBody>
            <a:bodyPr rtlCol="0" anchor="ctr"/>
            <a:lstStyle/>
            <a:p>
              <a:pPr defTabSz="406420"/>
              <a:endParaRPr lang="en-PH" sz="2400">
                <a:solidFill>
                  <a:prstClr val="black"/>
                </a:solidFill>
                <a:latin typeface="Calibri" panose="020F0502020204030204"/>
              </a:endParaRPr>
            </a:p>
          </p:txBody>
        </p:sp>
        <p:sp>
          <p:nvSpPr>
            <p:cNvPr id="12" name="Freeform: Shape 11"/>
            <p:cNvSpPr/>
            <p:nvPr/>
          </p:nvSpPr>
          <p:spPr>
            <a:xfrm>
              <a:off x="2747791" y="1284572"/>
              <a:ext cx="239837" cy="23983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defTabSz="406420"/>
              <a:endParaRPr lang="en-PH" sz="2400">
                <a:solidFill>
                  <a:prstClr val="black"/>
                </a:solidFill>
                <a:latin typeface="Calibri" panose="020F0502020204030204"/>
              </a:endParaRPr>
            </a:p>
          </p:txBody>
        </p:sp>
        <p:sp>
          <p:nvSpPr>
            <p:cNvPr id="13" name="Freeform: Shape 12"/>
            <p:cNvSpPr/>
            <p:nvPr/>
          </p:nvSpPr>
          <p:spPr>
            <a:xfrm>
              <a:off x="6155672" y="1529441"/>
              <a:ext cx="426260" cy="426260"/>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defTabSz="406420"/>
              <a:endParaRPr lang="en-PH" sz="2400">
                <a:solidFill>
                  <a:prstClr val="black"/>
                </a:solidFill>
                <a:latin typeface="Calibri" panose="020F0502020204030204"/>
              </a:endParaRPr>
            </a:p>
          </p:txBody>
        </p:sp>
        <p:sp>
          <p:nvSpPr>
            <p:cNvPr id="14" name="Freeform: Shape 13"/>
            <p:cNvSpPr/>
            <p:nvPr/>
          </p:nvSpPr>
          <p:spPr>
            <a:xfrm>
              <a:off x="3892215" y="2067814"/>
              <a:ext cx="221697" cy="22169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defTabSz="406420"/>
              <a:endParaRPr lang="en-PH" sz="2400">
                <a:solidFill>
                  <a:prstClr val="black"/>
                </a:solidFill>
                <a:latin typeface="Calibri" panose="020F0502020204030204"/>
              </a:endParaRPr>
            </a:p>
          </p:txBody>
        </p:sp>
        <p:sp>
          <p:nvSpPr>
            <p:cNvPr id="15" name="Freeform: Shape 14"/>
            <p:cNvSpPr/>
            <p:nvPr/>
          </p:nvSpPr>
          <p:spPr>
            <a:xfrm>
              <a:off x="5473469" y="2174433"/>
              <a:ext cx="110849" cy="110849"/>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defTabSz="406420"/>
              <a:endParaRPr lang="en-PH" sz="2400">
                <a:solidFill>
                  <a:prstClr val="black"/>
                </a:solidFill>
                <a:latin typeface="Calibri" panose="020F0502020204030204"/>
              </a:endParaRPr>
            </a:p>
          </p:txBody>
        </p:sp>
      </p:grpSp>
      <p:sp>
        <p:nvSpPr>
          <p:cNvPr id="16" name="TextBox 15"/>
          <p:cNvSpPr txBox="1"/>
          <p:nvPr/>
        </p:nvSpPr>
        <p:spPr>
          <a:xfrm>
            <a:off x="2184400" y="396240"/>
            <a:ext cx="8309187" cy="861774"/>
          </a:xfrm>
          <a:prstGeom prst="rect">
            <a:avLst/>
          </a:prstGeom>
          <a:noFill/>
        </p:spPr>
        <p:txBody>
          <a:bodyPr wrap="square" rtlCol="0">
            <a:spAutoFit/>
          </a:bodyPr>
          <a:lstStyle/>
          <a:p>
            <a:pPr algn="ctr"/>
            <a:r>
              <a:rPr lang="en-US" sz="5000" b="1">
                <a:solidFill>
                  <a:schemeClr val="accent4">
                    <a:lumMod val="50000"/>
                  </a:schemeClr>
                </a:solidFill>
                <a:latin typeface="Times New Roman" panose="02020603050405020304" charset="0"/>
                <a:cs typeface="Times New Roman" panose="02020603050405020304" charset="0"/>
              </a:rPr>
              <a:t>Hoạt động 1: Mở đầu</a:t>
            </a:r>
          </a:p>
        </p:txBody>
      </p:sp>
      <p:grpSp>
        <p:nvGrpSpPr>
          <p:cNvPr id="17" name="Teacher"/>
          <p:cNvGrpSpPr/>
          <p:nvPr/>
        </p:nvGrpSpPr>
        <p:grpSpPr>
          <a:xfrm>
            <a:off x="1577607" y="1179924"/>
            <a:ext cx="1461772" cy="2239781"/>
            <a:chOff x="1413828" y="823031"/>
            <a:chExt cx="1140659" cy="1747761"/>
          </a:xfrm>
        </p:grpSpPr>
        <p:sp>
          <p:nvSpPr>
            <p:cNvPr id="18" name="Rectangle 7"/>
            <p:cNvSpPr/>
            <p:nvPr/>
          </p:nvSpPr>
          <p:spPr>
            <a:xfrm>
              <a:off x="1678087" y="1107273"/>
              <a:ext cx="400659" cy="473510"/>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19" name="Oval 18"/>
            <p:cNvSpPr/>
            <p:nvPr/>
          </p:nvSpPr>
          <p:spPr>
            <a:xfrm rot="826891">
              <a:off x="2010418" y="901139"/>
              <a:ext cx="243538" cy="349055"/>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0" name="Oval 19"/>
            <p:cNvSpPr/>
            <p:nvPr/>
          </p:nvSpPr>
          <p:spPr>
            <a:xfrm rot="7541460">
              <a:off x="1988926" y="1116083"/>
              <a:ext cx="243538" cy="349055"/>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1" name="Oval 20"/>
            <p:cNvSpPr/>
            <p:nvPr/>
          </p:nvSpPr>
          <p:spPr>
            <a:xfrm>
              <a:off x="1714612" y="902434"/>
              <a:ext cx="455924" cy="405271"/>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2" name="Rectangle 20"/>
            <p:cNvSpPr/>
            <p:nvPr/>
          </p:nvSpPr>
          <p:spPr>
            <a:xfrm>
              <a:off x="1528249" y="1591380"/>
              <a:ext cx="193027" cy="436167"/>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3" name="Rectangle 21"/>
            <p:cNvSpPr/>
            <p:nvPr/>
          </p:nvSpPr>
          <p:spPr>
            <a:xfrm>
              <a:off x="1657225" y="1551462"/>
              <a:ext cx="301765" cy="944597"/>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4" name="Rectangle 22"/>
            <p:cNvSpPr/>
            <p:nvPr/>
          </p:nvSpPr>
          <p:spPr>
            <a:xfrm>
              <a:off x="2163979" y="1548784"/>
              <a:ext cx="228086" cy="951732"/>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5" name="Rectangle 23"/>
            <p:cNvSpPr/>
            <p:nvPr/>
          </p:nvSpPr>
          <p:spPr>
            <a:xfrm>
              <a:off x="2288596" y="1579259"/>
              <a:ext cx="186655" cy="437784"/>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6" name="Rectangle 13"/>
            <p:cNvSpPr/>
            <p:nvPr/>
          </p:nvSpPr>
          <p:spPr>
            <a:xfrm>
              <a:off x="1797531" y="1452436"/>
              <a:ext cx="368553" cy="24447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7" name="Rectangle: Rounded Corners 26"/>
            <p:cNvSpPr/>
            <p:nvPr/>
          </p:nvSpPr>
          <p:spPr>
            <a:xfrm>
              <a:off x="1799572" y="992464"/>
              <a:ext cx="416286" cy="527728"/>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8" name="Rectangle 19"/>
            <p:cNvSpPr/>
            <p:nvPr/>
          </p:nvSpPr>
          <p:spPr>
            <a:xfrm>
              <a:off x="1818227" y="1550307"/>
              <a:ext cx="412837" cy="899168"/>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29" name="Oval 28"/>
            <p:cNvSpPr/>
            <p:nvPr/>
          </p:nvSpPr>
          <p:spPr>
            <a:xfrm rot="4801032">
              <a:off x="1742466" y="1271351"/>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30" name="Oval 29"/>
            <p:cNvSpPr/>
            <p:nvPr/>
          </p:nvSpPr>
          <p:spPr>
            <a:xfrm rot="6270557">
              <a:off x="2156130" y="1249315"/>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31" name="Freeform: Shape 30"/>
            <p:cNvSpPr/>
            <p:nvPr/>
          </p:nvSpPr>
          <p:spPr>
            <a:xfrm>
              <a:off x="1774393" y="980205"/>
              <a:ext cx="470585" cy="28689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32" name="Freeform: Shape 31"/>
            <p:cNvSpPr/>
            <p:nvPr/>
          </p:nvSpPr>
          <p:spPr>
            <a:xfrm>
              <a:off x="1413828" y="823031"/>
              <a:ext cx="1136009" cy="1371415"/>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r>
                <a:rPr lang="en-PH" sz="1647">
                  <a:solidFill>
                    <a:prstClr val="white"/>
                  </a:solidFill>
                  <a:latin typeface="Calibri" panose="020F0502020204030204"/>
                </a:rPr>
                <a:t>a</a:t>
              </a:r>
            </a:p>
          </p:txBody>
        </p:sp>
        <p:sp>
          <p:nvSpPr>
            <p:cNvPr id="33" name="Freeform: Shape 32"/>
            <p:cNvSpPr/>
            <p:nvPr/>
          </p:nvSpPr>
          <p:spPr>
            <a:xfrm>
              <a:off x="1462983" y="827709"/>
              <a:ext cx="1091504" cy="1366067"/>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1647">
                <a:solidFill>
                  <a:prstClr val="white"/>
                </a:solidFill>
                <a:latin typeface="Calibri" panose="020F0502020204030204"/>
              </a:endParaRPr>
            </a:p>
          </p:txBody>
        </p:sp>
        <p:sp>
          <p:nvSpPr>
            <p:cNvPr id="34" name="Rectangle: Rounded Corners 55"/>
            <p:cNvSpPr/>
            <p:nvPr/>
          </p:nvSpPr>
          <p:spPr>
            <a:xfrm>
              <a:off x="1616072" y="1810677"/>
              <a:ext cx="818370" cy="760115"/>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3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35" name="Rectangle: Rounded Corners 34"/>
            <p:cNvSpPr/>
            <p:nvPr/>
          </p:nvSpPr>
          <p:spPr>
            <a:xfrm>
              <a:off x="1950171" y="1667329"/>
              <a:ext cx="136177" cy="222882"/>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36" name="Rectangle: Rounded Corners 35"/>
            <p:cNvSpPr/>
            <p:nvPr/>
          </p:nvSpPr>
          <p:spPr>
            <a:xfrm>
              <a:off x="1723475" y="963700"/>
              <a:ext cx="591006" cy="790381"/>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37" name="Oval 36"/>
            <p:cNvSpPr/>
            <p:nvPr/>
          </p:nvSpPr>
          <p:spPr>
            <a:xfrm rot="19109762">
              <a:off x="1643759" y="886885"/>
              <a:ext cx="539126" cy="436125"/>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38" name="Oval 37"/>
            <p:cNvSpPr/>
            <p:nvPr/>
          </p:nvSpPr>
          <p:spPr>
            <a:xfrm rot="19811341">
              <a:off x="2109286" y="974907"/>
              <a:ext cx="264236" cy="385330"/>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39" name="Oval 227"/>
            <p:cNvSpPr/>
            <p:nvPr/>
          </p:nvSpPr>
          <p:spPr>
            <a:xfrm rot="19109762">
              <a:off x="1620814" y="878186"/>
              <a:ext cx="591035" cy="415814"/>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40" name="Oval 39"/>
            <p:cNvSpPr/>
            <p:nvPr/>
          </p:nvSpPr>
          <p:spPr>
            <a:xfrm rot="19811341">
              <a:off x="2127566" y="963700"/>
              <a:ext cx="249220" cy="395191"/>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41" name="Oval 40"/>
            <p:cNvSpPr/>
            <p:nvPr/>
          </p:nvSpPr>
          <p:spPr>
            <a:xfrm>
              <a:off x="1773215" y="1489417"/>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42" name="Oval 41"/>
            <p:cNvSpPr/>
            <p:nvPr/>
          </p:nvSpPr>
          <p:spPr>
            <a:xfrm>
              <a:off x="2159369" y="1490704"/>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43" name="Rectangle: Rounded Corners 42"/>
            <p:cNvSpPr/>
            <p:nvPr/>
          </p:nvSpPr>
          <p:spPr>
            <a:xfrm>
              <a:off x="1811518"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44" name="Rectangle: Rounded Corners 43"/>
            <p:cNvSpPr/>
            <p:nvPr/>
          </p:nvSpPr>
          <p:spPr>
            <a:xfrm>
              <a:off x="2131724"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nvGrpSpPr>
            <p:cNvPr id="45" name="Group 44"/>
            <p:cNvGrpSpPr/>
            <p:nvPr/>
          </p:nvGrpSpPr>
          <p:grpSpPr>
            <a:xfrm rot="388752">
              <a:off x="1795441" y="1387978"/>
              <a:ext cx="139217" cy="158920"/>
              <a:chOff x="4187699" y="2705837"/>
              <a:chExt cx="369137" cy="421380"/>
            </a:xfrm>
          </p:grpSpPr>
          <p:sp>
            <p:nvSpPr>
              <p:cNvPr id="72" name="Block Arc 7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black"/>
                  </a:solidFill>
                  <a:latin typeface="Calibri" panose="020F0502020204030204"/>
                </a:endParaRPr>
              </a:p>
            </p:txBody>
          </p:sp>
          <p:sp>
            <p:nvSpPr>
              <p:cNvPr id="73" name="Oval 7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74" name="Oval 7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sp>
          <p:nvSpPr>
            <p:cNvPr id="46" name="Rectangle: Rounded Corners 45"/>
            <p:cNvSpPr/>
            <p:nvPr/>
          </p:nvSpPr>
          <p:spPr>
            <a:xfrm rot="1906099">
              <a:off x="1803651" y="1392670"/>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nvGrpSpPr>
            <p:cNvPr id="47" name="Group 46"/>
            <p:cNvGrpSpPr/>
            <p:nvPr/>
          </p:nvGrpSpPr>
          <p:grpSpPr>
            <a:xfrm rot="21211248" flipH="1">
              <a:off x="2090899" y="1383359"/>
              <a:ext cx="139217" cy="158920"/>
              <a:chOff x="4187699" y="2705837"/>
              <a:chExt cx="369137" cy="421380"/>
            </a:xfrm>
          </p:grpSpPr>
          <p:sp>
            <p:nvSpPr>
              <p:cNvPr id="69" name="Block Arc 68"/>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black"/>
                  </a:solidFill>
                  <a:latin typeface="Calibri" panose="020F0502020204030204"/>
                </a:endParaRPr>
              </a:p>
            </p:txBody>
          </p:sp>
          <p:sp>
            <p:nvSpPr>
              <p:cNvPr id="70" name="Oval 69"/>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71" name="Oval 70"/>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sp>
          <p:nvSpPr>
            <p:cNvPr id="48" name="Rectangle: Rounded Corners 47"/>
            <p:cNvSpPr/>
            <p:nvPr/>
          </p:nvSpPr>
          <p:spPr>
            <a:xfrm rot="19693901" flipV="1">
              <a:off x="2174072" y="1385803"/>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49" name="Rectangle: Rounded Corners 48"/>
            <p:cNvSpPr/>
            <p:nvPr/>
          </p:nvSpPr>
          <p:spPr>
            <a:xfrm>
              <a:off x="1979733" y="1503706"/>
              <a:ext cx="85424" cy="36638"/>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0" name="Freeform: Shape 49"/>
            <p:cNvSpPr/>
            <p:nvPr/>
          </p:nvSpPr>
          <p:spPr>
            <a:xfrm>
              <a:off x="1645726" y="1808491"/>
              <a:ext cx="787153" cy="758376"/>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61B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1647">
                <a:solidFill>
                  <a:prstClr val="white"/>
                </a:solidFill>
                <a:latin typeface="Calibri" panose="020F0502020204030204"/>
              </a:endParaRPr>
            </a:p>
          </p:txBody>
        </p:sp>
        <p:sp>
          <p:nvSpPr>
            <p:cNvPr id="51" name="Freeform: Shape 50"/>
            <p:cNvSpPr/>
            <p:nvPr/>
          </p:nvSpPr>
          <p:spPr>
            <a:xfrm>
              <a:off x="1949634" y="1808491"/>
              <a:ext cx="137990" cy="78258"/>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1647">
                <a:solidFill>
                  <a:prstClr val="white"/>
                </a:solidFill>
                <a:latin typeface="Calibri" panose="020F0502020204030204"/>
              </a:endParaRPr>
            </a:p>
          </p:txBody>
        </p:sp>
        <p:sp>
          <p:nvSpPr>
            <p:cNvPr id="52" name="Rectangle: Rounded Corners 51"/>
            <p:cNvSpPr/>
            <p:nvPr/>
          </p:nvSpPr>
          <p:spPr>
            <a:xfrm>
              <a:off x="1673621" y="142413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3" name="Rectangle: Rounded Corners 52"/>
            <p:cNvSpPr/>
            <p:nvPr/>
          </p:nvSpPr>
          <p:spPr>
            <a:xfrm>
              <a:off x="2266643" y="142587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4" name="Oval 53"/>
            <p:cNvSpPr/>
            <p:nvPr/>
          </p:nvSpPr>
          <p:spPr>
            <a:xfrm>
              <a:off x="1699113"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5" name="Oval 54"/>
            <p:cNvSpPr/>
            <p:nvPr/>
          </p:nvSpPr>
          <p:spPr>
            <a:xfrm>
              <a:off x="2313787"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6" name="Oval 55"/>
            <p:cNvSpPr/>
            <p:nvPr/>
          </p:nvSpPr>
          <p:spPr>
            <a:xfrm>
              <a:off x="1836267" y="139913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7" name="Oval 56"/>
            <p:cNvSpPr/>
            <p:nvPr/>
          </p:nvSpPr>
          <p:spPr>
            <a:xfrm flipH="1">
              <a:off x="2131724" y="139451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8" name="Freeform: Shape 57"/>
            <p:cNvSpPr/>
            <p:nvPr/>
          </p:nvSpPr>
          <p:spPr>
            <a:xfrm>
              <a:off x="1704553" y="1034090"/>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59" name="Freeform: Shape 58"/>
            <p:cNvSpPr/>
            <p:nvPr/>
          </p:nvSpPr>
          <p:spPr>
            <a:xfrm flipH="1">
              <a:off x="2119280" y="1000383"/>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cxnSp>
          <p:nvCxnSpPr>
            <p:cNvPr id="60" name="Straight Connector 59"/>
            <p:cNvCxnSpPr/>
            <p:nvPr/>
          </p:nvCxnSpPr>
          <p:spPr>
            <a:xfrm flipH="1">
              <a:off x="1782748" y="2149710"/>
              <a:ext cx="30316" cy="250447"/>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0157" y="2143079"/>
              <a:ext cx="20631" cy="170439"/>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sp>
          <p:nvSpPr>
            <p:cNvPr id="62" name="Freeform: Shape 61"/>
            <p:cNvSpPr/>
            <p:nvPr/>
          </p:nvSpPr>
          <p:spPr>
            <a:xfrm>
              <a:off x="1858876" y="1808705"/>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63" name="Freeform: Shape 62"/>
            <p:cNvSpPr/>
            <p:nvPr/>
          </p:nvSpPr>
          <p:spPr>
            <a:xfrm flipH="1">
              <a:off x="2021449" y="1806698"/>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64" name="Rectangle: Rounded Corners 63"/>
            <p:cNvSpPr/>
            <p:nvPr/>
          </p:nvSpPr>
          <p:spPr>
            <a:xfrm>
              <a:off x="1965285" y="2134851"/>
              <a:ext cx="118317" cy="178666"/>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65" name="Oval 64"/>
            <p:cNvSpPr/>
            <p:nvPr/>
          </p:nvSpPr>
          <p:spPr>
            <a:xfrm>
              <a:off x="1995459" y="2169695"/>
              <a:ext cx="54716" cy="5471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66" name="Rectangle: Rounded Corners 65"/>
            <p:cNvSpPr/>
            <p:nvPr/>
          </p:nvSpPr>
          <p:spPr>
            <a:xfrm>
              <a:off x="2007045" y="2202881"/>
              <a:ext cx="34039" cy="32034"/>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67" name="Oval 66"/>
            <p:cNvSpPr/>
            <p:nvPr/>
          </p:nvSpPr>
          <p:spPr>
            <a:xfrm>
              <a:off x="2014813" y="2184559"/>
              <a:ext cx="18924" cy="1892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sp>
          <p:nvSpPr>
            <p:cNvPr id="68" name="Freeform: Shape 67"/>
            <p:cNvSpPr/>
            <p:nvPr/>
          </p:nvSpPr>
          <p:spPr>
            <a:xfrm>
              <a:off x="1997288" y="2212972"/>
              <a:ext cx="54717" cy="45812"/>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720">
                <a:solidFill>
                  <a:prstClr val="white"/>
                </a:solidFill>
                <a:latin typeface="Calibri" panose="020F0502020204030204"/>
              </a:endParaRPr>
            </a:p>
          </p:txBody>
        </p:sp>
      </p:grpSp>
      <p:grpSp>
        <p:nvGrpSpPr>
          <p:cNvPr id="75" name="Arm"/>
          <p:cNvGrpSpPr/>
          <p:nvPr/>
        </p:nvGrpSpPr>
        <p:grpSpPr>
          <a:xfrm>
            <a:off x="2537648" y="2313527"/>
            <a:ext cx="605501" cy="1487240"/>
            <a:chOff x="2162973" y="1707612"/>
            <a:chExt cx="472489" cy="1160533"/>
          </a:xfrm>
        </p:grpSpPr>
        <p:grpSp>
          <p:nvGrpSpPr>
            <p:cNvPr id="76" name="Group 75"/>
            <p:cNvGrpSpPr/>
            <p:nvPr/>
          </p:nvGrpSpPr>
          <p:grpSpPr>
            <a:xfrm>
              <a:off x="2366888" y="1707612"/>
              <a:ext cx="268574" cy="687780"/>
              <a:chOff x="2366888" y="1707612"/>
              <a:chExt cx="268574" cy="687780"/>
            </a:xfrm>
          </p:grpSpPr>
          <p:sp>
            <p:nvSpPr>
              <p:cNvPr id="78" name="Oval 77"/>
              <p:cNvSpPr/>
              <p:nvPr/>
            </p:nvSpPr>
            <p:spPr>
              <a:xfrm>
                <a:off x="2404328" y="1707612"/>
                <a:ext cx="231134" cy="231134"/>
              </a:xfrm>
              <a:prstGeom prst="ellipse">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79" name="Rectangle: Rounded Corners 78"/>
              <p:cNvSpPr/>
              <p:nvPr/>
            </p:nvSpPr>
            <p:spPr>
              <a:xfrm rot="912596">
                <a:off x="2366888" y="1832884"/>
                <a:ext cx="135228" cy="56250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sp>
          <p:nvSpPr>
            <p:cNvPr id="77" name="Oval 76"/>
            <p:cNvSpPr/>
            <p:nvPr/>
          </p:nvSpPr>
          <p:spPr>
            <a:xfrm>
              <a:off x="2162973" y="2742017"/>
              <a:ext cx="126128" cy="126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a:solidFill>
                  <a:prstClr val="white"/>
                </a:solidFill>
                <a:latin typeface="Calibri" panose="020F0502020204030204"/>
              </a:endParaRPr>
            </a:p>
          </p:txBody>
        </p:sp>
      </p:grpSp>
      <p:grpSp>
        <p:nvGrpSpPr>
          <p:cNvPr id="80" name="Mouth"/>
          <p:cNvGrpSpPr/>
          <p:nvPr/>
        </p:nvGrpSpPr>
        <p:grpSpPr>
          <a:xfrm>
            <a:off x="2244143" y="2159143"/>
            <a:ext cx="232084" cy="111396"/>
            <a:chOff x="11738413" y="5361789"/>
            <a:chExt cx="471124" cy="226131"/>
          </a:xfrm>
        </p:grpSpPr>
        <p:sp>
          <p:nvSpPr>
            <p:cNvPr id="81" name="Freeform: Shape 80"/>
            <p:cNvSpPr/>
            <p:nvPr/>
          </p:nvSpPr>
          <p:spPr>
            <a:xfrm>
              <a:off x="11738413" y="5361789"/>
              <a:ext cx="471124" cy="226131"/>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82" name="Freeform: Shape 81"/>
            <p:cNvSpPr/>
            <p:nvPr/>
          </p:nvSpPr>
          <p:spPr>
            <a:xfrm>
              <a:off x="11763062" y="5361789"/>
              <a:ext cx="419314" cy="68127"/>
            </a:xfrm>
            <a:custGeom>
              <a:avLst/>
              <a:gdLst>
                <a:gd name="connsiteX0" fmla="*/ 0 w 419314"/>
                <a:gd name="connsiteY0" fmla="*/ 0 h 87994"/>
                <a:gd name="connsiteX1" fmla="*/ 419314 w 419314"/>
                <a:gd name="connsiteY1" fmla="*/ 0 h 87994"/>
                <a:gd name="connsiteX2" fmla="*/ 419314 w 419314"/>
                <a:gd name="connsiteY2" fmla="*/ 34867 h 87994"/>
                <a:gd name="connsiteX3" fmla="*/ 366187 w 419314"/>
                <a:gd name="connsiteY3" fmla="*/ 87994 h 87994"/>
                <a:gd name="connsiteX4" fmla="*/ 53127 w 419314"/>
                <a:gd name="connsiteY4" fmla="*/ 87994 h 87994"/>
                <a:gd name="connsiteX5" fmla="*/ 0 w 419314"/>
                <a:gd name="connsiteY5" fmla="*/ 34867 h 8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14" h="87994">
                  <a:moveTo>
                    <a:pt x="0" y="0"/>
                  </a:moveTo>
                  <a:lnTo>
                    <a:pt x="419314" y="0"/>
                  </a:lnTo>
                  <a:lnTo>
                    <a:pt x="419314" y="34867"/>
                  </a:lnTo>
                  <a:cubicBezTo>
                    <a:pt x="419314" y="64208"/>
                    <a:pt x="395528" y="87994"/>
                    <a:pt x="366187" y="87994"/>
                  </a:cubicBezTo>
                  <a:lnTo>
                    <a:pt x="53127" y="87994"/>
                  </a:lnTo>
                  <a:cubicBezTo>
                    <a:pt x="23786" y="87994"/>
                    <a:pt x="0" y="64208"/>
                    <a:pt x="0" y="34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83" name="Freeform: Shape 82"/>
            <p:cNvSpPr/>
            <p:nvPr/>
          </p:nvSpPr>
          <p:spPr>
            <a:xfrm>
              <a:off x="11813548" y="5474843"/>
              <a:ext cx="320079" cy="113067"/>
            </a:xfrm>
            <a:custGeom>
              <a:avLst/>
              <a:gdLst>
                <a:gd name="connsiteX0" fmla="*/ 159171 w 320078"/>
                <a:gd name="connsiteY0" fmla="*/ 0 h 113066"/>
                <a:gd name="connsiteX1" fmla="*/ 250862 w 320078"/>
                <a:gd name="connsiteY1" fmla="*/ 13765 h 113066"/>
                <a:gd name="connsiteX2" fmla="*/ 320078 w 320078"/>
                <a:gd name="connsiteY2" fmla="*/ 48465 h 113066"/>
                <a:gd name="connsiteX3" fmla="*/ 310928 w 320078"/>
                <a:gd name="connsiteY3" fmla="*/ 59034 h 113066"/>
                <a:gd name="connsiteX4" fmla="*/ 160416 w 320078"/>
                <a:gd name="connsiteY4" fmla="*/ 113066 h 113066"/>
                <a:gd name="connsiteX5" fmla="*/ 9904 w 320078"/>
                <a:gd name="connsiteY5" fmla="*/ 59034 h 113066"/>
                <a:gd name="connsiteX6" fmla="*/ 0 w 320078"/>
                <a:gd name="connsiteY6" fmla="*/ 47595 h 113066"/>
                <a:gd name="connsiteX7" fmla="*/ 67480 w 320078"/>
                <a:gd name="connsiteY7" fmla="*/ 13765 h 113066"/>
                <a:gd name="connsiteX8" fmla="*/ 159171 w 320078"/>
                <a:gd name="connsiteY8" fmla="*/ 0 h 1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78" h="113066">
                  <a:moveTo>
                    <a:pt x="159171" y="0"/>
                  </a:moveTo>
                  <a:cubicBezTo>
                    <a:pt x="191695" y="0"/>
                    <a:pt x="222680" y="4902"/>
                    <a:pt x="250862" y="13765"/>
                  </a:cubicBezTo>
                  <a:lnTo>
                    <a:pt x="320078" y="48465"/>
                  </a:lnTo>
                  <a:lnTo>
                    <a:pt x="310928" y="59034"/>
                  </a:lnTo>
                  <a:cubicBezTo>
                    <a:pt x="270026" y="92789"/>
                    <a:pt x="217589" y="113066"/>
                    <a:pt x="160416" y="113066"/>
                  </a:cubicBezTo>
                  <a:cubicBezTo>
                    <a:pt x="103243" y="113066"/>
                    <a:pt x="50806" y="92789"/>
                    <a:pt x="9904" y="59034"/>
                  </a:cubicBezTo>
                  <a:lnTo>
                    <a:pt x="0" y="47595"/>
                  </a:lnTo>
                  <a:lnTo>
                    <a:pt x="67480" y="13765"/>
                  </a:lnTo>
                  <a:cubicBezTo>
                    <a:pt x="95662" y="4902"/>
                    <a:pt x="126647" y="0"/>
                    <a:pt x="15917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grpSp>
      <p:sp>
        <p:nvSpPr>
          <p:cNvPr id="84" name="Rectangle: Rounded Corners 83"/>
          <p:cNvSpPr/>
          <p:nvPr/>
        </p:nvSpPr>
        <p:spPr>
          <a:xfrm>
            <a:off x="1116228" y="3434644"/>
            <a:ext cx="10674434" cy="3100627"/>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3143250" y="1965114"/>
            <a:ext cx="7500197" cy="1183217"/>
          </a:xfrm>
          <a:prstGeom prst="rect">
            <a:avLst/>
          </a:prstGeom>
          <a:noFill/>
        </p:spPr>
        <p:txBody>
          <a:bodyPr wrap="square" rtlCol="0">
            <a:noAutofit/>
          </a:bodyPr>
          <a:lstStyle/>
          <a:p>
            <a:pPr algn="ctr"/>
            <a:r>
              <a:rPr lang="en-US" sz="4400" b="1">
                <a:solidFill>
                  <a:schemeClr val="bg1"/>
                </a:solidFill>
                <a:latin typeface="Times New Roman" panose="02020603050405020304" charset="0"/>
                <a:cs typeface="Times New Roman" panose="02020603050405020304" charset="0"/>
              </a:rPr>
              <a:t>  </a:t>
            </a:r>
            <a:r>
              <a:rPr lang="en-US" sz="5867" b="1">
                <a:solidFill>
                  <a:schemeClr val="bg1"/>
                </a:solidFill>
                <a:latin typeface="Times New Roman" panose="02020603050405020304" charset="0"/>
                <a:cs typeface="Times New Roman" panose="02020603050405020304" charset="0"/>
              </a:rPr>
              <a:t>Mini Game </a:t>
            </a:r>
          </a:p>
        </p:txBody>
      </p:sp>
      <p:grpSp>
        <p:nvGrpSpPr>
          <p:cNvPr id="112" name="Group 111"/>
          <p:cNvGrpSpPr/>
          <p:nvPr/>
        </p:nvGrpSpPr>
        <p:grpSpPr>
          <a:xfrm>
            <a:off x="1596725" y="3726233"/>
            <a:ext cx="2209295" cy="2673304"/>
            <a:chOff x="1403481" y="3758408"/>
            <a:chExt cx="2209295" cy="2673304"/>
          </a:xfrm>
        </p:grpSpPr>
        <p:sp>
          <p:nvSpPr>
            <p:cNvPr id="100" name="Rectangle: Rounded Corners 99">
              <a:hlinkClick r:id="rId6" action="ppaction://hlinksldjump"/>
            </p:cNvPr>
            <p:cNvSpPr/>
            <p:nvPr/>
          </p:nvSpPr>
          <p:spPr>
            <a:xfrm>
              <a:off x="1403481" y="3758408"/>
              <a:ext cx="2209295" cy="2673304"/>
            </a:xfrm>
            <a:prstGeom prst="roundRect">
              <a:avLst>
                <a:gd name="adj" fmla="val 8597"/>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4" name="Graphic 103">
              <a:hlinkClick r:id="rId6" action="ppaction://hlinksldjump"/>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2009691" y="4005256"/>
              <a:ext cx="1421951" cy="1873962"/>
            </a:xfrm>
            <a:prstGeom prst="rect">
              <a:avLst/>
            </a:prstGeom>
          </p:spPr>
        </p:pic>
        <p:sp>
          <p:nvSpPr>
            <p:cNvPr id="108" name="TextBox 107">
              <a:hlinkClick r:id="rId6" action="ppaction://hlinksldjump"/>
            </p:cNvPr>
            <p:cNvSpPr txBox="1"/>
            <p:nvPr/>
          </p:nvSpPr>
          <p:spPr>
            <a:xfrm>
              <a:off x="1577983" y="5307716"/>
              <a:ext cx="1210904" cy="830997"/>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Câu hỏi 1</a:t>
              </a:r>
            </a:p>
          </p:txBody>
        </p:sp>
      </p:grpSp>
      <p:grpSp>
        <p:nvGrpSpPr>
          <p:cNvPr id="113" name="Group 112"/>
          <p:cNvGrpSpPr/>
          <p:nvPr/>
        </p:nvGrpSpPr>
        <p:grpSpPr>
          <a:xfrm>
            <a:off x="5260359" y="3675882"/>
            <a:ext cx="2209295" cy="2673304"/>
            <a:chOff x="3824699" y="3739482"/>
            <a:chExt cx="2209295" cy="2673304"/>
          </a:xfrm>
        </p:grpSpPr>
        <p:sp>
          <p:nvSpPr>
            <p:cNvPr id="101" name="Rectangle: Rounded Corners 100">
              <a:hlinkClick r:id="rId9" action="ppaction://hlinksldjump"/>
            </p:cNvPr>
            <p:cNvSpPr/>
            <p:nvPr/>
          </p:nvSpPr>
          <p:spPr>
            <a:xfrm>
              <a:off x="3824699" y="3739482"/>
              <a:ext cx="2209295" cy="2673304"/>
            </a:xfrm>
            <a:prstGeom prst="roundRect">
              <a:avLst>
                <a:gd name="adj" fmla="val 859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5" name="Notebook">
              <a:hlinkClick r:id="rId9" action="ppaction://hlinksldjump"/>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rot="20667288">
              <a:off x="4524443" y="4069531"/>
              <a:ext cx="1210512" cy="1566048"/>
            </a:xfrm>
            <a:prstGeom prst="rect">
              <a:avLst/>
            </a:prstGeom>
          </p:spPr>
        </p:pic>
        <p:sp>
          <p:nvSpPr>
            <p:cNvPr id="109" name="TextBox 108">
              <a:hlinkClick r:id="rId12" action="ppaction://hlinksldjump"/>
            </p:cNvPr>
            <p:cNvSpPr txBox="1"/>
            <p:nvPr/>
          </p:nvSpPr>
          <p:spPr>
            <a:xfrm>
              <a:off x="3857303" y="5439237"/>
              <a:ext cx="1210904" cy="830997"/>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Câu hỏi 2</a:t>
              </a:r>
            </a:p>
          </p:txBody>
        </p:sp>
      </p:grpSp>
      <p:grpSp>
        <p:nvGrpSpPr>
          <p:cNvPr id="114" name="Group 113"/>
          <p:cNvGrpSpPr/>
          <p:nvPr/>
        </p:nvGrpSpPr>
        <p:grpSpPr>
          <a:xfrm>
            <a:off x="8715421" y="3648305"/>
            <a:ext cx="2209295" cy="2673304"/>
            <a:chOff x="6278521" y="3736332"/>
            <a:chExt cx="2209295" cy="2673304"/>
          </a:xfrm>
        </p:grpSpPr>
        <p:sp>
          <p:nvSpPr>
            <p:cNvPr id="102" name="Rectangle: Rounded Corners 101">
              <a:hlinkClick r:id="rId13" action="ppaction://hlinksldjump"/>
            </p:cNvPr>
            <p:cNvSpPr/>
            <p:nvPr/>
          </p:nvSpPr>
          <p:spPr>
            <a:xfrm>
              <a:off x="6278521" y="3736332"/>
              <a:ext cx="2209295" cy="2673304"/>
            </a:xfrm>
            <a:prstGeom prst="roundRect">
              <a:avLst>
                <a:gd name="adj" fmla="val 8597"/>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a:hlinkClick r:id="rId14" action="ppaction://hlinksldjump"/>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6752710" y="4098602"/>
              <a:ext cx="1195687" cy="1478001"/>
            </a:xfrm>
            <a:prstGeom prst="rect">
              <a:avLst/>
            </a:prstGeom>
          </p:spPr>
        </p:pic>
        <p:sp>
          <p:nvSpPr>
            <p:cNvPr id="110" name="TextBox 109">
              <a:hlinkClick r:id="rId13" action="ppaction://hlinksldjump"/>
            </p:cNvPr>
            <p:cNvSpPr txBox="1"/>
            <p:nvPr/>
          </p:nvSpPr>
          <p:spPr>
            <a:xfrm>
              <a:off x="6513425" y="5659675"/>
              <a:ext cx="1828363" cy="461665"/>
            </a:xfrm>
            <a:prstGeom prst="rect">
              <a:avLst/>
            </a:prstGeom>
            <a:noFill/>
          </p:spPr>
          <p:txBody>
            <a:bodyPr wrap="square" rtlCol="0">
              <a:spAutoFit/>
            </a:bodyPr>
            <a:lstStyle/>
            <a:p>
              <a:r>
                <a:rPr lang="en-US" sz="2400" b="1">
                  <a:solidFill>
                    <a:schemeClr val="bg1"/>
                  </a:solidFill>
                  <a:latin typeface="Arial" panose="020B0604020202020204" pitchFamily="34" charset="0"/>
                  <a:cs typeface="Arial" panose="020B0604020202020204" pitchFamily="34" charset="0"/>
                </a:rPr>
                <a:t>Câu hỏi 3</a:t>
              </a:r>
            </a:p>
          </p:txBody>
        </p:sp>
      </p:grpSp>
      <p:sp>
        <p:nvSpPr>
          <p:cNvPr id="116" name="Rectangle: Rounded Corners 115"/>
          <p:cNvSpPr/>
          <p:nvPr/>
        </p:nvSpPr>
        <p:spPr>
          <a:xfrm>
            <a:off x="11616366" y="3719530"/>
            <a:ext cx="348798" cy="2708415"/>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Rounded Corners 116"/>
          <p:cNvSpPr/>
          <p:nvPr/>
        </p:nvSpPr>
        <p:spPr>
          <a:xfrm>
            <a:off x="11973697" y="3707001"/>
            <a:ext cx="223063" cy="2708415"/>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Rounded Corners 92"/>
          <p:cNvSpPr/>
          <p:nvPr/>
        </p:nvSpPr>
        <p:spPr>
          <a:xfrm>
            <a:off x="9622678" y="219172"/>
            <a:ext cx="2072122" cy="1273781"/>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Notification icon"/>
          <p:cNvGrpSpPr/>
          <p:nvPr/>
        </p:nvGrpSpPr>
        <p:grpSpPr>
          <a:xfrm>
            <a:off x="11228174" y="391120"/>
            <a:ext cx="466625" cy="445875"/>
            <a:chOff x="1115510" y="119092"/>
            <a:chExt cx="230943" cy="230943"/>
          </a:xfrm>
        </p:grpSpPr>
        <p:sp>
          <p:nvSpPr>
            <p:cNvPr id="87" name="Rectangle: Rounded Corners 86"/>
            <p:cNvSpPr/>
            <p:nvPr/>
          </p:nvSpPr>
          <p:spPr>
            <a:xfrm>
              <a:off x="1115510" y="119092"/>
              <a:ext cx="230943" cy="230943"/>
            </a:xfrm>
            <a:prstGeom prst="roundRect">
              <a:avLst/>
            </a:pr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pic>
          <p:nvPicPr>
            <p:cNvPr id="88" name="Graphic 87"/>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1152092" y="153494"/>
              <a:ext cx="162137" cy="162137"/>
            </a:xfrm>
            <a:prstGeom prst="rect">
              <a:avLst/>
            </a:prstGeom>
          </p:spPr>
        </p:pic>
      </p:grpSp>
      <p:sp>
        <p:nvSpPr>
          <p:cNvPr id="94" name="Rectangle: Rounded Corners 93"/>
          <p:cNvSpPr/>
          <p:nvPr/>
        </p:nvSpPr>
        <p:spPr>
          <a:xfrm>
            <a:off x="9534045" y="-3376"/>
            <a:ext cx="2256616" cy="222422"/>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Nhac-nen-vui-ve-song-dong-de-thuong-www_tiengdong_com">
            <a:hlinkClick r:id="" action="ppaction://media"/>
          </p:cNvPr>
          <p:cNvPicPr/>
          <p:nvPr>
            <a:audioFile r:link="rId1"/>
            <p:extLst>
              <p:ext uri="{DAA4B4D4-6D71-4841-9C94-3DE7FCFB9230}">
                <p14:media xmlns:p14="http://schemas.microsoft.com/office/powerpoint/2010/main" r:embed="rId2">
                  <p14:trim/>
                </p14:media>
              </p:ext>
            </p:extLst>
          </p:nvPr>
        </p:nvPicPr>
        <p:blipFill>
          <a:blip r:embed="rId19"/>
          <a:stretch>
            <a:fillRect/>
          </a:stretch>
        </p:blipFill>
        <p:spPr>
          <a:xfrm>
            <a:off x="-2997200" y="1621367"/>
            <a:ext cx="412750" cy="4127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nodeType="withEffect">
                                  <p:stCondLst>
                                    <p:cond delay="0"/>
                                  </p:stCondLst>
                                  <p:childTnLst>
                                    <p:animMotion origin="layout" path="M 3.88889E-6 4.81481E-6 L 3.88889E-6 0.30277 " pathEditMode="relative" rAng="0" ptsTypes="AA">
                                      <p:cBhvr>
                                        <p:cTn id="9" dur="1250" spd="-100000" fill="hold"/>
                                        <p:tgtEl>
                                          <p:spTgt spid="17"/>
                                        </p:tgtEl>
                                        <p:attrNameLst>
                                          <p:attrName>ppt_x</p:attrName>
                                          <p:attrName>ppt_y</p:attrName>
                                        </p:attrNameLst>
                                      </p:cBhvr>
                                      <p:rCtr x="0" y="15123"/>
                                    </p:animMotion>
                                  </p:childTnLst>
                                </p:cTn>
                              </p:par>
                              <p:par>
                                <p:cTn id="10" presetID="1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42" presetClass="path" presetSubtype="0" accel="50000" decel="50000" fill="hold" nodeType="withEffect">
                                  <p:stCondLst>
                                    <p:cond delay="0"/>
                                  </p:stCondLst>
                                  <p:childTnLst>
                                    <p:animMotion origin="layout" path="M 3.88889E-6 9.87654E-7 L 3.88889E-6 0.30309 " pathEditMode="relative" rAng="0" ptsTypes="AA">
                                      <p:cBhvr>
                                        <p:cTn id="14" dur="1250" spd="-100000" fill="hold"/>
                                        <p:tgtEl>
                                          <p:spTgt spid="75"/>
                                        </p:tgtEl>
                                        <p:attrNameLst>
                                          <p:attrName>ppt_x</p:attrName>
                                          <p:attrName>ppt_y</p:attrName>
                                        </p:attrNameLst>
                                      </p:cBhvr>
                                      <p:rCtr x="0" y="15154"/>
                                    </p:animMotion>
                                  </p:childTnLst>
                                </p:cTn>
                              </p:par>
                              <p:par>
                                <p:cTn id="15" presetID="8" presetClass="emph" presetSubtype="0" repeatCount="indefinite" accel="25000" decel="25000" autoRev="1" fill="hold" nodeType="withEffect">
                                  <p:stCondLst>
                                    <p:cond delay="0"/>
                                  </p:stCondLst>
                                  <p:childTnLst>
                                    <p:animRot by="600000">
                                      <p:cBhvr>
                                        <p:cTn id="16" dur="1000" fill="hold"/>
                                        <p:tgtEl>
                                          <p:spTgt spid="75"/>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42" presetClass="path" presetSubtype="0" accel="50000" decel="50000" fill="hold" nodeType="withEffect">
                                  <p:stCondLst>
                                    <p:cond delay="0"/>
                                  </p:stCondLst>
                                  <p:childTnLst>
                                    <p:animMotion origin="layout" path="M 3.61111E-6 4.93827E-7 L 3.61111E-6 0.30278 " pathEditMode="relative" rAng="0" ptsTypes="AA">
                                      <p:cBhvr>
                                        <p:cTn id="21" dur="1250" spd="-100000" fill="hold"/>
                                        <p:tgtEl>
                                          <p:spTgt spid="80"/>
                                        </p:tgtEl>
                                        <p:attrNameLst>
                                          <p:attrName>ppt_x</p:attrName>
                                          <p:attrName>ppt_y</p:attrName>
                                        </p:attrNameLst>
                                      </p:cBhvr>
                                      <p:rCtr x="0" y="15123"/>
                                    </p:animMotion>
                                  </p:childTnLst>
                                </p:cTn>
                              </p:par>
                              <p:par>
                                <p:cTn id="22" presetID="2" presetClass="entr" presetSubtype="2" decel="100000" fill="hold" nodeType="withEffect">
                                  <p:stCondLst>
                                    <p:cond delay="700"/>
                                  </p:stCondLst>
                                  <p:childTnLst>
                                    <p:set>
                                      <p:cBhvr>
                                        <p:cTn id="23" dur="1" fill="hold">
                                          <p:stCondLst>
                                            <p:cond delay="0"/>
                                          </p:stCondLst>
                                        </p:cTn>
                                        <p:tgtEl>
                                          <p:spTgt spid="114"/>
                                        </p:tgtEl>
                                        <p:attrNameLst>
                                          <p:attrName>style.visibility</p:attrName>
                                        </p:attrNameLst>
                                      </p:cBhvr>
                                      <p:to>
                                        <p:strVal val="visible"/>
                                      </p:to>
                                    </p:set>
                                    <p:anim calcmode="lin" valueType="num">
                                      <p:cBhvr additive="base">
                                        <p:cTn id="24" dur="1000" fill="hold"/>
                                        <p:tgtEl>
                                          <p:spTgt spid="114"/>
                                        </p:tgtEl>
                                        <p:attrNameLst>
                                          <p:attrName>ppt_x</p:attrName>
                                        </p:attrNameLst>
                                      </p:cBhvr>
                                      <p:tavLst>
                                        <p:tav tm="0">
                                          <p:val>
                                            <p:strVal val="1+#ppt_w/2"/>
                                          </p:val>
                                        </p:tav>
                                        <p:tav tm="100000">
                                          <p:val>
                                            <p:strVal val="#ppt_x"/>
                                          </p:val>
                                        </p:tav>
                                      </p:tavLst>
                                    </p:anim>
                                    <p:anim calcmode="lin" valueType="num">
                                      <p:cBhvr additive="base">
                                        <p:cTn id="25" dur="1000" fill="hold"/>
                                        <p:tgtEl>
                                          <p:spTgt spid="114"/>
                                        </p:tgtEl>
                                        <p:attrNameLst>
                                          <p:attrName>ppt_y</p:attrName>
                                        </p:attrNameLst>
                                      </p:cBhvr>
                                      <p:tavLst>
                                        <p:tav tm="0">
                                          <p:val>
                                            <p:strVal val="#ppt_y"/>
                                          </p:val>
                                        </p:tav>
                                        <p:tav tm="100000">
                                          <p:val>
                                            <p:strVal val="#ppt_y"/>
                                          </p:val>
                                        </p:tav>
                                      </p:tavLst>
                                    </p:anim>
                                  </p:childTnLst>
                                </p:cTn>
                              </p:par>
                              <p:par>
                                <p:cTn id="26" presetID="2" presetClass="entr" presetSubtype="2" accel="50000" decel="50000" fill="hold"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additive="base">
                                        <p:cTn id="28" dur="1250" fill="hold"/>
                                        <p:tgtEl>
                                          <p:spTgt spid="112"/>
                                        </p:tgtEl>
                                        <p:attrNameLst>
                                          <p:attrName>ppt_x</p:attrName>
                                        </p:attrNameLst>
                                      </p:cBhvr>
                                      <p:tavLst>
                                        <p:tav tm="0">
                                          <p:val>
                                            <p:strVal val="1+#ppt_w/2"/>
                                          </p:val>
                                        </p:tav>
                                        <p:tav tm="100000">
                                          <p:val>
                                            <p:strVal val="#ppt_x"/>
                                          </p:val>
                                        </p:tav>
                                      </p:tavLst>
                                    </p:anim>
                                    <p:anim calcmode="lin" valueType="num">
                                      <p:cBhvr additive="base">
                                        <p:cTn id="29" dur="1250" fill="hold"/>
                                        <p:tgtEl>
                                          <p:spTgt spid="112"/>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500"/>
                                  </p:stCondLst>
                                  <p:childTnLst>
                                    <p:set>
                                      <p:cBhvr>
                                        <p:cTn id="31" dur="1" fill="hold">
                                          <p:stCondLst>
                                            <p:cond delay="0"/>
                                          </p:stCondLst>
                                        </p:cTn>
                                        <p:tgtEl>
                                          <p:spTgt spid="113"/>
                                        </p:tgtEl>
                                        <p:attrNameLst>
                                          <p:attrName>style.visibility</p:attrName>
                                        </p:attrNameLst>
                                      </p:cBhvr>
                                      <p:to>
                                        <p:strVal val="visible"/>
                                      </p:to>
                                    </p:set>
                                    <p:anim calcmode="lin" valueType="num">
                                      <p:cBhvr additive="base">
                                        <p:cTn id="32" dur="1000" fill="hold"/>
                                        <p:tgtEl>
                                          <p:spTgt spid="113"/>
                                        </p:tgtEl>
                                        <p:attrNameLst>
                                          <p:attrName>ppt_x</p:attrName>
                                        </p:attrNameLst>
                                      </p:cBhvr>
                                      <p:tavLst>
                                        <p:tav tm="0">
                                          <p:val>
                                            <p:strVal val="1+#ppt_w/2"/>
                                          </p:val>
                                        </p:tav>
                                        <p:tav tm="100000">
                                          <p:val>
                                            <p:strVal val="#ppt_x"/>
                                          </p:val>
                                        </p:tav>
                                      </p:tavLst>
                                    </p:anim>
                                    <p:anim calcmode="lin" valueType="num">
                                      <p:cBhvr additive="base">
                                        <p:cTn id="33" dur="1000" fill="hold"/>
                                        <p:tgtEl>
                                          <p:spTgt spid="113"/>
                                        </p:tgtEl>
                                        <p:attrNameLst>
                                          <p:attrName>ppt_y</p:attrName>
                                        </p:attrNameLst>
                                      </p:cBhvr>
                                      <p:tavLst>
                                        <p:tav tm="0">
                                          <p:val>
                                            <p:strVal val="#ppt_y"/>
                                          </p:val>
                                        </p:tav>
                                        <p:tav tm="100000">
                                          <p:val>
                                            <p:strVal val="#ppt_y"/>
                                          </p:val>
                                        </p:tav>
                                      </p:tavLst>
                                    </p:anim>
                                  </p:childTnLst>
                                </p:cTn>
                              </p:par>
                              <p:par>
                                <p:cTn id="34" presetID="1" presetClass="entr" presetSubtype="0" fill="hold" nodeType="withEffect">
                                  <p:stCondLst>
                                    <p:cond delay="300"/>
                                  </p:stCondLst>
                                  <p:iterate type="lt">
                                    <p:tmAbs val="80"/>
                                  </p:iterate>
                                  <p:childTnLst>
                                    <p:set>
                                      <p:cBhvr>
                                        <p:cTn id="35" dur="1" fill="hold">
                                          <p:stCondLst>
                                            <p:cond delay="0"/>
                                          </p:stCondLst>
                                        </p:cTn>
                                        <p:tgtEl>
                                          <p:spTgt spid="16">
                                            <p:txEl>
                                              <p:pRg st="0" end="0"/>
                                            </p:txEl>
                                          </p:spTgt>
                                        </p:tgtEl>
                                        <p:attrNameLst>
                                          <p:attrName>style.visibility</p:attrName>
                                        </p:attrNameLst>
                                      </p:cBhvr>
                                      <p:to>
                                        <p:strVal val="visible"/>
                                      </p:to>
                                    </p:set>
                                  </p:childTnLst>
                                </p:cTn>
                              </p:par>
                              <p:par>
                                <p:cTn id="36" presetID="10" presetClass="entr" presetSubtype="0" fill="hold" grpId="0" nodeType="withEffect">
                                  <p:stCondLst>
                                    <p:cond delay="200"/>
                                  </p:stCondLst>
                                  <p:childTnLst>
                                    <p:set>
                                      <p:cBhvr>
                                        <p:cTn id="37" dur="1" fill="hold">
                                          <p:stCondLst>
                                            <p:cond delay="0"/>
                                          </p:stCondLst>
                                        </p:cTn>
                                        <p:tgtEl>
                                          <p:spTgt spid="98"/>
                                        </p:tgtEl>
                                        <p:attrNameLst>
                                          <p:attrName>style.visibility</p:attrName>
                                        </p:attrNameLst>
                                      </p:cBhvr>
                                      <p:to>
                                        <p:strVal val="visible"/>
                                      </p:to>
                                    </p:set>
                                    <p:animEffect transition="in" filter="fade">
                                      <p:cBhvr>
                                        <p:cTn id="38" dur="500"/>
                                        <p:tgtEl>
                                          <p:spTgt spid="98"/>
                                        </p:tgtEl>
                                      </p:cBhvr>
                                    </p:animEffect>
                                  </p:childTnLst>
                                </p:cTn>
                              </p:par>
                              <p:par>
                                <p:cTn id="39" presetID="6" presetClass="emph" presetSubtype="0" repeatCount="indefinite" accel="25000" decel="25000" autoRev="1" fill="hold" nodeType="withEffect">
                                  <p:stCondLst>
                                    <p:cond delay="1250"/>
                                  </p:stCondLst>
                                  <p:childTnLst>
                                    <p:animScale>
                                      <p:cBhvr>
                                        <p:cTn id="40" dur="1000" fill="hold"/>
                                        <p:tgtEl>
                                          <p:spTgt spid="112"/>
                                        </p:tgtEl>
                                      </p:cBhvr>
                                      <p:by x="105000" y="105000"/>
                                    </p:animScale>
                                  </p:childTnLst>
                                </p:cTn>
                              </p:par>
                            </p:childTnLst>
                          </p:cTn>
                        </p:par>
                        <p:par>
                          <p:cTn id="41" fill="hold">
                            <p:stCondLst>
                              <p:cond delay="3250"/>
                            </p:stCondLst>
                            <p:childTnLst>
                              <p:par>
                                <p:cTn id="42" presetID="1" presetClass="mediacall" presetSubtype="0" fill="hold" nodeType="afterEffect">
                                  <p:stCondLst>
                                    <p:cond delay="0"/>
                                  </p:stCondLst>
                                  <p:childTnLst>
                                    <p:cmd type="call" cmd="playFrom(0.0)">
                                      <p:cBhvr additive="base">
                                        <p:cTn id="43" dur="2113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60000">
                <p:cTn id="44" fill="hold" display="1">
                  <p:stCondLst>
                    <p:cond delay="indefinite"/>
                  </p:stCondLst>
                  <p:endCondLst>
                    <p:cond evt="onStopAudio" delay="0">
                      <p:tgtEl>
                        <p:sldTgt/>
                      </p:tgtEl>
                    </p:cond>
                  </p:endCondLst>
                </p:cTn>
                <p:tgtEl>
                  <p:spTgt spid="2"/>
                </p:tgtEl>
              </p:cMediaNode>
            </p:audio>
          </p:childTnLst>
        </p:cTn>
      </p:par>
    </p:tnLst>
    <p:bldLst>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 name="Rectangle 7"/>
              <p:cNvSpPr/>
              <p:nvPr/>
            </p:nvSpPr>
            <p:spPr>
              <a:xfrm>
                <a:off x="168003" y="242270"/>
                <a:ext cx="11935097" cy="6220998"/>
              </a:xfrm>
              <a:prstGeom prst="rect">
                <a:avLst/>
              </a:prstGeom>
            </p:spPr>
            <p:txBody>
              <a:bodyPr wrap="square">
                <a:spAutoFit/>
              </a:bodyPr>
              <a:lstStyle/>
              <a:p>
                <a:r>
                  <a:rPr lang="vi-VN" sz="2000" b="1" dirty="0" smtClean="0">
                    <a:latin typeface="Palatino Linotype" panose="02040502050505030304" pitchFamily="18" charset="0"/>
                  </a:rPr>
                  <a:t>Câu</a:t>
                </a:r>
                <a:r>
                  <a:rPr lang="vi-VN" sz="2400" b="1" dirty="0" smtClean="0">
                    <a:latin typeface="Palatino Linotype" panose="02040502050505030304" pitchFamily="18" charset="0"/>
                  </a:rPr>
                  <a:t> 1</a:t>
                </a:r>
                <a:r>
                  <a:rPr lang="vi-VN" sz="2400" dirty="0">
                    <a:latin typeface="Palatino Linotype" panose="02040502050505030304" pitchFamily="18" charset="0"/>
                  </a:rPr>
                  <a:t>. Cho hàm số  </a:t>
                </a:r>
                <a14:m>
                  <m:oMath xmlns:m="http://schemas.openxmlformats.org/officeDocument/2006/math">
                    <m:r>
                      <a:rPr lang="en-US" sz="2400" b="0" i="1" smtClean="0">
                        <a:latin typeface="+mj-lt"/>
                      </a:rPr>
                      <m:t>𝑦</m:t>
                    </m:r>
                    <m:r>
                      <a:rPr lang="en-US" sz="2400" b="0" i="1" smtClean="0">
                        <a:latin typeface="+mj-lt"/>
                      </a:rPr>
                      <m:t>=</m:t>
                    </m:r>
                    <m:f>
                      <m:fPr>
                        <m:ctrlPr>
                          <a:rPr lang="en-US" sz="2400" b="0" i="1" smtClean="0">
                            <a:latin typeface="+mj-lt"/>
                          </a:rPr>
                        </m:ctrlPr>
                      </m:fPr>
                      <m:num>
                        <m:sSup>
                          <m:sSupPr>
                            <m:ctrlPr>
                              <a:rPr lang="en-US" sz="2400" b="0" i="1" smtClean="0">
                                <a:latin typeface="+mj-lt"/>
                              </a:rPr>
                            </m:ctrlPr>
                          </m:sSupPr>
                          <m:e>
                            <m:r>
                              <a:rPr lang="en-US" sz="2400" b="0" i="1" smtClean="0">
                                <a:latin typeface="+mj-lt"/>
                              </a:rPr>
                              <m:t>𝑥</m:t>
                            </m:r>
                          </m:e>
                          <m:sup>
                            <m:r>
                              <a:rPr lang="en-US" sz="2400" b="0" i="1" smtClean="0">
                                <a:latin typeface="+mj-lt"/>
                              </a:rPr>
                              <m:t>2</m:t>
                            </m:r>
                          </m:sup>
                        </m:sSup>
                        <m:r>
                          <a:rPr lang="en-US" sz="2400" b="0" i="1" smtClean="0">
                            <a:latin typeface="+mj-lt"/>
                          </a:rPr>
                          <m:t>+</m:t>
                        </m:r>
                        <m:r>
                          <a:rPr lang="en-US" sz="2400" b="0" i="1" smtClean="0">
                            <a:latin typeface="+mj-lt"/>
                          </a:rPr>
                          <m:t>𝑥</m:t>
                        </m:r>
                        <m:r>
                          <a:rPr lang="en-US" sz="2400" b="0" i="1" smtClean="0">
                            <a:latin typeface="+mj-lt"/>
                          </a:rPr>
                          <m:t>−1</m:t>
                        </m:r>
                      </m:num>
                      <m:den>
                        <m:r>
                          <a:rPr lang="en-US" sz="2400" b="0" i="1" smtClean="0">
                            <a:latin typeface="+mj-lt"/>
                          </a:rPr>
                          <m:t>𝑥</m:t>
                        </m:r>
                        <m:r>
                          <a:rPr lang="en-US" sz="2400" b="0" i="1" smtClean="0">
                            <a:latin typeface="+mj-lt"/>
                          </a:rPr>
                          <m:t>−1</m:t>
                        </m:r>
                      </m:den>
                    </m:f>
                  </m:oMath>
                </a14:m>
                <a:r>
                  <a:rPr lang="vi-VN" sz="2400" dirty="0" smtClean="0">
                    <a:latin typeface="Palatino Linotype" panose="02040502050505030304" pitchFamily="18" charset="0"/>
                  </a:rPr>
                  <a:t> </a:t>
                </a:r>
                <a:r>
                  <a:rPr lang="en-US" sz="2400" dirty="0" smtClean="0">
                    <a:latin typeface="Palatino Linotype" panose="02040502050505030304" pitchFamily="18" charset="0"/>
                  </a:rPr>
                  <a:t>. </a:t>
                </a:r>
                <a:r>
                  <a:rPr lang="vi-VN" sz="2400" b="1" i="1" dirty="0" smtClean="0">
                    <a:latin typeface="Palatino Linotype" panose="02040502050505030304" pitchFamily="18" charset="0"/>
                  </a:rPr>
                  <a:t>Các </a:t>
                </a:r>
                <a:r>
                  <a:rPr lang="vi-VN" sz="2400" b="1" i="1" dirty="0">
                    <a:latin typeface="Palatino Linotype" panose="02040502050505030304" pitchFamily="18" charset="0"/>
                  </a:rPr>
                  <a:t>khẳng định sau đúng hay sai</a:t>
                </a:r>
                <a:r>
                  <a:rPr lang="vi-VN" sz="2400" b="1" i="1" dirty="0" smtClean="0">
                    <a:latin typeface="Palatino Linotype" panose="02040502050505030304" pitchFamily="18" charset="0"/>
                  </a:rPr>
                  <a:t>?</a:t>
                </a:r>
                <a:endParaRPr lang="vi-VN" sz="2400" dirty="0">
                  <a:latin typeface="Palatino Linotype" panose="02040502050505030304" pitchFamily="18" charset="0"/>
                </a:endParaRPr>
              </a:p>
              <a:p>
                <a:r>
                  <a:rPr lang="vi-VN" sz="2400" dirty="0">
                    <a:latin typeface="Palatino Linotype" panose="02040502050505030304" pitchFamily="18" charset="0"/>
                  </a:rPr>
                  <a:t>a) Tập xác định của hàm số là </a:t>
                </a:r>
                <a14:m>
                  <m:oMath xmlns:m="http://schemas.openxmlformats.org/officeDocument/2006/math">
                    <m:r>
                      <a:rPr lang="en-US" sz="2400" b="0" i="1" smtClean="0">
                        <a:latin typeface="+mj-lt"/>
                      </a:rPr>
                      <m:t>𝐷</m:t>
                    </m:r>
                    <m:r>
                      <a:rPr lang="en-US" sz="2400" b="0" i="1" smtClean="0">
                        <a:latin typeface="+mj-lt"/>
                      </a:rPr>
                      <m:t>=</m:t>
                    </m:r>
                    <m:r>
                      <a:rPr lang="en-US" sz="2400" b="0" i="1" smtClean="0">
                        <a:latin typeface="+mj-lt"/>
                      </a:rPr>
                      <m:t>𝑅</m:t>
                    </m:r>
                    <m:r>
                      <a:rPr lang="en-US" sz="2400" b="0" i="1" smtClean="0">
                        <a:latin typeface="+mj-lt"/>
                      </a:rPr>
                      <m:t>\</m:t>
                    </m:r>
                    <m:d>
                      <m:dPr>
                        <m:begChr m:val="{"/>
                        <m:endChr m:val="}"/>
                        <m:ctrlPr>
                          <a:rPr lang="en-US" sz="2400" b="0" i="1" smtClean="0">
                            <a:latin typeface="+mj-lt"/>
                          </a:rPr>
                        </m:ctrlPr>
                      </m:dPr>
                      <m:e>
                        <m:r>
                          <a:rPr lang="en-US" sz="2400" b="0" i="1" smtClean="0">
                            <a:latin typeface="+mj-lt"/>
                          </a:rPr>
                          <m:t>1</m:t>
                        </m:r>
                      </m:e>
                    </m:d>
                    <m:r>
                      <a:rPr lang="en-US" sz="2400" b="0" i="1" smtClean="0">
                        <a:latin typeface="+mj-lt"/>
                      </a:rPr>
                      <m:t>.</m:t>
                    </m:r>
                  </m:oMath>
                </a14:m>
                <a:r>
                  <a:rPr lang="vi-VN" sz="2400" dirty="0">
                    <a:latin typeface="Palatino Linotype" panose="02040502050505030304" pitchFamily="18" charset="0"/>
                  </a:rPr>
                  <a:t>	</a:t>
                </a:r>
              </a:p>
              <a:p>
                <a:r>
                  <a:rPr lang="vi-VN" sz="2400" dirty="0">
                    <a:latin typeface="Palatino Linotype" panose="02040502050505030304" pitchFamily="18" charset="0"/>
                  </a:rPr>
                  <a:t>b) Phương trình </a:t>
                </a:r>
                <a14:m>
                  <m:oMath xmlns:m="http://schemas.openxmlformats.org/officeDocument/2006/math">
                    <m:r>
                      <m:rPr>
                        <m:sty m:val="p"/>
                      </m:rPr>
                      <a:rPr lang="en-US" sz="2400" i="1">
                        <a:latin typeface="+mj-lt"/>
                      </a:rPr>
                      <m:t>y</m:t>
                    </m:r>
                    <m:r>
                      <a:rPr lang="en-US" sz="2400" b="0" i="1" smtClean="0">
                        <a:latin typeface="+mj-lt"/>
                      </a:rPr>
                      <m:t>′</m:t>
                    </m:r>
                    <m:r>
                      <a:rPr lang="en-US" sz="2400" b="0" i="1" smtClean="0">
                        <a:latin typeface="+mj-lt"/>
                      </a:rPr>
                      <m:t>=0 </m:t>
                    </m:r>
                  </m:oMath>
                </a14:m>
                <a:r>
                  <a:rPr lang="vi-VN" sz="2400" dirty="0" smtClean="0">
                    <a:latin typeface="Palatino Linotype" panose="02040502050505030304" pitchFamily="18" charset="0"/>
                  </a:rPr>
                  <a:t>có </a:t>
                </a:r>
                <a:r>
                  <a:rPr lang="vi-VN" sz="2400" dirty="0">
                    <a:latin typeface="Palatino Linotype" panose="02040502050505030304" pitchFamily="18" charset="0"/>
                  </a:rPr>
                  <a:t>hai nghiệm phân biệt.</a:t>
                </a:r>
              </a:p>
              <a:p>
                <a:r>
                  <a:rPr lang="vi-VN" sz="2400" dirty="0">
                    <a:latin typeface="Palatino Linotype" panose="02040502050505030304" pitchFamily="18" charset="0"/>
                  </a:rPr>
                  <a:t>c) Hàm số đồng biến trên mỗi khoảng </a:t>
                </a:r>
                <a14:m>
                  <m:oMath xmlns:m="http://schemas.openxmlformats.org/officeDocument/2006/math">
                    <m:d>
                      <m:dPr>
                        <m:ctrlPr>
                          <a:rPr lang="vi-VN" sz="2400" i="1" smtClean="0">
                            <a:latin typeface="+mj-lt"/>
                          </a:rPr>
                        </m:ctrlPr>
                      </m:dPr>
                      <m:e>
                        <m:r>
                          <a:rPr lang="en-US" sz="2400" b="0" i="1" smtClean="0">
                            <a:latin typeface="+mj-lt"/>
                          </a:rPr>
                          <m:t>0;1</m:t>
                        </m:r>
                      </m:e>
                    </m:d>
                    <m:r>
                      <a:rPr lang="en-US" sz="2400" b="0" i="1" smtClean="0">
                        <a:latin typeface="Cambria Math" panose="02040503050406030204" pitchFamily="18" charset="0"/>
                      </a:rPr>
                      <m:t> </m:t>
                    </m:r>
                  </m:oMath>
                </a14:m>
                <a:r>
                  <a:rPr lang="vi-VN" sz="2400" dirty="0" smtClean="0">
                    <a:latin typeface="Palatino Linotype" panose="02040502050505030304" pitchFamily="18" charset="0"/>
                  </a:rPr>
                  <a:t>và </a:t>
                </a:r>
                <a14:m>
                  <m:oMath xmlns:m="http://schemas.openxmlformats.org/officeDocument/2006/math">
                    <m:d>
                      <m:dPr>
                        <m:ctrlPr>
                          <a:rPr lang="vi-VN" sz="2400" i="1" smtClean="0">
                            <a:latin typeface="+mj-lt"/>
                          </a:rPr>
                        </m:ctrlPr>
                      </m:dPr>
                      <m:e>
                        <m:r>
                          <a:rPr lang="en-US" sz="2400" b="0" i="1" smtClean="0">
                            <a:latin typeface="+mj-lt"/>
                          </a:rPr>
                          <m:t>2;+</m:t>
                        </m:r>
                        <m:r>
                          <a:rPr lang="en-US" sz="2400" b="0" i="1" smtClean="0">
                            <a:latin typeface="+mj-lt"/>
                            <a:ea typeface="Cambria Math" panose="02040503050406030204" pitchFamily="18" charset="0"/>
                          </a:rPr>
                          <m:t>∞</m:t>
                        </m:r>
                      </m:e>
                    </m:d>
                  </m:oMath>
                </a14:m>
                <a:r>
                  <a:rPr lang="en-US" sz="2400" dirty="0" smtClean="0">
                    <a:latin typeface="Palatino Linotype" panose="02040502050505030304" pitchFamily="18" charset="0"/>
                  </a:rPr>
                  <a:t>.</a:t>
                </a:r>
                <a:endParaRPr lang="vi-VN" sz="2400" dirty="0">
                  <a:latin typeface="Palatino Linotype" panose="02040502050505030304" pitchFamily="18" charset="0"/>
                </a:endParaRPr>
              </a:p>
              <a:p>
                <a:r>
                  <a:rPr lang="vi-VN" sz="2400" dirty="0">
                    <a:latin typeface="Palatino Linotype" panose="02040502050505030304" pitchFamily="18" charset="0"/>
                  </a:rPr>
                  <a:t>d) Hàm số đạt cực đại </a:t>
                </a:r>
                <a:r>
                  <a:rPr lang="vi-VN" sz="2400" dirty="0" smtClean="0">
                    <a:latin typeface="Palatino Linotype" panose="02040502050505030304" pitchFamily="18" charset="0"/>
                  </a:rPr>
                  <a:t>tại</a:t>
                </a:r>
                <a:r>
                  <a:rPr lang="en-US" sz="2400" dirty="0" smtClean="0">
                    <a:latin typeface="Palatino Linotype" panose="02040502050505030304" pitchFamily="18" charset="0"/>
                  </a:rPr>
                  <a:t> </a:t>
                </a:r>
                <a14:m>
                  <m:oMath xmlns:m="http://schemas.openxmlformats.org/officeDocument/2006/math">
                    <m:r>
                      <a:rPr lang="en-US" sz="2400" b="0" i="1" smtClean="0">
                        <a:latin typeface="+mj-lt"/>
                      </a:rPr>
                      <m:t>𝑥</m:t>
                    </m:r>
                    <m:r>
                      <a:rPr lang="en-US" sz="2400" b="0" i="1" smtClean="0">
                        <a:latin typeface="+mj-lt"/>
                      </a:rPr>
                      <m:t>=0</m:t>
                    </m:r>
                  </m:oMath>
                </a14:m>
                <a:r>
                  <a:rPr lang="vi-VN" sz="2400" dirty="0" smtClean="0">
                    <a:latin typeface="Palatino Linotype" panose="02040502050505030304" pitchFamily="18" charset="0"/>
                  </a:rPr>
                  <a:t>.</a:t>
                </a:r>
                <a:endParaRPr lang="vi-VN" sz="2400" dirty="0">
                  <a:latin typeface="Palatino Linotype" panose="02040502050505030304" pitchFamily="18" charset="0"/>
                </a:endParaRPr>
              </a:p>
              <a:p>
                <a:r>
                  <a:rPr lang="vi-VN" sz="2400" b="1" dirty="0">
                    <a:latin typeface="Palatino Linotype" panose="02040502050505030304" pitchFamily="18" charset="0"/>
                  </a:rPr>
                  <a:t>Câu 2. </a:t>
                </a:r>
                <a:r>
                  <a:rPr lang="vi-VN" sz="2400" dirty="0">
                    <a:latin typeface="Palatino Linotype" panose="02040502050505030304" pitchFamily="18" charset="0"/>
                  </a:rPr>
                  <a:t>Khi nuôi cá thí nghiệm trong hồ, một nhà khoa học đã nhận thấy rằng: nếu trên mỗi mét vuông diện tích của mặt hồ có n con cá thì trung bình mỗi con cá sau một vụ cân nặng là </a:t>
                </a:r>
                <a14:m>
                  <m:oMath xmlns:m="http://schemas.openxmlformats.org/officeDocument/2006/math">
                    <m:r>
                      <a:rPr lang="en-US" sz="2400" b="0" i="1" smtClean="0">
                        <a:latin typeface="Cambria Math" panose="02040503050406030204" pitchFamily="18" charset="0"/>
                      </a:rPr>
                      <m:t>𝑇</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e>
                    </m:d>
                    <m:r>
                      <a:rPr lang="en-US" sz="2400" b="0" i="1" smtClean="0">
                        <a:latin typeface="Cambria Math" panose="02040503050406030204" pitchFamily="18" charset="0"/>
                      </a:rPr>
                      <m:t>=480−20</m:t>
                    </m:r>
                    <m:r>
                      <a:rPr lang="en-US" sz="2400" b="0" i="1" smtClean="0">
                        <a:latin typeface="Cambria Math" panose="02040503050406030204" pitchFamily="18" charset="0"/>
                      </a:rPr>
                      <m:t>𝑛</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𝑔</m:t>
                        </m:r>
                      </m:e>
                    </m:d>
                    <m:r>
                      <a:rPr lang="en-US" sz="2400" b="0" i="1" smtClean="0">
                        <a:latin typeface="Cambria Math" panose="02040503050406030204" pitchFamily="18" charset="0"/>
                      </a:rPr>
                      <m:t>. </m:t>
                    </m:r>
                  </m:oMath>
                </a14:m>
                <a:r>
                  <a:rPr lang="vi-VN" sz="2400" dirty="0" smtClean="0">
                    <a:latin typeface="Palatino Linotype" panose="02040502050505030304" pitchFamily="18" charset="0"/>
                  </a:rPr>
                  <a:t> </a:t>
                </a:r>
                <a:r>
                  <a:rPr lang="vi-VN" sz="2400" b="1" i="1" dirty="0">
                    <a:latin typeface="Palatino Linotype" panose="02040502050505030304" pitchFamily="18" charset="0"/>
                  </a:rPr>
                  <a:t>Các khẳng định sau đúng hay sai?</a:t>
                </a:r>
              </a:p>
              <a:p>
                <a:r>
                  <a:rPr lang="vi-VN" sz="2400" dirty="0">
                    <a:latin typeface="Palatino Linotype" panose="02040502050505030304" pitchFamily="18" charset="0"/>
                  </a:rPr>
                  <a:t>a) Khi thả vào hồ 20 con cá trên mỗi mét vuông diện tích mặt hồ thì sau một vụ mỗi con cá cân nặng trung bình 70( g ).</a:t>
                </a:r>
              </a:p>
              <a:p>
                <a:r>
                  <a:rPr lang="vi-VN" sz="2400" dirty="0">
                    <a:latin typeface="Palatino Linotype" panose="02040502050505030304" pitchFamily="18" charset="0"/>
                  </a:rPr>
                  <a:t>b) Khi thả vào hồ 20 con cá trên mỗi mét vuông diện tích mặt hồ thì sau một vụ thu được khối lượng cá trên mỗi mét vuông diện tích mặt hồ là 1600( g ).</a:t>
                </a:r>
              </a:p>
              <a:p>
                <a:r>
                  <a:rPr lang="vi-VN" sz="2400" dirty="0">
                    <a:latin typeface="Palatino Linotype" panose="02040502050505030304" pitchFamily="18" charset="0"/>
                  </a:rPr>
                  <a:t>c) Khi thả 12 con cá trên một mét vuông diện tích của mặt hồ thì sau một vụ thu hoạch được nhiều cá nhất.</a:t>
                </a:r>
              </a:p>
              <a:p>
                <a:r>
                  <a:rPr lang="vi-VN" sz="2400" dirty="0">
                    <a:latin typeface="Palatino Linotype" panose="02040502050505030304" pitchFamily="18" charset="0"/>
                  </a:rPr>
                  <a:t>d) Khối lượng cá nhiều nhất có thể đạt được sau một vụ nếu thả nuôi trên hồ có diện tích mặt hồ </a:t>
                </a:r>
                <a:r>
                  <a:rPr lang="vi-VN" sz="2400" dirty="0" smtClean="0">
                    <a:latin typeface="Palatino Linotype" panose="02040502050505030304" pitchFamily="18" charset="0"/>
                  </a:rPr>
                  <a:t> </a:t>
                </a:r>
                <a14:m>
                  <m:oMath xmlns:m="http://schemas.openxmlformats.org/officeDocument/2006/math">
                    <m:r>
                      <a:rPr lang="en-US" sz="2400" b="0" i="1" smtClean="0">
                        <a:latin typeface="Cambria Math" panose="02040503050406030204" pitchFamily="18" charset="0"/>
                      </a:rPr>
                      <m:t>10</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𝑚</m:t>
                        </m:r>
                      </m:e>
                      <m:sup>
                        <m:r>
                          <a:rPr lang="en-US" sz="2400" b="0" i="1" smtClean="0">
                            <a:latin typeface="Cambria Math" panose="02040503050406030204" pitchFamily="18" charset="0"/>
                          </a:rPr>
                          <m:t>2</m:t>
                        </m:r>
                      </m:sup>
                    </m:sSup>
                  </m:oMath>
                </a14:m>
                <a:r>
                  <a:rPr lang="vi-VN" sz="2400" dirty="0" smtClean="0">
                    <a:latin typeface="Palatino Linotype" panose="02040502050505030304" pitchFamily="18" charset="0"/>
                  </a:rPr>
                  <a:t> </a:t>
                </a:r>
                <a:r>
                  <a:rPr lang="vi-VN" sz="2400" dirty="0">
                    <a:latin typeface="Palatino Linotype" panose="02040502050505030304" pitchFamily="18" charset="0"/>
                  </a:rPr>
                  <a:t>là 30( kg ). </a:t>
                </a:r>
              </a:p>
            </p:txBody>
          </p:sp>
        </mc:Choice>
        <mc:Fallback>
          <p:sp>
            <p:nvSpPr>
              <p:cNvPr id="8" name="Rectangle 7"/>
              <p:cNvSpPr>
                <a:spLocks noRot="1" noChangeAspect="1" noMove="1" noResize="1" noEditPoints="1" noAdjustHandles="1" noChangeArrowheads="1" noChangeShapeType="1" noTextEdit="1"/>
              </p:cNvSpPr>
              <p:nvPr/>
            </p:nvSpPr>
            <p:spPr>
              <a:xfrm>
                <a:off x="168003" y="242270"/>
                <a:ext cx="11935097" cy="6220998"/>
              </a:xfrm>
              <a:prstGeom prst="rect">
                <a:avLst/>
              </a:prstGeom>
              <a:blipFill>
                <a:blip r:embed="rId2"/>
                <a:stretch>
                  <a:fillRect l="-818" r="-766" b="-1373"/>
                </a:stretch>
              </a:blipFill>
            </p:spPr>
            <p:txBody>
              <a:bodyPr/>
              <a:lstStyle/>
              <a:p>
                <a:r>
                  <a:rPr lang="en-US">
                    <a:noFill/>
                  </a:rPr>
                  <a:t> </a:t>
                </a:r>
              </a:p>
            </p:txBody>
          </p:sp>
        </mc:Fallback>
      </mc:AlternateContent>
      <p:sp>
        <p:nvSpPr>
          <p:cNvPr id="10" name="Rectangle 4"/>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945430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ectangle 2"/>
              <p:cNvSpPr/>
              <p:nvPr/>
            </p:nvSpPr>
            <p:spPr>
              <a:xfrm>
                <a:off x="386740" y="1222560"/>
                <a:ext cx="11652860" cy="1333698"/>
              </a:xfrm>
              <a:prstGeom prst="rect">
                <a:avLst/>
              </a:prstGeom>
            </p:spPr>
            <p:txBody>
              <a:bodyPr wrap="square">
                <a:spAutoFit/>
              </a:bodyPr>
              <a:lstStyle/>
              <a:p>
                <a:pPr>
                  <a:spcAft>
                    <a:spcPts val="0"/>
                  </a:spcAft>
                </a:pPr>
                <a:r>
                  <a:rPr lang="nl-NL" sz="3000" dirty="0">
                    <a:latin typeface="Palatino Linotype" panose="02040502050505030304" pitchFamily="18" charset="0"/>
                    <a:ea typeface="Arial" panose="020B0604020202020204" pitchFamily="34" charset="0"/>
                  </a:rPr>
                  <a:t>b) Ta có </a:t>
                </a:r>
                <a14:m>
                  <m:oMath xmlns:m="http://schemas.openxmlformats.org/officeDocument/2006/math">
                    <m:sSup>
                      <m:sSupPr>
                        <m:ctrlPr>
                          <a:rPr lang="en-US" sz="3000" i="1">
                            <a:latin typeface="Cambria Math" panose="02040503050406030204" pitchFamily="18" charset="0"/>
                            <a:ea typeface="Arial" panose="020B0604020202020204" pitchFamily="34" charset="0"/>
                            <a:cs typeface="Times New Roman" panose="02020603050405020304" pitchFamily="18" charset="0"/>
                          </a:rPr>
                        </m:ctrlPr>
                      </m:sSupPr>
                      <m:e>
                        <m:r>
                          <a:rPr lang="nl-NL" sz="3000" i="1">
                            <a:latin typeface="Cambria Math" panose="02040503050406030204" pitchFamily="18" charset="0"/>
                            <a:ea typeface="Arial" panose="020B0604020202020204" pitchFamily="34" charset="0"/>
                            <a:cs typeface="Times New Roman" panose="02020603050405020304" pitchFamily="18" charset="0"/>
                          </a:rPr>
                          <m:t>𝑦</m:t>
                        </m:r>
                      </m:e>
                      <m:sup>
                        <m:r>
                          <a:rPr lang="nl-NL" sz="3000" i="1">
                            <a:latin typeface="Cambria Math" panose="02040503050406030204" pitchFamily="18" charset="0"/>
                            <a:ea typeface="Arial" panose="020B0604020202020204" pitchFamily="34" charset="0"/>
                            <a:cs typeface="Times New Roman" panose="02020603050405020304" pitchFamily="18" charset="0"/>
                          </a:rPr>
                          <m:t>′</m:t>
                        </m:r>
                      </m:sup>
                    </m:sSup>
                    <m:r>
                      <a:rPr lang="nl-NL" sz="3000" i="1">
                        <a:latin typeface="Cambria Math" panose="02040503050406030204" pitchFamily="18" charset="0"/>
                        <a:ea typeface="Arial" panose="020B0604020202020204" pitchFamily="34" charset="0"/>
                        <a:cs typeface="Times New Roman" panose="02020603050405020304" pitchFamily="18" charset="0"/>
                      </a:rPr>
                      <m:t>=</m:t>
                    </m:r>
                    <m:f>
                      <m:fPr>
                        <m:ctrlPr>
                          <a:rPr lang="en-US" sz="3000" i="1">
                            <a:latin typeface="Cambria Math" panose="02040503050406030204" pitchFamily="18" charset="0"/>
                            <a:ea typeface="Arial" panose="020B0604020202020204" pitchFamily="34" charset="0"/>
                            <a:cs typeface="Times New Roman" panose="02020603050405020304" pitchFamily="18" charset="0"/>
                          </a:rPr>
                        </m:ctrlPr>
                      </m:fPr>
                      <m:num>
                        <m:sSup>
                          <m:sSupPr>
                            <m:ctrlPr>
                              <a:rPr lang="en-US" sz="3000" i="1">
                                <a:latin typeface="Cambria Math" panose="02040503050406030204" pitchFamily="18" charset="0"/>
                                <a:ea typeface="Arial" panose="020B0604020202020204" pitchFamily="34" charset="0"/>
                                <a:cs typeface="Times New Roman" panose="02020603050405020304" pitchFamily="18" charset="0"/>
                              </a:rPr>
                            </m:ctrlPr>
                          </m:sSupPr>
                          <m:e>
                            <m:r>
                              <a:rPr lang="nl-NL" sz="3000" i="1">
                                <a:latin typeface="Cambria Math" panose="02040503050406030204" pitchFamily="18" charset="0"/>
                                <a:ea typeface="Arial" panose="020B0604020202020204" pitchFamily="34" charset="0"/>
                                <a:cs typeface="Times New Roman" panose="02020603050405020304" pitchFamily="18" charset="0"/>
                              </a:rPr>
                              <m:t>𝑥</m:t>
                            </m:r>
                          </m:e>
                          <m:sup>
                            <m:r>
                              <a:rPr lang="nl-NL" sz="3000" i="1">
                                <a:latin typeface="Cambria Math" panose="02040503050406030204" pitchFamily="18" charset="0"/>
                                <a:ea typeface="Arial" panose="020B0604020202020204" pitchFamily="34" charset="0"/>
                                <a:cs typeface="Times New Roman" panose="02020603050405020304" pitchFamily="18" charset="0"/>
                              </a:rPr>
                              <m:t>2</m:t>
                            </m:r>
                          </m:sup>
                        </m:sSup>
                        <m:r>
                          <a:rPr lang="nl-NL" sz="3000" i="1">
                            <a:latin typeface="Cambria Math" panose="02040503050406030204" pitchFamily="18" charset="0"/>
                            <a:ea typeface="Arial" panose="020B0604020202020204" pitchFamily="34" charset="0"/>
                            <a:cs typeface="Times New Roman" panose="02020603050405020304" pitchFamily="18" charset="0"/>
                          </a:rPr>
                          <m:t>−2</m:t>
                        </m:r>
                        <m:r>
                          <a:rPr lang="nl-NL" sz="3000" i="1">
                            <a:latin typeface="Cambria Math" panose="02040503050406030204" pitchFamily="18" charset="0"/>
                            <a:ea typeface="Arial" panose="020B0604020202020204" pitchFamily="34" charset="0"/>
                            <a:cs typeface="Times New Roman" panose="02020603050405020304" pitchFamily="18" charset="0"/>
                          </a:rPr>
                          <m:t>𝑥</m:t>
                        </m:r>
                      </m:num>
                      <m:den>
                        <m:sSup>
                          <m:sSupPr>
                            <m:ctrlPr>
                              <a:rPr lang="en-US" sz="3000" i="1">
                                <a:latin typeface="Cambria Math" panose="02040503050406030204" pitchFamily="18" charset="0"/>
                                <a:ea typeface="Arial" panose="020B0604020202020204" pitchFamily="34" charset="0"/>
                                <a:cs typeface="Times New Roman" panose="02020603050405020304" pitchFamily="18" charset="0"/>
                              </a:rPr>
                            </m:ctrlPr>
                          </m:sSupPr>
                          <m:e>
                            <m:r>
                              <a:rPr lang="nl-NL" sz="3000" i="1">
                                <a:latin typeface="Cambria Math" panose="02040503050406030204" pitchFamily="18" charset="0"/>
                                <a:ea typeface="Arial" panose="020B0604020202020204" pitchFamily="34" charset="0"/>
                                <a:cs typeface="Times New Roman" panose="02020603050405020304" pitchFamily="18" charset="0"/>
                              </a:rPr>
                              <m:t>(</m:t>
                            </m:r>
                            <m:r>
                              <a:rPr lang="nl-NL" sz="3000" i="1">
                                <a:latin typeface="Cambria Math" panose="02040503050406030204" pitchFamily="18" charset="0"/>
                                <a:ea typeface="Arial" panose="020B0604020202020204" pitchFamily="34" charset="0"/>
                                <a:cs typeface="Times New Roman" panose="02020603050405020304" pitchFamily="18" charset="0"/>
                              </a:rPr>
                              <m:t>𝑥</m:t>
                            </m:r>
                            <m:r>
                              <a:rPr lang="nl-NL" sz="3000" i="1">
                                <a:latin typeface="Cambria Math" panose="02040503050406030204" pitchFamily="18" charset="0"/>
                                <a:ea typeface="Arial" panose="020B0604020202020204" pitchFamily="34" charset="0"/>
                                <a:cs typeface="Times New Roman" panose="02020603050405020304" pitchFamily="18" charset="0"/>
                              </a:rPr>
                              <m:t>−1)</m:t>
                            </m:r>
                          </m:e>
                          <m:sup>
                            <m:r>
                              <a:rPr lang="nl-NL" sz="3000" i="1">
                                <a:latin typeface="Cambria Math" panose="02040503050406030204" pitchFamily="18" charset="0"/>
                                <a:ea typeface="Arial" panose="020B0604020202020204" pitchFamily="34" charset="0"/>
                                <a:cs typeface="Times New Roman" panose="02020603050405020304" pitchFamily="18" charset="0"/>
                              </a:rPr>
                              <m:t>2</m:t>
                            </m:r>
                          </m:sup>
                        </m:sSup>
                      </m:den>
                    </m:f>
                  </m:oMath>
                </a14:m>
                <a:r>
                  <a:rPr lang="nl-NL" sz="3000" dirty="0">
                    <a:latin typeface="Palatino Linotype" panose="02040502050505030304" pitchFamily="18" charset="0"/>
                    <a:ea typeface="Calibri" panose="020F0502020204030204" pitchFamily="34" charset="0"/>
                  </a:rPr>
                  <a:t>. </a:t>
                </a:r>
                <a:endParaRPr lang="nl-NL" sz="3000" dirty="0" smtClean="0">
                  <a:latin typeface="Palatino Linotype" panose="02040502050505030304" pitchFamily="18" charset="0"/>
                  <a:ea typeface="Calibri" panose="020F0502020204030204" pitchFamily="34" charset="0"/>
                </a:endParaRPr>
              </a:p>
              <a:p>
                <a:pPr>
                  <a:spcAft>
                    <a:spcPts val="0"/>
                  </a:spcAft>
                </a:pPr>
                <a:r>
                  <a:rPr lang="nl-NL" sz="3000" dirty="0" smtClean="0">
                    <a:latin typeface="Palatino Linotype" panose="02040502050505030304" pitchFamily="18" charset="0"/>
                    <a:ea typeface="Calibri" panose="020F0502020204030204" pitchFamily="34" charset="0"/>
                  </a:rPr>
                  <a:t>Suy </a:t>
                </a:r>
                <a:r>
                  <a:rPr lang="nl-NL" sz="3000" dirty="0">
                    <a:latin typeface="Palatino Linotype" panose="02040502050505030304" pitchFamily="18" charset="0"/>
                    <a:ea typeface="Calibri" panose="020F0502020204030204" pitchFamily="34" charset="0"/>
                  </a:rPr>
                  <a:t>ra </a:t>
                </a:r>
                <a14:m>
                  <m:oMath xmlns:m="http://schemas.openxmlformats.org/officeDocument/2006/math">
                    <m:r>
                      <a:rPr lang="en-US" sz="3000" i="1">
                        <a:solidFill>
                          <a:srgbClr val="000000"/>
                        </a:solidFill>
                        <a:latin typeface="Cambria Math" panose="02040503050406030204" pitchFamily="18" charset="0"/>
                        <a:ea typeface="Times New Roman" panose="02020603050405020304" pitchFamily="18" charset="0"/>
                      </a:rPr>
                      <m:t>𝑦</m:t>
                    </m:r>
                    <m:r>
                      <a:rPr lang="en-US" sz="3000" i="1">
                        <a:solidFill>
                          <a:srgbClr val="000000"/>
                        </a:solidFill>
                        <a:latin typeface="Cambria Math" panose="02040503050406030204" pitchFamily="18" charset="0"/>
                        <a:ea typeface="Times New Roman" panose="02020603050405020304" pitchFamily="18" charset="0"/>
                      </a:rPr>
                      <m:t>′=0 </m:t>
                    </m:r>
                  </m:oMath>
                </a14:m>
                <a:r>
                  <a:rPr lang="nl-NL" sz="3000" dirty="0">
                    <a:latin typeface="Palatino Linotype" panose="02040502050505030304" pitchFamily="18" charset="0"/>
                    <a:ea typeface="Arial" panose="020B0604020202020204" pitchFamily="34" charset="0"/>
                  </a:rPr>
                  <a:t> có hai nghiệm phân biệt </a:t>
                </a:r>
                <a14:m>
                  <m:oMath xmlns:m="http://schemas.openxmlformats.org/officeDocument/2006/math">
                    <m:r>
                      <a:rPr lang="en-US" sz="3000" i="1">
                        <a:latin typeface="Cambria Math" panose="02040503050406030204" pitchFamily="18" charset="0"/>
                        <a:ea typeface="Arial" panose="020B0604020202020204" pitchFamily="34" charset="0"/>
                        <a:cs typeface="Times New Roman" panose="02020603050405020304" pitchFamily="18" charset="0"/>
                      </a:rPr>
                      <m:t>𝑥</m:t>
                    </m:r>
                    <m:r>
                      <a:rPr lang="en-US" sz="3000" i="1">
                        <a:latin typeface="Cambria Math" panose="02040503050406030204" pitchFamily="18" charset="0"/>
                        <a:ea typeface="Arial" panose="020B0604020202020204" pitchFamily="34" charset="0"/>
                        <a:cs typeface="Times New Roman" panose="02020603050405020304" pitchFamily="18" charset="0"/>
                      </a:rPr>
                      <m:t>=0;</m:t>
                    </m:r>
                    <m:r>
                      <a:rPr lang="en-US" sz="3000" i="1">
                        <a:latin typeface="Cambria Math" panose="02040503050406030204" pitchFamily="18" charset="0"/>
                        <a:ea typeface="Arial" panose="020B0604020202020204" pitchFamily="34" charset="0"/>
                        <a:cs typeface="Times New Roman" panose="02020603050405020304" pitchFamily="18" charset="0"/>
                      </a:rPr>
                      <m:t>𝑥</m:t>
                    </m:r>
                    <m:r>
                      <a:rPr lang="en-US" sz="3000" i="1">
                        <a:latin typeface="Cambria Math" panose="02040503050406030204" pitchFamily="18" charset="0"/>
                        <a:ea typeface="Arial" panose="020B0604020202020204" pitchFamily="34" charset="0"/>
                        <a:cs typeface="Times New Roman" panose="02020603050405020304" pitchFamily="18" charset="0"/>
                      </a:rPr>
                      <m:t>=2</m:t>
                    </m:r>
                  </m:oMath>
                </a14:m>
                <a:r>
                  <a:rPr lang="nl-NL" sz="3000" dirty="0">
                    <a:latin typeface="Palatino Linotype" panose="02040502050505030304" pitchFamily="18" charset="0"/>
                    <a:ea typeface="Arial" panose="020B0604020202020204" pitchFamily="34" charset="0"/>
                  </a:rPr>
                  <a:t>. </a:t>
                </a:r>
                <a:r>
                  <a:rPr lang="en-US" sz="3000" b="1" dirty="0">
                    <a:solidFill>
                      <a:srgbClr val="FF0000"/>
                    </a:solidFill>
                    <a:latin typeface="Palatino Linotype" panose="02040502050505030304" pitchFamily="18" charset="0"/>
                    <a:ea typeface="Arial" panose="020B0604020202020204" pitchFamily="34" charset="0"/>
                  </a:rPr>
                  <a:t>(</a:t>
                </a:r>
                <a:r>
                  <a:rPr lang="en-US" sz="3000" b="1" dirty="0" err="1">
                    <a:solidFill>
                      <a:srgbClr val="FF0000"/>
                    </a:solidFill>
                    <a:latin typeface="Palatino Linotype" panose="02040502050505030304" pitchFamily="18" charset="0"/>
                    <a:ea typeface="Arial" panose="020B0604020202020204" pitchFamily="34" charset="0"/>
                  </a:rPr>
                  <a:t>Đúng</a:t>
                </a:r>
                <a:r>
                  <a:rPr lang="en-US" sz="3000" b="1" dirty="0">
                    <a:solidFill>
                      <a:srgbClr val="FF0000"/>
                    </a:solidFill>
                    <a:latin typeface="Palatino Linotype" panose="02040502050505030304" pitchFamily="18" charset="0"/>
                    <a:ea typeface="Arial" panose="020B0604020202020204" pitchFamily="34" charset="0"/>
                  </a:rPr>
                  <a:t>) </a:t>
                </a:r>
                <a:endParaRPr lang="en-US" sz="3000" b="1" dirty="0">
                  <a:effectLst/>
                  <a:latin typeface="Palatino Linotype" panose="0204050205050503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86740" y="1222560"/>
                <a:ext cx="11652860" cy="1333698"/>
              </a:xfrm>
              <a:prstGeom prst="rect">
                <a:avLst/>
              </a:prstGeom>
              <a:blipFill>
                <a:blip r:embed="rId3"/>
                <a:stretch>
                  <a:fillRect l="-1203" b="-1376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Rectangle 3"/>
              <p:cNvSpPr/>
              <p:nvPr/>
            </p:nvSpPr>
            <p:spPr>
              <a:xfrm>
                <a:off x="386740" y="240973"/>
                <a:ext cx="8450134" cy="1022459"/>
              </a:xfrm>
              <a:prstGeom prst="rect">
                <a:avLst/>
              </a:prstGeom>
            </p:spPr>
            <p:txBody>
              <a:bodyPr wrap="none">
                <a:spAutoFit/>
              </a:bodyPr>
              <a:lstStyle/>
              <a:p>
                <a:r>
                  <a:rPr lang="en-US" sz="3000" b="1" dirty="0" smtClean="0">
                    <a:latin typeface="Palatino Linotype" panose="02040502050505030304" pitchFamily="18" charset="0"/>
                  </a:rPr>
                  <a:t>Câu 1.</a:t>
                </a:r>
              </a:p>
              <a:p>
                <a:r>
                  <a:rPr lang="vi-VN" sz="3000" dirty="0" smtClean="0">
                    <a:latin typeface="Palatino Linotype" panose="02040502050505030304" pitchFamily="18" charset="0"/>
                  </a:rPr>
                  <a:t>a) Tập xác định của hàm số là </a:t>
                </a:r>
                <a14:m>
                  <m:oMath xmlns:m="http://schemas.openxmlformats.org/officeDocument/2006/math">
                    <m:r>
                      <a:rPr lang="en-US" sz="3000" i="1">
                        <a:latin typeface="Cambria Math" panose="02040503050406030204" pitchFamily="18" charset="0"/>
                      </a:rPr>
                      <m:t>𝐷</m:t>
                    </m:r>
                    <m:r>
                      <a:rPr lang="en-US" sz="3000" i="1">
                        <a:latin typeface="Cambria Math" panose="02040503050406030204" pitchFamily="18" charset="0"/>
                      </a:rPr>
                      <m:t>=</m:t>
                    </m:r>
                    <m:r>
                      <a:rPr lang="en-US" sz="3000" i="1">
                        <a:latin typeface="Cambria Math" panose="02040503050406030204" pitchFamily="18" charset="0"/>
                      </a:rPr>
                      <m:t>𝑅</m:t>
                    </m:r>
                    <m:r>
                      <a:rPr lang="en-US" sz="3000" i="1">
                        <a:latin typeface="Cambria Math" panose="02040503050406030204" pitchFamily="18" charset="0"/>
                      </a:rPr>
                      <m:t>\</m:t>
                    </m:r>
                    <m:d>
                      <m:dPr>
                        <m:begChr m:val="{"/>
                        <m:endChr m:val="}"/>
                        <m:ctrlPr>
                          <a:rPr lang="en-US" sz="3000" i="1">
                            <a:latin typeface="Cambria Math" panose="02040503050406030204" pitchFamily="18" charset="0"/>
                          </a:rPr>
                        </m:ctrlPr>
                      </m:dPr>
                      <m:e>
                        <m:r>
                          <a:rPr lang="en-US" sz="3000" i="1">
                            <a:latin typeface="Cambria Math" panose="02040503050406030204" pitchFamily="18" charset="0"/>
                          </a:rPr>
                          <m:t>1</m:t>
                        </m:r>
                      </m:e>
                    </m:d>
                    <m:r>
                      <a:rPr lang="en-US" sz="3000" i="1">
                        <a:latin typeface="Cambria Math" panose="02040503050406030204" pitchFamily="18" charset="0"/>
                      </a:rPr>
                      <m:t>.</m:t>
                    </m:r>
                    <m:r>
                      <a:rPr lang="en-US" sz="3000" b="0" i="1" smtClean="0">
                        <a:latin typeface="Cambria Math" panose="02040503050406030204" pitchFamily="18" charset="0"/>
                      </a:rPr>
                      <m:t> </m:t>
                    </m:r>
                    <m:r>
                      <m:rPr>
                        <m:nor/>
                      </m:rPr>
                      <a:rPr lang="en-US" sz="3000" b="1" dirty="0">
                        <a:solidFill>
                          <a:srgbClr val="FF0000"/>
                        </a:solidFill>
                        <a:latin typeface="Palatino Linotype" panose="02040502050505030304" pitchFamily="18" charset="0"/>
                        <a:ea typeface="Arial" panose="020B0604020202020204" pitchFamily="34" charset="0"/>
                      </a:rPr>
                      <m:t>(Đú</m:t>
                    </m:r>
                    <m:r>
                      <m:rPr>
                        <m:nor/>
                      </m:rPr>
                      <a:rPr lang="en-US" sz="3000" b="1" dirty="0">
                        <a:solidFill>
                          <a:srgbClr val="FF0000"/>
                        </a:solidFill>
                        <a:latin typeface="Palatino Linotype" panose="02040502050505030304" pitchFamily="18" charset="0"/>
                        <a:ea typeface="Arial" panose="020B0604020202020204" pitchFamily="34" charset="0"/>
                      </a:rPr>
                      <m:t>ng</m:t>
                    </m:r>
                    <m:r>
                      <m:rPr>
                        <m:nor/>
                      </m:rPr>
                      <a:rPr lang="en-US" sz="3000" b="1" dirty="0">
                        <a:solidFill>
                          <a:srgbClr val="FF0000"/>
                        </a:solidFill>
                        <a:latin typeface="Palatino Linotype" panose="02040502050505030304" pitchFamily="18" charset="0"/>
                        <a:ea typeface="Arial" panose="020B0604020202020204" pitchFamily="34" charset="0"/>
                      </a:rPr>
                      <m:t>)</m:t>
                    </m:r>
                  </m:oMath>
                </a14:m>
                <a:endParaRPr lang="en-US" sz="3000" b="1" i="1" dirty="0">
                  <a:solidFill>
                    <a:srgbClr val="FF0000"/>
                  </a:solidFill>
                  <a:latin typeface="Palatino Linotype" panose="02040502050505030304" pitchFamily="18" charset="0"/>
                </a:endParaRPr>
              </a:p>
            </p:txBody>
          </p:sp>
        </mc:Choice>
        <mc:Fallback>
          <p:sp>
            <p:nvSpPr>
              <p:cNvPr id="4" name="Rectangle 3"/>
              <p:cNvSpPr>
                <a:spLocks noRot="1" noChangeAspect="1" noMove="1" noResize="1" noEditPoints="1" noAdjustHandles="1" noChangeArrowheads="1" noChangeShapeType="1" noTextEdit="1"/>
              </p:cNvSpPr>
              <p:nvPr/>
            </p:nvSpPr>
            <p:spPr>
              <a:xfrm>
                <a:off x="386740" y="240973"/>
                <a:ext cx="8450134" cy="1022459"/>
              </a:xfrm>
              <a:prstGeom prst="rect">
                <a:avLst/>
              </a:prstGeom>
              <a:blipFill>
                <a:blip r:embed="rId4"/>
                <a:stretch>
                  <a:fillRect l="-1658" t="-7784" b="-1796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Rectangle 4"/>
              <p:cNvSpPr/>
              <p:nvPr/>
            </p:nvSpPr>
            <p:spPr>
              <a:xfrm>
                <a:off x="691033" y="5931640"/>
                <a:ext cx="6943952" cy="553998"/>
              </a:xfrm>
              <a:prstGeom prst="rect">
                <a:avLst/>
              </a:prstGeom>
            </p:spPr>
            <p:txBody>
              <a:bodyPr wrap="none">
                <a:spAutoFit/>
              </a:bodyPr>
              <a:lstStyle/>
              <a:p>
                <a:r>
                  <a:rPr lang="en-US" sz="3000" dirty="0" smtClean="0">
                    <a:latin typeface="Palatino Linotype" panose="02040502050505030304" pitchFamily="18" charset="0"/>
                  </a:rPr>
                  <a:t>d) </a:t>
                </a:r>
                <a:r>
                  <a:rPr lang="vi-VN" sz="3000" dirty="0" smtClean="0">
                    <a:latin typeface="Palatino Linotype" panose="02040502050505030304" pitchFamily="18" charset="0"/>
                  </a:rPr>
                  <a:t>Hàm </a:t>
                </a:r>
                <a:r>
                  <a:rPr lang="vi-VN" sz="3000" dirty="0">
                    <a:latin typeface="Palatino Linotype" panose="02040502050505030304" pitchFamily="18" charset="0"/>
                  </a:rPr>
                  <a:t>số đạt cực đại tại</a:t>
                </a:r>
                <a:r>
                  <a:rPr lang="en-US" sz="3000" dirty="0">
                    <a:latin typeface="Palatino Linotype" panose="02040502050505030304" pitchFamily="18" charset="0"/>
                  </a:rPr>
                  <a:t> </a:t>
                </a:r>
                <a14:m>
                  <m:oMath xmlns:m="http://schemas.openxmlformats.org/officeDocument/2006/math">
                    <m:r>
                      <a:rPr lang="en-US" sz="3000" i="1">
                        <a:latin typeface="Cambria Math" panose="02040503050406030204" pitchFamily="18" charset="0"/>
                      </a:rPr>
                      <m:t>𝑥</m:t>
                    </m:r>
                    <m:r>
                      <a:rPr lang="en-US" sz="3000" i="1">
                        <a:latin typeface="Cambria Math" panose="02040503050406030204" pitchFamily="18" charset="0"/>
                      </a:rPr>
                      <m:t>=0</m:t>
                    </m:r>
                  </m:oMath>
                </a14:m>
                <a:r>
                  <a:rPr lang="vi-VN" sz="3000" dirty="0" smtClean="0">
                    <a:latin typeface="Palatino Linotype" panose="02040502050505030304" pitchFamily="18" charset="0"/>
                  </a:rPr>
                  <a:t>.</a:t>
                </a:r>
                <a:r>
                  <a:rPr lang="en-US" sz="3000" dirty="0" smtClean="0">
                    <a:latin typeface="Palatino Linotype" panose="02040502050505030304" pitchFamily="18" charset="0"/>
                  </a:rPr>
                  <a:t> </a:t>
                </a:r>
                <a:r>
                  <a:rPr lang="en-US" sz="3000" b="1" dirty="0" smtClean="0">
                    <a:solidFill>
                      <a:srgbClr val="FF0000"/>
                    </a:solidFill>
                    <a:latin typeface="Palatino Linotype" panose="02040502050505030304" pitchFamily="18" charset="0"/>
                  </a:rPr>
                  <a:t>(</a:t>
                </a:r>
                <a:r>
                  <a:rPr lang="en-US" sz="3000" b="1" dirty="0" err="1" smtClean="0">
                    <a:solidFill>
                      <a:srgbClr val="FF0000"/>
                    </a:solidFill>
                    <a:latin typeface="Palatino Linotype" panose="02040502050505030304" pitchFamily="18" charset="0"/>
                  </a:rPr>
                  <a:t>Đúng</a:t>
                </a:r>
                <a:r>
                  <a:rPr lang="en-US" sz="3000" b="1" dirty="0" smtClean="0">
                    <a:solidFill>
                      <a:srgbClr val="FF0000"/>
                    </a:solidFill>
                    <a:latin typeface="Palatino Linotype" panose="02040502050505030304" pitchFamily="18" charset="0"/>
                  </a:rPr>
                  <a:t>)</a:t>
                </a:r>
                <a:endParaRPr lang="vi-VN" sz="3000" b="1" dirty="0">
                  <a:solidFill>
                    <a:srgbClr val="FF0000"/>
                  </a:solidFill>
                  <a:latin typeface="Palatino Linotype" panose="02040502050505030304" pitchFamily="18" charset="0"/>
                </a:endParaRPr>
              </a:p>
            </p:txBody>
          </p:sp>
        </mc:Choice>
        <mc:Fallback>
          <p:sp>
            <p:nvSpPr>
              <p:cNvPr id="5" name="Rectangle 4"/>
              <p:cNvSpPr>
                <a:spLocks noRot="1" noChangeAspect="1" noMove="1" noResize="1" noEditPoints="1" noAdjustHandles="1" noChangeArrowheads="1" noChangeShapeType="1" noTextEdit="1"/>
              </p:cNvSpPr>
              <p:nvPr/>
            </p:nvSpPr>
            <p:spPr>
              <a:xfrm>
                <a:off x="691033" y="5931640"/>
                <a:ext cx="6943952" cy="553998"/>
              </a:xfrm>
              <a:prstGeom prst="rect">
                <a:avLst/>
              </a:prstGeom>
              <a:blipFill>
                <a:blip r:embed="rId5"/>
                <a:stretch>
                  <a:fillRect l="-2019" t="-13187" r="-1141" b="-34066"/>
                </a:stretch>
              </a:blipFill>
            </p:spPr>
            <p:txBody>
              <a:bodyPr/>
              <a:lstStyle/>
              <a:p>
                <a:r>
                  <a:rPr lang="en-US">
                    <a:noFill/>
                  </a:rPr>
                  <a:t> </a:t>
                </a:r>
              </a:p>
            </p:txBody>
          </p:sp>
        </mc:Fallback>
      </mc:AlternateContent>
      <p:pic>
        <p:nvPicPr>
          <p:cNvPr id="6" name="Picture 5"/>
          <p:cNvPicPr>
            <a:picLocks noChangeAspect="1"/>
          </p:cNvPicPr>
          <p:nvPr/>
        </p:nvPicPr>
        <p:blipFill>
          <a:blip r:embed="rId6"/>
          <a:stretch>
            <a:fillRect/>
          </a:stretch>
        </p:blipFill>
        <p:spPr>
          <a:xfrm>
            <a:off x="2140249" y="3222099"/>
            <a:ext cx="8145841" cy="2440663"/>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386740" y="2668101"/>
                <a:ext cx="10542310" cy="553998"/>
              </a:xfrm>
              <a:prstGeom prst="rect">
                <a:avLst/>
              </a:prstGeom>
            </p:spPr>
            <p:txBody>
              <a:bodyPr wrap="none">
                <a:spAutoFit/>
              </a:bodyPr>
              <a:lstStyle/>
              <a:p>
                <a:r>
                  <a:rPr lang="vi-VN" sz="3000" dirty="0">
                    <a:latin typeface="Palatino Linotype" panose="02040502050505030304" pitchFamily="18" charset="0"/>
                  </a:rPr>
                  <a:t>c) Hàm số đồng biến trên mỗi khoảng </a:t>
                </a:r>
                <a14:m>
                  <m:oMath xmlns:m="http://schemas.openxmlformats.org/officeDocument/2006/math">
                    <m:d>
                      <m:dPr>
                        <m:ctrlPr>
                          <a:rPr lang="vi-VN" sz="3000" i="1">
                            <a:latin typeface="Cambria Math" panose="02040503050406030204" pitchFamily="18" charset="0"/>
                          </a:rPr>
                        </m:ctrlPr>
                      </m:dPr>
                      <m:e>
                        <m:r>
                          <a:rPr lang="en-US" sz="3000" i="1">
                            <a:latin typeface="Cambria Math" panose="02040503050406030204" pitchFamily="18" charset="0"/>
                          </a:rPr>
                          <m:t>0;1</m:t>
                        </m:r>
                      </m:e>
                    </m:d>
                    <m:r>
                      <a:rPr lang="en-US" sz="3000" i="1">
                        <a:latin typeface="Cambria Math" panose="02040503050406030204" pitchFamily="18" charset="0"/>
                      </a:rPr>
                      <m:t> </m:t>
                    </m:r>
                  </m:oMath>
                </a14:m>
                <a:r>
                  <a:rPr lang="vi-VN" sz="3000" dirty="0">
                    <a:latin typeface="Palatino Linotype" panose="02040502050505030304" pitchFamily="18" charset="0"/>
                  </a:rPr>
                  <a:t>và </a:t>
                </a:r>
                <a14:m>
                  <m:oMath xmlns:m="http://schemas.openxmlformats.org/officeDocument/2006/math">
                    <m:d>
                      <m:dPr>
                        <m:ctrlPr>
                          <a:rPr lang="vi-VN" sz="3000" i="1">
                            <a:latin typeface="Cambria Math" panose="02040503050406030204" pitchFamily="18" charset="0"/>
                          </a:rPr>
                        </m:ctrlPr>
                      </m:dPr>
                      <m:e>
                        <m:r>
                          <a:rPr lang="en-US" sz="3000" i="1">
                            <a:latin typeface="Cambria Math" panose="02040503050406030204" pitchFamily="18" charset="0"/>
                          </a:rPr>
                          <m:t>2;+</m:t>
                        </m:r>
                        <m:r>
                          <a:rPr lang="en-US" sz="3000" i="1">
                            <a:latin typeface="Cambria Math" panose="02040503050406030204" pitchFamily="18" charset="0"/>
                            <a:ea typeface="Cambria Math" panose="02040503050406030204" pitchFamily="18" charset="0"/>
                          </a:rPr>
                          <m:t>∞</m:t>
                        </m:r>
                      </m:e>
                    </m:d>
                  </m:oMath>
                </a14:m>
                <a:r>
                  <a:rPr lang="en-US" sz="3000" dirty="0" smtClean="0">
                    <a:latin typeface="Palatino Linotype" panose="02040502050505030304" pitchFamily="18" charset="0"/>
                  </a:rPr>
                  <a:t>. </a:t>
                </a:r>
                <a:r>
                  <a:rPr lang="en-US" sz="3000" b="1" dirty="0" smtClean="0">
                    <a:solidFill>
                      <a:srgbClr val="FF0000"/>
                    </a:solidFill>
                    <a:latin typeface="Palatino Linotype" panose="02040502050505030304" pitchFamily="18" charset="0"/>
                  </a:rPr>
                  <a:t>(Sai)</a:t>
                </a:r>
                <a:endParaRPr lang="vi-VN" sz="3000" b="1" dirty="0">
                  <a:solidFill>
                    <a:srgbClr val="FF0000"/>
                  </a:solidFill>
                  <a:latin typeface="Palatino Linotype" panose="02040502050505030304" pitchFamily="18" charset="0"/>
                </a:endParaRPr>
              </a:p>
            </p:txBody>
          </p:sp>
        </mc:Choice>
        <mc:Fallback>
          <p:sp>
            <p:nvSpPr>
              <p:cNvPr id="7" name="Rectangle 6"/>
              <p:cNvSpPr>
                <a:spLocks noRot="1" noChangeAspect="1" noMove="1" noResize="1" noEditPoints="1" noAdjustHandles="1" noChangeArrowheads="1" noChangeShapeType="1" noTextEdit="1"/>
              </p:cNvSpPr>
              <p:nvPr/>
            </p:nvSpPr>
            <p:spPr>
              <a:xfrm>
                <a:off x="386740" y="2668101"/>
                <a:ext cx="10542310" cy="553998"/>
              </a:xfrm>
              <a:prstGeom prst="rect">
                <a:avLst/>
              </a:prstGeom>
              <a:blipFill>
                <a:blip r:embed="rId7"/>
                <a:stretch>
                  <a:fillRect l="-1329" t="-13187" r="-462" b="-34066"/>
                </a:stretch>
              </a:blipFill>
            </p:spPr>
            <p:txBody>
              <a:bodyPr/>
              <a:lstStyle/>
              <a:p>
                <a:r>
                  <a:rPr lang="en-US">
                    <a:noFill/>
                  </a:rPr>
                  <a:t> </a:t>
                </a:r>
              </a:p>
            </p:txBody>
          </p:sp>
        </mc:Fallback>
      </mc:AlternateContent>
    </p:spTree>
    <p:extLst>
      <p:ext uri="{BB962C8B-B14F-4D97-AF65-F5344CB8AC3E}">
        <p14:creationId xmlns:p14="http://schemas.microsoft.com/office/powerpoint/2010/main" val="414469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4"/>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249"/>
                                          </p:stCondLst>
                                        </p:cTn>
                                        <p:tgtEl>
                                          <p:spTgt spid="3"/>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250" fill="hold"/>
                                        <p:tgtEl>
                                          <p:spTgt spid="7"/>
                                        </p:tgtEl>
                                        <p:attrNameLst>
                                          <p:attrName>ppt_x</p:attrName>
                                        </p:attrNameLst>
                                      </p:cBhvr>
                                      <p:tavLst>
                                        <p:tav tm="0">
                                          <p:val>
                                            <p:strVal val="#ppt_x"/>
                                          </p:val>
                                        </p:tav>
                                        <p:tav tm="100000">
                                          <p:val>
                                            <p:strVal val="#ppt_x"/>
                                          </p:val>
                                        </p:tav>
                                      </p:tavLst>
                                    </p:anim>
                                    <p:anim calcmode="lin" valueType="num">
                                      <p:cBhvr additive="base">
                                        <p:cTn id="16" dur="250" fill="hold"/>
                                        <p:tgtEl>
                                          <p:spTgt spid="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2" name="chimes.wav"/>
                                        </p:tgtEl>
                                      </p:cMediaNode>
                                    </p:audio>
                                  </p:subTnLst>
                                </p:cTn>
                              </p:par>
                              <p:par>
                                <p:cTn id="17" presetID="2" presetClass="entr" presetSubtype="4"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250" fill="hold"/>
                                        <p:tgtEl>
                                          <p:spTgt spid="6"/>
                                        </p:tgtEl>
                                        <p:attrNameLst>
                                          <p:attrName>ppt_x</p:attrName>
                                        </p:attrNameLst>
                                      </p:cBhvr>
                                      <p:tavLst>
                                        <p:tav tm="0">
                                          <p:val>
                                            <p:strVal val="#ppt_x"/>
                                          </p:val>
                                        </p:tav>
                                        <p:tav tm="100000">
                                          <p:val>
                                            <p:strVal val="#ppt_x"/>
                                          </p:val>
                                        </p:tav>
                                      </p:tavLst>
                                    </p:anim>
                                    <p:anim calcmode="lin" valueType="num">
                                      <p:cBhvr additive="base">
                                        <p:cTn id="20" dur="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250"/>
                                        <p:tgtEl>
                                          <p:spTgt spid="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152400" y="458896"/>
                <a:ext cx="11633200" cy="1938992"/>
              </a:xfrm>
              <a:prstGeom prst="rect">
                <a:avLst/>
              </a:prstGeom>
            </p:spPr>
            <p:txBody>
              <a:bodyPr wrap="square">
                <a:spAutoFit/>
              </a:bodyPr>
              <a:lstStyle/>
              <a:p>
                <a:r>
                  <a:rPr lang="en-US" sz="3000" b="1" dirty="0" smtClean="0">
                    <a:latin typeface="Palatino Linotype" panose="02040502050505030304" pitchFamily="18" charset="0"/>
                  </a:rPr>
                  <a:t>Câu 2.</a:t>
                </a:r>
              </a:p>
              <a:p>
                <a:pPr marL="342900" indent="-342900">
                  <a:buAutoNum type="alphaLcParenR"/>
                </a:pPr>
                <a:r>
                  <a:rPr lang="vi-VN" sz="3000" dirty="0" smtClean="0">
                    <a:latin typeface="Palatino Linotype" panose="02040502050505030304" pitchFamily="18" charset="0"/>
                  </a:rPr>
                  <a:t>Khi </a:t>
                </a:r>
                <a:r>
                  <a:rPr lang="vi-VN" sz="3000" dirty="0">
                    <a:latin typeface="Palatino Linotype" panose="02040502050505030304" pitchFamily="18" charset="0"/>
                  </a:rPr>
                  <a:t>thả vào hồ 20 con cá trên mỗi mét vuông diện tích mặt hồ thì sau một vụ mỗi con cá cân nặng trung bình </a:t>
                </a:r>
                <a14:m>
                  <m:oMath xmlns:m="http://schemas.openxmlformats.org/officeDocument/2006/math">
                    <m:r>
                      <a:rPr lang="en-US" sz="3000" b="0" i="1" smtClean="0">
                        <a:latin typeface="Cambria Math" panose="02040503050406030204" pitchFamily="18" charset="0"/>
                      </a:rPr>
                      <m:t>480−20.20=80</m:t>
                    </m:r>
                    <m:r>
                      <a:rPr lang="en-US" sz="3000" b="0" i="0" smtClean="0">
                        <a:latin typeface="Cambria Math" panose="02040503050406030204" pitchFamily="18" charset="0"/>
                      </a:rPr>
                      <m:t> </m:t>
                    </m:r>
                  </m:oMath>
                </a14:m>
                <a:r>
                  <a:rPr lang="vi-VN" sz="3000" dirty="0" smtClean="0">
                    <a:latin typeface="Palatino Linotype" panose="02040502050505030304" pitchFamily="18" charset="0"/>
                  </a:rPr>
                  <a:t>(g).</a:t>
                </a:r>
                <a:r>
                  <a:rPr lang="en-US" sz="3000" dirty="0" smtClean="0">
                    <a:latin typeface="Palatino Linotype" panose="02040502050505030304" pitchFamily="18" charset="0"/>
                  </a:rPr>
                  <a:t> </a:t>
                </a:r>
                <a:r>
                  <a:rPr lang="en-US" sz="3000" b="1" dirty="0" smtClean="0">
                    <a:solidFill>
                      <a:srgbClr val="FF0000"/>
                    </a:solidFill>
                    <a:latin typeface="Palatino Linotype" panose="02040502050505030304" pitchFamily="18" charset="0"/>
                  </a:rPr>
                  <a:t>(Sai)</a:t>
                </a:r>
              </a:p>
            </p:txBody>
          </p:sp>
        </mc:Choice>
        <mc:Fallback>
          <p:sp>
            <p:nvSpPr>
              <p:cNvPr id="2" name="Rectangle 1"/>
              <p:cNvSpPr>
                <a:spLocks noRot="1" noChangeAspect="1" noMove="1" noResize="1" noEditPoints="1" noAdjustHandles="1" noChangeArrowheads="1" noChangeShapeType="1" noTextEdit="1"/>
              </p:cNvSpPr>
              <p:nvPr/>
            </p:nvSpPr>
            <p:spPr>
              <a:xfrm>
                <a:off x="152400" y="458896"/>
                <a:ext cx="11633200" cy="1938992"/>
              </a:xfrm>
              <a:prstGeom prst="rect">
                <a:avLst/>
              </a:prstGeom>
              <a:blipFill>
                <a:blip r:embed="rId3"/>
                <a:stretch>
                  <a:fillRect l="-1468" t="-4088" r="-577" b="-88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Rectangle 2"/>
              <p:cNvSpPr/>
              <p:nvPr/>
            </p:nvSpPr>
            <p:spPr>
              <a:xfrm>
                <a:off x="330200" y="2627905"/>
                <a:ext cx="11557000" cy="1477328"/>
              </a:xfrm>
              <a:prstGeom prst="rect">
                <a:avLst/>
              </a:prstGeom>
            </p:spPr>
            <p:txBody>
              <a:bodyPr wrap="square">
                <a:spAutoFit/>
              </a:bodyPr>
              <a:lstStyle/>
              <a:p>
                <a:r>
                  <a:rPr lang="vi-VN" sz="3000" dirty="0" smtClean="0">
                    <a:latin typeface="Palatino Linotype" panose="02040502050505030304" pitchFamily="18" charset="0"/>
                  </a:rPr>
                  <a:t>b) Khi thả vào hồ 20 con cá trên mỗi mét vuông diện tích mặt hồ thì sau một vụ thu được khối lượng cá trên mỗi mét vuông diện tích mặt hồ là </a:t>
                </a:r>
                <a14:m>
                  <m:oMath xmlns:m="http://schemas.openxmlformats.org/officeDocument/2006/math">
                    <m:d>
                      <m:dPr>
                        <m:ctrlPr>
                          <a:rPr lang="en-US" sz="3000" b="0" i="1" smtClean="0">
                            <a:latin typeface="Cambria Math" panose="02040503050406030204" pitchFamily="18" charset="0"/>
                          </a:rPr>
                        </m:ctrlPr>
                      </m:dPr>
                      <m:e>
                        <m:r>
                          <a:rPr lang="en-US" sz="3000" b="0" i="1" smtClean="0">
                            <a:latin typeface="Cambria Math" panose="02040503050406030204" pitchFamily="18" charset="0"/>
                          </a:rPr>
                          <m:t>480−20.20</m:t>
                        </m:r>
                      </m:e>
                    </m:d>
                    <m:r>
                      <a:rPr lang="en-US" sz="3000" b="0" i="1" smtClean="0">
                        <a:latin typeface="Cambria Math" panose="02040503050406030204" pitchFamily="18" charset="0"/>
                      </a:rPr>
                      <m:t>.20=1600</m:t>
                    </m:r>
                  </m:oMath>
                </a14:m>
                <a:r>
                  <a:rPr lang="vi-VN" sz="3000" dirty="0" smtClean="0">
                    <a:latin typeface="Palatino Linotype" panose="02040502050505030304" pitchFamily="18" charset="0"/>
                  </a:rPr>
                  <a:t>( </a:t>
                </a:r>
                <a:r>
                  <a:rPr lang="vi-VN" sz="3000" dirty="0">
                    <a:latin typeface="Palatino Linotype" panose="02040502050505030304" pitchFamily="18" charset="0"/>
                  </a:rPr>
                  <a:t>g </a:t>
                </a:r>
                <a:r>
                  <a:rPr lang="vi-VN" sz="3000" dirty="0" smtClean="0">
                    <a:latin typeface="Palatino Linotype" panose="02040502050505030304" pitchFamily="18" charset="0"/>
                  </a:rPr>
                  <a:t>).</a:t>
                </a:r>
                <a:r>
                  <a:rPr lang="en-US" sz="3000" dirty="0" smtClean="0">
                    <a:latin typeface="Palatino Linotype" panose="02040502050505030304" pitchFamily="18" charset="0"/>
                  </a:rPr>
                  <a:t> </a:t>
                </a:r>
                <a:r>
                  <a:rPr lang="en-US" sz="3000" b="1" dirty="0" smtClean="0">
                    <a:solidFill>
                      <a:srgbClr val="FF0000"/>
                    </a:solidFill>
                    <a:latin typeface="Palatino Linotype" panose="02040502050505030304" pitchFamily="18" charset="0"/>
                  </a:rPr>
                  <a:t>(</a:t>
                </a:r>
                <a:r>
                  <a:rPr lang="en-US" sz="3000" b="1" dirty="0" err="1" smtClean="0">
                    <a:solidFill>
                      <a:srgbClr val="FF0000"/>
                    </a:solidFill>
                    <a:latin typeface="Palatino Linotype" panose="02040502050505030304" pitchFamily="18" charset="0"/>
                  </a:rPr>
                  <a:t>Đúng</a:t>
                </a:r>
                <a:r>
                  <a:rPr lang="en-US" sz="3000" b="1" dirty="0" smtClean="0">
                    <a:solidFill>
                      <a:srgbClr val="FF0000"/>
                    </a:solidFill>
                    <a:latin typeface="Palatino Linotype" panose="02040502050505030304" pitchFamily="18" charset="0"/>
                  </a:rPr>
                  <a:t>)</a:t>
                </a:r>
                <a:endParaRPr lang="vi-VN" sz="3000" b="1" dirty="0">
                  <a:solidFill>
                    <a:srgbClr val="FF0000"/>
                  </a:solidFill>
                  <a:latin typeface="Palatino Linotype" panose="02040502050505030304" pitchFamily="18" charset="0"/>
                </a:endParaRPr>
              </a:p>
            </p:txBody>
          </p:sp>
        </mc:Choice>
        <mc:Fallback>
          <p:sp>
            <p:nvSpPr>
              <p:cNvPr id="3" name="Rectangle 2"/>
              <p:cNvSpPr>
                <a:spLocks noRot="1" noChangeAspect="1" noMove="1" noResize="1" noEditPoints="1" noAdjustHandles="1" noChangeArrowheads="1" noChangeShapeType="1" noTextEdit="1"/>
              </p:cNvSpPr>
              <p:nvPr/>
            </p:nvSpPr>
            <p:spPr>
              <a:xfrm>
                <a:off x="330200" y="2627905"/>
                <a:ext cx="11557000" cy="1477328"/>
              </a:xfrm>
              <a:prstGeom prst="rect">
                <a:avLst/>
              </a:prstGeom>
              <a:blipFill>
                <a:blip r:embed="rId4"/>
                <a:stretch>
                  <a:fillRect l="-1213" t="-5372" b="-12397"/>
                </a:stretch>
              </a:blipFill>
            </p:spPr>
            <p:txBody>
              <a:bodyPr/>
              <a:lstStyle/>
              <a:p>
                <a:r>
                  <a:rPr lang="en-US">
                    <a:noFill/>
                  </a:rPr>
                  <a:t> </a:t>
                </a:r>
              </a:p>
            </p:txBody>
          </p:sp>
        </mc:Fallback>
      </mc:AlternateContent>
    </p:spTree>
    <p:extLst>
      <p:ext uri="{BB962C8B-B14F-4D97-AF65-F5344CB8AC3E}">
        <p14:creationId xmlns:p14="http://schemas.microsoft.com/office/powerpoint/2010/main" val="109789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5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292100" y="392366"/>
            <a:ext cx="11683999" cy="5919534"/>
          </a:xfrm>
          <a:prstGeom prst="rect">
            <a:avLst/>
          </a:prstGeom>
        </p:spPr>
      </p:pic>
    </p:spTree>
    <p:extLst>
      <p:ext uri="{BB962C8B-B14F-4D97-AF65-F5344CB8AC3E}">
        <p14:creationId xmlns:p14="http://schemas.microsoft.com/office/powerpoint/2010/main" val="811945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Rectangle 1"/>
              <p:cNvSpPr/>
              <p:nvPr/>
            </p:nvSpPr>
            <p:spPr>
              <a:xfrm>
                <a:off x="508000" y="845235"/>
                <a:ext cx="11518900" cy="2073260"/>
              </a:xfrm>
              <a:prstGeom prst="rect">
                <a:avLst/>
              </a:prstGeom>
            </p:spPr>
            <p:txBody>
              <a:bodyPr wrap="square">
                <a:spAutoFit/>
              </a:bodyPr>
              <a:lstStyle/>
              <a:p>
                <a:r>
                  <a:rPr lang="vi-VN" sz="3200" dirty="0" smtClean="0">
                    <a:latin typeface="Palatino Linotype" panose="02040502050505030304" pitchFamily="18" charset="0"/>
                  </a:rPr>
                  <a:t>d) Khối lượng cá nhiều nhất có thể đạt được sau một vụ nếu thả nuôi trên hồ có diện tích mặt hồ  </a:t>
                </a:r>
                <a14:m>
                  <m:oMath xmlns:m="http://schemas.openxmlformats.org/officeDocument/2006/math">
                    <m:r>
                      <a:rPr lang="en-US" sz="3200" i="1">
                        <a:latin typeface="+mj-lt"/>
                      </a:rPr>
                      <m:t>10</m:t>
                    </m:r>
                    <m:sSup>
                      <m:sSupPr>
                        <m:ctrlPr>
                          <a:rPr lang="en-US" sz="3200" i="1">
                            <a:latin typeface="+mj-lt"/>
                          </a:rPr>
                        </m:ctrlPr>
                      </m:sSupPr>
                      <m:e>
                        <m:r>
                          <a:rPr lang="en-US" sz="3200" i="1">
                            <a:latin typeface="+mj-lt"/>
                          </a:rPr>
                          <m:t>𝑚</m:t>
                        </m:r>
                      </m:e>
                      <m:sup>
                        <m:r>
                          <a:rPr lang="en-US" sz="3200" i="1">
                            <a:latin typeface="+mj-lt"/>
                          </a:rPr>
                          <m:t>2</m:t>
                        </m:r>
                      </m:sup>
                    </m:sSup>
                  </m:oMath>
                </a14:m>
                <a:r>
                  <a:rPr lang="vi-VN" sz="3200" dirty="0">
                    <a:latin typeface="Palatino Linotype" panose="02040502050505030304" pitchFamily="18" charset="0"/>
                  </a:rPr>
                  <a:t> </a:t>
                </a:r>
                <a:r>
                  <a:rPr lang="en-US" sz="3200" dirty="0" smtClean="0">
                    <a:latin typeface="Palatino Linotype" panose="02040502050505030304" pitchFamily="18" charset="0"/>
                  </a:rPr>
                  <a:t>là</a:t>
                </a:r>
                <a:endParaRPr lang="en-US" sz="3200" dirty="0">
                  <a:latin typeface="Palatino Linotype" panose="02040502050505030304" pitchFamily="18" charset="0"/>
                </a:endParaRPr>
              </a:p>
              <a:p>
                <a14:m>
                  <m:oMathPara xmlns:m="http://schemas.openxmlformats.org/officeDocument/2006/math">
                    <m:oMathParaPr>
                      <m:jc m:val="centerGroup"/>
                    </m:oMathParaPr>
                    <m:oMath xmlns:m="http://schemas.openxmlformats.org/officeDocument/2006/math">
                      <m:r>
                        <a:rPr lang="en-US" sz="3200" b="0" i="1" smtClean="0">
                          <a:latin typeface="+mj-lt"/>
                        </a:rPr>
                        <m:t>10.</m:t>
                      </m:r>
                      <m:r>
                        <a:rPr lang="en-US" sz="3200" b="0" i="1" smtClean="0">
                          <a:latin typeface="+mj-lt"/>
                        </a:rPr>
                        <m:t>𝑃</m:t>
                      </m:r>
                      <m:d>
                        <m:dPr>
                          <m:ctrlPr>
                            <a:rPr lang="en-US" sz="3200" b="0" i="1" smtClean="0">
                              <a:latin typeface="+mj-lt"/>
                            </a:rPr>
                          </m:ctrlPr>
                        </m:dPr>
                        <m:e>
                          <m:r>
                            <a:rPr lang="en-US" sz="3200" b="0" i="1" smtClean="0">
                              <a:latin typeface="+mj-lt"/>
                            </a:rPr>
                            <m:t>12</m:t>
                          </m:r>
                        </m:e>
                      </m:d>
                      <m:r>
                        <a:rPr lang="en-US" sz="3200" b="0" i="1" smtClean="0">
                          <a:latin typeface="+mj-lt"/>
                        </a:rPr>
                        <m:t>=10.</m:t>
                      </m:r>
                      <m:d>
                        <m:dPr>
                          <m:ctrlPr>
                            <a:rPr lang="en-US" sz="3200" b="0" i="1" smtClean="0">
                              <a:latin typeface="+mj-lt"/>
                            </a:rPr>
                          </m:ctrlPr>
                        </m:dPr>
                        <m:e>
                          <m:r>
                            <a:rPr lang="en-US" sz="3200" b="0" i="1" smtClean="0">
                              <a:latin typeface="+mj-lt"/>
                            </a:rPr>
                            <m:t>480−20.12</m:t>
                          </m:r>
                        </m:e>
                      </m:d>
                      <m:r>
                        <a:rPr lang="en-US" sz="3200" b="0" i="1" smtClean="0">
                          <a:latin typeface="+mj-lt"/>
                        </a:rPr>
                        <m:t>.12=28800 </m:t>
                      </m:r>
                      <m:r>
                        <a:rPr lang="en-US" sz="3200" b="0" i="1" smtClean="0">
                          <a:latin typeface="+mj-lt"/>
                        </a:rPr>
                        <m:t>𝑔</m:t>
                      </m:r>
                      <m:r>
                        <a:rPr lang="en-US" sz="3200" b="0" i="1" smtClean="0">
                          <a:latin typeface="+mj-lt"/>
                        </a:rPr>
                        <m:t>)=28,8(</m:t>
                      </m:r>
                      <m:r>
                        <a:rPr lang="en-US" sz="3200" b="0" i="1" smtClean="0">
                          <a:latin typeface="+mj-lt"/>
                        </a:rPr>
                        <m:t>𝑘𝑔</m:t>
                      </m:r>
                      <m:r>
                        <a:rPr lang="en-US" sz="3200" b="0" i="1" smtClean="0">
                          <a:latin typeface="+mj-lt"/>
                        </a:rPr>
                        <m:t>)</m:t>
                      </m:r>
                    </m:oMath>
                  </m:oMathPara>
                </a14:m>
                <a:endParaRPr lang="en-US" sz="3200" dirty="0" smtClean="0">
                  <a:latin typeface="Palatino Linotype" panose="02040502050505030304" pitchFamily="18" charset="0"/>
                </a:endParaRPr>
              </a:p>
              <a:p>
                <a:r>
                  <a:rPr lang="en-US" sz="3200" b="1" dirty="0" smtClean="0">
                    <a:solidFill>
                      <a:srgbClr val="FF0000"/>
                    </a:solidFill>
                    <a:latin typeface="Palatino Linotype" panose="02040502050505030304" pitchFamily="18" charset="0"/>
                  </a:rPr>
                  <a:t>											</a:t>
                </a:r>
                <a:r>
                  <a:rPr lang="vi-VN" sz="3200" b="1" dirty="0" smtClean="0">
                    <a:solidFill>
                      <a:srgbClr val="FF0000"/>
                    </a:solidFill>
                    <a:latin typeface="Palatino Linotype" panose="02040502050505030304" pitchFamily="18" charset="0"/>
                  </a:rPr>
                  <a:t>(</a:t>
                </a:r>
                <a:r>
                  <a:rPr lang="en-US" sz="3200" b="1" dirty="0" smtClean="0">
                    <a:solidFill>
                      <a:srgbClr val="FF0000"/>
                    </a:solidFill>
                    <a:latin typeface="Palatino Linotype" panose="02040502050505030304" pitchFamily="18" charset="0"/>
                  </a:rPr>
                  <a:t>Sai)</a:t>
                </a:r>
                <a:r>
                  <a:rPr lang="vi-VN" sz="3200" b="1" dirty="0" smtClean="0">
                    <a:solidFill>
                      <a:srgbClr val="FF0000"/>
                    </a:solidFill>
                    <a:latin typeface="Palatino Linotype" panose="02040502050505030304" pitchFamily="18" charset="0"/>
                  </a:rPr>
                  <a:t> </a:t>
                </a:r>
                <a:endParaRPr lang="vi-VN" sz="3200" b="1" dirty="0">
                  <a:solidFill>
                    <a:srgbClr val="FF0000"/>
                  </a:solidFill>
                  <a:latin typeface="Palatino Linotype" panose="0204050205050503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508000" y="845235"/>
                <a:ext cx="11518900" cy="2073260"/>
              </a:xfrm>
              <a:prstGeom prst="rect">
                <a:avLst/>
              </a:prstGeom>
              <a:blipFill>
                <a:blip r:embed="rId3"/>
                <a:stretch>
                  <a:fillRect l="-1323" t="-3824" b="-8824"/>
                </a:stretch>
              </a:blipFill>
            </p:spPr>
            <p:txBody>
              <a:bodyPr/>
              <a:lstStyle/>
              <a:p>
                <a:r>
                  <a:rPr lang="en-US">
                    <a:noFill/>
                  </a:rPr>
                  <a:t> </a:t>
                </a:r>
              </a:p>
            </p:txBody>
          </p:sp>
        </mc:Fallback>
      </mc:AlternateContent>
    </p:spTree>
    <p:extLst>
      <p:ext uri="{BB962C8B-B14F-4D97-AF65-F5344CB8AC3E}">
        <p14:creationId xmlns:p14="http://schemas.microsoft.com/office/powerpoint/2010/main" val="1482844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EA8B8EF-5139-465C-4003-A2656D6CAE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5468" y="5643"/>
            <a:ext cx="13117787" cy="6858001"/>
          </a:xfrm>
          <a:custGeom>
            <a:avLst/>
            <a:gdLst>
              <a:gd name="connsiteX0" fmla="*/ 0 w 9144000"/>
              <a:gd name="connsiteY0" fmla="*/ 0 h 5143500"/>
              <a:gd name="connsiteX1" fmla="*/ 9144000 w 9144000"/>
              <a:gd name="connsiteY1" fmla="*/ 0 h 5143500"/>
              <a:gd name="connsiteX2" fmla="*/ 9144000 w 9144000"/>
              <a:gd name="connsiteY2" fmla="*/ 5143500 h 5143500"/>
              <a:gd name="connsiteX3" fmla="*/ 0 w 9144000"/>
              <a:gd name="connsiteY3" fmla="*/ 5143500 h 5143500"/>
              <a:gd name="connsiteX4" fmla="*/ 0 w 9144000"/>
              <a:gd name="connsiteY4" fmla="*/ 2941922 h 5143500"/>
              <a:gd name="connsiteX5" fmla="*/ 156507 w 9144000"/>
              <a:gd name="connsiteY5" fmla="*/ 2941922 h 5143500"/>
              <a:gd name="connsiteX6" fmla="*/ 156507 w 9144000"/>
              <a:gd name="connsiteY6" fmla="*/ 675244 h 5143500"/>
              <a:gd name="connsiteX7" fmla="*/ 0 w 9144000"/>
              <a:gd name="connsiteY7" fmla="*/ 675244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5143500"/>
                </a:lnTo>
                <a:lnTo>
                  <a:pt x="0" y="5143500"/>
                </a:lnTo>
                <a:lnTo>
                  <a:pt x="0" y="2941922"/>
                </a:lnTo>
                <a:lnTo>
                  <a:pt x="156507" y="2941922"/>
                </a:lnTo>
                <a:lnTo>
                  <a:pt x="156507" y="675244"/>
                </a:lnTo>
                <a:lnTo>
                  <a:pt x="0" y="675244"/>
                </a:lnTo>
                <a:lnTo>
                  <a:pt x="0" y="0"/>
                </a:lnTo>
                <a:close/>
              </a:path>
            </a:pathLst>
          </a:custGeom>
        </p:spPr>
      </p:pic>
      <p:sp>
        <p:nvSpPr>
          <p:cNvPr id="4" name="Rectangle: Rounded Corners 3"/>
          <p:cNvSpPr/>
          <p:nvPr/>
        </p:nvSpPr>
        <p:spPr>
          <a:xfrm>
            <a:off x="963828" y="222422"/>
            <a:ext cx="11009870" cy="6413156"/>
          </a:xfrm>
          <a:prstGeom prst="roundRect">
            <a:avLst>
              <a:gd name="adj" fmla="val 4706"/>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5" name="Title Background"/>
          <p:cNvGrpSpPr/>
          <p:nvPr/>
        </p:nvGrpSpPr>
        <p:grpSpPr>
          <a:xfrm>
            <a:off x="1363980" y="1598296"/>
            <a:ext cx="9577705" cy="1830705"/>
            <a:chOff x="1217765" y="1106159"/>
            <a:chExt cx="5874253" cy="1231193"/>
          </a:xfrm>
        </p:grpSpPr>
        <p:sp>
          <p:nvSpPr>
            <p:cNvPr id="6" name="Freeform: Shape 5"/>
            <p:cNvSpPr/>
            <p:nvPr/>
          </p:nvSpPr>
          <p:spPr>
            <a:xfrm>
              <a:off x="1217765" y="1107550"/>
              <a:ext cx="1475562" cy="1013697"/>
            </a:xfrm>
            <a:custGeom>
              <a:avLst/>
              <a:gdLst>
                <a:gd name="connsiteX0" fmla="*/ 117313 w 1531604"/>
                <a:gd name="connsiteY0" fmla="*/ 0 h 1058591"/>
                <a:gd name="connsiteX1" fmla="*/ 1531604 w 1531604"/>
                <a:gd name="connsiteY1" fmla="*/ 0 h 1058591"/>
                <a:gd name="connsiteX2" fmla="*/ 1495746 w 1531604"/>
                <a:gd name="connsiteY2" fmla="*/ 38161 h 1058591"/>
                <a:gd name="connsiteX3" fmla="*/ 779614 w 1531604"/>
                <a:gd name="connsiteY3" fmla="*/ 301082 h 1058591"/>
                <a:gd name="connsiteX4" fmla="*/ 69676 w 1531604"/>
                <a:gd name="connsiteY4" fmla="*/ 1054277 h 1058591"/>
                <a:gd name="connsiteX5" fmla="*/ 0 w 1531604"/>
                <a:gd name="connsiteY5" fmla="*/ 1033893 h 1058591"/>
                <a:gd name="connsiteX6" fmla="*/ 0 w 1531604"/>
                <a:gd name="connsiteY6" fmla="*/ 117313 h 1058591"/>
                <a:gd name="connsiteX7" fmla="*/ 117313 w 1531604"/>
                <a:gd name="connsiteY7" fmla="*/ 0 h 10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1604" h="1058591">
                  <a:moveTo>
                    <a:pt x="117313" y="0"/>
                  </a:moveTo>
                  <a:lnTo>
                    <a:pt x="1531604" y="0"/>
                  </a:lnTo>
                  <a:lnTo>
                    <a:pt x="1495746" y="38161"/>
                  </a:lnTo>
                  <a:cubicBezTo>
                    <a:pt x="1320711" y="193456"/>
                    <a:pt x="1039677" y="107926"/>
                    <a:pt x="779614" y="301082"/>
                  </a:cubicBezTo>
                  <a:cubicBezTo>
                    <a:pt x="524993" y="497159"/>
                    <a:pt x="433284" y="1116057"/>
                    <a:pt x="69676" y="1054277"/>
                  </a:cubicBezTo>
                  <a:lnTo>
                    <a:pt x="0" y="1033893"/>
                  </a:lnTo>
                  <a:lnTo>
                    <a:pt x="0" y="117313"/>
                  </a:lnTo>
                  <a:cubicBezTo>
                    <a:pt x="0" y="52523"/>
                    <a:pt x="52523" y="0"/>
                    <a:pt x="117313"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reeform: Shape 6"/>
            <p:cNvSpPr/>
            <p:nvPr/>
          </p:nvSpPr>
          <p:spPr>
            <a:xfrm>
              <a:off x="5623078" y="1611077"/>
              <a:ext cx="1468940" cy="726275"/>
            </a:xfrm>
            <a:custGeom>
              <a:avLst/>
              <a:gdLst>
                <a:gd name="connsiteX0" fmla="*/ 1520419 w 1520419"/>
                <a:gd name="connsiteY0" fmla="*/ 0 h 752129"/>
                <a:gd name="connsiteX1" fmla="*/ 1520419 w 1520419"/>
                <a:gd name="connsiteY1" fmla="*/ 634816 h 752129"/>
                <a:gd name="connsiteX2" fmla="*/ 1403106 w 1520419"/>
                <a:gd name="connsiteY2" fmla="*/ 752129 h 752129"/>
                <a:gd name="connsiteX3" fmla="*/ 0 w 1520419"/>
                <a:gd name="connsiteY3" fmla="*/ 752129 h 752129"/>
                <a:gd name="connsiteX4" fmla="*/ 12151 w 1520419"/>
                <a:gd name="connsiteY4" fmla="*/ 736383 h 752129"/>
                <a:gd name="connsiteX5" fmla="*/ 869000 w 1520419"/>
                <a:gd name="connsiteY5" fmla="*/ 567837 h 752129"/>
                <a:gd name="connsiteX6" fmla="*/ 1465845 w 1520419"/>
                <a:gd name="connsiteY6" fmla="*/ 26519 h 752129"/>
                <a:gd name="connsiteX7" fmla="*/ 1520419 w 1520419"/>
                <a:gd name="connsiteY7" fmla="*/ 0 h 75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0419" h="752129">
                  <a:moveTo>
                    <a:pt x="1520419" y="0"/>
                  </a:moveTo>
                  <a:lnTo>
                    <a:pt x="1520419" y="634816"/>
                  </a:lnTo>
                  <a:cubicBezTo>
                    <a:pt x="1520419" y="699606"/>
                    <a:pt x="1467896" y="752129"/>
                    <a:pt x="1403106" y="752129"/>
                  </a:cubicBezTo>
                  <a:lnTo>
                    <a:pt x="0" y="752129"/>
                  </a:lnTo>
                  <a:lnTo>
                    <a:pt x="12151" y="736383"/>
                  </a:lnTo>
                  <a:cubicBezTo>
                    <a:pt x="234449" y="489619"/>
                    <a:pt x="521533" y="716514"/>
                    <a:pt x="869000" y="567837"/>
                  </a:cubicBezTo>
                  <a:cubicBezTo>
                    <a:pt x="1078439" y="473878"/>
                    <a:pt x="1257163" y="150784"/>
                    <a:pt x="1465845" y="26519"/>
                  </a:cubicBezTo>
                  <a:lnTo>
                    <a:pt x="1520419"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r>
                <a:rPr kumimoji="0" lang="en-PH" sz="2400" b="0" i="0" u="none" strike="noStrike" kern="1200" cap="none" spc="0" normalizeH="0" baseline="0" noProof="0">
                  <a:ln>
                    <a:noFill/>
                  </a:ln>
                  <a:solidFill>
                    <a:prstClr val="white"/>
                  </a:solidFill>
                  <a:effectLst/>
                  <a:uLnTx/>
                  <a:uFillTx/>
                  <a:latin typeface="Calibri" panose="020F0502020204030204"/>
                  <a:ea typeface="+mn-ea"/>
                  <a:cs typeface="+mn-cs"/>
                </a:rPr>
                <a:t> </a:t>
              </a:r>
            </a:p>
          </p:txBody>
        </p:sp>
        <p:sp>
          <p:nvSpPr>
            <p:cNvPr id="8" name="Freeform: Shape 7"/>
            <p:cNvSpPr/>
            <p:nvPr/>
          </p:nvSpPr>
          <p:spPr>
            <a:xfrm>
              <a:off x="5260756" y="1106159"/>
              <a:ext cx="943685" cy="314025"/>
            </a:xfrm>
            <a:custGeom>
              <a:avLst/>
              <a:gdLst>
                <a:gd name="connsiteX0" fmla="*/ 0 w 992401"/>
                <a:gd name="connsiteY0" fmla="*/ 0 h 330236"/>
                <a:gd name="connsiteX1" fmla="*/ 992401 w 992401"/>
                <a:gd name="connsiteY1" fmla="*/ 0 h 330236"/>
                <a:gd name="connsiteX2" fmla="*/ 991880 w 992401"/>
                <a:gd name="connsiteY2" fmla="*/ 1677 h 330236"/>
                <a:gd name="connsiteX3" fmla="*/ 496200 w 992401"/>
                <a:gd name="connsiteY3" fmla="*/ 330236 h 330236"/>
                <a:gd name="connsiteX4" fmla="*/ 520 w 992401"/>
                <a:gd name="connsiteY4" fmla="*/ 1677 h 330236"/>
                <a:gd name="connsiteX5" fmla="*/ 0 w 992401"/>
                <a:gd name="connsiteY5" fmla="*/ 0 h 330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2401" h="330236">
                  <a:moveTo>
                    <a:pt x="0" y="0"/>
                  </a:moveTo>
                  <a:lnTo>
                    <a:pt x="992401" y="0"/>
                  </a:lnTo>
                  <a:lnTo>
                    <a:pt x="991880" y="1677"/>
                  </a:lnTo>
                  <a:cubicBezTo>
                    <a:pt x="910214" y="194757"/>
                    <a:pt x="719028" y="330236"/>
                    <a:pt x="496200" y="330236"/>
                  </a:cubicBezTo>
                  <a:cubicBezTo>
                    <a:pt x="273372" y="330236"/>
                    <a:pt x="82187" y="194757"/>
                    <a:pt x="520" y="1677"/>
                  </a:cubicBezTo>
                  <a:lnTo>
                    <a:pt x="0" y="0"/>
                  </a:ln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reeform: Shape 8"/>
            <p:cNvSpPr/>
            <p:nvPr/>
          </p:nvSpPr>
          <p:spPr>
            <a:xfrm>
              <a:off x="2125522" y="1839401"/>
              <a:ext cx="1709491" cy="497434"/>
            </a:xfrm>
            <a:custGeom>
              <a:avLst/>
              <a:gdLst>
                <a:gd name="connsiteX0" fmla="*/ 898870 w 1797740"/>
                <a:gd name="connsiteY0" fmla="*/ 0 h 523113"/>
                <a:gd name="connsiteX1" fmla="*/ 1757190 w 1797740"/>
                <a:gd name="connsiteY1" fmla="*/ 456365 h 523113"/>
                <a:gd name="connsiteX2" fmla="*/ 1797740 w 1797740"/>
                <a:gd name="connsiteY2" fmla="*/ 523113 h 523113"/>
                <a:gd name="connsiteX3" fmla="*/ 0 w 1797740"/>
                <a:gd name="connsiteY3" fmla="*/ 523113 h 523113"/>
                <a:gd name="connsiteX4" fmla="*/ 40550 w 1797740"/>
                <a:gd name="connsiteY4" fmla="*/ 456365 h 523113"/>
                <a:gd name="connsiteX5" fmla="*/ 898870 w 1797740"/>
                <a:gd name="connsiteY5" fmla="*/ 0 h 523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7740" h="523113">
                  <a:moveTo>
                    <a:pt x="898870" y="0"/>
                  </a:moveTo>
                  <a:cubicBezTo>
                    <a:pt x="1256163" y="0"/>
                    <a:pt x="1571175" y="181027"/>
                    <a:pt x="1757190" y="456365"/>
                  </a:cubicBezTo>
                  <a:lnTo>
                    <a:pt x="1797740" y="523113"/>
                  </a:lnTo>
                  <a:lnTo>
                    <a:pt x="0" y="523113"/>
                  </a:lnTo>
                  <a:lnTo>
                    <a:pt x="40550" y="456365"/>
                  </a:lnTo>
                  <a:cubicBezTo>
                    <a:pt x="226565" y="181027"/>
                    <a:pt x="541577" y="0"/>
                    <a:pt x="898870" y="0"/>
                  </a:cubicBezTo>
                  <a:close/>
                </a:path>
              </a:pathLst>
            </a:custGeom>
            <a:solidFill>
              <a:srgbClr val="FBDA7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Freeform: Shape 9"/>
            <p:cNvSpPr/>
            <p:nvPr/>
          </p:nvSpPr>
          <p:spPr>
            <a:xfrm>
              <a:off x="1222883" y="1111103"/>
              <a:ext cx="5862990" cy="1219439"/>
            </a:xfrm>
            <a:custGeom>
              <a:avLst/>
              <a:gdLst>
                <a:gd name="connsiteX0" fmla="*/ 1531604 w 6165654"/>
                <a:gd name="connsiteY0" fmla="*/ 0 h 1282390"/>
                <a:gd name="connsiteX1" fmla="*/ 4246318 w 6165654"/>
                <a:gd name="connsiteY1" fmla="*/ 0 h 1282390"/>
                <a:gd name="connsiteX2" fmla="*/ 4246838 w 6165654"/>
                <a:gd name="connsiteY2" fmla="*/ 1677 h 1282390"/>
                <a:gd name="connsiteX3" fmla="*/ 4742518 w 6165654"/>
                <a:gd name="connsiteY3" fmla="*/ 330236 h 1282390"/>
                <a:gd name="connsiteX4" fmla="*/ 5238198 w 6165654"/>
                <a:gd name="connsiteY4" fmla="*/ 1677 h 1282390"/>
                <a:gd name="connsiteX5" fmla="*/ 5238719 w 6165654"/>
                <a:gd name="connsiteY5" fmla="*/ 0 h 1282390"/>
                <a:gd name="connsiteX6" fmla="*/ 6048341 w 6165654"/>
                <a:gd name="connsiteY6" fmla="*/ 0 h 1282390"/>
                <a:gd name="connsiteX7" fmla="*/ 6165654 w 6165654"/>
                <a:gd name="connsiteY7" fmla="*/ 117313 h 1282390"/>
                <a:gd name="connsiteX8" fmla="*/ 6165654 w 6165654"/>
                <a:gd name="connsiteY8" fmla="*/ 530261 h 1282390"/>
                <a:gd name="connsiteX9" fmla="*/ 6111080 w 6165654"/>
                <a:gd name="connsiteY9" fmla="*/ 556780 h 1282390"/>
                <a:gd name="connsiteX10" fmla="*/ 5514235 w 6165654"/>
                <a:gd name="connsiteY10" fmla="*/ 1098098 h 1282390"/>
                <a:gd name="connsiteX11" fmla="*/ 4657386 w 6165654"/>
                <a:gd name="connsiteY11" fmla="*/ 1266644 h 1282390"/>
                <a:gd name="connsiteX12" fmla="*/ 4645235 w 6165654"/>
                <a:gd name="connsiteY12" fmla="*/ 1282390 h 1282390"/>
                <a:gd name="connsiteX13" fmla="*/ 2746976 w 6165654"/>
                <a:gd name="connsiteY13" fmla="*/ 1282390 h 1282390"/>
                <a:gd name="connsiteX14" fmla="*/ 2706426 w 6165654"/>
                <a:gd name="connsiteY14" fmla="*/ 1215642 h 1282390"/>
                <a:gd name="connsiteX15" fmla="*/ 1848106 w 6165654"/>
                <a:gd name="connsiteY15" fmla="*/ 759277 h 1282390"/>
                <a:gd name="connsiteX16" fmla="*/ 989786 w 6165654"/>
                <a:gd name="connsiteY16" fmla="*/ 1215642 h 1282390"/>
                <a:gd name="connsiteX17" fmla="*/ 949236 w 6165654"/>
                <a:gd name="connsiteY17" fmla="*/ 1282390 h 1282390"/>
                <a:gd name="connsiteX18" fmla="*/ 117313 w 6165654"/>
                <a:gd name="connsiteY18" fmla="*/ 1282390 h 1282390"/>
                <a:gd name="connsiteX19" fmla="*/ 0 w 6165654"/>
                <a:gd name="connsiteY19" fmla="*/ 1165077 h 1282390"/>
                <a:gd name="connsiteX20" fmla="*/ 0 w 6165654"/>
                <a:gd name="connsiteY20" fmla="*/ 1033893 h 1282390"/>
                <a:gd name="connsiteX21" fmla="*/ 69676 w 6165654"/>
                <a:gd name="connsiteY21" fmla="*/ 1054277 h 1282390"/>
                <a:gd name="connsiteX22" fmla="*/ 779614 w 6165654"/>
                <a:gd name="connsiteY22" fmla="*/ 301082 h 1282390"/>
                <a:gd name="connsiteX23" fmla="*/ 1495746 w 6165654"/>
                <a:gd name="connsiteY23" fmla="*/ 38161 h 1282390"/>
                <a:gd name="connsiteX24" fmla="*/ 1531604 w 6165654"/>
                <a:gd name="connsiteY24" fmla="*/ 0 h 128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165654" h="1282390">
                  <a:moveTo>
                    <a:pt x="1531604" y="0"/>
                  </a:moveTo>
                  <a:lnTo>
                    <a:pt x="4246318" y="0"/>
                  </a:lnTo>
                  <a:lnTo>
                    <a:pt x="4246838" y="1677"/>
                  </a:lnTo>
                  <a:cubicBezTo>
                    <a:pt x="4328505" y="194757"/>
                    <a:pt x="4519690" y="330236"/>
                    <a:pt x="4742518" y="330236"/>
                  </a:cubicBezTo>
                  <a:cubicBezTo>
                    <a:pt x="4965346" y="330236"/>
                    <a:pt x="5156532" y="194757"/>
                    <a:pt x="5238198" y="1677"/>
                  </a:cubicBezTo>
                  <a:lnTo>
                    <a:pt x="5238719" y="0"/>
                  </a:lnTo>
                  <a:lnTo>
                    <a:pt x="6048341" y="0"/>
                  </a:lnTo>
                  <a:cubicBezTo>
                    <a:pt x="6113131" y="0"/>
                    <a:pt x="6165654" y="52523"/>
                    <a:pt x="6165654" y="117313"/>
                  </a:cubicBezTo>
                  <a:lnTo>
                    <a:pt x="6165654" y="530261"/>
                  </a:lnTo>
                  <a:lnTo>
                    <a:pt x="6111080" y="556780"/>
                  </a:lnTo>
                  <a:cubicBezTo>
                    <a:pt x="5902398" y="681045"/>
                    <a:pt x="5723674" y="1004139"/>
                    <a:pt x="5514235" y="1098098"/>
                  </a:cubicBezTo>
                  <a:cubicBezTo>
                    <a:pt x="5166768" y="1246775"/>
                    <a:pt x="4879684" y="1019880"/>
                    <a:pt x="4657386" y="1266644"/>
                  </a:cubicBezTo>
                  <a:lnTo>
                    <a:pt x="4645235" y="1282390"/>
                  </a:lnTo>
                  <a:lnTo>
                    <a:pt x="2746976" y="1282390"/>
                  </a:lnTo>
                  <a:lnTo>
                    <a:pt x="2706426" y="1215642"/>
                  </a:lnTo>
                  <a:cubicBezTo>
                    <a:pt x="2520411" y="940304"/>
                    <a:pt x="2205399" y="759277"/>
                    <a:pt x="1848106" y="759277"/>
                  </a:cubicBezTo>
                  <a:cubicBezTo>
                    <a:pt x="1490813" y="759277"/>
                    <a:pt x="1175801" y="940304"/>
                    <a:pt x="989786" y="1215642"/>
                  </a:cubicBezTo>
                  <a:lnTo>
                    <a:pt x="949236" y="1282390"/>
                  </a:lnTo>
                  <a:lnTo>
                    <a:pt x="117313" y="1282390"/>
                  </a:lnTo>
                  <a:cubicBezTo>
                    <a:pt x="52523" y="1282390"/>
                    <a:pt x="0" y="1229867"/>
                    <a:pt x="0" y="1165077"/>
                  </a:cubicBezTo>
                  <a:lnTo>
                    <a:pt x="0" y="1033893"/>
                  </a:lnTo>
                  <a:lnTo>
                    <a:pt x="69676" y="1054277"/>
                  </a:lnTo>
                  <a:cubicBezTo>
                    <a:pt x="433284" y="1116057"/>
                    <a:pt x="524993" y="497159"/>
                    <a:pt x="779614" y="301082"/>
                  </a:cubicBezTo>
                  <a:cubicBezTo>
                    <a:pt x="1039677" y="107926"/>
                    <a:pt x="1320711" y="193456"/>
                    <a:pt x="1495746" y="38161"/>
                  </a:cubicBezTo>
                  <a:lnTo>
                    <a:pt x="1531604" y="0"/>
                  </a:lnTo>
                  <a:close/>
                </a:path>
              </a:pathLst>
            </a:custGeom>
            <a:solidFill>
              <a:srgbClr val="F9CA45"/>
            </a:solidFill>
            <a:ln>
              <a:solidFill>
                <a:srgbClr val="F9CB4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reeform: Shape 10"/>
            <p:cNvSpPr/>
            <p:nvPr/>
          </p:nvSpPr>
          <p:spPr>
            <a:xfrm>
              <a:off x="6700879" y="1207107"/>
              <a:ext cx="157625" cy="157625"/>
            </a:xfrm>
            <a:custGeom>
              <a:avLst/>
              <a:gdLst>
                <a:gd name="connsiteX0" fmla="*/ 571500 w 1428750"/>
                <a:gd name="connsiteY0" fmla="*/ 1285875 h 1428750"/>
                <a:gd name="connsiteX1" fmla="*/ 714375 w 1428750"/>
                <a:gd name="connsiteY1" fmla="*/ 1428750 h 1428750"/>
                <a:gd name="connsiteX2" fmla="*/ 857250 w 1428750"/>
                <a:gd name="connsiteY2" fmla="*/ 1285875 h 1428750"/>
                <a:gd name="connsiteX3" fmla="*/ 1285875 w 1428750"/>
                <a:gd name="connsiteY3" fmla="*/ 857250 h 1428750"/>
                <a:gd name="connsiteX4" fmla="*/ 1428750 w 1428750"/>
                <a:gd name="connsiteY4" fmla="*/ 714375 h 1428750"/>
                <a:gd name="connsiteX5" fmla="*/ 1285875 w 1428750"/>
                <a:gd name="connsiteY5" fmla="*/ 571500 h 1428750"/>
                <a:gd name="connsiteX6" fmla="*/ 857250 w 1428750"/>
                <a:gd name="connsiteY6" fmla="*/ 142875 h 1428750"/>
                <a:gd name="connsiteX7" fmla="*/ 714375 w 1428750"/>
                <a:gd name="connsiteY7" fmla="*/ 0 h 1428750"/>
                <a:gd name="connsiteX8" fmla="*/ 571500 w 1428750"/>
                <a:gd name="connsiteY8" fmla="*/ 142875 h 1428750"/>
                <a:gd name="connsiteX9" fmla="*/ 142875 w 1428750"/>
                <a:gd name="connsiteY9" fmla="*/ 571500 h 1428750"/>
                <a:gd name="connsiteX10" fmla="*/ 0 w 1428750"/>
                <a:gd name="connsiteY10" fmla="*/ 714375 h 1428750"/>
                <a:gd name="connsiteX11" fmla="*/ 142875 w 1428750"/>
                <a:gd name="connsiteY11" fmla="*/ 857250 h 1428750"/>
                <a:gd name="connsiteX12" fmla="*/ 571500 w 1428750"/>
                <a:gd name="connsiteY12" fmla="*/ 1285875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8750" h="1428750">
                  <a:moveTo>
                    <a:pt x="571500" y="1285875"/>
                  </a:moveTo>
                  <a:cubicBezTo>
                    <a:pt x="571500" y="1364847"/>
                    <a:pt x="635403" y="1428750"/>
                    <a:pt x="714375" y="1428750"/>
                  </a:cubicBezTo>
                  <a:cubicBezTo>
                    <a:pt x="793347" y="1428750"/>
                    <a:pt x="857250" y="1364847"/>
                    <a:pt x="857250" y="1285875"/>
                  </a:cubicBezTo>
                  <a:cubicBezTo>
                    <a:pt x="857250" y="1049522"/>
                    <a:pt x="1049522" y="857250"/>
                    <a:pt x="1285875" y="857250"/>
                  </a:cubicBezTo>
                  <a:cubicBezTo>
                    <a:pt x="1364847" y="857250"/>
                    <a:pt x="1428750" y="793347"/>
                    <a:pt x="1428750" y="714375"/>
                  </a:cubicBezTo>
                  <a:cubicBezTo>
                    <a:pt x="1428750" y="635403"/>
                    <a:pt x="1364847" y="571500"/>
                    <a:pt x="1285875" y="571500"/>
                  </a:cubicBezTo>
                  <a:cubicBezTo>
                    <a:pt x="1049522" y="571500"/>
                    <a:pt x="857250" y="379228"/>
                    <a:pt x="857250" y="142875"/>
                  </a:cubicBezTo>
                  <a:cubicBezTo>
                    <a:pt x="857250" y="63903"/>
                    <a:pt x="793347" y="0"/>
                    <a:pt x="714375" y="0"/>
                  </a:cubicBezTo>
                  <a:cubicBezTo>
                    <a:pt x="635403" y="0"/>
                    <a:pt x="571500" y="63903"/>
                    <a:pt x="571500" y="142875"/>
                  </a:cubicBezTo>
                  <a:cubicBezTo>
                    <a:pt x="571500" y="379228"/>
                    <a:pt x="379228" y="571500"/>
                    <a:pt x="142875" y="571500"/>
                  </a:cubicBezTo>
                  <a:cubicBezTo>
                    <a:pt x="63903" y="571500"/>
                    <a:pt x="0" y="635403"/>
                    <a:pt x="0" y="714375"/>
                  </a:cubicBezTo>
                  <a:cubicBezTo>
                    <a:pt x="0" y="793347"/>
                    <a:pt x="63903" y="857250"/>
                    <a:pt x="142875" y="857250"/>
                  </a:cubicBezTo>
                  <a:cubicBezTo>
                    <a:pt x="379228" y="857250"/>
                    <a:pt x="571500" y="1049522"/>
                    <a:pt x="57150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Freeform: Shape 11"/>
            <p:cNvSpPr/>
            <p:nvPr/>
          </p:nvSpPr>
          <p:spPr>
            <a:xfrm>
              <a:off x="2747791" y="1284572"/>
              <a:ext cx="239837" cy="23983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 name="Freeform: Shape 12"/>
            <p:cNvSpPr/>
            <p:nvPr/>
          </p:nvSpPr>
          <p:spPr>
            <a:xfrm>
              <a:off x="6155672" y="1529441"/>
              <a:ext cx="426260" cy="426260"/>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Shape 13"/>
            <p:cNvSpPr/>
            <p:nvPr/>
          </p:nvSpPr>
          <p:spPr>
            <a:xfrm>
              <a:off x="3892215" y="2067814"/>
              <a:ext cx="221697" cy="221697"/>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Shape 14"/>
            <p:cNvSpPr/>
            <p:nvPr/>
          </p:nvSpPr>
          <p:spPr>
            <a:xfrm>
              <a:off x="5473469" y="2174433"/>
              <a:ext cx="110849" cy="110849"/>
            </a:xfrm>
            <a:custGeom>
              <a:avLst/>
              <a:gdLst>
                <a:gd name="connsiteX0" fmla="*/ 0 w 2581275"/>
                <a:gd name="connsiteY0" fmla="*/ 1285875 h 2581275"/>
                <a:gd name="connsiteX1" fmla="*/ 142875 w 2581275"/>
                <a:gd name="connsiteY1" fmla="*/ 1428750 h 2581275"/>
                <a:gd name="connsiteX2" fmla="*/ 1152525 w 2581275"/>
                <a:gd name="connsiteY2" fmla="*/ 2438400 h 2581275"/>
                <a:gd name="connsiteX3" fmla="*/ 1295400 w 2581275"/>
                <a:gd name="connsiteY3" fmla="*/ 2581275 h 2581275"/>
                <a:gd name="connsiteX4" fmla="*/ 1438275 w 2581275"/>
                <a:gd name="connsiteY4" fmla="*/ 2438400 h 2581275"/>
                <a:gd name="connsiteX5" fmla="*/ 2438400 w 2581275"/>
                <a:gd name="connsiteY5" fmla="*/ 1428750 h 2581275"/>
                <a:gd name="connsiteX6" fmla="*/ 2581275 w 2581275"/>
                <a:gd name="connsiteY6" fmla="*/ 1285875 h 2581275"/>
                <a:gd name="connsiteX7" fmla="*/ 2438400 w 2581275"/>
                <a:gd name="connsiteY7" fmla="*/ 1143000 h 2581275"/>
                <a:gd name="connsiteX8" fmla="*/ 1438275 w 2581275"/>
                <a:gd name="connsiteY8" fmla="*/ 142875 h 2581275"/>
                <a:gd name="connsiteX9" fmla="*/ 1295400 w 2581275"/>
                <a:gd name="connsiteY9" fmla="*/ 0 h 2581275"/>
                <a:gd name="connsiteX10" fmla="*/ 1152525 w 2581275"/>
                <a:gd name="connsiteY10" fmla="*/ 142875 h 2581275"/>
                <a:gd name="connsiteX11" fmla="*/ 142875 w 2581275"/>
                <a:gd name="connsiteY11" fmla="*/ 1143000 h 2581275"/>
                <a:gd name="connsiteX12" fmla="*/ 0 w 2581275"/>
                <a:gd name="connsiteY12" fmla="*/ 1285875 h 2581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81275" h="2581275">
                  <a:moveTo>
                    <a:pt x="0" y="1285875"/>
                  </a:moveTo>
                  <a:cubicBezTo>
                    <a:pt x="0" y="1364847"/>
                    <a:pt x="63903" y="1428750"/>
                    <a:pt x="142875" y="1428750"/>
                  </a:cubicBezTo>
                  <a:cubicBezTo>
                    <a:pt x="694287" y="1428750"/>
                    <a:pt x="1152525" y="1886988"/>
                    <a:pt x="1152525" y="2438400"/>
                  </a:cubicBezTo>
                  <a:cubicBezTo>
                    <a:pt x="1152525" y="2517372"/>
                    <a:pt x="1216428" y="2581275"/>
                    <a:pt x="1295400" y="2581275"/>
                  </a:cubicBezTo>
                  <a:cubicBezTo>
                    <a:pt x="1374372" y="2581275"/>
                    <a:pt x="1438275" y="2517372"/>
                    <a:pt x="1438275" y="2438400"/>
                  </a:cubicBezTo>
                  <a:cubicBezTo>
                    <a:pt x="1438275" y="1886988"/>
                    <a:pt x="1886988" y="1428750"/>
                    <a:pt x="2438400" y="1428750"/>
                  </a:cubicBezTo>
                  <a:cubicBezTo>
                    <a:pt x="2517372" y="1428750"/>
                    <a:pt x="2581275" y="1364847"/>
                    <a:pt x="2581275" y="1285875"/>
                  </a:cubicBezTo>
                  <a:cubicBezTo>
                    <a:pt x="2581275" y="1206903"/>
                    <a:pt x="2517372" y="1143000"/>
                    <a:pt x="2438400" y="1143000"/>
                  </a:cubicBezTo>
                  <a:cubicBezTo>
                    <a:pt x="1886988" y="1143000"/>
                    <a:pt x="1438275" y="694287"/>
                    <a:pt x="1438275" y="142875"/>
                  </a:cubicBezTo>
                  <a:cubicBezTo>
                    <a:pt x="1438275" y="63903"/>
                    <a:pt x="1374372" y="0"/>
                    <a:pt x="1295400" y="0"/>
                  </a:cubicBezTo>
                  <a:cubicBezTo>
                    <a:pt x="1216428" y="0"/>
                    <a:pt x="1152525" y="63903"/>
                    <a:pt x="1152525" y="142875"/>
                  </a:cubicBezTo>
                  <a:cubicBezTo>
                    <a:pt x="1152525" y="694287"/>
                    <a:pt x="694287" y="1143000"/>
                    <a:pt x="142875" y="1143000"/>
                  </a:cubicBezTo>
                  <a:cubicBezTo>
                    <a:pt x="63903" y="1143000"/>
                    <a:pt x="0" y="1206903"/>
                    <a:pt x="0" y="1285875"/>
                  </a:cubicBezTo>
                  <a:close/>
                </a:path>
              </a:pathLst>
            </a:custGeom>
            <a:solidFill>
              <a:srgbClr val="FBDA7D"/>
            </a:solidFill>
            <a:ln w="9525" cap="flat">
              <a:noFill/>
              <a:prstDash val="solid"/>
              <a:miter/>
            </a:ln>
          </p:spPr>
          <p:txBody>
            <a:bodyPr rtlCol="0" anchor="ctr"/>
            <a:lstStyle/>
            <a:p>
              <a:pPr marL="0" marR="0" lvl="0" indent="0" algn="l"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p:cNvSpPr txBox="1"/>
          <p:nvPr/>
        </p:nvSpPr>
        <p:spPr>
          <a:xfrm>
            <a:off x="2184400" y="396240"/>
            <a:ext cx="8309187"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0" b="1" i="0" u="none" strike="noStrike" kern="1200" cap="none" spc="0" normalizeH="0" baseline="0" noProof="0" dirty="0" err="1">
                <a:ln>
                  <a:noFill/>
                </a:ln>
                <a:solidFill>
                  <a:srgbClr val="0F9ED5">
                    <a:lumMod val="50000"/>
                  </a:srgbClr>
                </a:solidFill>
                <a:effectLst/>
                <a:uLnTx/>
                <a:uFillTx/>
                <a:latin typeface="Times New Roman" panose="02020603050405020304" charset="0"/>
                <a:ea typeface="+mn-ea"/>
                <a:cs typeface="Times New Roman" panose="02020603050405020304" charset="0"/>
              </a:rPr>
              <a:t>Hoạt</a:t>
            </a:r>
            <a:r>
              <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rPr>
              <a:t> </a:t>
            </a:r>
            <a:r>
              <a:rPr kumimoji="0" lang="en-US" sz="5000" b="1" i="0" u="none" strike="noStrike" kern="1200" cap="none" spc="0" normalizeH="0" baseline="0" noProof="0" dirty="0" err="1">
                <a:ln>
                  <a:noFill/>
                </a:ln>
                <a:solidFill>
                  <a:srgbClr val="0F9ED5">
                    <a:lumMod val="50000"/>
                  </a:srgbClr>
                </a:solidFill>
                <a:effectLst/>
                <a:uLnTx/>
                <a:uFillTx/>
                <a:latin typeface="Times New Roman" panose="02020603050405020304" charset="0"/>
                <a:ea typeface="+mn-ea"/>
                <a:cs typeface="Times New Roman" panose="02020603050405020304" charset="0"/>
              </a:rPr>
              <a:t>động</a:t>
            </a:r>
            <a:r>
              <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rPr>
              <a:t> </a:t>
            </a:r>
            <a:r>
              <a:rPr kumimoji="0" lang="en-US" sz="5000" b="1" i="0" u="none" strike="noStrike" kern="1200" cap="none" spc="0" normalizeH="0" baseline="0" noProof="0" dirty="0" smtClean="0">
                <a:ln>
                  <a:noFill/>
                </a:ln>
                <a:solidFill>
                  <a:srgbClr val="0F9ED5">
                    <a:lumMod val="50000"/>
                  </a:srgbClr>
                </a:solidFill>
                <a:effectLst/>
                <a:uLnTx/>
                <a:uFillTx/>
                <a:latin typeface="Times New Roman" panose="02020603050405020304" charset="0"/>
                <a:ea typeface="+mn-ea"/>
                <a:cs typeface="Times New Roman" panose="02020603050405020304" charset="0"/>
              </a:rPr>
              <a:t>3:Vận </a:t>
            </a:r>
            <a:r>
              <a:rPr kumimoji="0" lang="en-US" sz="5000" b="1" i="0" u="none" strike="noStrike" kern="1200" cap="none" spc="0" normalizeH="0" baseline="0" noProof="0" dirty="0" err="1" smtClean="0">
                <a:ln>
                  <a:noFill/>
                </a:ln>
                <a:solidFill>
                  <a:srgbClr val="0F9ED5">
                    <a:lumMod val="50000"/>
                  </a:srgbClr>
                </a:solidFill>
                <a:effectLst/>
                <a:uLnTx/>
                <a:uFillTx/>
                <a:latin typeface="Times New Roman" panose="02020603050405020304" charset="0"/>
                <a:ea typeface="+mn-ea"/>
                <a:cs typeface="Times New Roman" panose="02020603050405020304" charset="0"/>
              </a:rPr>
              <a:t>dụng</a:t>
            </a:r>
            <a:endParaRPr kumimoji="0" lang="en-US" sz="5000" b="1" i="0" u="none" strike="noStrike" kern="1200" cap="none" spc="0" normalizeH="0" baseline="0" noProof="0" dirty="0">
              <a:ln>
                <a:noFill/>
              </a:ln>
              <a:solidFill>
                <a:srgbClr val="0F9ED5">
                  <a:lumMod val="50000"/>
                </a:srgbClr>
              </a:solidFill>
              <a:effectLst/>
              <a:uLnTx/>
              <a:uFillTx/>
              <a:latin typeface="Times New Roman" panose="02020603050405020304" charset="0"/>
              <a:ea typeface="+mn-ea"/>
              <a:cs typeface="Times New Roman" panose="02020603050405020304" charset="0"/>
            </a:endParaRPr>
          </a:p>
        </p:txBody>
      </p:sp>
      <p:grpSp>
        <p:nvGrpSpPr>
          <p:cNvPr id="17" name="Teacher"/>
          <p:cNvGrpSpPr/>
          <p:nvPr/>
        </p:nvGrpSpPr>
        <p:grpSpPr>
          <a:xfrm>
            <a:off x="1577607" y="1179924"/>
            <a:ext cx="1461772" cy="2239781"/>
            <a:chOff x="1413828" y="823031"/>
            <a:chExt cx="1140659" cy="1747761"/>
          </a:xfrm>
        </p:grpSpPr>
        <p:sp>
          <p:nvSpPr>
            <p:cNvPr id="18" name="Rectangle 7"/>
            <p:cNvSpPr/>
            <p:nvPr/>
          </p:nvSpPr>
          <p:spPr>
            <a:xfrm>
              <a:off x="1678087" y="1107273"/>
              <a:ext cx="400659" cy="473510"/>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18"/>
            <p:cNvSpPr/>
            <p:nvPr/>
          </p:nvSpPr>
          <p:spPr>
            <a:xfrm rot="826891">
              <a:off x="2010418" y="901139"/>
              <a:ext cx="243538" cy="349055"/>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Oval 19"/>
            <p:cNvSpPr/>
            <p:nvPr/>
          </p:nvSpPr>
          <p:spPr>
            <a:xfrm rot="7541460">
              <a:off x="1988926" y="1116083"/>
              <a:ext cx="243538" cy="349055"/>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Oval 20"/>
            <p:cNvSpPr/>
            <p:nvPr/>
          </p:nvSpPr>
          <p:spPr>
            <a:xfrm>
              <a:off x="1714612" y="902434"/>
              <a:ext cx="455924" cy="405271"/>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0"/>
            <p:cNvSpPr/>
            <p:nvPr/>
          </p:nvSpPr>
          <p:spPr>
            <a:xfrm>
              <a:off x="1528249" y="1591380"/>
              <a:ext cx="193027" cy="436167"/>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1"/>
            <p:cNvSpPr/>
            <p:nvPr/>
          </p:nvSpPr>
          <p:spPr>
            <a:xfrm>
              <a:off x="1657225" y="1551462"/>
              <a:ext cx="301765" cy="944597"/>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2"/>
            <p:cNvSpPr/>
            <p:nvPr/>
          </p:nvSpPr>
          <p:spPr>
            <a:xfrm>
              <a:off x="2163979" y="1548784"/>
              <a:ext cx="228086" cy="951732"/>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23"/>
            <p:cNvSpPr/>
            <p:nvPr/>
          </p:nvSpPr>
          <p:spPr>
            <a:xfrm>
              <a:off x="2288596" y="1579259"/>
              <a:ext cx="186655" cy="437784"/>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13"/>
            <p:cNvSpPr/>
            <p:nvPr/>
          </p:nvSpPr>
          <p:spPr>
            <a:xfrm>
              <a:off x="1797531" y="1452436"/>
              <a:ext cx="368553" cy="244476"/>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Rounded Corners 26"/>
            <p:cNvSpPr/>
            <p:nvPr/>
          </p:nvSpPr>
          <p:spPr>
            <a:xfrm>
              <a:off x="1799572" y="992464"/>
              <a:ext cx="416286" cy="527728"/>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9"/>
            <p:cNvSpPr/>
            <p:nvPr/>
          </p:nvSpPr>
          <p:spPr>
            <a:xfrm>
              <a:off x="1818227" y="1550307"/>
              <a:ext cx="412837" cy="899168"/>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28"/>
            <p:cNvSpPr/>
            <p:nvPr/>
          </p:nvSpPr>
          <p:spPr>
            <a:xfrm rot="4801032">
              <a:off x="1742466" y="1271351"/>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29"/>
            <p:cNvSpPr/>
            <p:nvPr/>
          </p:nvSpPr>
          <p:spPr>
            <a:xfrm rot="6270557">
              <a:off x="2156130" y="1249315"/>
              <a:ext cx="126341" cy="83010"/>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30"/>
            <p:cNvSpPr/>
            <p:nvPr/>
          </p:nvSpPr>
          <p:spPr>
            <a:xfrm>
              <a:off x="1774393" y="980205"/>
              <a:ext cx="470585" cy="286899"/>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p:cNvSpPr/>
            <p:nvPr/>
          </p:nvSpPr>
          <p:spPr>
            <a:xfrm>
              <a:off x="1413828" y="823031"/>
              <a:ext cx="1136009" cy="1371415"/>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r>
                <a:rPr kumimoji="0" lang="en-PH" sz="1647" b="0" i="0" u="none" strike="noStrike" kern="1200" cap="none" spc="0" normalizeH="0" baseline="0" noProof="0">
                  <a:ln>
                    <a:noFill/>
                  </a:ln>
                  <a:solidFill>
                    <a:prstClr val="white"/>
                  </a:solidFill>
                  <a:effectLst/>
                  <a:uLnTx/>
                  <a:uFillTx/>
                  <a:latin typeface="Calibri" panose="020F0502020204030204"/>
                  <a:ea typeface="+mn-ea"/>
                  <a:cs typeface="+mn-cs"/>
                </a:rPr>
                <a:t>a</a:t>
              </a:r>
            </a:p>
          </p:txBody>
        </p:sp>
        <p:sp>
          <p:nvSpPr>
            <p:cNvPr id="33" name="Freeform: Shape 32"/>
            <p:cNvSpPr/>
            <p:nvPr/>
          </p:nvSpPr>
          <p:spPr>
            <a:xfrm>
              <a:off x="1462983" y="827709"/>
              <a:ext cx="1091504" cy="1366067"/>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Rounded Corners 55"/>
            <p:cNvSpPr/>
            <p:nvPr/>
          </p:nvSpPr>
          <p:spPr>
            <a:xfrm>
              <a:off x="1616072" y="1810677"/>
              <a:ext cx="818370" cy="760115"/>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3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5" name="Rectangle: Rounded Corners 34"/>
            <p:cNvSpPr/>
            <p:nvPr/>
          </p:nvSpPr>
          <p:spPr>
            <a:xfrm>
              <a:off x="1950171" y="1667329"/>
              <a:ext cx="136177" cy="222882"/>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Rounded Corners 35"/>
            <p:cNvSpPr/>
            <p:nvPr/>
          </p:nvSpPr>
          <p:spPr>
            <a:xfrm>
              <a:off x="1723475" y="963700"/>
              <a:ext cx="591006" cy="790381"/>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Oval 36"/>
            <p:cNvSpPr/>
            <p:nvPr/>
          </p:nvSpPr>
          <p:spPr>
            <a:xfrm rot="19109762">
              <a:off x="1643759" y="886885"/>
              <a:ext cx="539126" cy="436125"/>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p:cNvSpPr/>
            <p:nvPr/>
          </p:nvSpPr>
          <p:spPr>
            <a:xfrm rot="19811341">
              <a:off x="2109286" y="974907"/>
              <a:ext cx="264236" cy="385330"/>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Oval 227"/>
            <p:cNvSpPr/>
            <p:nvPr/>
          </p:nvSpPr>
          <p:spPr>
            <a:xfrm rot="19109762">
              <a:off x="1620814" y="878186"/>
              <a:ext cx="591035" cy="415814"/>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p:cNvSpPr/>
            <p:nvPr/>
          </p:nvSpPr>
          <p:spPr>
            <a:xfrm rot="19811341">
              <a:off x="2127566" y="963700"/>
              <a:ext cx="249220" cy="395191"/>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Oval 40"/>
            <p:cNvSpPr/>
            <p:nvPr/>
          </p:nvSpPr>
          <p:spPr>
            <a:xfrm>
              <a:off x="1773215" y="1489417"/>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Oval 41"/>
            <p:cNvSpPr/>
            <p:nvPr/>
          </p:nvSpPr>
          <p:spPr>
            <a:xfrm>
              <a:off x="2159369" y="1490704"/>
              <a:ext cx="101586" cy="101586"/>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p:cNvSpPr/>
            <p:nvPr/>
          </p:nvSpPr>
          <p:spPr>
            <a:xfrm>
              <a:off x="1811518"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p:cNvSpPr/>
            <p:nvPr/>
          </p:nvSpPr>
          <p:spPr>
            <a:xfrm>
              <a:off x="2131724" y="1330755"/>
              <a:ext cx="85424" cy="36638"/>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5" name="Group 44"/>
            <p:cNvGrpSpPr/>
            <p:nvPr/>
          </p:nvGrpSpPr>
          <p:grpSpPr>
            <a:xfrm rot="388752">
              <a:off x="1795441" y="1387978"/>
              <a:ext cx="139217" cy="158920"/>
              <a:chOff x="4187699" y="2705837"/>
              <a:chExt cx="369137" cy="421380"/>
            </a:xfrm>
          </p:grpSpPr>
          <p:sp>
            <p:nvSpPr>
              <p:cNvPr id="72" name="Block Arc 71"/>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72"/>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4" name="Oval 73"/>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6" name="Rectangle: Rounded Corners 45"/>
            <p:cNvSpPr/>
            <p:nvPr/>
          </p:nvSpPr>
          <p:spPr>
            <a:xfrm rot="1906099">
              <a:off x="1803651" y="1392670"/>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7" name="Group 46"/>
            <p:cNvGrpSpPr/>
            <p:nvPr/>
          </p:nvGrpSpPr>
          <p:grpSpPr>
            <a:xfrm rot="21211248" flipH="1">
              <a:off x="2090899" y="1383359"/>
              <a:ext cx="139217" cy="158920"/>
              <a:chOff x="4187699" y="2705837"/>
              <a:chExt cx="369137" cy="421380"/>
            </a:xfrm>
          </p:grpSpPr>
          <p:sp>
            <p:nvSpPr>
              <p:cNvPr id="69" name="Block Arc 68"/>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Oval 69"/>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Oval 70"/>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8" name="Rectangle: Rounded Corners 47"/>
            <p:cNvSpPr/>
            <p:nvPr/>
          </p:nvSpPr>
          <p:spPr>
            <a:xfrm rot="19693901" flipV="1">
              <a:off x="2174072" y="1385803"/>
              <a:ext cx="40715" cy="18335"/>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Rectangle: Rounded Corners 48"/>
            <p:cNvSpPr/>
            <p:nvPr/>
          </p:nvSpPr>
          <p:spPr>
            <a:xfrm>
              <a:off x="1979733" y="1503706"/>
              <a:ext cx="85424" cy="36638"/>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p:cNvSpPr/>
            <p:nvPr/>
          </p:nvSpPr>
          <p:spPr>
            <a:xfrm>
              <a:off x="1645726" y="1808491"/>
              <a:ext cx="787153" cy="758376"/>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61B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Freeform: Shape 50"/>
            <p:cNvSpPr/>
            <p:nvPr/>
          </p:nvSpPr>
          <p:spPr>
            <a:xfrm>
              <a:off x="1949634" y="1808491"/>
              <a:ext cx="137990" cy="78258"/>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p:cNvSpPr/>
            <p:nvPr/>
          </p:nvSpPr>
          <p:spPr>
            <a:xfrm>
              <a:off x="1673621" y="142413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p:cNvSpPr/>
            <p:nvPr/>
          </p:nvSpPr>
          <p:spPr>
            <a:xfrm>
              <a:off x="2266643" y="1425873"/>
              <a:ext cx="92378" cy="116852"/>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p:cNvSpPr/>
            <p:nvPr/>
          </p:nvSpPr>
          <p:spPr>
            <a:xfrm>
              <a:off x="1699113"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p:cNvSpPr/>
            <p:nvPr/>
          </p:nvSpPr>
          <p:spPr>
            <a:xfrm>
              <a:off x="2313787" y="1524195"/>
              <a:ext cx="27044" cy="2704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6" name="Oval 55"/>
            <p:cNvSpPr/>
            <p:nvPr/>
          </p:nvSpPr>
          <p:spPr>
            <a:xfrm>
              <a:off x="1836267" y="139913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7" name="Oval 56"/>
            <p:cNvSpPr/>
            <p:nvPr/>
          </p:nvSpPr>
          <p:spPr>
            <a:xfrm flipH="1">
              <a:off x="2131724" y="1394511"/>
              <a:ext cx="58236" cy="58236"/>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8" name="Freeform: Shape 57"/>
            <p:cNvSpPr/>
            <p:nvPr/>
          </p:nvSpPr>
          <p:spPr>
            <a:xfrm>
              <a:off x="1704553" y="1034090"/>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9" name="Freeform: Shape 58"/>
            <p:cNvSpPr/>
            <p:nvPr/>
          </p:nvSpPr>
          <p:spPr>
            <a:xfrm flipH="1">
              <a:off x="2119280" y="1000383"/>
              <a:ext cx="188558" cy="211825"/>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60" name="Straight Connector 59"/>
            <p:cNvCxnSpPr/>
            <p:nvPr/>
          </p:nvCxnSpPr>
          <p:spPr>
            <a:xfrm flipH="1">
              <a:off x="1782748" y="2149710"/>
              <a:ext cx="30316" cy="250447"/>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290157" y="2143079"/>
              <a:ext cx="20631" cy="170439"/>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sp>
          <p:nvSpPr>
            <p:cNvPr id="62" name="Freeform: Shape 61"/>
            <p:cNvSpPr/>
            <p:nvPr/>
          </p:nvSpPr>
          <p:spPr>
            <a:xfrm>
              <a:off x="1858876" y="1808705"/>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Freeform: Shape 62"/>
            <p:cNvSpPr/>
            <p:nvPr/>
          </p:nvSpPr>
          <p:spPr>
            <a:xfrm flipH="1">
              <a:off x="2021449" y="1806698"/>
              <a:ext cx="164975" cy="326337"/>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p:cNvSpPr/>
            <p:nvPr/>
          </p:nvSpPr>
          <p:spPr>
            <a:xfrm>
              <a:off x="1965285" y="2134851"/>
              <a:ext cx="118317" cy="178666"/>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Oval 64"/>
            <p:cNvSpPr/>
            <p:nvPr/>
          </p:nvSpPr>
          <p:spPr>
            <a:xfrm>
              <a:off x="1995459" y="2169695"/>
              <a:ext cx="54716" cy="5471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p:cNvSpPr/>
            <p:nvPr/>
          </p:nvSpPr>
          <p:spPr>
            <a:xfrm>
              <a:off x="2007045" y="2202881"/>
              <a:ext cx="34039" cy="32034"/>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p:cNvSpPr/>
            <p:nvPr/>
          </p:nvSpPr>
          <p:spPr>
            <a:xfrm>
              <a:off x="2014813" y="2184559"/>
              <a:ext cx="18924" cy="1892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8" name="Freeform: Shape 67"/>
            <p:cNvSpPr/>
            <p:nvPr/>
          </p:nvSpPr>
          <p:spPr>
            <a:xfrm>
              <a:off x="1997288" y="2212972"/>
              <a:ext cx="54717" cy="45812"/>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72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75" name="Arm"/>
          <p:cNvGrpSpPr/>
          <p:nvPr/>
        </p:nvGrpSpPr>
        <p:grpSpPr>
          <a:xfrm>
            <a:off x="2537648" y="2313527"/>
            <a:ext cx="605501" cy="1487240"/>
            <a:chOff x="2162973" y="1707612"/>
            <a:chExt cx="472489" cy="1160533"/>
          </a:xfrm>
        </p:grpSpPr>
        <p:grpSp>
          <p:nvGrpSpPr>
            <p:cNvPr id="76" name="Group 75"/>
            <p:cNvGrpSpPr/>
            <p:nvPr/>
          </p:nvGrpSpPr>
          <p:grpSpPr>
            <a:xfrm>
              <a:off x="2366888" y="1707612"/>
              <a:ext cx="268574" cy="687780"/>
              <a:chOff x="2366888" y="1707612"/>
              <a:chExt cx="268574" cy="687780"/>
            </a:xfrm>
          </p:grpSpPr>
          <p:sp>
            <p:nvSpPr>
              <p:cNvPr id="78" name="Oval 77"/>
              <p:cNvSpPr/>
              <p:nvPr/>
            </p:nvSpPr>
            <p:spPr>
              <a:xfrm>
                <a:off x="2404328" y="1707612"/>
                <a:ext cx="231134" cy="231134"/>
              </a:xfrm>
              <a:prstGeom prst="ellipse">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Rectangle: Rounded Corners 78"/>
              <p:cNvSpPr/>
              <p:nvPr/>
            </p:nvSpPr>
            <p:spPr>
              <a:xfrm rot="912596">
                <a:off x="2366888" y="1832884"/>
                <a:ext cx="135228" cy="56250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1647"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77" name="Oval 76"/>
            <p:cNvSpPr/>
            <p:nvPr/>
          </p:nvSpPr>
          <p:spPr>
            <a:xfrm>
              <a:off x="2162973" y="2742017"/>
              <a:ext cx="126128" cy="126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80" name="Mouth"/>
          <p:cNvGrpSpPr/>
          <p:nvPr/>
        </p:nvGrpSpPr>
        <p:grpSpPr>
          <a:xfrm>
            <a:off x="2244143" y="2159143"/>
            <a:ext cx="232084" cy="111396"/>
            <a:chOff x="11738413" y="5361789"/>
            <a:chExt cx="471124" cy="226131"/>
          </a:xfrm>
        </p:grpSpPr>
        <p:sp>
          <p:nvSpPr>
            <p:cNvPr id="81" name="Freeform: Shape 80"/>
            <p:cNvSpPr/>
            <p:nvPr/>
          </p:nvSpPr>
          <p:spPr>
            <a:xfrm>
              <a:off x="11738413" y="5361789"/>
              <a:ext cx="471124" cy="226131"/>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Freeform: Shape 81"/>
            <p:cNvSpPr/>
            <p:nvPr/>
          </p:nvSpPr>
          <p:spPr>
            <a:xfrm>
              <a:off x="11763062" y="5361789"/>
              <a:ext cx="419314" cy="68127"/>
            </a:xfrm>
            <a:custGeom>
              <a:avLst/>
              <a:gdLst>
                <a:gd name="connsiteX0" fmla="*/ 0 w 419314"/>
                <a:gd name="connsiteY0" fmla="*/ 0 h 87994"/>
                <a:gd name="connsiteX1" fmla="*/ 419314 w 419314"/>
                <a:gd name="connsiteY1" fmla="*/ 0 h 87994"/>
                <a:gd name="connsiteX2" fmla="*/ 419314 w 419314"/>
                <a:gd name="connsiteY2" fmla="*/ 34867 h 87994"/>
                <a:gd name="connsiteX3" fmla="*/ 366187 w 419314"/>
                <a:gd name="connsiteY3" fmla="*/ 87994 h 87994"/>
                <a:gd name="connsiteX4" fmla="*/ 53127 w 419314"/>
                <a:gd name="connsiteY4" fmla="*/ 87994 h 87994"/>
                <a:gd name="connsiteX5" fmla="*/ 0 w 419314"/>
                <a:gd name="connsiteY5" fmla="*/ 34867 h 8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14" h="87994">
                  <a:moveTo>
                    <a:pt x="0" y="0"/>
                  </a:moveTo>
                  <a:lnTo>
                    <a:pt x="419314" y="0"/>
                  </a:lnTo>
                  <a:lnTo>
                    <a:pt x="419314" y="34867"/>
                  </a:lnTo>
                  <a:cubicBezTo>
                    <a:pt x="419314" y="64208"/>
                    <a:pt x="395528" y="87994"/>
                    <a:pt x="366187" y="87994"/>
                  </a:cubicBezTo>
                  <a:lnTo>
                    <a:pt x="53127" y="87994"/>
                  </a:lnTo>
                  <a:cubicBezTo>
                    <a:pt x="23786" y="87994"/>
                    <a:pt x="0" y="64208"/>
                    <a:pt x="0" y="34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3" name="Freeform: Shape 82"/>
            <p:cNvSpPr/>
            <p:nvPr/>
          </p:nvSpPr>
          <p:spPr>
            <a:xfrm>
              <a:off x="11813548" y="5474843"/>
              <a:ext cx="320079" cy="113067"/>
            </a:xfrm>
            <a:custGeom>
              <a:avLst/>
              <a:gdLst>
                <a:gd name="connsiteX0" fmla="*/ 159171 w 320078"/>
                <a:gd name="connsiteY0" fmla="*/ 0 h 113066"/>
                <a:gd name="connsiteX1" fmla="*/ 250862 w 320078"/>
                <a:gd name="connsiteY1" fmla="*/ 13765 h 113066"/>
                <a:gd name="connsiteX2" fmla="*/ 320078 w 320078"/>
                <a:gd name="connsiteY2" fmla="*/ 48465 h 113066"/>
                <a:gd name="connsiteX3" fmla="*/ 310928 w 320078"/>
                <a:gd name="connsiteY3" fmla="*/ 59034 h 113066"/>
                <a:gd name="connsiteX4" fmla="*/ 160416 w 320078"/>
                <a:gd name="connsiteY4" fmla="*/ 113066 h 113066"/>
                <a:gd name="connsiteX5" fmla="*/ 9904 w 320078"/>
                <a:gd name="connsiteY5" fmla="*/ 59034 h 113066"/>
                <a:gd name="connsiteX6" fmla="*/ 0 w 320078"/>
                <a:gd name="connsiteY6" fmla="*/ 47595 h 113066"/>
                <a:gd name="connsiteX7" fmla="*/ 67480 w 320078"/>
                <a:gd name="connsiteY7" fmla="*/ 13765 h 113066"/>
                <a:gd name="connsiteX8" fmla="*/ 159171 w 320078"/>
                <a:gd name="connsiteY8" fmla="*/ 0 h 1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78" h="113066">
                  <a:moveTo>
                    <a:pt x="159171" y="0"/>
                  </a:moveTo>
                  <a:cubicBezTo>
                    <a:pt x="191695" y="0"/>
                    <a:pt x="222680" y="4902"/>
                    <a:pt x="250862" y="13765"/>
                  </a:cubicBezTo>
                  <a:lnTo>
                    <a:pt x="320078" y="48465"/>
                  </a:lnTo>
                  <a:lnTo>
                    <a:pt x="310928" y="59034"/>
                  </a:lnTo>
                  <a:cubicBezTo>
                    <a:pt x="270026" y="92789"/>
                    <a:pt x="217589" y="113066"/>
                    <a:pt x="160416" y="113066"/>
                  </a:cubicBezTo>
                  <a:cubicBezTo>
                    <a:pt x="103243" y="113066"/>
                    <a:pt x="50806" y="92789"/>
                    <a:pt x="9904" y="59034"/>
                  </a:cubicBezTo>
                  <a:lnTo>
                    <a:pt x="0" y="47595"/>
                  </a:lnTo>
                  <a:lnTo>
                    <a:pt x="67480" y="13765"/>
                  </a:lnTo>
                  <a:cubicBezTo>
                    <a:pt x="95662" y="4902"/>
                    <a:pt x="126647" y="0"/>
                    <a:pt x="15917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06420" rtl="0" eaLnBrk="1" fontAlgn="auto" latinLnBrk="0" hangingPunct="1">
                <a:lnSpc>
                  <a:spcPct val="100000"/>
                </a:lnSpc>
                <a:spcBef>
                  <a:spcPts val="0"/>
                </a:spcBef>
                <a:spcAft>
                  <a:spcPts val="0"/>
                </a:spcAft>
                <a:buClrTx/>
                <a:buSzTx/>
                <a:buFontTx/>
                <a:buNone/>
                <a:tabLst/>
                <a:defRPr/>
              </a:pPr>
              <a:endParaRPr kumimoji="0" lang="en-PH" sz="24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4" name="Rectangle: Rounded Corners 83"/>
          <p:cNvSpPr/>
          <p:nvPr/>
        </p:nvSpPr>
        <p:spPr>
          <a:xfrm>
            <a:off x="1076201" y="3514631"/>
            <a:ext cx="10674434" cy="3100627"/>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8" name="TextBox 97"/>
          <p:cNvSpPr txBox="1"/>
          <p:nvPr/>
        </p:nvSpPr>
        <p:spPr>
          <a:xfrm>
            <a:off x="3143250" y="1965114"/>
            <a:ext cx="7500197" cy="1183217"/>
          </a:xfrm>
          <a:prstGeom prst="rect">
            <a:avLst/>
          </a:prstGeom>
          <a:noFill/>
        </p:spPr>
        <p:txBody>
          <a:bodyPr wrap="square"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Bài</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toán</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thực</a:t>
            </a:r>
            <a:r>
              <a:rPr kumimoji="0" lang="en-US" sz="4400" b="1" i="0" u="none" strike="noStrike" kern="1200" cap="none" spc="0" normalizeH="0" baseline="0" noProof="0" dirty="0" smtClean="0">
                <a:ln>
                  <a:noFill/>
                </a:ln>
                <a:solidFill>
                  <a:prstClr val="white"/>
                </a:solidFill>
                <a:effectLst/>
                <a:uLnTx/>
                <a:uFillTx/>
                <a:latin typeface="Times New Roman" panose="02020603050405020304" charset="0"/>
                <a:ea typeface="+mn-ea"/>
                <a:cs typeface="Times New Roman" panose="02020603050405020304" charset="0"/>
              </a:rPr>
              <a:t> </a:t>
            </a:r>
            <a:r>
              <a:rPr kumimoji="0" lang="en-US" sz="4400" b="1" i="0" u="none" strike="noStrike" kern="1200" cap="none" spc="0" normalizeH="0" baseline="0" noProof="0" dirty="0" err="1" smtClean="0">
                <a:ln>
                  <a:noFill/>
                </a:ln>
                <a:solidFill>
                  <a:prstClr val="white"/>
                </a:solidFill>
                <a:effectLst/>
                <a:uLnTx/>
                <a:uFillTx/>
                <a:latin typeface="Times New Roman" panose="02020603050405020304" charset="0"/>
                <a:ea typeface="+mn-ea"/>
                <a:cs typeface="Times New Roman" panose="02020603050405020304" charset="0"/>
              </a:rPr>
              <a:t>tế</a:t>
            </a:r>
            <a:endParaRPr kumimoji="0" lang="en-US" sz="5867" b="1" i="0" u="none" strike="noStrike" kern="1200" cap="none" spc="0" normalizeH="0" baseline="0" noProof="0" dirty="0">
              <a:ln>
                <a:noFill/>
              </a:ln>
              <a:solidFill>
                <a:prstClr val="white"/>
              </a:solidFill>
              <a:effectLst/>
              <a:uLnTx/>
              <a:uFillTx/>
              <a:latin typeface="Times New Roman" panose="02020603050405020304" charset="0"/>
              <a:ea typeface="+mn-ea"/>
              <a:cs typeface="Times New Roman" panose="02020603050405020304" charset="0"/>
            </a:endParaRPr>
          </a:p>
        </p:txBody>
      </p:sp>
      <p:sp>
        <p:nvSpPr>
          <p:cNvPr id="116" name="Rectangle: Rounded Corners 115"/>
          <p:cNvSpPr/>
          <p:nvPr/>
        </p:nvSpPr>
        <p:spPr>
          <a:xfrm>
            <a:off x="11616366" y="3719530"/>
            <a:ext cx="348798" cy="2708415"/>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7" name="Rectangle: Rounded Corners 116"/>
          <p:cNvSpPr/>
          <p:nvPr/>
        </p:nvSpPr>
        <p:spPr>
          <a:xfrm>
            <a:off x="11973697" y="3707001"/>
            <a:ext cx="223063" cy="2708415"/>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3" name="Rectangle: Rounded Corners 92"/>
          <p:cNvSpPr/>
          <p:nvPr/>
        </p:nvSpPr>
        <p:spPr>
          <a:xfrm>
            <a:off x="9622678" y="219172"/>
            <a:ext cx="2072122" cy="1273781"/>
          </a:xfrm>
          <a:prstGeom prst="roundRect">
            <a:avLst>
              <a:gd name="adj" fmla="val 0"/>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86" name="Notification icon"/>
          <p:cNvGrpSpPr/>
          <p:nvPr/>
        </p:nvGrpSpPr>
        <p:grpSpPr>
          <a:xfrm>
            <a:off x="11228174" y="391120"/>
            <a:ext cx="466625" cy="445875"/>
            <a:chOff x="1115510" y="119092"/>
            <a:chExt cx="230943" cy="230943"/>
          </a:xfrm>
        </p:grpSpPr>
        <p:sp>
          <p:nvSpPr>
            <p:cNvPr id="87" name="Rectangle: Rounded Corners 86"/>
            <p:cNvSpPr/>
            <p:nvPr/>
          </p:nvSpPr>
          <p:spPr>
            <a:xfrm>
              <a:off x="1115510" y="119092"/>
              <a:ext cx="230943" cy="230943"/>
            </a:xfrm>
            <a:prstGeom prst="roundRect">
              <a:avLst/>
            </a:prstGeom>
            <a:solidFill>
              <a:srgbClr val="F9CB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8" name="Graphic 87"/>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1152092" y="153494"/>
              <a:ext cx="162137" cy="162137"/>
            </a:xfrm>
            <a:prstGeom prst="rect">
              <a:avLst/>
            </a:prstGeom>
          </p:spPr>
        </p:pic>
      </p:grpSp>
      <p:sp>
        <p:nvSpPr>
          <p:cNvPr id="94" name="Rectangle: Rounded Corners 93"/>
          <p:cNvSpPr/>
          <p:nvPr/>
        </p:nvSpPr>
        <p:spPr>
          <a:xfrm>
            <a:off x="9534045" y="-3376"/>
            <a:ext cx="2256616" cy="222422"/>
          </a:xfrm>
          <a:prstGeom prst="roundRect">
            <a:avLst>
              <a:gd name="adj" fmla="val 0"/>
            </a:avLst>
          </a:prstGeom>
          <a:solidFill>
            <a:srgbClr val="F9CA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 name="Nhac-nen-vui-ve-song-dong-de-thuong-www_tiengdong_com">
            <a:hlinkClick r:id="" action="ppaction://media"/>
          </p:cNvPr>
          <p:cNvPicPr/>
          <p:nvPr>
            <a:audioFile r:link="rId1"/>
            <p:extLst>
              <p:ext uri="{DAA4B4D4-6D71-4841-9C94-3DE7FCFB9230}">
                <p14:media xmlns:p14="http://schemas.microsoft.com/office/powerpoint/2010/main" r:embed="rId2">
                  <p14:trim/>
                </p14:media>
              </p:ext>
            </p:extLst>
          </p:nvPr>
        </p:nvPicPr>
        <p:blipFill>
          <a:blip r:embed="rId19"/>
          <a:stretch>
            <a:fillRect/>
          </a:stretch>
        </p:blipFill>
        <p:spPr>
          <a:xfrm>
            <a:off x="-2997200" y="1621367"/>
            <a:ext cx="412750" cy="412750"/>
          </a:xfrm>
          <a:prstGeom prst="rect">
            <a:avLst/>
          </a:prstGeom>
        </p:spPr>
      </p:pic>
      <p:sp>
        <p:nvSpPr>
          <p:cNvPr id="85" name="TextBox 84"/>
          <p:cNvSpPr txBox="1"/>
          <p:nvPr/>
        </p:nvSpPr>
        <p:spPr>
          <a:xfrm>
            <a:off x="4944659" y="3795301"/>
            <a:ext cx="5165354"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smtClean="0">
                <a:ln>
                  <a:noFill/>
                </a:ln>
                <a:solidFill>
                  <a:srgbClr val="4EA72E">
                    <a:lumMod val="50000"/>
                  </a:srgbClr>
                </a:solidFill>
                <a:effectLst/>
                <a:uLnTx/>
                <a:uFillTx/>
                <a:latin typeface="Palatino Linotype" panose="02040502050505030304" pitchFamily="18" charset="0"/>
                <a:ea typeface="+mn-ea"/>
                <a:cs typeface="+mn-cs"/>
              </a:rPr>
              <a:t>Hoạt</a:t>
            </a:r>
            <a:r>
              <a:rPr kumimoji="0" lang="en-US" sz="2800" b="1" i="0" u="none" strike="noStrike" kern="1200" cap="none" spc="0" normalizeH="0" baseline="0" noProof="0" dirty="0" smtClean="0">
                <a:ln>
                  <a:noFill/>
                </a:ln>
                <a:solidFill>
                  <a:srgbClr val="4EA72E">
                    <a:lumMod val="50000"/>
                  </a:srgbClr>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smtClean="0">
                <a:ln>
                  <a:noFill/>
                </a:ln>
                <a:solidFill>
                  <a:srgbClr val="4EA72E">
                    <a:lumMod val="50000"/>
                  </a:srgbClr>
                </a:solidFill>
                <a:effectLst/>
                <a:uLnTx/>
                <a:uFillTx/>
                <a:latin typeface="Palatino Linotype" panose="02040502050505030304" pitchFamily="18" charset="0"/>
                <a:ea typeface="+mn-ea"/>
                <a:cs typeface="+mn-cs"/>
              </a:rPr>
              <a:t>động</a:t>
            </a:r>
            <a:r>
              <a:rPr kumimoji="0" lang="en-US" sz="2800" b="1" i="0" u="none" strike="noStrike" kern="1200" cap="none" spc="0" normalizeH="0" baseline="0" noProof="0" dirty="0" smtClean="0">
                <a:ln>
                  <a:noFill/>
                </a:ln>
                <a:solidFill>
                  <a:srgbClr val="4EA72E">
                    <a:lumMod val="50000"/>
                  </a:srgbClr>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smtClean="0">
                <a:ln>
                  <a:noFill/>
                </a:ln>
                <a:solidFill>
                  <a:srgbClr val="4EA72E">
                    <a:lumMod val="50000"/>
                  </a:srgbClr>
                </a:solidFill>
                <a:effectLst/>
                <a:uLnTx/>
                <a:uFillTx/>
                <a:latin typeface="Palatino Linotype" panose="02040502050505030304" pitchFamily="18" charset="0"/>
                <a:ea typeface="+mn-ea"/>
                <a:cs typeface="+mn-cs"/>
              </a:rPr>
              <a:t>cá</a:t>
            </a:r>
            <a:r>
              <a:rPr kumimoji="0" lang="en-US" sz="2800" b="1" i="0" u="none" strike="noStrike" kern="1200" cap="none" spc="0" normalizeH="0" baseline="0" noProof="0" dirty="0" smtClean="0">
                <a:ln>
                  <a:noFill/>
                </a:ln>
                <a:solidFill>
                  <a:srgbClr val="4EA72E">
                    <a:lumMod val="50000"/>
                  </a:srgbClr>
                </a:solidFill>
                <a:effectLst/>
                <a:uLnTx/>
                <a:uFillTx/>
                <a:latin typeface="Palatino Linotype" panose="02040502050505030304" pitchFamily="18" charset="0"/>
                <a:ea typeface="+mn-ea"/>
                <a:cs typeface="+mn-cs"/>
              </a:rPr>
              <a:t> </a:t>
            </a:r>
            <a:r>
              <a:rPr kumimoji="0" lang="en-US" sz="2800" b="1" i="0" u="none" strike="noStrike" kern="1200" cap="none" spc="0" normalizeH="0" baseline="0" noProof="0" dirty="0" err="1" smtClean="0">
                <a:ln>
                  <a:noFill/>
                </a:ln>
                <a:solidFill>
                  <a:srgbClr val="4EA72E">
                    <a:lumMod val="50000"/>
                  </a:srgbClr>
                </a:solidFill>
                <a:effectLst/>
                <a:uLnTx/>
                <a:uFillTx/>
                <a:latin typeface="Palatino Linotype" panose="02040502050505030304" pitchFamily="18" charset="0"/>
                <a:ea typeface="+mn-ea"/>
                <a:cs typeface="+mn-cs"/>
              </a:rPr>
              <a:t>nhân</a:t>
            </a:r>
            <a:endParaRPr kumimoji="0" lang="en-US" sz="2800" b="1" i="0" u="none" strike="noStrike" kern="1200" cap="none" spc="0" normalizeH="0" baseline="0" noProof="0" dirty="0">
              <a:ln>
                <a:noFill/>
              </a:ln>
              <a:solidFill>
                <a:srgbClr val="4EA72E">
                  <a:lumMod val="50000"/>
                </a:srgbClr>
              </a:solidFill>
              <a:effectLst/>
              <a:uLnTx/>
              <a:uFillTx/>
              <a:latin typeface="Palatino Linotype" panose="02040502050505030304" pitchFamily="18" charset="0"/>
              <a:ea typeface="+mn-ea"/>
              <a:cs typeface="+mn-cs"/>
            </a:endParaRPr>
          </a:p>
        </p:txBody>
      </p:sp>
      <p:grpSp>
        <p:nvGrpSpPr>
          <p:cNvPr id="107" name="Medal"/>
          <p:cNvGrpSpPr/>
          <p:nvPr/>
        </p:nvGrpSpPr>
        <p:grpSpPr>
          <a:xfrm>
            <a:off x="5428034" y="4397263"/>
            <a:ext cx="2546923" cy="3276473"/>
            <a:chOff x="4959798" y="207638"/>
            <a:chExt cx="3714750" cy="4876800"/>
          </a:xfrm>
        </p:grpSpPr>
        <p:grpSp>
          <p:nvGrpSpPr>
            <p:cNvPr id="111" name="Graphic 20"/>
            <p:cNvGrpSpPr/>
            <p:nvPr/>
          </p:nvGrpSpPr>
          <p:grpSpPr>
            <a:xfrm>
              <a:off x="4959798" y="207638"/>
              <a:ext cx="3714750" cy="4876800"/>
              <a:chOff x="4959798" y="207638"/>
              <a:chExt cx="3714750" cy="4876800"/>
            </a:xfrm>
          </p:grpSpPr>
          <p:grpSp>
            <p:nvGrpSpPr>
              <p:cNvPr id="118" name="Graphic 20"/>
              <p:cNvGrpSpPr/>
              <p:nvPr/>
            </p:nvGrpSpPr>
            <p:grpSpPr>
              <a:xfrm>
                <a:off x="5431426" y="3361174"/>
                <a:ext cx="2771498" cy="1723264"/>
                <a:chOff x="5431426" y="3361174"/>
                <a:chExt cx="2771498" cy="1723264"/>
              </a:xfrm>
            </p:grpSpPr>
            <p:sp>
              <p:nvSpPr>
                <p:cNvPr id="126" name="Freeform: Shape 64"/>
                <p:cNvSpPr/>
                <p:nvPr/>
              </p:nvSpPr>
              <p:spPr>
                <a:xfrm>
                  <a:off x="6850217" y="3361174"/>
                  <a:ext cx="1352707" cy="1723264"/>
                </a:xfrm>
                <a:custGeom>
                  <a:avLst/>
                  <a:gdLst>
                    <a:gd name="connsiteX0" fmla="*/ 473838 w 1352707"/>
                    <a:gd name="connsiteY0" fmla="*/ 1723264 h 1723264"/>
                    <a:gd name="connsiteX1" fmla="*/ 455149 w 1352707"/>
                    <a:gd name="connsiteY1" fmla="*/ 1722045 h 1723264"/>
                    <a:gd name="connsiteX2" fmla="*/ 335792 w 1352707"/>
                    <a:gd name="connsiteY2" fmla="*/ 1617365 h 1723264"/>
                    <a:gd name="connsiteX3" fmla="*/ 4903 w 1352707"/>
                    <a:gd name="connsiteY3" fmla="*/ 382468 h 1723264"/>
                    <a:gd name="connsiteX4" fmla="*/ 104915 w 1352707"/>
                    <a:gd name="connsiteY4" fmla="*/ 207761 h 1723264"/>
                    <a:gd name="connsiteX5" fmla="*/ 839502 w 1352707"/>
                    <a:gd name="connsiteY5" fmla="*/ 5145 h 1723264"/>
                    <a:gd name="connsiteX6" fmla="*/ 948468 w 1352707"/>
                    <a:gd name="connsiteY6" fmla="*/ 18880 h 1723264"/>
                    <a:gd name="connsiteX7" fmla="*/ 1015496 w 1352707"/>
                    <a:gd name="connsiteY7" fmla="*/ 105900 h 1723264"/>
                    <a:gd name="connsiteX8" fmla="*/ 1347832 w 1352707"/>
                    <a:gd name="connsiteY8" fmla="*/ 1346189 h 1723264"/>
                    <a:gd name="connsiteX9" fmla="*/ 1296807 w 1352707"/>
                    <a:gd name="connsiteY9" fmla="*/ 1496522 h 1723264"/>
                    <a:gd name="connsiteX10" fmla="*/ 1138397 w 1352707"/>
                    <a:gd name="connsiteY10" fmla="*/ 1506904 h 1723264"/>
                    <a:gd name="connsiteX11" fmla="*/ 795497 w 1352707"/>
                    <a:gd name="connsiteY11" fmla="*/ 1308927 h 1723264"/>
                    <a:gd name="connsiteX12" fmla="*/ 597529 w 1352707"/>
                    <a:gd name="connsiteY12" fmla="*/ 1651827 h 1723264"/>
                    <a:gd name="connsiteX13" fmla="*/ 473838 w 1352707"/>
                    <a:gd name="connsiteY13" fmla="*/ 1723264 h 172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707" h="1723264">
                      <a:moveTo>
                        <a:pt x="473838" y="1723264"/>
                      </a:moveTo>
                      <a:cubicBezTo>
                        <a:pt x="467646" y="1723274"/>
                        <a:pt x="461407" y="1722864"/>
                        <a:pt x="455149" y="1722045"/>
                      </a:cubicBezTo>
                      <a:cubicBezTo>
                        <a:pt x="397857" y="1714501"/>
                        <a:pt x="350755" y="1673182"/>
                        <a:pt x="335792" y="1617365"/>
                      </a:cubicBezTo>
                      <a:lnTo>
                        <a:pt x="4903" y="382468"/>
                      </a:lnTo>
                      <a:cubicBezTo>
                        <a:pt x="-15414" y="306649"/>
                        <a:pt x="29249" y="228640"/>
                        <a:pt x="104915" y="207761"/>
                      </a:cubicBezTo>
                      <a:lnTo>
                        <a:pt x="839502" y="5145"/>
                      </a:lnTo>
                      <a:cubicBezTo>
                        <a:pt x="876202" y="-4980"/>
                        <a:pt x="915426" y="-37"/>
                        <a:pt x="948468" y="18880"/>
                      </a:cubicBezTo>
                      <a:cubicBezTo>
                        <a:pt x="981511" y="37787"/>
                        <a:pt x="1005637" y="69115"/>
                        <a:pt x="1015496" y="105900"/>
                      </a:cubicBezTo>
                      <a:lnTo>
                        <a:pt x="1347832" y="1346189"/>
                      </a:lnTo>
                      <a:cubicBezTo>
                        <a:pt x="1362787" y="1402005"/>
                        <a:pt x="1342651" y="1461346"/>
                        <a:pt x="1296807" y="1496522"/>
                      </a:cubicBezTo>
                      <a:cubicBezTo>
                        <a:pt x="1250954" y="1531688"/>
                        <a:pt x="1188432" y="1535793"/>
                        <a:pt x="1138397" y="1506904"/>
                      </a:cubicBezTo>
                      <a:lnTo>
                        <a:pt x="795497" y="1308927"/>
                      </a:lnTo>
                      <a:lnTo>
                        <a:pt x="597529" y="1651827"/>
                      </a:lnTo>
                      <a:cubicBezTo>
                        <a:pt x="571793" y="1696413"/>
                        <a:pt x="524387" y="1723264"/>
                        <a:pt x="473838" y="1723264"/>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65"/>
                <p:cNvSpPr/>
                <p:nvPr/>
              </p:nvSpPr>
              <p:spPr>
                <a:xfrm>
                  <a:off x="5431426" y="3361189"/>
                  <a:ext cx="1352710" cy="1723249"/>
                </a:xfrm>
                <a:custGeom>
                  <a:avLst/>
                  <a:gdLst>
                    <a:gd name="connsiteX0" fmla="*/ 878864 w 1352710"/>
                    <a:gd name="connsiteY0" fmla="*/ 1723250 h 1723249"/>
                    <a:gd name="connsiteX1" fmla="*/ 755172 w 1352710"/>
                    <a:gd name="connsiteY1" fmla="*/ 1651812 h 1723249"/>
                    <a:gd name="connsiteX2" fmla="*/ 557205 w 1352710"/>
                    <a:gd name="connsiteY2" fmla="*/ 1308912 h 1723249"/>
                    <a:gd name="connsiteX3" fmla="*/ 214314 w 1352710"/>
                    <a:gd name="connsiteY3" fmla="*/ 1506889 h 1723249"/>
                    <a:gd name="connsiteX4" fmla="*/ 55904 w 1352710"/>
                    <a:gd name="connsiteY4" fmla="*/ 1496507 h 1723249"/>
                    <a:gd name="connsiteX5" fmla="*/ 4878 w 1352710"/>
                    <a:gd name="connsiteY5" fmla="*/ 1346183 h 1723249"/>
                    <a:gd name="connsiteX6" fmla="*/ 337206 w 1352710"/>
                    <a:gd name="connsiteY6" fmla="*/ 105905 h 1723249"/>
                    <a:gd name="connsiteX7" fmla="*/ 404224 w 1352710"/>
                    <a:gd name="connsiteY7" fmla="*/ 18884 h 1723249"/>
                    <a:gd name="connsiteX8" fmla="*/ 513190 w 1352710"/>
                    <a:gd name="connsiteY8" fmla="*/ 5149 h 1723249"/>
                    <a:gd name="connsiteX9" fmla="*/ 1247786 w 1352710"/>
                    <a:gd name="connsiteY9" fmla="*/ 207746 h 1723249"/>
                    <a:gd name="connsiteX10" fmla="*/ 1347808 w 1352710"/>
                    <a:gd name="connsiteY10" fmla="*/ 382453 h 1723249"/>
                    <a:gd name="connsiteX11" fmla="*/ 1016919 w 1352710"/>
                    <a:gd name="connsiteY11" fmla="*/ 1617350 h 1723249"/>
                    <a:gd name="connsiteX12" fmla="*/ 897561 w 1352710"/>
                    <a:gd name="connsiteY12" fmla="*/ 1722030 h 1723249"/>
                    <a:gd name="connsiteX13" fmla="*/ 878864 w 1352710"/>
                    <a:gd name="connsiteY13" fmla="*/ 1723250 h 17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710" h="1723249">
                      <a:moveTo>
                        <a:pt x="878864" y="1723250"/>
                      </a:moveTo>
                      <a:cubicBezTo>
                        <a:pt x="828315" y="1723259"/>
                        <a:pt x="780909" y="1696399"/>
                        <a:pt x="755172" y="1651812"/>
                      </a:cubicBezTo>
                      <a:lnTo>
                        <a:pt x="557205" y="1308912"/>
                      </a:lnTo>
                      <a:lnTo>
                        <a:pt x="214314" y="1506889"/>
                      </a:lnTo>
                      <a:cubicBezTo>
                        <a:pt x="164270" y="1535788"/>
                        <a:pt x="101738" y="1531683"/>
                        <a:pt x="55904" y="1496507"/>
                      </a:cubicBezTo>
                      <a:cubicBezTo>
                        <a:pt x="10060" y="1461331"/>
                        <a:pt x="-10085" y="1401990"/>
                        <a:pt x="4878" y="1346183"/>
                      </a:cubicBezTo>
                      <a:lnTo>
                        <a:pt x="337206" y="105905"/>
                      </a:lnTo>
                      <a:cubicBezTo>
                        <a:pt x="347064" y="69128"/>
                        <a:pt x="371181" y="37810"/>
                        <a:pt x="404224" y="18884"/>
                      </a:cubicBezTo>
                      <a:cubicBezTo>
                        <a:pt x="437256" y="-33"/>
                        <a:pt x="476490" y="-4985"/>
                        <a:pt x="513190" y="5149"/>
                      </a:cubicBezTo>
                      <a:lnTo>
                        <a:pt x="1247786" y="207746"/>
                      </a:lnTo>
                      <a:cubicBezTo>
                        <a:pt x="1323462" y="228606"/>
                        <a:pt x="1368125" y="306634"/>
                        <a:pt x="1347808" y="382453"/>
                      </a:cubicBezTo>
                      <a:lnTo>
                        <a:pt x="1016919" y="1617350"/>
                      </a:lnTo>
                      <a:cubicBezTo>
                        <a:pt x="1001965" y="1673167"/>
                        <a:pt x="954854" y="1714486"/>
                        <a:pt x="897561" y="1722030"/>
                      </a:cubicBezTo>
                      <a:cubicBezTo>
                        <a:pt x="891294" y="1722850"/>
                        <a:pt x="885055" y="1723250"/>
                        <a:pt x="878864" y="1723250"/>
                      </a:cubicBezTo>
                      <a:close/>
                    </a:path>
                  </a:pathLst>
                </a:custGeom>
                <a:solidFill>
                  <a:schemeClr val="accent6">
                    <a:lumMod val="60000"/>
                    <a:lumOff val="40000"/>
                  </a:schemeClr>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9" name="Freeform: Shape 57"/>
              <p:cNvSpPr/>
              <p:nvPr/>
            </p:nvSpPr>
            <p:spPr>
              <a:xfrm>
                <a:off x="4959798" y="207639"/>
                <a:ext cx="3714750" cy="3714749"/>
              </a:xfrm>
              <a:custGeom>
                <a:avLst/>
                <a:gdLst>
                  <a:gd name="connsiteX0" fmla="*/ 1857375 w 3714750"/>
                  <a:gd name="connsiteY0" fmla="*/ 3714750 h 3714749"/>
                  <a:gd name="connsiteX1" fmla="*/ 1540526 w 3714750"/>
                  <a:gd name="connsiteY1" fmla="*/ 3571923 h 3714749"/>
                  <a:gd name="connsiteX2" fmla="*/ 1418796 w 3714750"/>
                  <a:gd name="connsiteY2" fmla="*/ 3494132 h 3714749"/>
                  <a:gd name="connsiteX3" fmla="*/ 1266739 w 3714750"/>
                  <a:gd name="connsiteY3" fmla="*/ 3499990 h 3714749"/>
                  <a:gd name="connsiteX4" fmla="*/ 928354 w 3714750"/>
                  <a:gd name="connsiteY4" fmla="*/ 3466033 h 3714749"/>
                  <a:gd name="connsiteX5" fmla="*/ 728367 w 3714750"/>
                  <a:gd name="connsiteY5" fmla="*/ 3187237 h 3714749"/>
                  <a:gd name="connsiteX6" fmla="*/ 659444 w 3714750"/>
                  <a:gd name="connsiteY6" fmla="*/ 3055258 h 3714749"/>
                  <a:gd name="connsiteX7" fmla="*/ 527466 w 3714750"/>
                  <a:gd name="connsiteY7" fmla="*/ 2986335 h 3714749"/>
                  <a:gd name="connsiteX8" fmla="*/ 248688 w 3714750"/>
                  <a:gd name="connsiteY8" fmla="*/ 2786368 h 3714749"/>
                  <a:gd name="connsiteX9" fmla="*/ 214751 w 3714750"/>
                  <a:gd name="connsiteY9" fmla="*/ 2447982 h 3714749"/>
                  <a:gd name="connsiteX10" fmla="*/ 220618 w 3714750"/>
                  <a:gd name="connsiteY10" fmla="*/ 2295944 h 3714749"/>
                  <a:gd name="connsiteX11" fmla="*/ 142837 w 3714750"/>
                  <a:gd name="connsiteY11" fmla="*/ 2174224 h 3714749"/>
                  <a:gd name="connsiteX12" fmla="*/ 0 w 3714750"/>
                  <a:gd name="connsiteY12" fmla="*/ 1857375 h 3714749"/>
                  <a:gd name="connsiteX13" fmla="*/ 142827 w 3714750"/>
                  <a:gd name="connsiteY13" fmla="*/ 1540526 h 3714749"/>
                  <a:gd name="connsiteX14" fmla="*/ 220618 w 3714750"/>
                  <a:gd name="connsiteY14" fmla="*/ 1418796 h 3714749"/>
                  <a:gd name="connsiteX15" fmla="*/ 214760 w 3714750"/>
                  <a:gd name="connsiteY15" fmla="*/ 1266758 h 3714749"/>
                  <a:gd name="connsiteX16" fmla="*/ 248717 w 3714750"/>
                  <a:gd name="connsiteY16" fmla="*/ 928354 h 3714749"/>
                  <a:gd name="connsiteX17" fmla="*/ 527514 w 3714750"/>
                  <a:gd name="connsiteY17" fmla="*/ 728377 h 3714749"/>
                  <a:gd name="connsiteX18" fmla="*/ 659492 w 3714750"/>
                  <a:gd name="connsiteY18" fmla="*/ 659454 h 3714749"/>
                  <a:gd name="connsiteX19" fmla="*/ 728415 w 3714750"/>
                  <a:gd name="connsiteY19" fmla="*/ 527485 h 3714749"/>
                  <a:gd name="connsiteX20" fmla="*/ 928402 w 3714750"/>
                  <a:gd name="connsiteY20" fmla="*/ 248707 h 3714749"/>
                  <a:gd name="connsiteX21" fmla="*/ 1266787 w 3714750"/>
                  <a:gd name="connsiteY21" fmla="*/ 214770 h 3714749"/>
                  <a:gd name="connsiteX22" fmla="*/ 1418825 w 3714750"/>
                  <a:gd name="connsiteY22" fmla="*/ 220637 h 3714749"/>
                  <a:gd name="connsiteX23" fmla="*/ 1540535 w 3714750"/>
                  <a:gd name="connsiteY23" fmla="*/ 142846 h 3714749"/>
                  <a:gd name="connsiteX24" fmla="*/ 1857375 w 3714750"/>
                  <a:gd name="connsiteY24" fmla="*/ 0 h 3714749"/>
                  <a:gd name="connsiteX25" fmla="*/ 2174224 w 3714750"/>
                  <a:gd name="connsiteY25" fmla="*/ 142827 h 3714749"/>
                  <a:gd name="connsiteX26" fmla="*/ 2295954 w 3714750"/>
                  <a:gd name="connsiteY26" fmla="*/ 220618 h 3714749"/>
                  <a:gd name="connsiteX27" fmla="*/ 2448001 w 3714750"/>
                  <a:gd name="connsiteY27" fmla="*/ 214760 h 3714749"/>
                  <a:gd name="connsiteX28" fmla="*/ 2786396 w 3714750"/>
                  <a:gd name="connsiteY28" fmla="*/ 248717 h 3714749"/>
                  <a:gd name="connsiteX29" fmla="*/ 2986383 w 3714750"/>
                  <a:gd name="connsiteY29" fmla="*/ 527514 h 3714749"/>
                  <a:gd name="connsiteX30" fmla="*/ 3055306 w 3714750"/>
                  <a:gd name="connsiteY30" fmla="*/ 659492 h 3714749"/>
                  <a:gd name="connsiteX31" fmla="*/ 3187284 w 3714750"/>
                  <a:gd name="connsiteY31" fmla="*/ 728415 h 3714749"/>
                  <a:gd name="connsiteX32" fmla="*/ 3466062 w 3714750"/>
                  <a:gd name="connsiteY32" fmla="*/ 928383 h 3714749"/>
                  <a:gd name="connsiteX33" fmla="*/ 3500009 w 3714750"/>
                  <a:gd name="connsiteY33" fmla="*/ 1266768 h 3714749"/>
                  <a:gd name="connsiteX34" fmla="*/ 3494141 w 3714750"/>
                  <a:gd name="connsiteY34" fmla="*/ 1418806 h 3714749"/>
                  <a:gd name="connsiteX35" fmla="*/ 3571932 w 3714750"/>
                  <a:gd name="connsiteY35" fmla="*/ 1540526 h 3714749"/>
                  <a:gd name="connsiteX36" fmla="*/ 3714750 w 3714750"/>
                  <a:gd name="connsiteY36" fmla="*/ 1857375 h 3714749"/>
                  <a:gd name="connsiteX37" fmla="*/ 3571923 w 3714750"/>
                  <a:gd name="connsiteY37" fmla="*/ 2174224 h 3714749"/>
                  <a:gd name="connsiteX38" fmla="*/ 3494123 w 3714750"/>
                  <a:gd name="connsiteY38" fmla="*/ 2295954 h 3714749"/>
                  <a:gd name="connsiteX39" fmla="*/ 3499980 w 3714750"/>
                  <a:gd name="connsiteY39" fmla="*/ 2447992 h 3714749"/>
                  <a:gd name="connsiteX40" fmla="*/ 3466024 w 3714750"/>
                  <a:gd name="connsiteY40" fmla="*/ 2786396 h 3714749"/>
                  <a:gd name="connsiteX41" fmla="*/ 3187227 w 3714750"/>
                  <a:gd name="connsiteY41" fmla="*/ 2986373 h 3714749"/>
                  <a:gd name="connsiteX42" fmla="*/ 3055239 w 3714750"/>
                  <a:gd name="connsiteY42" fmla="*/ 3055296 h 3714749"/>
                  <a:gd name="connsiteX43" fmla="*/ 2986316 w 3714750"/>
                  <a:gd name="connsiteY43" fmla="*/ 3187265 h 3714749"/>
                  <a:gd name="connsiteX44" fmla="*/ 2786329 w 3714750"/>
                  <a:gd name="connsiteY44" fmla="*/ 3466043 h 3714749"/>
                  <a:gd name="connsiteX45" fmla="*/ 2447944 w 3714750"/>
                  <a:gd name="connsiteY45" fmla="*/ 3499990 h 3714749"/>
                  <a:gd name="connsiteX46" fmla="*/ 2295906 w 3714750"/>
                  <a:gd name="connsiteY46" fmla="*/ 3494123 h 3714749"/>
                  <a:gd name="connsiteX47" fmla="*/ 2174196 w 3714750"/>
                  <a:gd name="connsiteY47" fmla="*/ 3571913 h 3714749"/>
                  <a:gd name="connsiteX48" fmla="*/ 1857375 w 3714750"/>
                  <a:gd name="connsiteY48" fmla="*/ 371475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14750" h="3714749">
                    <a:moveTo>
                      <a:pt x="1857375" y="3714750"/>
                    </a:moveTo>
                    <a:cubicBezTo>
                      <a:pt x="1726492" y="3714750"/>
                      <a:pt x="1623384" y="3635550"/>
                      <a:pt x="1540526" y="3571923"/>
                    </a:cubicBezTo>
                    <a:cubicBezTo>
                      <a:pt x="1496092" y="3537804"/>
                      <a:pt x="1450153" y="3502514"/>
                      <a:pt x="1418796" y="3494132"/>
                    </a:cubicBezTo>
                    <a:cubicBezTo>
                      <a:pt x="1384021" y="3484826"/>
                      <a:pt x="1324394" y="3492532"/>
                      <a:pt x="1266739" y="3499990"/>
                    </a:cubicBezTo>
                    <a:cubicBezTo>
                      <a:pt x="1159564" y="3513830"/>
                      <a:pt x="1038092" y="3529536"/>
                      <a:pt x="928354" y="3466033"/>
                    </a:cubicBezTo>
                    <a:cubicBezTo>
                      <a:pt x="817255" y="3401749"/>
                      <a:pt x="767972" y="3282811"/>
                      <a:pt x="728367" y="3187237"/>
                    </a:cubicBezTo>
                    <a:cubicBezTo>
                      <a:pt x="706431" y="3134297"/>
                      <a:pt x="683752" y="3079556"/>
                      <a:pt x="659444" y="3055258"/>
                    </a:cubicBezTo>
                    <a:cubicBezTo>
                      <a:pt x="635137" y="3030941"/>
                      <a:pt x="580396" y="3008262"/>
                      <a:pt x="527466" y="2986335"/>
                    </a:cubicBezTo>
                    <a:cubicBezTo>
                      <a:pt x="431902" y="2946740"/>
                      <a:pt x="312963" y="2897448"/>
                      <a:pt x="248688" y="2786368"/>
                    </a:cubicBezTo>
                    <a:cubicBezTo>
                      <a:pt x="185204" y="2676630"/>
                      <a:pt x="200892" y="2555158"/>
                      <a:pt x="214751" y="2447982"/>
                    </a:cubicBezTo>
                    <a:cubicBezTo>
                      <a:pt x="222199" y="2390318"/>
                      <a:pt x="229905" y="2330691"/>
                      <a:pt x="220618" y="2295944"/>
                    </a:cubicBezTo>
                    <a:cubicBezTo>
                      <a:pt x="212236" y="2264588"/>
                      <a:pt x="176955" y="2218649"/>
                      <a:pt x="142837" y="2174224"/>
                    </a:cubicBezTo>
                    <a:cubicBezTo>
                      <a:pt x="79200" y="2091357"/>
                      <a:pt x="0" y="1988258"/>
                      <a:pt x="0" y="1857375"/>
                    </a:cubicBezTo>
                    <a:cubicBezTo>
                      <a:pt x="0" y="1726492"/>
                      <a:pt x="79191" y="1623384"/>
                      <a:pt x="142827" y="1540526"/>
                    </a:cubicBezTo>
                    <a:cubicBezTo>
                      <a:pt x="176955" y="1496101"/>
                      <a:pt x="212236" y="1450153"/>
                      <a:pt x="220618" y="1418796"/>
                    </a:cubicBezTo>
                    <a:cubicBezTo>
                      <a:pt x="229914" y="1384040"/>
                      <a:pt x="222209" y="1324413"/>
                      <a:pt x="214760" y="1266758"/>
                    </a:cubicBezTo>
                    <a:cubicBezTo>
                      <a:pt x="200911" y="1159574"/>
                      <a:pt x="185214" y="1038101"/>
                      <a:pt x="248717" y="928354"/>
                    </a:cubicBezTo>
                    <a:cubicBezTo>
                      <a:pt x="312992" y="817264"/>
                      <a:pt x="431940" y="767972"/>
                      <a:pt x="527514" y="728377"/>
                    </a:cubicBezTo>
                    <a:cubicBezTo>
                      <a:pt x="580444" y="706441"/>
                      <a:pt x="635184" y="683752"/>
                      <a:pt x="659492" y="659454"/>
                    </a:cubicBezTo>
                    <a:cubicBezTo>
                      <a:pt x="683800" y="635146"/>
                      <a:pt x="706479" y="580406"/>
                      <a:pt x="728415" y="527485"/>
                    </a:cubicBezTo>
                    <a:cubicBezTo>
                      <a:pt x="768020" y="431921"/>
                      <a:pt x="817302" y="312972"/>
                      <a:pt x="928402" y="248707"/>
                    </a:cubicBezTo>
                    <a:cubicBezTo>
                      <a:pt x="1038149" y="185204"/>
                      <a:pt x="1159621" y="200901"/>
                      <a:pt x="1266787" y="214770"/>
                    </a:cubicBezTo>
                    <a:cubicBezTo>
                      <a:pt x="1324451" y="222209"/>
                      <a:pt x="1384068" y="229914"/>
                      <a:pt x="1418825" y="220637"/>
                    </a:cubicBezTo>
                    <a:cubicBezTo>
                      <a:pt x="1450172" y="212255"/>
                      <a:pt x="1496111" y="176975"/>
                      <a:pt x="1540535" y="142846"/>
                    </a:cubicBezTo>
                    <a:cubicBezTo>
                      <a:pt x="1623384" y="79191"/>
                      <a:pt x="1726492" y="0"/>
                      <a:pt x="1857375" y="0"/>
                    </a:cubicBezTo>
                    <a:cubicBezTo>
                      <a:pt x="1988258" y="0"/>
                      <a:pt x="2091366" y="79191"/>
                      <a:pt x="2174224" y="142827"/>
                    </a:cubicBezTo>
                    <a:cubicBezTo>
                      <a:pt x="2218658" y="176946"/>
                      <a:pt x="2264597" y="212236"/>
                      <a:pt x="2295954" y="220618"/>
                    </a:cubicBezTo>
                    <a:cubicBezTo>
                      <a:pt x="2330701" y="229924"/>
                      <a:pt x="2390327" y="222199"/>
                      <a:pt x="2448001" y="214760"/>
                    </a:cubicBezTo>
                    <a:cubicBezTo>
                      <a:pt x="2555177" y="200930"/>
                      <a:pt x="2676659" y="185223"/>
                      <a:pt x="2786396" y="248717"/>
                    </a:cubicBezTo>
                    <a:cubicBezTo>
                      <a:pt x="2897496" y="313001"/>
                      <a:pt x="2946778" y="431940"/>
                      <a:pt x="2986383" y="527514"/>
                    </a:cubicBezTo>
                    <a:cubicBezTo>
                      <a:pt x="3008319" y="580454"/>
                      <a:pt x="3030998" y="635194"/>
                      <a:pt x="3055306" y="659492"/>
                    </a:cubicBezTo>
                    <a:cubicBezTo>
                      <a:pt x="3079614" y="683809"/>
                      <a:pt x="3134354" y="706488"/>
                      <a:pt x="3187284" y="728415"/>
                    </a:cubicBezTo>
                    <a:cubicBezTo>
                      <a:pt x="3282849" y="768010"/>
                      <a:pt x="3401787" y="817302"/>
                      <a:pt x="3466062" y="928383"/>
                    </a:cubicBezTo>
                    <a:cubicBezTo>
                      <a:pt x="3529556" y="1038120"/>
                      <a:pt x="3513858" y="1159593"/>
                      <a:pt x="3500009" y="1266768"/>
                    </a:cubicBezTo>
                    <a:cubicBezTo>
                      <a:pt x="3492560" y="1324432"/>
                      <a:pt x="3484855" y="1384049"/>
                      <a:pt x="3494141" y="1418806"/>
                    </a:cubicBezTo>
                    <a:cubicBezTo>
                      <a:pt x="3502524" y="1450162"/>
                      <a:pt x="3537804" y="1496101"/>
                      <a:pt x="3571932" y="1540526"/>
                    </a:cubicBezTo>
                    <a:cubicBezTo>
                      <a:pt x="3635559" y="1623393"/>
                      <a:pt x="3714750" y="1726492"/>
                      <a:pt x="3714750" y="1857375"/>
                    </a:cubicBezTo>
                    <a:cubicBezTo>
                      <a:pt x="3714750" y="1988258"/>
                      <a:pt x="3635559" y="2091366"/>
                      <a:pt x="3571923" y="2174224"/>
                    </a:cubicBezTo>
                    <a:cubicBezTo>
                      <a:pt x="3537795" y="2218649"/>
                      <a:pt x="3502514" y="2264598"/>
                      <a:pt x="3494123" y="2295954"/>
                    </a:cubicBezTo>
                    <a:cubicBezTo>
                      <a:pt x="3484826" y="2330710"/>
                      <a:pt x="3492532" y="2390337"/>
                      <a:pt x="3499980" y="2447992"/>
                    </a:cubicBezTo>
                    <a:cubicBezTo>
                      <a:pt x="3513830" y="2555177"/>
                      <a:pt x="3529527" y="2676649"/>
                      <a:pt x="3466024" y="2786396"/>
                    </a:cubicBezTo>
                    <a:cubicBezTo>
                      <a:pt x="3401749" y="2897486"/>
                      <a:pt x="3282801" y="2946778"/>
                      <a:pt x="3187227" y="2986373"/>
                    </a:cubicBezTo>
                    <a:cubicBezTo>
                      <a:pt x="3134297" y="3008310"/>
                      <a:pt x="3079556" y="3030998"/>
                      <a:pt x="3055239" y="3055296"/>
                    </a:cubicBezTo>
                    <a:cubicBezTo>
                      <a:pt x="3030931" y="3079604"/>
                      <a:pt x="3008252" y="3134344"/>
                      <a:pt x="2986316" y="3187265"/>
                    </a:cubicBezTo>
                    <a:cubicBezTo>
                      <a:pt x="2946711" y="3282829"/>
                      <a:pt x="2897429" y="3401778"/>
                      <a:pt x="2786329" y="3466043"/>
                    </a:cubicBezTo>
                    <a:cubicBezTo>
                      <a:pt x="2676592" y="3529536"/>
                      <a:pt x="2555110" y="3513849"/>
                      <a:pt x="2447944" y="3499990"/>
                    </a:cubicBezTo>
                    <a:cubicBezTo>
                      <a:pt x="2390280" y="3492551"/>
                      <a:pt x="2330663" y="3484845"/>
                      <a:pt x="2295906" y="3494123"/>
                    </a:cubicBezTo>
                    <a:cubicBezTo>
                      <a:pt x="2264559" y="3502505"/>
                      <a:pt x="2218620" y="3537785"/>
                      <a:pt x="2174196" y="3571913"/>
                    </a:cubicBezTo>
                    <a:cubicBezTo>
                      <a:pt x="2091366" y="3635550"/>
                      <a:pt x="1988258" y="3714750"/>
                      <a:pt x="1857375" y="3714750"/>
                    </a:cubicBezTo>
                    <a:close/>
                  </a:path>
                </a:pathLst>
              </a:custGeom>
              <a:solidFill>
                <a:schemeClr val="accent6">
                  <a:lumMod val="50000"/>
                </a:schemeClr>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58"/>
              <p:cNvSpPr/>
              <p:nvPr/>
            </p:nvSpPr>
            <p:spPr>
              <a:xfrm>
                <a:off x="6817173" y="207638"/>
                <a:ext cx="1857375" cy="3714750"/>
              </a:xfrm>
              <a:custGeom>
                <a:avLst/>
                <a:gdLst>
                  <a:gd name="connsiteX0" fmla="*/ 316840 w 1857375"/>
                  <a:gd name="connsiteY0" fmla="*/ 3571923 h 3714750"/>
                  <a:gd name="connsiteX1" fmla="*/ 438550 w 1857375"/>
                  <a:gd name="connsiteY1" fmla="*/ 3494132 h 3714750"/>
                  <a:gd name="connsiteX2" fmla="*/ 590588 w 1857375"/>
                  <a:gd name="connsiteY2" fmla="*/ 3500000 h 3714750"/>
                  <a:gd name="connsiteX3" fmla="*/ 928973 w 1857375"/>
                  <a:gd name="connsiteY3" fmla="*/ 3466053 h 3714750"/>
                  <a:gd name="connsiteX4" fmla="*/ 1128960 w 1857375"/>
                  <a:gd name="connsiteY4" fmla="*/ 3187275 h 3714750"/>
                  <a:gd name="connsiteX5" fmla="*/ 1197883 w 1857375"/>
                  <a:gd name="connsiteY5" fmla="*/ 3055306 h 3714750"/>
                  <a:gd name="connsiteX6" fmla="*/ 1329871 w 1857375"/>
                  <a:gd name="connsiteY6" fmla="*/ 2986383 h 3714750"/>
                  <a:gd name="connsiteX7" fmla="*/ 1608668 w 1857375"/>
                  <a:gd name="connsiteY7" fmla="*/ 2786406 h 3714750"/>
                  <a:gd name="connsiteX8" fmla="*/ 1642625 w 1857375"/>
                  <a:gd name="connsiteY8" fmla="*/ 2448001 h 3714750"/>
                  <a:gd name="connsiteX9" fmla="*/ 1636766 w 1857375"/>
                  <a:gd name="connsiteY9" fmla="*/ 2295963 h 3714750"/>
                  <a:gd name="connsiteX10" fmla="*/ 1714567 w 1857375"/>
                  <a:gd name="connsiteY10" fmla="*/ 2174234 h 3714750"/>
                  <a:gd name="connsiteX11" fmla="*/ 1857375 w 1857375"/>
                  <a:gd name="connsiteY11" fmla="*/ 1857375 h 3714750"/>
                  <a:gd name="connsiteX12" fmla="*/ 1714548 w 1857375"/>
                  <a:gd name="connsiteY12" fmla="*/ 1540535 h 3714750"/>
                  <a:gd name="connsiteX13" fmla="*/ 1636757 w 1857375"/>
                  <a:gd name="connsiteY13" fmla="*/ 1418815 h 3714750"/>
                  <a:gd name="connsiteX14" fmla="*/ 1642625 w 1857375"/>
                  <a:gd name="connsiteY14" fmla="*/ 1266777 h 3714750"/>
                  <a:gd name="connsiteX15" fmla="*/ 1608677 w 1857375"/>
                  <a:gd name="connsiteY15" fmla="*/ 928392 h 3714750"/>
                  <a:gd name="connsiteX16" fmla="*/ 1329900 w 1857375"/>
                  <a:gd name="connsiteY16" fmla="*/ 728424 h 3714750"/>
                  <a:gd name="connsiteX17" fmla="*/ 1197921 w 1857375"/>
                  <a:gd name="connsiteY17" fmla="*/ 659501 h 3714750"/>
                  <a:gd name="connsiteX18" fmla="*/ 1128998 w 1857375"/>
                  <a:gd name="connsiteY18" fmla="*/ 527523 h 3714750"/>
                  <a:gd name="connsiteX19" fmla="*/ 929011 w 1857375"/>
                  <a:gd name="connsiteY19" fmla="*/ 248726 h 3714750"/>
                  <a:gd name="connsiteX20" fmla="*/ 590617 w 1857375"/>
                  <a:gd name="connsiteY20" fmla="*/ 214770 h 3714750"/>
                  <a:gd name="connsiteX21" fmla="*/ 438569 w 1857375"/>
                  <a:gd name="connsiteY21" fmla="*/ 220628 h 3714750"/>
                  <a:gd name="connsiteX22" fmla="*/ 316840 w 1857375"/>
                  <a:gd name="connsiteY22" fmla="*/ 142837 h 3714750"/>
                  <a:gd name="connsiteX23" fmla="*/ 0 w 1857375"/>
                  <a:gd name="connsiteY23" fmla="*/ 0 h 3714750"/>
                  <a:gd name="connsiteX24" fmla="*/ 0 w 1857375"/>
                  <a:gd name="connsiteY24" fmla="*/ 3714750 h 3714750"/>
                  <a:gd name="connsiteX25" fmla="*/ 316840 w 1857375"/>
                  <a:gd name="connsiteY25" fmla="*/ 3571923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7375" h="3714750">
                    <a:moveTo>
                      <a:pt x="316840" y="3571923"/>
                    </a:moveTo>
                    <a:cubicBezTo>
                      <a:pt x="361264" y="3537795"/>
                      <a:pt x="407203" y="3502514"/>
                      <a:pt x="438550" y="3494132"/>
                    </a:cubicBezTo>
                    <a:cubicBezTo>
                      <a:pt x="473307" y="3484855"/>
                      <a:pt x="532933" y="3492560"/>
                      <a:pt x="590588" y="3500000"/>
                    </a:cubicBezTo>
                    <a:cubicBezTo>
                      <a:pt x="697744" y="3513858"/>
                      <a:pt x="819226" y="3529556"/>
                      <a:pt x="928973" y="3466053"/>
                    </a:cubicBezTo>
                    <a:cubicBezTo>
                      <a:pt x="1040073" y="3401778"/>
                      <a:pt x="1089355" y="3282839"/>
                      <a:pt x="1128960" y="3187275"/>
                    </a:cubicBezTo>
                    <a:cubicBezTo>
                      <a:pt x="1150896" y="3134344"/>
                      <a:pt x="1173575" y="3079604"/>
                      <a:pt x="1197883" y="3055306"/>
                    </a:cubicBezTo>
                    <a:cubicBezTo>
                      <a:pt x="1222191" y="3030998"/>
                      <a:pt x="1276931" y="3008310"/>
                      <a:pt x="1329871" y="2986383"/>
                    </a:cubicBezTo>
                    <a:cubicBezTo>
                      <a:pt x="1425445" y="2946787"/>
                      <a:pt x="1544393" y="2897496"/>
                      <a:pt x="1608668" y="2786406"/>
                    </a:cubicBezTo>
                    <a:cubicBezTo>
                      <a:pt x="1672171" y="2676659"/>
                      <a:pt x="1656474" y="2555186"/>
                      <a:pt x="1642625" y="2448001"/>
                    </a:cubicBezTo>
                    <a:cubicBezTo>
                      <a:pt x="1635176" y="2390347"/>
                      <a:pt x="1627470" y="2330730"/>
                      <a:pt x="1636766" y="2295963"/>
                    </a:cubicBezTo>
                    <a:cubicBezTo>
                      <a:pt x="1645148" y="2264607"/>
                      <a:pt x="1680439" y="2218658"/>
                      <a:pt x="1714567" y="2174234"/>
                    </a:cubicBezTo>
                    <a:cubicBezTo>
                      <a:pt x="1778184" y="2091366"/>
                      <a:pt x="1857375" y="1988258"/>
                      <a:pt x="1857375" y="1857375"/>
                    </a:cubicBezTo>
                    <a:cubicBezTo>
                      <a:pt x="1857375" y="1726492"/>
                      <a:pt x="1778184" y="1623393"/>
                      <a:pt x="1714548" y="1540535"/>
                    </a:cubicBezTo>
                    <a:cubicBezTo>
                      <a:pt x="1680420" y="1496111"/>
                      <a:pt x="1645139" y="1450172"/>
                      <a:pt x="1636757" y="1418815"/>
                    </a:cubicBezTo>
                    <a:cubicBezTo>
                      <a:pt x="1627461" y="1384068"/>
                      <a:pt x="1635166" y="1324442"/>
                      <a:pt x="1642625" y="1266777"/>
                    </a:cubicBezTo>
                    <a:cubicBezTo>
                      <a:pt x="1656474" y="1159602"/>
                      <a:pt x="1672171" y="1038130"/>
                      <a:pt x="1608677" y="928392"/>
                    </a:cubicBezTo>
                    <a:cubicBezTo>
                      <a:pt x="1544403" y="817312"/>
                      <a:pt x="1425464" y="768020"/>
                      <a:pt x="1329900" y="728424"/>
                    </a:cubicBezTo>
                    <a:cubicBezTo>
                      <a:pt x="1276969" y="706488"/>
                      <a:pt x="1222229" y="683809"/>
                      <a:pt x="1197921" y="659501"/>
                    </a:cubicBezTo>
                    <a:cubicBezTo>
                      <a:pt x="1173613" y="635194"/>
                      <a:pt x="1150925" y="580454"/>
                      <a:pt x="1128998" y="527523"/>
                    </a:cubicBezTo>
                    <a:cubicBezTo>
                      <a:pt x="1089403" y="431959"/>
                      <a:pt x="1040111" y="313011"/>
                      <a:pt x="929011" y="248726"/>
                    </a:cubicBezTo>
                    <a:cubicBezTo>
                      <a:pt x="819274" y="185233"/>
                      <a:pt x="697802" y="200930"/>
                      <a:pt x="590617" y="214770"/>
                    </a:cubicBezTo>
                    <a:cubicBezTo>
                      <a:pt x="532943" y="222209"/>
                      <a:pt x="473316" y="229934"/>
                      <a:pt x="438569" y="220628"/>
                    </a:cubicBezTo>
                    <a:cubicBezTo>
                      <a:pt x="407203" y="212246"/>
                      <a:pt x="361264" y="176955"/>
                      <a:pt x="316840" y="142837"/>
                    </a:cubicBezTo>
                    <a:cubicBezTo>
                      <a:pt x="233991" y="79191"/>
                      <a:pt x="130883" y="0"/>
                      <a:pt x="0" y="0"/>
                    </a:cubicBezTo>
                    <a:lnTo>
                      <a:pt x="0" y="3714750"/>
                    </a:lnTo>
                    <a:cubicBezTo>
                      <a:pt x="130883" y="3714750"/>
                      <a:pt x="233991" y="3635550"/>
                      <a:pt x="316840" y="3571923"/>
                    </a:cubicBezTo>
                    <a:close/>
                  </a:path>
                </a:pathLst>
              </a:custGeom>
              <a:solidFill>
                <a:schemeClr val="accent6">
                  <a:lumMod val="50000"/>
                </a:schemeClr>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59"/>
              <p:cNvSpPr/>
              <p:nvPr/>
            </p:nvSpPr>
            <p:spPr>
              <a:xfrm>
                <a:off x="5674173" y="922014"/>
                <a:ext cx="2286000" cy="2286000"/>
              </a:xfrm>
              <a:custGeom>
                <a:avLst/>
                <a:gdLst>
                  <a:gd name="connsiteX0" fmla="*/ 2286000 w 2286000"/>
                  <a:gd name="connsiteY0" fmla="*/ 1143000 h 2286000"/>
                  <a:gd name="connsiteX1" fmla="*/ 1143000 w 2286000"/>
                  <a:gd name="connsiteY1" fmla="*/ 2286000 h 2286000"/>
                  <a:gd name="connsiteX2" fmla="*/ 0 w 2286000"/>
                  <a:gd name="connsiteY2" fmla="*/ 1143000 h 2286000"/>
                  <a:gd name="connsiteX3" fmla="*/ 1143000 w 2286000"/>
                  <a:gd name="connsiteY3" fmla="*/ 0 h 2286000"/>
                  <a:gd name="connsiteX4" fmla="*/ 2286000 w 2286000"/>
                  <a:gd name="connsiteY4" fmla="*/ 1143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2286000" y="1143000"/>
                    </a:moveTo>
                    <a:cubicBezTo>
                      <a:pt x="2286000" y="1774262"/>
                      <a:pt x="1774262" y="2286000"/>
                      <a:pt x="1143000" y="2286000"/>
                    </a:cubicBezTo>
                    <a:cubicBezTo>
                      <a:pt x="511739" y="2286000"/>
                      <a:pt x="0" y="1774262"/>
                      <a:pt x="0" y="1143000"/>
                    </a:cubicBezTo>
                    <a:cubicBezTo>
                      <a:pt x="0" y="511739"/>
                      <a:pt x="511739" y="0"/>
                      <a:pt x="1143000" y="0"/>
                    </a:cubicBezTo>
                    <a:cubicBezTo>
                      <a:pt x="1774262" y="0"/>
                      <a:pt x="2286000" y="511739"/>
                      <a:pt x="2286000" y="1143000"/>
                    </a:cubicBezTo>
                    <a:close/>
                  </a:path>
                </a:pathLst>
              </a:custGeom>
              <a:solidFill>
                <a:srgbClr val="FFB454"/>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60"/>
              <p:cNvSpPr/>
              <p:nvPr/>
            </p:nvSpPr>
            <p:spPr>
              <a:xfrm>
                <a:off x="6817173" y="922014"/>
                <a:ext cx="1143000" cy="2286000"/>
              </a:xfrm>
              <a:custGeom>
                <a:avLst/>
                <a:gdLst>
                  <a:gd name="connsiteX0" fmla="*/ 1143000 w 1143000"/>
                  <a:gd name="connsiteY0" fmla="*/ 1143000 h 2286000"/>
                  <a:gd name="connsiteX1" fmla="*/ 0 w 1143000"/>
                  <a:gd name="connsiteY1" fmla="*/ 0 h 2286000"/>
                  <a:gd name="connsiteX2" fmla="*/ 0 w 1143000"/>
                  <a:gd name="connsiteY2" fmla="*/ 2286000 h 2286000"/>
                  <a:gd name="connsiteX3" fmla="*/ 1143000 w 1143000"/>
                  <a:gd name="connsiteY3" fmla="*/ 1143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1143000" y="1143000"/>
                    </a:moveTo>
                    <a:cubicBezTo>
                      <a:pt x="1143000" y="511740"/>
                      <a:pt x="631260" y="0"/>
                      <a:pt x="0" y="0"/>
                    </a:cubicBezTo>
                    <a:lnTo>
                      <a:pt x="0" y="2286000"/>
                    </a:lnTo>
                    <a:cubicBezTo>
                      <a:pt x="631260" y="2286000"/>
                      <a:pt x="1143000" y="1774260"/>
                      <a:pt x="1143000" y="1143000"/>
                    </a:cubicBezTo>
                    <a:close/>
                  </a:path>
                </a:pathLst>
              </a:custGeom>
              <a:solidFill>
                <a:srgbClr val="FFB454"/>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61"/>
              <p:cNvSpPr/>
              <p:nvPr/>
            </p:nvSpPr>
            <p:spPr>
              <a:xfrm>
                <a:off x="5531298" y="779139"/>
                <a:ext cx="2571750" cy="2571750"/>
              </a:xfrm>
              <a:custGeom>
                <a:avLst/>
                <a:gdLst>
                  <a:gd name="connsiteX0" fmla="*/ 1285875 w 2571750"/>
                  <a:gd name="connsiteY0" fmla="*/ 2571750 h 2571750"/>
                  <a:gd name="connsiteX1" fmla="*/ 0 w 2571750"/>
                  <a:gd name="connsiteY1" fmla="*/ 1285875 h 2571750"/>
                  <a:gd name="connsiteX2" fmla="*/ 1285875 w 2571750"/>
                  <a:gd name="connsiteY2" fmla="*/ 0 h 2571750"/>
                  <a:gd name="connsiteX3" fmla="*/ 2571750 w 2571750"/>
                  <a:gd name="connsiteY3" fmla="*/ 1285875 h 2571750"/>
                  <a:gd name="connsiteX4" fmla="*/ 1285875 w 2571750"/>
                  <a:gd name="connsiteY4" fmla="*/ 2571750 h 2571750"/>
                  <a:gd name="connsiteX5" fmla="*/ 1285875 w 2571750"/>
                  <a:gd name="connsiteY5" fmla="*/ 285750 h 2571750"/>
                  <a:gd name="connsiteX6" fmla="*/ 285750 w 2571750"/>
                  <a:gd name="connsiteY6" fmla="*/ 1285875 h 2571750"/>
                  <a:gd name="connsiteX7" fmla="*/ 1285875 w 2571750"/>
                  <a:gd name="connsiteY7" fmla="*/ 2286000 h 2571750"/>
                  <a:gd name="connsiteX8" fmla="*/ 2286000 w 2571750"/>
                  <a:gd name="connsiteY8" fmla="*/ 1285875 h 2571750"/>
                  <a:gd name="connsiteX9" fmla="*/ 1285875 w 2571750"/>
                  <a:gd name="connsiteY9" fmla="*/ 285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0" h="2571750">
                    <a:moveTo>
                      <a:pt x="1285875" y="2571750"/>
                    </a:moveTo>
                    <a:cubicBezTo>
                      <a:pt x="576844" y="2571750"/>
                      <a:pt x="0" y="1994906"/>
                      <a:pt x="0" y="1285875"/>
                    </a:cubicBezTo>
                    <a:cubicBezTo>
                      <a:pt x="0" y="576844"/>
                      <a:pt x="576844" y="0"/>
                      <a:pt x="1285875" y="0"/>
                    </a:cubicBezTo>
                    <a:cubicBezTo>
                      <a:pt x="1994906" y="0"/>
                      <a:pt x="2571750" y="576844"/>
                      <a:pt x="2571750" y="1285875"/>
                    </a:cubicBezTo>
                    <a:cubicBezTo>
                      <a:pt x="2571750" y="1994906"/>
                      <a:pt x="1994906" y="2571750"/>
                      <a:pt x="1285875" y="2571750"/>
                    </a:cubicBezTo>
                    <a:close/>
                    <a:moveTo>
                      <a:pt x="1285875" y="285750"/>
                    </a:moveTo>
                    <a:cubicBezTo>
                      <a:pt x="734406" y="285750"/>
                      <a:pt x="285750" y="734397"/>
                      <a:pt x="285750" y="1285875"/>
                    </a:cubicBezTo>
                    <a:cubicBezTo>
                      <a:pt x="285750" y="1837353"/>
                      <a:pt x="734406" y="2286000"/>
                      <a:pt x="1285875" y="2286000"/>
                    </a:cubicBezTo>
                    <a:cubicBezTo>
                      <a:pt x="1837344" y="2286000"/>
                      <a:pt x="2286000" y="1837353"/>
                      <a:pt x="2286000" y="1285875"/>
                    </a:cubicBezTo>
                    <a:cubicBezTo>
                      <a:pt x="2286000" y="734397"/>
                      <a:pt x="1837344" y="285750"/>
                      <a:pt x="1285875" y="285750"/>
                    </a:cubicBezTo>
                    <a:close/>
                  </a:path>
                </a:pathLst>
              </a:custGeom>
              <a:solidFill>
                <a:srgbClr val="FFE196"/>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62"/>
              <p:cNvSpPr/>
              <p:nvPr/>
            </p:nvSpPr>
            <p:spPr>
              <a:xfrm>
                <a:off x="6817173" y="779139"/>
                <a:ext cx="1285875" cy="2571750"/>
              </a:xfrm>
              <a:custGeom>
                <a:avLst/>
                <a:gdLst>
                  <a:gd name="connsiteX0" fmla="*/ 1000125 w 1285875"/>
                  <a:gd name="connsiteY0" fmla="*/ 1285875 h 2571750"/>
                  <a:gd name="connsiteX1" fmla="*/ 0 w 1285875"/>
                  <a:gd name="connsiteY1" fmla="*/ 2286000 h 2571750"/>
                  <a:gd name="connsiteX2" fmla="*/ 0 w 1285875"/>
                  <a:gd name="connsiteY2" fmla="*/ 2571750 h 2571750"/>
                  <a:gd name="connsiteX3" fmla="*/ 1285875 w 1285875"/>
                  <a:gd name="connsiteY3" fmla="*/ 1285875 h 2571750"/>
                  <a:gd name="connsiteX4" fmla="*/ 0 w 1285875"/>
                  <a:gd name="connsiteY4" fmla="*/ 0 h 2571750"/>
                  <a:gd name="connsiteX5" fmla="*/ 0 w 1285875"/>
                  <a:gd name="connsiteY5" fmla="*/ 285750 h 2571750"/>
                  <a:gd name="connsiteX6" fmla="*/ 1000125 w 1285875"/>
                  <a:gd name="connsiteY6" fmla="*/ 1285875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2571750">
                    <a:moveTo>
                      <a:pt x="1000125" y="1285875"/>
                    </a:moveTo>
                    <a:cubicBezTo>
                      <a:pt x="1000125" y="1837353"/>
                      <a:pt x="551469" y="2286000"/>
                      <a:pt x="0" y="2286000"/>
                    </a:cubicBezTo>
                    <a:lnTo>
                      <a:pt x="0" y="2571750"/>
                    </a:lnTo>
                    <a:cubicBezTo>
                      <a:pt x="709031" y="2571750"/>
                      <a:pt x="1285875" y="1994906"/>
                      <a:pt x="1285875" y="1285875"/>
                    </a:cubicBezTo>
                    <a:cubicBezTo>
                      <a:pt x="1285875" y="576844"/>
                      <a:pt x="709031" y="0"/>
                      <a:pt x="0" y="0"/>
                    </a:cubicBezTo>
                    <a:lnTo>
                      <a:pt x="0" y="285750"/>
                    </a:lnTo>
                    <a:cubicBezTo>
                      <a:pt x="551469" y="285750"/>
                      <a:pt x="1000125" y="734397"/>
                      <a:pt x="1000125" y="1285875"/>
                    </a:cubicBezTo>
                    <a:close/>
                  </a:path>
                </a:pathLst>
              </a:custGeom>
              <a:solidFill>
                <a:srgbClr val="FFE196"/>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63"/>
              <p:cNvSpPr/>
              <p:nvPr/>
            </p:nvSpPr>
            <p:spPr>
              <a:xfrm>
                <a:off x="6073385" y="1255379"/>
                <a:ext cx="1487574" cy="1428759"/>
              </a:xfrm>
              <a:custGeom>
                <a:avLst/>
                <a:gdLst>
                  <a:gd name="connsiteX0" fmla="*/ 1115158 w 1487574"/>
                  <a:gd name="connsiteY0" fmla="*/ 1428760 h 1428759"/>
                  <a:gd name="connsiteX1" fmla="*/ 1048692 w 1487574"/>
                  <a:gd name="connsiteY1" fmla="*/ 1412348 h 1428759"/>
                  <a:gd name="connsiteX2" fmla="*/ 743787 w 1487574"/>
                  <a:gd name="connsiteY2" fmla="*/ 1252052 h 1428759"/>
                  <a:gd name="connsiteX3" fmla="*/ 438892 w 1487574"/>
                  <a:gd name="connsiteY3" fmla="*/ 1412348 h 1428759"/>
                  <a:gd name="connsiteX4" fmla="*/ 288425 w 1487574"/>
                  <a:gd name="connsiteY4" fmla="*/ 1401471 h 1428759"/>
                  <a:gd name="connsiteX5" fmla="*/ 231590 w 1487574"/>
                  <a:gd name="connsiteY5" fmla="*/ 1261729 h 1428759"/>
                  <a:gd name="connsiteX6" fmla="*/ 289816 w 1487574"/>
                  <a:gd name="connsiteY6" fmla="*/ 922211 h 1428759"/>
                  <a:gd name="connsiteX7" fmla="*/ 43147 w 1487574"/>
                  <a:gd name="connsiteY7" fmla="*/ 681771 h 1428759"/>
                  <a:gd name="connsiteX8" fmla="*/ 7000 w 1487574"/>
                  <a:gd name="connsiteY8" fmla="*/ 535305 h 1428759"/>
                  <a:gd name="connsiteX9" fmla="*/ 122338 w 1487574"/>
                  <a:gd name="connsiteY9" fmla="*/ 438074 h 1428759"/>
                  <a:gd name="connsiteX10" fmla="*/ 463219 w 1487574"/>
                  <a:gd name="connsiteY10" fmla="*/ 388544 h 1428759"/>
                  <a:gd name="connsiteX11" fmla="*/ 615666 w 1487574"/>
                  <a:gd name="connsiteY11" fmla="*/ 79639 h 1428759"/>
                  <a:gd name="connsiteX12" fmla="*/ 743787 w 1487574"/>
                  <a:gd name="connsiteY12" fmla="*/ 0 h 1428759"/>
                  <a:gd name="connsiteX13" fmla="*/ 871908 w 1487574"/>
                  <a:gd name="connsiteY13" fmla="*/ 79639 h 1428759"/>
                  <a:gd name="connsiteX14" fmla="*/ 1024355 w 1487574"/>
                  <a:gd name="connsiteY14" fmla="*/ 388544 h 1428759"/>
                  <a:gd name="connsiteX15" fmla="*/ 1365236 w 1487574"/>
                  <a:gd name="connsiteY15" fmla="*/ 438074 h 1428759"/>
                  <a:gd name="connsiteX16" fmla="*/ 1480574 w 1487574"/>
                  <a:gd name="connsiteY16" fmla="*/ 535305 h 1428759"/>
                  <a:gd name="connsiteX17" fmla="*/ 1444427 w 1487574"/>
                  <a:gd name="connsiteY17" fmla="*/ 681771 h 1428759"/>
                  <a:gd name="connsiteX18" fmla="*/ 1197758 w 1487574"/>
                  <a:gd name="connsiteY18" fmla="*/ 922211 h 1428759"/>
                  <a:gd name="connsiteX19" fmla="*/ 1255984 w 1487574"/>
                  <a:gd name="connsiteY19" fmla="*/ 1261729 h 1428759"/>
                  <a:gd name="connsiteX20" fmla="*/ 1199149 w 1487574"/>
                  <a:gd name="connsiteY20" fmla="*/ 1401471 h 1428759"/>
                  <a:gd name="connsiteX21" fmla="*/ 1115158 w 1487574"/>
                  <a:gd name="connsiteY21" fmla="*/ 1428760 h 14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7574" h="1428759">
                    <a:moveTo>
                      <a:pt x="1115158" y="1428760"/>
                    </a:moveTo>
                    <a:cubicBezTo>
                      <a:pt x="1092412" y="1428760"/>
                      <a:pt x="1069590" y="1423340"/>
                      <a:pt x="1048692" y="1412348"/>
                    </a:cubicBezTo>
                    <a:lnTo>
                      <a:pt x="743787" y="1252052"/>
                    </a:lnTo>
                    <a:lnTo>
                      <a:pt x="438892" y="1412348"/>
                    </a:lnTo>
                    <a:cubicBezTo>
                      <a:pt x="390753" y="1437637"/>
                      <a:pt x="332431" y="1433436"/>
                      <a:pt x="288425" y="1401471"/>
                    </a:cubicBezTo>
                    <a:cubicBezTo>
                      <a:pt x="244430" y="1369505"/>
                      <a:pt x="222389" y="1315326"/>
                      <a:pt x="231590" y="1261729"/>
                    </a:cubicBezTo>
                    <a:lnTo>
                      <a:pt x="289816" y="922211"/>
                    </a:lnTo>
                    <a:lnTo>
                      <a:pt x="43147" y="681771"/>
                    </a:lnTo>
                    <a:cubicBezTo>
                      <a:pt x="4209" y="643814"/>
                      <a:pt x="-9812" y="587035"/>
                      <a:pt x="7000" y="535305"/>
                    </a:cubicBezTo>
                    <a:cubicBezTo>
                      <a:pt x="23802" y="483584"/>
                      <a:pt x="68522" y="445884"/>
                      <a:pt x="122338" y="438074"/>
                    </a:cubicBezTo>
                    <a:lnTo>
                      <a:pt x="463219" y="388544"/>
                    </a:lnTo>
                    <a:lnTo>
                      <a:pt x="615666" y="79639"/>
                    </a:lnTo>
                    <a:cubicBezTo>
                      <a:pt x="639736" y="30871"/>
                      <a:pt x="689409" y="0"/>
                      <a:pt x="743787" y="0"/>
                    </a:cubicBezTo>
                    <a:cubicBezTo>
                      <a:pt x="798175" y="0"/>
                      <a:pt x="847838" y="30871"/>
                      <a:pt x="871908" y="79639"/>
                    </a:cubicBezTo>
                    <a:lnTo>
                      <a:pt x="1024355" y="388544"/>
                    </a:lnTo>
                    <a:lnTo>
                      <a:pt x="1365236" y="438074"/>
                    </a:lnTo>
                    <a:cubicBezTo>
                      <a:pt x="1419053" y="445884"/>
                      <a:pt x="1463772" y="483584"/>
                      <a:pt x="1480574" y="535305"/>
                    </a:cubicBezTo>
                    <a:cubicBezTo>
                      <a:pt x="1497386" y="587035"/>
                      <a:pt x="1483365" y="643814"/>
                      <a:pt x="1444427" y="681771"/>
                    </a:cubicBezTo>
                    <a:lnTo>
                      <a:pt x="1197758" y="922211"/>
                    </a:lnTo>
                    <a:lnTo>
                      <a:pt x="1255984" y="1261729"/>
                    </a:lnTo>
                    <a:cubicBezTo>
                      <a:pt x="1265176" y="1315326"/>
                      <a:pt x="1243145" y="1369495"/>
                      <a:pt x="1199149" y="1401471"/>
                    </a:cubicBezTo>
                    <a:cubicBezTo>
                      <a:pt x="1174260" y="1419558"/>
                      <a:pt x="1144780" y="1428760"/>
                      <a:pt x="1115158" y="1428760"/>
                    </a:cubicBezTo>
                    <a:close/>
                  </a:path>
                </a:pathLst>
              </a:custGeom>
              <a:solidFill>
                <a:srgbClr val="FFE196"/>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15" name="Freeform: Shape 55"/>
            <p:cNvSpPr/>
            <p:nvPr/>
          </p:nvSpPr>
          <p:spPr>
            <a:xfrm>
              <a:off x="6817173" y="1255389"/>
              <a:ext cx="743777" cy="1428750"/>
            </a:xfrm>
            <a:custGeom>
              <a:avLst/>
              <a:gdLst>
                <a:gd name="connsiteX0" fmla="*/ 304895 w 743777"/>
                <a:gd name="connsiteY0" fmla="*/ 1412339 h 1428750"/>
                <a:gd name="connsiteX1" fmla="*/ 371361 w 743777"/>
                <a:gd name="connsiteY1" fmla="*/ 1428750 h 1428750"/>
                <a:gd name="connsiteX2" fmla="*/ 455352 w 743777"/>
                <a:gd name="connsiteY2" fmla="*/ 1401470 h 1428750"/>
                <a:gd name="connsiteX3" fmla="*/ 512188 w 743777"/>
                <a:gd name="connsiteY3" fmla="*/ 1261729 h 1428750"/>
                <a:gd name="connsiteX4" fmla="*/ 453962 w 743777"/>
                <a:gd name="connsiteY4" fmla="*/ 922211 h 1428750"/>
                <a:gd name="connsiteX5" fmla="*/ 700631 w 743777"/>
                <a:gd name="connsiteY5" fmla="*/ 681771 h 1428750"/>
                <a:gd name="connsiteX6" fmla="*/ 736778 w 743777"/>
                <a:gd name="connsiteY6" fmla="*/ 535305 h 1428750"/>
                <a:gd name="connsiteX7" fmla="*/ 621440 w 743777"/>
                <a:gd name="connsiteY7" fmla="*/ 438074 h 1428750"/>
                <a:gd name="connsiteX8" fmla="*/ 280559 w 743777"/>
                <a:gd name="connsiteY8" fmla="*/ 388544 h 1428750"/>
                <a:gd name="connsiteX9" fmla="*/ 128111 w 743777"/>
                <a:gd name="connsiteY9" fmla="*/ 79639 h 1428750"/>
                <a:gd name="connsiteX10" fmla="*/ 0 w 743777"/>
                <a:gd name="connsiteY10" fmla="*/ 0 h 1428750"/>
                <a:gd name="connsiteX11" fmla="*/ 0 w 743777"/>
                <a:gd name="connsiteY11" fmla="*/ 1252042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777" h="1428750">
                  <a:moveTo>
                    <a:pt x="304895" y="1412339"/>
                  </a:moveTo>
                  <a:cubicBezTo>
                    <a:pt x="325803" y="1423321"/>
                    <a:pt x="348625" y="1428750"/>
                    <a:pt x="371361" y="1428750"/>
                  </a:cubicBezTo>
                  <a:cubicBezTo>
                    <a:pt x="400983" y="1428750"/>
                    <a:pt x="430463" y="1419549"/>
                    <a:pt x="455352" y="1401470"/>
                  </a:cubicBezTo>
                  <a:cubicBezTo>
                    <a:pt x="499348" y="1369505"/>
                    <a:pt x="521389" y="1315326"/>
                    <a:pt x="512188" y="1261729"/>
                  </a:cubicBezTo>
                  <a:lnTo>
                    <a:pt x="453962" y="922211"/>
                  </a:lnTo>
                  <a:lnTo>
                    <a:pt x="700631" y="681771"/>
                  </a:lnTo>
                  <a:cubicBezTo>
                    <a:pt x="739569" y="643814"/>
                    <a:pt x="753589" y="587035"/>
                    <a:pt x="736778" y="535305"/>
                  </a:cubicBezTo>
                  <a:cubicBezTo>
                    <a:pt x="719976" y="483584"/>
                    <a:pt x="675265" y="445884"/>
                    <a:pt x="621440" y="438074"/>
                  </a:cubicBezTo>
                  <a:lnTo>
                    <a:pt x="280559" y="388544"/>
                  </a:lnTo>
                  <a:lnTo>
                    <a:pt x="128111" y="79639"/>
                  </a:lnTo>
                  <a:cubicBezTo>
                    <a:pt x="104051" y="30871"/>
                    <a:pt x="54388" y="0"/>
                    <a:pt x="0" y="0"/>
                  </a:cubicBezTo>
                  <a:lnTo>
                    <a:pt x="0" y="1252042"/>
                  </a:lnTo>
                  <a:close/>
                </a:path>
              </a:pathLst>
            </a:custGeom>
            <a:solidFill>
              <a:srgbClr val="FFE196"/>
            </a:solidFill>
            <a:ln w="9525" cap="flat">
              <a:noFill/>
              <a:prstDash val="solid"/>
              <a:miter/>
            </a:ln>
          </p:spPr>
          <p:txBody>
            <a:bodyPr rtlCol="0" anchor="ctr"/>
            <a:lstStyle/>
            <a:p>
              <a:pPr marL="0" marR="0" lvl="0" indent="0" algn="l" defTabSz="304815" rtl="0" eaLnBrk="1" fontAlgn="auto" latinLnBrk="0" hangingPunct="1">
                <a:lnSpc>
                  <a:spcPct val="100000"/>
                </a:lnSpc>
                <a:spcBef>
                  <a:spcPts val="0"/>
                </a:spcBef>
                <a:spcAft>
                  <a:spcPts val="0"/>
                </a:spcAft>
                <a:buClrTx/>
                <a:buSzTx/>
                <a:buFontTx/>
                <a:buNone/>
                <a:tabLst/>
                <a:defRPr/>
              </a:pPr>
              <a:endParaRPr kumimoji="0" lang="en-PH"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99028581"/>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42" presetClass="path" presetSubtype="0" accel="50000" decel="50000" fill="hold" nodeType="withEffect">
                                  <p:stCondLst>
                                    <p:cond delay="0"/>
                                  </p:stCondLst>
                                  <p:childTnLst>
                                    <p:animMotion origin="layout" path="M 3.88889E-6 4.81481E-6 L 3.88889E-6 0.30277 " pathEditMode="relative" rAng="0" ptsTypes="AA">
                                      <p:cBhvr>
                                        <p:cTn id="9" dur="1250" spd="-100000" fill="hold"/>
                                        <p:tgtEl>
                                          <p:spTgt spid="17"/>
                                        </p:tgtEl>
                                        <p:attrNameLst>
                                          <p:attrName>ppt_x</p:attrName>
                                          <p:attrName>ppt_y</p:attrName>
                                        </p:attrNameLst>
                                      </p:cBhvr>
                                      <p:rCtr x="0" y="15123"/>
                                    </p:animMotion>
                                  </p:childTnLst>
                                </p:cTn>
                              </p:par>
                              <p:par>
                                <p:cTn id="10" presetID="10" presetClass="entr" presetSubtype="0" fill="hold" nodeType="withEffect">
                                  <p:stCondLst>
                                    <p:cond delay="0"/>
                                  </p:stCondLst>
                                  <p:childTnLst>
                                    <p:set>
                                      <p:cBhvr>
                                        <p:cTn id="11" dur="1" fill="hold">
                                          <p:stCondLst>
                                            <p:cond delay="0"/>
                                          </p:stCondLst>
                                        </p:cTn>
                                        <p:tgtEl>
                                          <p:spTgt spid="75"/>
                                        </p:tgtEl>
                                        <p:attrNameLst>
                                          <p:attrName>style.visibility</p:attrName>
                                        </p:attrNameLst>
                                      </p:cBhvr>
                                      <p:to>
                                        <p:strVal val="visible"/>
                                      </p:to>
                                    </p:set>
                                    <p:animEffect transition="in" filter="fade">
                                      <p:cBhvr>
                                        <p:cTn id="12" dur="500"/>
                                        <p:tgtEl>
                                          <p:spTgt spid="75"/>
                                        </p:tgtEl>
                                      </p:cBhvr>
                                    </p:animEffect>
                                  </p:childTnLst>
                                </p:cTn>
                              </p:par>
                              <p:par>
                                <p:cTn id="13" presetID="42" presetClass="path" presetSubtype="0" accel="50000" decel="50000" fill="hold" nodeType="withEffect">
                                  <p:stCondLst>
                                    <p:cond delay="0"/>
                                  </p:stCondLst>
                                  <p:childTnLst>
                                    <p:animMotion origin="layout" path="M 3.88889E-6 9.87654E-7 L 3.88889E-6 0.30309 " pathEditMode="relative" rAng="0" ptsTypes="AA">
                                      <p:cBhvr>
                                        <p:cTn id="14" dur="1250" spd="-100000" fill="hold"/>
                                        <p:tgtEl>
                                          <p:spTgt spid="75"/>
                                        </p:tgtEl>
                                        <p:attrNameLst>
                                          <p:attrName>ppt_x</p:attrName>
                                          <p:attrName>ppt_y</p:attrName>
                                        </p:attrNameLst>
                                      </p:cBhvr>
                                      <p:rCtr x="0" y="15154"/>
                                    </p:animMotion>
                                  </p:childTnLst>
                                </p:cTn>
                              </p:par>
                              <p:par>
                                <p:cTn id="15" presetID="8" presetClass="emph" presetSubtype="0" repeatCount="indefinite" accel="25000" decel="25000" autoRev="1" fill="hold" nodeType="withEffect">
                                  <p:stCondLst>
                                    <p:cond delay="0"/>
                                  </p:stCondLst>
                                  <p:childTnLst>
                                    <p:animRot by="600000">
                                      <p:cBhvr>
                                        <p:cTn id="16" dur="1000" fill="hold"/>
                                        <p:tgtEl>
                                          <p:spTgt spid="75"/>
                                        </p:tgtEl>
                                        <p:attrNameLst>
                                          <p:attrName>r</p:attrName>
                                        </p:attrNameLst>
                                      </p:cBhvr>
                                    </p:animRot>
                                  </p:childTnLst>
                                </p:cTn>
                              </p:par>
                              <p:par>
                                <p:cTn id="17" presetID="10"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animEffect transition="in" filter="fade">
                                      <p:cBhvr>
                                        <p:cTn id="19" dur="500"/>
                                        <p:tgtEl>
                                          <p:spTgt spid="80"/>
                                        </p:tgtEl>
                                      </p:cBhvr>
                                    </p:animEffect>
                                  </p:childTnLst>
                                </p:cTn>
                              </p:par>
                              <p:par>
                                <p:cTn id="20" presetID="42" presetClass="path" presetSubtype="0" accel="50000" decel="50000" fill="hold" nodeType="withEffect">
                                  <p:stCondLst>
                                    <p:cond delay="0"/>
                                  </p:stCondLst>
                                  <p:childTnLst>
                                    <p:animMotion origin="layout" path="M 3.61111E-6 4.93827E-7 L 3.61111E-6 0.30278 " pathEditMode="relative" rAng="0" ptsTypes="AA">
                                      <p:cBhvr>
                                        <p:cTn id="21" dur="1250" spd="-100000" fill="hold"/>
                                        <p:tgtEl>
                                          <p:spTgt spid="80"/>
                                        </p:tgtEl>
                                        <p:attrNameLst>
                                          <p:attrName>ppt_x</p:attrName>
                                          <p:attrName>ppt_y</p:attrName>
                                        </p:attrNameLst>
                                      </p:cBhvr>
                                      <p:rCtr x="0" y="15123"/>
                                    </p:animMotion>
                                  </p:childTnLst>
                                </p:cTn>
                              </p:par>
                              <p:par>
                                <p:cTn id="22" presetID="1" presetClass="entr" presetSubtype="0" fill="hold" nodeType="withEffect">
                                  <p:stCondLst>
                                    <p:cond delay="300"/>
                                  </p:stCondLst>
                                  <p:iterate type="lt">
                                    <p:tmAbs val="80"/>
                                  </p:iterate>
                                  <p:childTnLst>
                                    <p:set>
                                      <p:cBhvr>
                                        <p:cTn id="23" dur="1" fill="hold">
                                          <p:stCondLst>
                                            <p:cond delay="0"/>
                                          </p:stCondLst>
                                        </p:cTn>
                                        <p:tgtEl>
                                          <p:spTgt spid="16">
                                            <p:txEl>
                                              <p:pRg st="0" end="0"/>
                                            </p:txEl>
                                          </p:spTgt>
                                        </p:tgtEl>
                                        <p:attrNameLst>
                                          <p:attrName>style.visibility</p:attrName>
                                        </p:attrNameLst>
                                      </p:cBhvr>
                                      <p:to>
                                        <p:strVal val="visible"/>
                                      </p:to>
                                    </p:set>
                                  </p:childTnLst>
                                </p:cTn>
                              </p:par>
                              <p:par>
                                <p:cTn id="24" presetID="10" presetClass="entr" presetSubtype="0" fill="hold" grpId="0" nodeType="withEffect">
                                  <p:stCondLst>
                                    <p:cond delay="200"/>
                                  </p:stCondLst>
                                  <p:childTnLst>
                                    <p:set>
                                      <p:cBhvr>
                                        <p:cTn id="25" dur="1" fill="hold">
                                          <p:stCondLst>
                                            <p:cond delay="0"/>
                                          </p:stCondLst>
                                        </p:cTn>
                                        <p:tgtEl>
                                          <p:spTgt spid="98"/>
                                        </p:tgtEl>
                                        <p:attrNameLst>
                                          <p:attrName>style.visibility</p:attrName>
                                        </p:attrNameLst>
                                      </p:cBhvr>
                                      <p:to>
                                        <p:strVal val="visible"/>
                                      </p:to>
                                    </p:set>
                                    <p:animEffect transition="in" filter="fade">
                                      <p:cBhvr>
                                        <p:cTn id="26" dur="500"/>
                                        <p:tgtEl>
                                          <p:spTgt spid="98"/>
                                        </p:tgtEl>
                                      </p:cBhvr>
                                    </p:animEffect>
                                  </p:childTnLst>
                                </p:cTn>
                              </p:par>
                            </p:childTnLst>
                          </p:cTn>
                        </p:par>
                        <p:par>
                          <p:cTn id="27" fill="hold">
                            <p:stCondLst>
                              <p:cond delay="2000"/>
                            </p:stCondLst>
                            <p:childTnLst>
                              <p:par>
                                <p:cTn id="28" presetID="1" presetClass="mediacall" presetSubtype="0" fill="hold" nodeType="afterEffect">
                                  <p:stCondLst>
                                    <p:cond delay="0"/>
                                  </p:stCondLst>
                                  <p:childTnLst>
                                    <p:cmd type="call" cmd="playFrom(0.0)">
                                      <p:cBhvr additive="base">
                                        <p:cTn id="29" dur="21139" fill="hold"/>
                                        <p:tgtEl>
                                          <p:spTgt spid="2"/>
                                        </p:tgtEl>
                                      </p:cBhvr>
                                    </p:cmd>
                                  </p:childTnLst>
                                </p:cTn>
                              </p:par>
                              <p:par>
                                <p:cTn id="30" presetID="2" presetClass="entr" presetSubtype="8" accel="50000" decel="50000" fill="hold" nodeType="withEffect">
                                  <p:stCondLst>
                                    <p:cond delay="0"/>
                                  </p:stCondLst>
                                  <p:childTnLst>
                                    <p:set>
                                      <p:cBhvr>
                                        <p:cTn id="31" dur="1" fill="hold">
                                          <p:stCondLst>
                                            <p:cond delay="0"/>
                                          </p:stCondLst>
                                        </p:cTn>
                                        <p:tgtEl>
                                          <p:spTgt spid="107"/>
                                        </p:tgtEl>
                                        <p:attrNameLst>
                                          <p:attrName>style.visibility</p:attrName>
                                        </p:attrNameLst>
                                      </p:cBhvr>
                                      <p:to>
                                        <p:strVal val="visible"/>
                                      </p:to>
                                    </p:set>
                                    <p:anim calcmode="lin" valueType="num">
                                      <p:cBhvr additive="base">
                                        <p:cTn id="32" dur="1000" fill="hold"/>
                                        <p:tgtEl>
                                          <p:spTgt spid="107"/>
                                        </p:tgtEl>
                                        <p:attrNameLst>
                                          <p:attrName>ppt_x</p:attrName>
                                        </p:attrNameLst>
                                      </p:cBhvr>
                                      <p:tavLst>
                                        <p:tav tm="0">
                                          <p:val>
                                            <p:strVal val="0-#ppt_w/2"/>
                                          </p:val>
                                        </p:tav>
                                        <p:tav tm="100000">
                                          <p:val>
                                            <p:strVal val="#ppt_x"/>
                                          </p:val>
                                        </p:tav>
                                      </p:tavLst>
                                    </p:anim>
                                    <p:anim calcmode="lin" valueType="num">
                                      <p:cBhvr additive="base">
                                        <p:cTn id="33" dur="1000" fill="hold"/>
                                        <p:tgtEl>
                                          <p:spTgt spid="1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60000">
                <p:cTn id="34" fill="hold" display="1">
                  <p:stCondLst>
                    <p:cond delay="indefinite"/>
                  </p:stCondLst>
                  <p:endCondLst>
                    <p:cond evt="onStopAudio" delay="0">
                      <p:tgtEl>
                        <p:sldTgt/>
                      </p:tgtEl>
                    </p:cond>
                  </p:endCondLst>
                </p:cTn>
                <p:tgtEl>
                  <p:spTgt spid="2"/>
                </p:tgtEl>
              </p:cMediaNode>
            </p:audio>
          </p:childTnLst>
        </p:cTn>
      </p:par>
    </p:tnLst>
    <p:bldLst>
      <p:bldP spid="9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DBB748-075E-CD9E-2632-0E4F050B0545}"/>
            </a:ext>
          </a:extLst>
        </p:cNvPr>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F53AA467-1462-D5FC-AE98-1C9635D58906}"/>
                  </a:ext>
                </a:extLst>
              </p:cNvPr>
              <p:cNvSpPr txBox="1"/>
              <p:nvPr/>
            </p:nvSpPr>
            <p:spPr>
              <a:xfrm>
                <a:off x="-1" y="0"/>
                <a:ext cx="6444343" cy="7460376"/>
              </a:xfrm>
              <a:prstGeom prst="rect">
                <a:avLst/>
              </a:prstGeom>
              <a:noFill/>
            </p:spPr>
            <p:txBody>
              <a:bodyPr wrap="square" rtlCol="0">
                <a:spAutoFit/>
              </a:bodyPr>
              <a:lstStyle/>
              <a:p>
                <a:pPr marL="0" marR="0" lvl="0" indent="0" algn="just" defTabSz="1219170" rtl="0" eaLnBrk="1" fontAlgn="auto" latinLnBrk="0" hangingPunct="1">
                  <a:lnSpc>
                    <a:spcPct val="115000"/>
                  </a:lnSpc>
                  <a:spcBef>
                    <a:spcPts val="600"/>
                  </a:spcBef>
                  <a:spcAft>
                    <a:spcPts val="0"/>
                  </a:spcAft>
                  <a:buClr>
                    <a:srgbClr val="0000FF"/>
                  </a:buClr>
                  <a:buSzTx/>
                  <a:buFontTx/>
                  <a:buNone/>
                  <a:tabLst>
                    <a:tab pos="629904" algn="l"/>
                  </a:tabLst>
                  <a:defRPr/>
                </a:pPr>
                <a:r>
                  <a:rPr kumimoji="0" lang="en-US" sz="2300" b="1" i="0" u="none" strike="noStrike" kern="100" cap="none" spc="0" normalizeH="0" baseline="0" noProof="0" dirty="0" smtClean="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Bài 1.</a:t>
                </a:r>
                <a:r>
                  <a:rPr kumimoji="0" lang="en-US" sz="2300" b="0" i="0" u="none" strike="noStrike" kern="1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rPr>
                  <a:t> </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Cần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rào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ba</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cạnh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để</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cùng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tường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có</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sẵn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tạo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thành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mảnh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vườn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hình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chữ</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nhật</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có</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diện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tích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200</m:t>
                    </m:r>
                    <m:sSup>
                      <m:sSupPr>
                        <m:ctrlP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sup>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oMath>
                </a14:m>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như</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hình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bên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dưới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Kí</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hiệu</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
                      <m:dPr>
                        <m:ctrlP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d>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d>
                      <m:dPr>
                        <m:ctrlP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d>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lần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lượt</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độ</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dài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các</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cạnh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của</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mảnh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vườn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vuông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góc</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và</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song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song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với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bờ</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tường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d>
                      <m:dPr>
                        <m:ctrlP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dPr>
                      <m:e>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e>
                    </m:d>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tổng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độ</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dài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lưới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thép</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cần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để</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rào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mảnh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vườn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Biết</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rằng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mỗi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mét</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lưới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thép</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dùng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để</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rào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mãnh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vườn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có</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đơn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giá</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250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nghìn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a:t>
                </a:r>
              </a:p>
              <a:p>
                <a:pPr marL="0" marR="0" lvl="0" indent="0" algn="just" defTabSz="1219170" rtl="0" eaLnBrk="1" fontAlgn="auto" latinLnBrk="0" hangingPunct="1">
                  <a:lnSpc>
                    <a:spcPct val="115000"/>
                  </a:lnSpc>
                  <a:spcBef>
                    <a:spcPts val="600"/>
                  </a:spcBef>
                  <a:spcAft>
                    <a:spcPts val="0"/>
                  </a:spcAft>
                  <a:buClr>
                    <a:srgbClr val="0000FF"/>
                  </a:buClr>
                  <a:buSzTx/>
                  <a:buFontTx/>
                  <a:buNone/>
                  <a:tabLst>
                    <a:tab pos="629904" algn="l"/>
                  </a:tabLst>
                  <a:defRPr/>
                </a:pPr>
                <a:endParaRPr kumimoji="0" lang="en-US" sz="2300" b="0" i="0" u="none" strike="noStrike" kern="100" cap="none" spc="0" normalizeH="0" baseline="0" noProof="0" dirty="0">
                  <a:ln>
                    <a:noFill/>
                  </a:ln>
                  <a:solidFill>
                    <a:prstClr val="black"/>
                  </a:solidFill>
                  <a:effectLst/>
                  <a:uLnTx/>
                  <a:uFillTx/>
                  <a:latin typeface="Palatino Linotype" panose="02040502050505030304" pitchFamily="18" charset="0"/>
                  <a:ea typeface="Calibri" panose="020F0502020204030204" pitchFamily="34" charset="0"/>
                  <a:cs typeface="Times New Roman" panose="02020603050405020304" pitchFamily="18" charset="0"/>
                </a:endParaRPr>
              </a:p>
              <a:p>
                <a:pPr marL="0" marR="0" lvl="0" indent="0" algn="just" defTabSz="1219170" rtl="0" eaLnBrk="1" fontAlgn="auto" latinLnBrk="0" hangingPunct="1">
                  <a:lnSpc>
                    <a:spcPct val="115000"/>
                  </a:lnSpc>
                  <a:spcBef>
                    <a:spcPts val="600"/>
                  </a:spcBef>
                  <a:spcAft>
                    <a:spcPts val="0"/>
                  </a:spcAft>
                  <a:buClr>
                    <a:srgbClr val="0000FF"/>
                  </a:buClr>
                  <a:buSzTx/>
                  <a:buFontTx/>
                  <a:buNone/>
                  <a:tabLst>
                    <a:tab pos="629904" algn="l"/>
                  </a:tabLst>
                  <a:defRPr/>
                </a:pPr>
                <a:endParaRPr kumimoji="0" lang="en-US" sz="2300" b="1" i="0" u="none" strike="noStrike" kern="1200" cap="none" spc="0" normalizeH="0" baseline="0" noProof="0" dirty="0">
                  <a:ln>
                    <a:noFill/>
                  </a:ln>
                  <a:solidFill>
                    <a:prstClr val="black"/>
                  </a:solidFill>
                  <a:effectLst/>
                  <a:uLnTx/>
                  <a:uFillTx/>
                  <a:latin typeface="Palatino Linotype" panose="02040502050505030304" pitchFamily="18"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a/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được</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tính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theo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bởi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công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thức</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𝑦</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200</m:t>
                        </m:r>
                      </m:num>
                      <m:den>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b/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được</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tính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theo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theo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công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thức</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100</m:t>
                        </m:r>
                      </m:num>
                      <m:den>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c/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đạt</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giá</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trị</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nhỏ</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nhất</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khi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d/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Số</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tiền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tối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thiểu</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để</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mua</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lưới</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thép</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rào</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mảnh</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vườn</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là</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14:m>
                  <m:oMath xmlns:m="http://schemas.openxmlformats.org/officeDocument/2006/math">
                    <m:r>
                      <a:rPr kumimoji="0" lang="en-US" sz="23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2,5</m:t>
                    </m:r>
                  </m:oMath>
                </a14:m>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triệu</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 </a:t>
                </a:r>
                <a:r>
                  <a:rPr kumimoji="0" lang="en-US" sz="2300" b="0" i="0" u="none" strike="noStrike" kern="1200" cap="none" spc="0" normalizeH="0" baseline="0" noProof="0" dirty="0" err="1">
                    <a:ln>
                      <a:noFill/>
                    </a:ln>
                    <a:solidFill>
                      <a:prstClr val="black"/>
                    </a:solidFill>
                    <a:effectLst/>
                    <a:uLnTx/>
                    <a:uFillTx/>
                    <a:latin typeface="Palatino Linotype" panose="02040502050505030304" pitchFamily="18" charset="0"/>
                    <a:ea typeface="+mn-ea"/>
                    <a:cs typeface="Times New Roman" panose="02020603050405020304" pitchFamily="18" charset="0"/>
                  </a:rPr>
                  <a:t>đồng</a:t>
                </a:r>
                <a:r>
                  <a:rPr kumimoji="0" lang="en-US" sz="2300" b="0" i="0" u="none" strike="noStrike" kern="1200" cap="none" spc="0" normalizeH="0" baseline="0" noProof="0" dirty="0">
                    <a:ln>
                      <a:noFill/>
                    </a:ln>
                    <a:solidFill>
                      <a:prstClr val="black"/>
                    </a:solidFill>
                    <a:effectLst/>
                    <a:uLnTx/>
                    <a:uFillTx/>
                    <a:latin typeface="Palatino Linotype" panose="0204050205050503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300" b="1" i="0" u="none" strike="noStrike" kern="1200" cap="none" spc="0" normalizeH="0" baseline="0" noProof="0" dirty="0">
                  <a:ln>
                    <a:noFill/>
                  </a:ln>
                  <a:solidFill>
                    <a:prstClr val="black"/>
                  </a:solidFill>
                  <a:effectLst/>
                  <a:uLnTx/>
                  <a:uFillTx/>
                  <a:latin typeface="Palatino Linotype" panose="02040502050505030304" pitchFamily="18"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Palatino Linotype" panose="02040502050505030304" pitchFamily="18" charset="0"/>
                  <a:ea typeface="Tahoma" panose="020B0604030504040204" pitchFamily="34" charset="0"/>
                  <a:cs typeface="Tahoma" panose="020B0604030504040204" pitchFamily="34" charset="0"/>
                </a:endParaRPr>
              </a:p>
            </p:txBody>
          </p:sp>
        </mc:Choice>
        <mc:Fallback xmlns="">
          <p:sp>
            <p:nvSpPr>
              <p:cNvPr id="38" name="TextBox 37">
                <a:extLst>
                  <a:ext uri="{FF2B5EF4-FFF2-40B4-BE49-F238E27FC236}">
                    <a16:creationId xmlns:a16="http://schemas.microsoft.com/office/drawing/2014/main" id="{F53AA467-1462-D5FC-AE98-1C9635D58906}"/>
                  </a:ext>
                </a:extLst>
              </p:cNvPr>
              <p:cNvSpPr txBox="1">
                <a:spLocks noRot="1" noChangeAspect="1" noMove="1" noResize="1" noEditPoints="1" noAdjustHandles="1" noChangeArrowheads="1" noChangeShapeType="1" noTextEdit="1"/>
              </p:cNvSpPr>
              <p:nvPr/>
            </p:nvSpPr>
            <p:spPr>
              <a:xfrm>
                <a:off x="-1" y="0"/>
                <a:ext cx="6444343" cy="7460376"/>
              </a:xfrm>
              <a:prstGeom prst="rect">
                <a:avLst/>
              </a:prstGeom>
              <a:blipFill>
                <a:blip r:embed="rId4"/>
                <a:stretch>
                  <a:fillRect l="-1325" t="-163" r="-1325"/>
                </a:stretch>
              </a:blipFill>
            </p:spPr>
            <p:txBody>
              <a:bodyPr/>
              <a:lstStyle/>
              <a:p>
                <a:r>
                  <a:rPr lang="en-US">
                    <a:noFill/>
                  </a:rPr>
                  <a:t> </a:t>
                </a:r>
              </a:p>
            </p:txBody>
          </p:sp>
        </mc:Fallback>
      </mc:AlternateContent>
      <p:sp>
        <p:nvSpPr>
          <p:cNvPr id="49" name="Oval 48">
            <a:extLst>
              <a:ext uri="{FF2B5EF4-FFF2-40B4-BE49-F238E27FC236}">
                <a16:creationId xmlns:a16="http://schemas.microsoft.com/office/drawing/2014/main" id="{66877A8C-EA6B-B123-10FF-5A25A120C045}"/>
              </a:ext>
            </a:extLst>
          </p:cNvPr>
          <p:cNvSpPr/>
          <p:nvPr/>
        </p:nvSpPr>
        <p:spPr>
          <a:xfrm>
            <a:off x="5199017" y="5531155"/>
            <a:ext cx="342947" cy="32611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47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Đ</a:t>
            </a:r>
            <a:endParaRPr kumimoji="0" lang="en-US" sz="24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53" name="Oval 52">
            <a:extLst>
              <a:ext uri="{FF2B5EF4-FFF2-40B4-BE49-F238E27FC236}">
                <a16:creationId xmlns:a16="http://schemas.microsoft.com/office/drawing/2014/main" id="{E793DAC3-6AF3-5D2D-300A-E5DB3C5A9DF0}"/>
              </a:ext>
            </a:extLst>
          </p:cNvPr>
          <p:cNvSpPr/>
          <p:nvPr/>
        </p:nvSpPr>
        <p:spPr>
          <a:xfrm>
            <a:off x="599508" y="5218779"/>
            <a:ext cx="333659" cy="312376"/>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47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S</a:t>
            </a:r>
            <a:endParaRPr kumimoji="0" lang="en-US" sz="2400" b="0" i="0" u="none" strike="noStrike" kern="1200" cap="none" spc="0" normalizeH="0" baseline="0" noProof="0" dirty="0">
              <a:ln>
                <a:noFill/>
              </a:ln>
              <a:solidFill>
                <a:prstClr val="white"/>
              </a:solidFill>
              <a:effectLst/>
              <a:uLnTx/>
              <a:uFillTx/>
              <a:latin typeface="Calibri"/>
              <a:ea typeface="+mn-ea"/>
              <a:cs typeface="+mn-cs"/>
              <a:sym typeface="Arial"/>
            </a:endParaRPr>
          </a:p>
        </p:txBody>
      </p:sp>
      <p:sp>
        <p:nvSpPr>
          <p:cNvPr id="54" name="Oval 53">
            <a:extLst>
              <a:ext uri="{FF2B5EF4-FFF2-40B4-BE49-F238E27FC236}">
                <a16:creationId xmlns:a16="http://schemas.microsoft.com/office/drawing/2014/main" id="{BB83AEE2-8089-CE17-49C3-B971575BF779}"/>
              </a:ext>
            </a:extLst>
          </p:cNvPr>
          <p:cNvSpPr/>
          <p:nvPr/>
        </p:nvSpPr>
        <p:spPr>
          <a:xfrm>
            <a:off x="3162996" y="6385345"/>
            <a:ext cx="347443" cy="332119"/>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47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S</a:t>
            </a:r>
            <a:endParaRPr kumimoji="0" lang="en-US" sz="2400" b="0" i="0" u="none" strike="noStrike" kern="1200" cap="none" spc="0" normalizeH="0" baseline="0" noProof="0" dirty="0">
              <a:ln>
                <a:noFill/>
              </a:ln>
              <a:solidFill>
                <a:prstClr val="white"/>
              </a:solidFill>
              <a:effectLst/>
              <a:uLnTx/>
              <a:uFillTx/>
              <a:latin typeface="Calibri"/>
              <a:ea typeface="+mn-ea"/>
              <a:cs typeface="+mn-cs"/>
              <a:sym typeface="Arial"/>
            </a:endParaRPr>
          </a:p>
        </p:txBody>
      </p:sp>
      <p:cxnSp>
        <p:nvCxnSpPr>
          <p:cNvPr id="58" name="Straight Connector 57">
            <a:extLst>
              <a:ext uri="{FF2B5EF4-FFF2-40B4-BE49-F238E27FC236}">
                <a16:creationId xmlns:a16="http://schemas.microsoft.com/office/drawing/2014/main" id="{833AACEB-F253-CCEB-1810-4D2EB14B1C44}"/>
              </a:ext>
            </a:extLst>
          </p:cNvPr>
          <p:cNvCxnSpPr>
            <a:cxnSpLocks/>
          </p:cNvCxnSpPr>
          <p:nvPr/>
        </p:nvCxnSpPr>
        <p:spPr>
          <a:xfrm>
            <a:off x="6444342" y="38100"/>
            <a:ext cx="0" cy="6819900"/>
          </a:xfrm>
          <a:prstGeom prst="line">
            <a:avLst/>
          </a:prstGeom>
        </p:spPr>
        <p:style>
          <a:lnRef idx="3">
            <a:schemeClr val="accent2"/>
          </a:lnRef>
          <a:fillRef idx="0">
            <a:schemeClr val="accent2"/>
          </a:fillRef>
          <a:effectRef idx="2">
            <a:schemeClr val="accent2"/>
          </a:effectRef>
          <a:fontRef idx="minor">
            <a:schemeClr val="tx1"/>
          </a:fontRef>
        </p:style>
      </p:cxnSp>
      <p:pic>
        <p:nvPicPr>
          <p:cNvPr id="7" name="Picture 6">
            <a:extLst>
              <a:ext uri="{FF2B5EF4-FFF2-40B4-BE49-F238E27FC236}">
                <a16:creationId xmlns:a16="http://schemas.microsoft.com/office/drawing/2014/main" id="{676C5FF1-A15D-0368-34E2-4EC801DE1512}"/>
              </a:ext>
            </a:extLst>
          </p:cNvPr>
          <p:cNvPicPr>
            <a:picLocks noChangeAspect="1"/>
          </p:cNvPicPr>
          <p:nvPr/>
        </p:nvPicPr>
        <p:blipFill>
          <a:blip r:embed="rId5"/>
          <a:stretch>
            <a:fillRect/>
          </a:stretch>
        </p:blipFill>
        <p:spPr>
          <a:xfrm>
            <a:off x="1686334" y="3189709"/>
            <a:ext cx="2310680" cy="1086869"/>
          </a:xfrm>
          <a:prstGeom prst="rect">
            <a:avLst/>
          </a:prstGeom>
        </p:spPr>
      </p:pic>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F152C7A4-76B0-9902-F090-66DC952345DE}"/>
                  </a:ext>
                </a:extLst>
              </p:cNvPr>
              <p:cNvSpPr txBox="1"/>
              <p:nvPr/>
            </p:nvSpPr>
            <p:spPr>
              <a:xfrm>
                <a:off x="6435153" y="140535"/>
                <a:ext cx="5923090" cy="7052315"/>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Ta có: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m:rPr>
                        <m:sty m:val="p"/>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y</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=200⟹</m:t>
                    </m:r>
                    <m:r>
                      <m:rPr>
                        <m:sty m:val="p"/>
                      </m:r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y</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Times New Roman" panose="02020603050405020304" pitchFamily="18" charset="0"/>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200</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endPar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Sai. </a:t>
                </a: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200</m:t>
                        </m:r>
                      </m:num>
                      <m:den>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den>
                    </m:f>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pt-BR"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Đúng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457200" marR="0" lvl="0" indent="-457200" algn="l" defTabSz="914400" rtl="0" eaLnBrk="1" fontAlgn="auto" latinLnBrk="0" hangingPunct="1">
                  <a:lnSpc>
                    <a:spcPct val="100000"/>
                  </a:lnSpc>
                  <a:spcBef>
                    <a:spcPts val="0"/>
                  </a:spcBef>
                  <a:spcAft>
                    <a:spcPts val="0"/>
                  </a:spcAft>
                  <a:buClrTx/>
                  <a:buSzTx/>
                  <a:buFontTx/>
                  <a:buAutoNum type="alphaLcParenR"/>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Sai.</a:t>
                </a: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p>
                        <m:sSup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200</m:t>
                          </m:r>
                        </m:num>
                        <m:den>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−100)</m:t>
                          </m:r>
                        </m:num>
                        <m:den>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den>
                      </m:f>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p>
                        <m:sSupPr>
                          <m:ctrlP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𝐿</m:t>
                          </m:r>
                        </m:e>
                        <m: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up>
                      </m:sSup>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20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oMath>
                  </m:oMathPara>
                </a14:m>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Bảng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biến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Giá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trị</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nhỏ</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nhất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14:m>
                  <m:oMath xmlns:m="http://schemas.openxmlformats.org/officeDocument/2006/math">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𝑥</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=10(</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𝑚</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a14:m>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thiểu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để</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lưới</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thép</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rào</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mảnh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vườn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40.250=10000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nghìn</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10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triệu</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p:sp>
            <p:nvSpPr>
              <p:cNvPr id="13" name="TextBox 12">
                <a:extLst>
                  <a:ext uri="{FF2B5EF4-FFF2-40B4-BE49-F238E27FC236}">
                    <a16:creationId xmlns:a16="http://schemas.microsoft.com/office/drawing/2014/main" id="{F152C7A4-76B0-9902-F090-66DC952345DE}"/>
                  </a:ext>
                </a:extLst>
              </p:cNvPr>
              <p:cNvSpPr txBox="1">
                <a:spLocks noRot="1" noChangeAspect="1" noMove="1" noResize="1" noEditPoints="1" noAdjustHandles="1" noChangeArrowheads="1" noChangeShapeType="1" noTextEdit="1"/>
              </p:cNvSpPr>
              <p:nvPr/>
            </p:nvSpPr>
            <p:spPr>
              <a:xfrm>
                <a:off x="6435153" y="140535"/>
                <a:ext cx="5923090" cy="7052315"/>
              </a:xfrm>
              <a:prstGeom prst="rect">
                <a:avLst/>
              </a:prstGeom>
              <a:blipFill>
                <a:blip r:embed="rId6"/>
                <a:stretch>
                  <a:fillRect l="-1648" r="-515"/>
                </a:stretch>
              </a:blipFill>
            </p:spPr>
            <p:txBody>
              <a:bodyPr/>
              <a:lstStyle/>
              <a:p>
                <a:r>
                  <a:rPr lang="en-US">
                    <a:noFill/>
                  </a:rPr>
                  <a:t> </a:t>
                </a:r>
              </a:p>
            </p:txBody>
          </p:sp>
        </mc:Fallback>
      </mc:AlternateContent>
      <p:sp>
        <p:nvSpPr>
          <p:cNvPr id="42" name="Oval 41">
            <a:extLst>
              <a:ext uri="{FF2B5EF4-FFF2-40B4-BE49-F238E27FC236}">
                <a16:creationId xmlns:a16="http://schemas.microsoft.com/office/drawing/2014/main" id="{90F6268F-1FC4-71FB-8618-B56E7C1FB82C}"/>
              </a:ext>
            </a:extLst>
          </p:cNvPr>
          <p:cNvSpPr/>
          <p:nvPr/>
        </p:nvSpPr>
        <p:spPr>
          <a:xfrm>
            <a:off x="5671311" y="4276578"/>
            <a:ext cx="316732" cy="326110"/>
          </a:xfrm>
          <a:prstGeom prst="ellipse">
            <a:avLst/>
          </a:prstGeom>
          <a:solidFill>
            <a:srgbClr val="FF0000"/>
          </a:solidFill>
          <a:ln w="57150">
            <a:solidFill>
              <a:schemeClr val="bg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816479"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Tahoma" pitchFamily="34" charset="0"/>
                <a:ea typeface="Tahoma" pitchFamily="34" charset="0"/>
                <a:cs typeface="Tahoma" pitchFamily="34" charset="0"/>
                <a:sym typeface="Arial"/>
              </a:rPr>
              <a:t>Đ</a:t>
            </a:r>
            <a:endParaRPr kumimoji="0" lang="en-US" sz="2400" b="0" i="0" u="none" strike="noStrike" kern="1200" cap="none" spc="0" normalizeH="0" baseline="0" noProof="0" dirty="0">
              <a:ln>
                <a:noFill/>
              </a:ln>
              <a:solidFill>
                <a:prstClr val="white"/>
              </a:solidFill>
              <a:effectLst/>
              <a:uLnTx/>
              <a:uFillTx/>
              <a:latin typeface="Calibri"/>
              <a:ea typeface="+mn-ea"/>
              <a:cs typeface="+mn-cs"/>
              <a:sym typeface="Arial"/>
            </a:endParaRPr>
          </a:p>
        </p:txBody>
      </p:sp>
      <p:pic>
        <p:nvPicPr>
          <p:cNvPr id="2" name="Picture 1"/>
          <p:cNvPicPr>
            <a:picLocks noChangeAspect="1"/>
          </p:cNvPicPr>
          <p:nvPr/>
        </p:nvPicPr>
        <p:blipFill>
          <a:blip r:embed="rId7"/>
          <a:stretch>
            <a:fillRect/>
          </a:stretch>
        </p:blipFill>
        <p:spPr>
          <a:xfrm>
            <a:off x="6604479" y="3423711"/>
            <a:ext cx="4736621" cy="1554689"/>
          </a:xfrm>
          <a:prstGeom prst="rect">
            <a:avLst/>
          </a:prstGeom>
        </p:spPr>
      </p:pic>
    </p:spTree>
    <p:extLst>
      <p:ext uri="{BB962C8B-B14F-4D97-AF65-F5344CB8AC3E}">
        <p14:creationId xmlns:p14="http://schemas.microsoft.com/office/powerpoint/2010/main" val="34102547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down)">
                                      <p:cBhvr>
                                        <p:cTn id="7" dur="25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 calcmode="lin" valueType="num">
                                      <p:cBhvr additive="base">
                                        <p:cTn id="12" dur="25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3" dur="25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250"/>
                                        <p:tgtEl>
                                          <p:spTgt spid="53"/>
                                        </p:tgtEl>
                                      </p:cBhvr>
                                    </p:animEffect>
                                  </p:childTnLst>
                                  <p:subTnLst>
                                    <p:audio>
                                      <p:cMediaNode>
                                        <p:cTn display="0" masterRel="sameClick">
                                          <p:stCondLst>
                                            <p:cond evt="begin" delay="0">
                                              <p:tn val="16"/>
                                            </p:cond>
                                          </p:stCondLst>
                                          <p:endCondLst>
                                            <p:cond evt="onStopAudio" delay="0">
                                              <p:tgtEl>
                                                <p:sldTgt/>
                                              </p:tgtEl>
                                            </p:cond>
                                          </p:endCondLst>
                                        </p:cTn>
                                        <p:tgtEl>
                                          <p:sndTgt r:embed="rId3" name="chimes.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anim calcmode="lin" valueType="num">
                                      <p:cBhvr additive="base">
                                        <p:cTn id="23" dur="25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4" dur="25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down)">
                                      <p:cBhvr>
                                        <p:cTn id="29" dur="250"/>
                                        <p:tgtEl>
                                          <p:spTgt spid="49"/>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3">
                                            <p:txEl>
                                              <p:pRg st="2" end="2"/>
                                            </p:txEl>
                                          </p:spTgt>
                                        </p:tgtEl>
                                        <p:attrNameLst>
                                          <p:attrName>style.visibility</p:attrName>
                                        </p:attrNameLst>
                                      </p:cBhvr>
                                      <p:to>
                                        <p:strVal val="visible"/>
                                      </p:to>
                                    </p:set>
                                    <p:anim calcmode="lin" valueType="num">
                                      <p:cBhvr additive="base">
                                        <p:cTn id="34" dur="25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35" dur="25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3">
                                            <p:txEl>
                                              <p:pRg st="4" end="4"/>
                                            </p:txEl>
                                          </p:spTgt>
                                        </p:tgtEl>
                                        <p:attrNameLst>
                                          <p:attrName>style.visibility</p:attrName>
                                        </p:attrNameLst>
                                      </p:cBhvr>
                                      <p:to>
                                        <p:strVal val="visible"/>
                                      </p:to>
                                    </p:set>
                                    <p:anim calcmode="lin" valueType="num">
                                      <p:cBhvr additive="base">
                                        <p:cTn id="40" dur="250" fill="hold"/>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41" dur="250" fill="hold"/>
                                        <p:tgtEl>
                                          <p:spTgt spid="1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3">
                                            <p:txEl>
                                              <p:pRg st="6" end="6"/>
                                            </p:txEl>
                                          </p:spTgt>
                                        </p:tgtEl>
                                        <p:attrNameLst>
                                          <p:attrName>style.visibility</p:attrName>
                                        </p:attrNameLst>
                                      </p:cBhvr>
                                      <p:to>
                                        <p:strVal val="visible"/>
                                      </p:to>
                                    </p:set>
                                    <p:anim calcmode="lin" valueType="num">
                                      <p:cBhvr additive="base">
                                        <p:cTn id="46" dur="250" fill="hold"/>
                                        <p:tgtEl>
                                          <p:spTgt spid="13">
                                            <p:txEl>
                                              <p:pRg st="6" end="6"/>
                                            </p:txEl>
                                          </p:spTgt>
                                        </p:tgtEl>
                                        <p:attrNameLst>
                                          <p:attrName>ppt_x</p:attrName>
                                        </p:attrNameLst>
                                      </p:cBhvr>
                                      <p:tavLst>
                                        <p:tav tm="0">
                                          <p:val>
                                            <p:strVal val="#ppt_x"/>
                                          </p:val>
                                        </p:tav>
                                        <p:tav tm="100000">
                                          <p:val>
                                            <p:strVal val="#ppt_x"/>
                                          </p:val>
                                        </p:tav>
                                      </p:tavLst>
                                    </p:anim>
                                    <p:anim calcmode="lin" valueType="num">
                                      <p:cBhvr additive="base">
                                        <p:cTn id="47" dur="250" fill="hold"/>
                                        <p:tgtEl>
                                          <p:spTgt spid="1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10"/>
                                        <p:tgtEl>
                                          <p:spTgt spid="2"/>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3">
                                            <p:txEl>
                                              <p:pRg st="12" end="12"/>
                                            </p:txEl>
                                          </p:spTgt>
                                        </p:tgtEl>
                                        <p:attrNameLst>
                                          <p:attrName>style.visibility</p:attrName>
                                        </p:attrNameLst>
                                      </p:cBhvr>
                                      <p:to>
                                        <p:strVal val="visible"/>
                                      </p:to>
                                    </p:set>
                                    <p:anim calcmode="lin" valueType="num">
                                      <p:cBhvr additive="base">
                                        <p:cTn id="57" dur="250" fill="hold"/>
                                        <p:tgtEl>
                                          <p:spTgt spid="13">
                                            <p:txEl>
                                              <p:pRg st="12" end="12"/>
                                            </p:txEl>
                                          </p:spTgt>
                                        </p:tgtEl>
                                        <p:attrNameLst>
                                          <p:attrName>ppt_x</p:attrName>
                                        </p:attrNameLst>
                                      </p:cBhvr>
                                      <p:tavLst>
                                        <p:tav tm="0">
                                          <p:val>
                                            <p:strVal val="#ppt_x"/>
                                          </p:val>
                                        </p:tav>
                                        <p:tav tm="100000">
                                          <p:val>
                                            <p:strVal val="#ppt_x"/>
                                          </p:val>
                                        </p:tav>
                                      </p:tavLst>
                                    </p:anim>
                                    <p:anim calcmode="lin" valueType="num">
                                      <p:cBhvr additive="base">
                                        <p:cTn id="58" dur="250" fill="hold"/>
                                        <p:tgtEl>
                                          <p:spTgt spid="1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13">
                                            <p:txEl>
                                              <p:pRg st="13" end="13"/>
                                            </p:txEl>
                                          </p:spTgt>
                                        </p:tgtEl>
                                        <p:attrNameLst>
                                          <p:attrName>style.visibility</p:attrName>
                                        </p:attrNameLst>
                                      </p:cBhvr>
                                      <p:to>
                                        <p:strVal val="visible"/>
                                      </p:to>
                                    </p:set>
                                    <p:anim calcmode="lin" valueType="num">
                                      <p:cBhvr additive="base">
                                        <p:cTn id="63" dur="250" fill="hold"/>
                                        <p:tgtEl>
                                          <p:spTgt spid="13">
                                            <p:txEl>
                                              <p:pRg st="13" end="13"/>
                                            </p:txEl>
                                          </p:spTgt>
                                        </p:tgtEl>
                                        <p:attrNameLst>
                                          <p:attrName>ppt_x</p:attrName>
                                        </p:attrNameLst>
                                      </p:cBhvr>
                                      <p:tavLst>
                                        <p:tav tm="0">
                                          <p:val>
                                            <p:strVal val="#ppt_x"/>
                                          </p:val>
                                        </p:tav>
                                        <p:tav tm="100000">
                                          <p:val>
                                            <p:strVal val="#ppt_x"/>
                                          </p:val>
                                        </p:tav>
                                      </p:tavLst>
                                    </p:anim>
                                    <p:anim calcmode="lin" valueType="num">
                                      <p:cBhvr additive="base">
                                        <p:cTn id="64" dur="250" fill="hold"/>
                                        <p:tgtEl>
                                          <p:spTgt spid="1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wipe(down)">
                                      <p:cBhvr>
                                        <p:cTn id="69" dur="250"/>
                                        <p:tgtEl>
                                          <p:spTgt spid="54"/>
                                        </p:tgtEl>
                                      </p:cBhvr>
                                    </p:animEffect>
                                  </p:childTnLst>
                                  <p:subTnLst>
                                    <p:audio>
                                      <p:cMediaNode>
                                        <p:cTn display="0" masterRel="sameClick">
                                          <p:stCondLst>
                                            <p:cond evt="begin" delay="0">
                                              <p:tn val="67"/>
                                            </p:cond>
                                          </p:stCondLst>
                                          <p:endCondLst>
                                            <p:cond evt="onStopAudio" delay="0">
                                              <p:tgtEl>
                                                <p:sldTgt/>
                                              </p:tgtEl>
                                            </p:cond>
                                          </p:endCondLst>
                                        </p:cTn>
                                        <p:tgtEl>
                                          <p:sndTgt r:embed="rId3" name="chimes.wav"/>
                                        </p:tgtEl>
                                      </p:cMediaNode>
                                    </p:audio>
                                  </p:sub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13">
                                            <p:txEl>
                                              <p:pRg st="3" end="3"/>
                                            </p:txEl>
                                          </p:spTgt>
                                        </p:tgtEl>
                                        <p:attrNameLst>
                                          <p:attrName>style.visibility</p:attrName>
                                        </p:attrNameLst>
                                      </p:cBhvr>
                                      <p:to>
                                        <p:strVal val="visible"/>
                                      </p:to>
                                    </p:set>
                                    <p:anim calcmode="lin" valueType="num">
                                      <p:cBhvr additive="base">
                                        <p:cTn id="74" dur="25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75" dur="25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3" grpId="0" animBg="1"/>
      <p:bldP spid="54"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2BBDC32-69AD-4A31-8C09-F655D5D45D57}"/>
              </a:ext>
            </a:extLst>
          </p:cNvPr>
          <p:cNvPicPr>
            <a:picLocks noChangeAspect="1"/>
          </p:cNvPicPr>
          <p:nvPr/>
        </p:nvPicPr>
        <p:blipFill rotWithShape="1">
          <a:blip r:embed="rId2">
            <a:extLst>
              <a:ext uri="{28A0092B-C50C-407E-A947-70E740481C1C}">
                <a14:useLocalDpi xmlns:a14="http://schemas.microsoft.com/office/drawing/2010/main" val="0"/>
              </a:ext>
            </a:extLst>
          </a:blip>
          <a:srcRect b="62507"/>
          <a:stretch/>
        </p:blipFill>
        <p:spPr>
          <a:xfrm>
            <a:off x="0" y="0"/>
            <a:ext cx="12192000" cy="6858000"/>
          </a:xfrm>
          <a:prstGeom prst="rect">
            <a:avLst/>
          </a:prstGeom>
        </p:spPr>
      </p:pic>
      <p:sp>
        <p:nvSpPr>
          <p:cNvPr id="3" name="矩形: 圆角 2">
            <a:extLst>
              <a:ext uri="{FF2B5EF4-FFF2-40B4-BE49-F238E27FC236}">
                <a16:creationId xmlns:a16="http://schemas.microsoft.com/office/drawing/2014/main" id="{20A3A73F-D192-4434-9FFA-A75DE0D7B1C0}"/>
              </a:ext>
            </a:extLst>
          </p:cNvPr>
          <p:cNvSpPr>
            <a:spLocks noGrp="1" noRot="1" noMove="1" noResize="1" noEditPoints="1" noAdjustHandles="1" noChangeArrowheads="1" noChangeShapeType="1"/>
          </p:cNvSpPr>
          <p:nvPr/>
        </p:nvSpPr>
        <p:spPr>
          <a:xfrm>
            <a:off x="498676" y="529541"/>
            <a:ext cx="11194648" cy="5798917"/>
          </a:xfrm>
          <a:prstGeom prst="roundRect">
            <a:avLst>
              <a:gd name="adj" fmla="val 4290"/>
            </a:avLst>
          </a:prstGeom>
          <a:solidFill>
            <a:schemeClr val="bg1"/>
          </a:solidFill>
          <a:ln>
            <a:solidFill>
              <a:srgbClr val="0225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Aptos" panose="02110004020202020204"/>
              <a:cs typeface="+mn-cs"/>
            </a:endParaRPr>
          </a:p>
        </p:txBody>
      </p:sp>
      <p:pic>
        <p:nvPicPr>
          <p:cNvPr id="4" name="图片 3">
            <a:extLst>
              <a:ext uri="{FF2B5EF4-FFF2-40B4-BE49-F238E27FC236}">
                <a16:creationId xmlns:a16="http://schemas.microsoft.com/office/drawing/2014/main" id="{49B104BB-33EE-42A1-B4F0-5B6D0AA2A9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352499">
            <a:off x="-68971" y="64856"/>
            <a:ext cx="1850336" cy="1308105"/>
          </a:xfrm>
          <a:prstGeom prst="rect">
            <a:avLst/>
          </a:prstGeom>
        </p:spPr>
      </p:pic>
      <p:sp>
        <p:nvSpPr>
          <p:cNvPr id="30" name="îśľîďé">
            <a:extLst>
              <a:ext uri="{FF2B5EF4-FFF2-40B4-BE49-F238E27FC236}">
                <a16:creationId xmlns:a16="http://schemas.microsoft.com/office/drawing/2014/main" id="{8E668F31-5095-40F8-8A9C-D6A3221922CE}"/>
              </a:ext>
            </a:extLst>
          </p:cNvPr>
          <p:cNvSpPr/>
          <p:nvPr/>
        </p:nvSpPr>
        <p:spPr>
          <a:xfrm>
            <a:off x="2533292" y="2457652"/>
            <a:ext cx="1403398" cy="1403398"/>
          </a:xfrm>
          <a:prstGeom prst="ellipse">
            <a:avLst/>
          </a:prstGeom>
          <a:solidFill>
            <a:srgbClr val="02253D"/>
          </a:solidFill>
          <a:ln w="9525">
            <a:no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ptos" panose="02110004020202020204"/>
              <a:cs typeface="+mn-cs"/>
            </a:endParaRPr>
          </a:p>
        </p:txBody>
      </p:sp>
      <p:sp>
        <p:nvSpPr>
          <p:cNvPr id="24" name="isḷîďê">
            <a:extLst>
              <a:ext uri="{FF2B5EF4-FFF2-40B4-BE49-F238E27FC236}">
                <a16:creationId xmlns:a16="http://schemas.microsoft.com/office/drawing/2014/main" id="{697271BD-51A0-4234-95D8-D106B0FF5479}"/>
              </a:ext>
            </a:extLst>
          </p:cNvPr>
          <p:cNvSpPr/>
          <p:nvPr/>
        </p:nvSpPr>
        <p:spPr>
          <a:xfrm>
            <a:off x="5319752" y="2457652"/>
            <a:ext cx="1403398" cy="1403398"/>
          </a:xfrm>
          <a:prstGeom prst="ellipse">
            <a:avLst/>
          </a:prstGeom>
          <a:solidFill>
            <a:srgbClr val="02253D"/>
          </a:solidFill>
          <a:ln w="9525">
            <a:no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ptos" panose="02110004020202020204"/>
              <a:cs typeface="+mn-cs"/>
            </a:endParaRPr>
          </a:p>
        </p:txBody>
      </p:sp>
      <p:sp>
        <p:nvSpPr>
          <p:cNvPr id="18" name="ïṣliḑè">
            <a:extLst>
              <a:ext uri="{FF2B5EF4-FFF2-40B4-BE49-F238E27FC236}">
                <a16:creationId xmlns:a16="http://schemas.microsoft.com/office/drawing/2014/main" id="{0CF4A0BB-03AB-479D-AD2E-223FEC69D795}"/>
              </a:ext>
            </a:extLst>
          </p:cNvPr>
          <p:cNvSpPr/>
          <p:nvPr/>
        </p:nvSpPr>
        <p:spPr>
          <a:xfrm>
            <a:off x="8147278" y="2457652"/>
            <a:ext cx="1403398" cy="1403398"/>
          </a:xfrm>
          <a:prstGeom prst="ellipse">
            <a:avLst/>
          </a:prstGeom>
          <a:solidFill>
            <a:srgbClr val="02253D"/>
          </a:solidFill>
          <a:ln w="9525">
            <a:noFill/>
            <a:round/>
            <a:headEnd/>
            <a:tailEnd/>
          </a:ln>
        </p:spPr>
        <p:txBody>
          <a:bodyPr wrap="square" lIns="91440" tIns="45720" rIns="91440" bIns="4572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Aptos" panose="02110004020202020204"/>
              <a:cs typeface="+mn-cs"/>
            </a:endParaRPr>
          </a:p>
        </p:txBody>
      </p:sp>
      <p:cxnSp>
        <p:nvCxnSpPr>
          <p:cNvPr id="12" name="直接连接符 11">
            <a:extLst>
              <a:ext uri="{FF2B5EF4-FFF2-40B4-BE49-F238E27FC236}">
                <a16:creationId xmlns:a16="http://schemas.microsoft.com/office/drawing/2014/main" id="{BE2EF10C-9BFA-451F-872B-A6E565A1B5E2}"/>
              </a:ext>
            </a:extLst>
          </p:cNvPr>
          <p:cNvCxnSpPr>
            <a:cxnSpLocks/>
          </p:cNvCxnSpPr>
          <p:nvPr/>
        </p:nvCxnSpPr>
        <p:spPr>
          <a:xfrm>
            <a:off x="4502030" y="2749157"/>
            <a:ext cx="1" cy="191603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9691545-19C8-4D37-857D-F3B4149E9BA3}"/>
              </a:ext>
            </a:extLst>
          </p:cNvPr>
          <p:cNvCxnSpPr>
            <a:cxnSpLocks/>
          </p:cNvCxnSpPr>
          <p:nvPr/>
        </p:nvCxnSpPr>
        <p:spPr>
          <a:xfrm>
            <a:off x="7172467" y="2749157"/>
            <a:ext cx="1" cy="191603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pic>
        <p:nvPicPr>
          <p:cNvPr id="29" name="图片 28">
            <a:extLst>
              <a:ext uri="{FF2B5EF4-FFF2-40B4-BE49-F238E27FC236}">
                <a16:creationId xmlns:a16="http://schemas.microsoft.com/office/drawing/2014/main" id="{80E5B3FE-CA3D-44F5-9826-92E851ADEB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8262" y="2518757"/>
            <a:ext cx="1403397" cy="1403397"/>
          </a:xfrm>
          <a:prstGeom prst="rect">
            <a:avLst/>
          </a:prstGeom>
        </p:spPr>
      </p:pic>
      <p:pic>
        <p:nvPicPr>
          <p:cNvPr id="32" name="图片 31">
            <a:extLst>
              <a:ext uri="{FF2B5EF4-FFF2-40B4-BE49-F238E27FC236}">
                <a16:creationId xmlns:a16="http://schemas.microsoft.com/office/drawing/2014/main" id="{53BC0A36-0055-42B3-A30D-930CF791E5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7591" y="2274121"/>
            <a:ext cx="1770459" cy="1770459"/>
          </a:xfrm>
          <a:prstGeom prst="rect">
            <a:avLst/>
          </a:prstGeom>
        </p:spPr>
      </p:pic>
      <p:pic>
        <p:nvPicPr>
          <p:cNvPr id="33" name="图片 32">
            <a:extLst>
              <a:ext uri="{FF2B5EF4-FFF2-40B4-BE49-F238E27FC236}">
                <a16:creationId xmlns:a16="http://schemas.microsoft.com/office/drawing/2014/main" id="{932EF96C-8DBE-4B52-A67B-93BF4BF009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0044" y="2577345"/>
            <a:ext cx="1348444" cy="1348444"/>
          </a:xfrm>
          <a:prstGeom prst="rect">
            <a:avLst/>
          </a:prstGeom>
        </p:spPr>
      </p:pic>
      <p:sp>
        <p:nvSpPr>
          <p:cNvPr id="6" name="Google Shape;9176;p72">
            <a:extLst>
              <a:ext uri="{FF2B5EF4-FFF2-40B4-BE49-F238E27FC236}">
                <a16:creationId xmlns:a16="http://schemas.microsoft.com/office/drawing/2014/main" id="{4A554350-70B8-4290-800A-A5FA2CF24375}"/>
              </a:ext>
            </a:extLst>
          </p:cNvPr>
          <p:cNvSpPr txBox="1">
            <a:spLocks/>
          </p:cNvSpPr>
          <p:nvPr/>
        </p:nvSpPr>
        <p:spPr>
          <a:xfrm>
            <a:off x="2822520" y="806076"/>
            <a:ext cx="6397862" cy="709775"/>
          </a:xfrm>
          <a:prstGeom prst="rect">
            <a:avLst/>
          </a:prstGeom>
        </p:spPr>
        <p:txBody>
          <a:bodyPr spcFirstLastPara="1" wrap="square" lIns="91425" tIns="91425" rIns="91425" bIns="91425" anchor="ctr"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vi-VN"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anose="020B0604020202020204" pitchFamily="34" charset="0"/>
                <a:ea typeface="+mj-ea"/>
                <a:cs typeface="+mj-cs"/>
              </a:rPr>
              <a:t>HƯỚNG DẪN VỀ NHÀ</a:t>
            </a:r>
          </a:p>
        </p:txBody>
      </p:sp>
      <p:sp>
        <p:nvSpPr>
          <p:cNvPr id="7" name="TextBox 5">
            <a:extLst>
              <a:ext uri="{FF2B5EF4-FFF2-40B4-BE49-F238E27FC236}">
                <a16:creationId xmlns:a16="http://schemas.microsoft.com/office/drawing/2014/main" id="{A3598819-4415-AB7E-D11B-981665983597}"/>
              </a:ext>
            </a:extLst>
          </p:cNvPr>
          <p:cNvSpPr txBox="1"/>
          <p:nvPr/>
        </p:nvSpPr>
        <p:spPr>
          <a:xfrm>
            <a:off x="1952302" y="4240914"/>
            <a:ext cx="2214577" cy="1685846"/>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Ghi</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nhớ</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kiến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thức</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trong</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tiết</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học</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6">
            <a:extLst>
              <a:ext uri="{FF2B5EF4-FFF2-40B4-BE49-F238E27FC236}">
                <a16:creationId xmlns:a16="http://schemas.microsoft.com/office/drawing/2014/main" id="{D6BC7C86-99AF-4D6A-69CB-B57073412510}"/>
              </a:ext>
            </a:extLst>
          </p:cNvPr>
          <p:cNvSpPr/>
          <p:nvPr/>
        </p:nvSpPr>
        <p:spPr>
          <a:xfrm>
            <a:off x="4558842" y="4236927"/>
            <a:ext cx="2556813" cy="1200329"/>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Hoàn</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bài</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tập</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vận</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dụng</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7">
            <a:extLst>
              <a:ext uri="{FF2B5EF4-FFF2-40B4-BE49-F238E27FC236}">
                <a16:creationId xmlns:a16="http://schemas.microsoft.com/office/drawing/2014/main" id="{E3688B0E-B14C-82FB-97CC-888EC1F7137F}"/>
              </a:ext>
            </a:extLst>
          </p:cNvPr>
          <p:cNvSpPr/>
          <p:nvPr/>
        </p:nvSpPr>
        <p:spPr>
          <a:xfrm>
            <a:off x="7477309" y="4034835"/>
            <a:ext cx="3854361" cy="1754326"/>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Giải</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bài</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11,12 SGK/47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Tiết</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học</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sau</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ôn</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tập</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chương</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 I (</a:t>
            </a:r>
            <a:r>
              <a:rPr kumimoji="0" lang="en-US" sz="2400" b="1" i="0" u="none" strike="noStrike" kern="1200" cap="none" spc="0" normalizeH="0" baseline="0" noProof="0" dirty="0" err="1" smtClean="0">
                <a:ln>
                  <a:noFill/>
                </a:ln>
                <a:solidFill>
                  <a:srgbClr val="0070C0"/>
                </a:solidFill>
                <a:effectLst/>
                <a:uLnTx/>
                <a:uFillTx/>
                <a:latin typeface="Aptos" panose="02110004020202020204"/>
                <a:ea typeface="+mn-ea"/>
                <a:cs typeface="+mn-cs"/>
              </a:rPr>
              <a:t>tt</a:t>
            </a:r>
            <a:r>
              <a:rPr kumimoji="0" lang="en-US" sz="2400" b="1" i="0" u="none" strike="noStrike" kern="1200" cap="none" spc="0" normalizeH="0" baseline="0" noProof="0" dirty="0" smtClean="0">
                <a:ln>
                  <a:noFill/>
                </a:ln>
                <a:solidFill>
                  <a:srgbClr val="0070C0"/>
                </a:solidFill>
                <a:effectLst/>
                <a:uLnTx/>
                <a:uFillTx/>
                <a:latin typeface="Aptos" panose="02110004020202020204"/>
                <a:ea typeface="+mn-ea"/>
                <a:cs typeface="+mn-cs"/>
              </a:rPr>
              <a:t>)</a:t>
            </a:r>
            <a:endParaRPr kumimoji="0" lang="en-US" sz="2400" b="1" i="0" u="none" strike="noStrike" kern="1200" cap="none" spc="0" normalizeH="0" baseline="0" noProof="0" dirty="0">
              <a:ln>
                <a:noFill/>
              </a:ln>
              <a:solidFill>
                <a:srgbClr val="0070C0"/>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5321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anim calcmode="lin" valueType="num">
                                      <p:cBhvr>
                                        <p:cTn id="14" dur="500" fill="hold"/>
                                        <p:tgtEl>
                                          <p:spTgt spid="7"/>
                                        </p:tgtEl>
                                        <p:attrNameLst>
                                          <p:attrName>ppt_x</p:attrName>
                                        </p:attrNameLst>
                                      </p:cBhvr>
                                      <p:tavLst>
                                        <p:tav tm="0">
                                          <p:val>
                                            <p:strVal val="#ppt_x"/>
                                          </p:val>
                                        </p:tav>
                                        <p:tav tm="100000">
                                          <p:val>
                                            <p:strVal val="#ppt_x"/>
                                          </p:val>
                                        </p:tav>
                                      </p:tavLst>
                                    </p:anim>
                                    <p:anim calcmode="lin" valueType="num">
                                      <p:cBhvr>
                                        <p:cTn id="15" dur="5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anim calcmode="lin" valueType="num">
                                      <p:cBhvr>
                                        <p:cTn id="21" dur="500" fill="hold"/>
                                        <p:tgtEl>
                                          <p:spTgt spid="8"/>
                                        </p:tgtEl>
                                        <p:attrNameLst>
                                          <p:attrName>ppt_x</p:attrName>
                                        </p:attrNameLst>
                                      </p:cBhvr>
                                      <p:tavLst>
                                        <p:tav tm="0">
                                          <p:val>
                                            <p:strVal val="#ppt_x"/>
                                          </p:val>
                                        </p:tav>
                                        <p:tav tm="100000">
                                          <p:val>
                                            <p:strVal val="#ppt_x"/>
                                          </p:val>
                                        </p:tav>
                                      </p:tavLst>
                                    </p:anim>
                                    <p:anim calcmode="lin" valueType="num">
                                      <p:cBhvr>
                                        <p:cTn id="22" dur="5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anim calcmode="lin" valueType="num">
                                      <p:cBhvr>
                                        <p:cTn id="28" dur="500" fill="hold"/>
                                        <p:tgtEl>
                                          <p:spTgt spid="9"/>
                                        </p:tgtEl>
                                        <p:attrNameLst>
                                          <p:attrName>ppt_x</p:attrName>
                                        </p:attrNameLst>
                                      </p:cBhvr>
                                      <p:tavLst>
                                        <p:tav tm="0">
                                          <p:val>
                                            <p:strVal val="#ppt_x"/>
                                          </p:val>
                                        </p:tav>
                                        <p:tav tm="100000">
                                          <p:val>
                                            <p:strVal val="#ppt_x"/>
                                          </p:val>
                                        </p:tav>
                                      </p:tavLst>
                                    </p:anim>
                                    <p:anim calcmode="lin" valueType="num">
                                      <p:cBhvr>
                                        <p:cTn id="2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03D949B1-D8F8-4E35-AA56-2785806A6723}"/>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b="62507"/>
          <a:stretch/>
        </p:blipFill>
        <p:spPr>
          <a:xfrm>
            <a:off x="0" y="0"/>
            <a:ext cx="12192000" cy="6858000"/>
          </a:xfrm>
          <a:prstGeom prst="rect">
            <a:avLst/>
          </a:prstGeom>
        </p:spPr>
      </p:pic>
      <p:pic>
        <p:nvPicPr>
          <p:cNvPr id="5" name="图片 4">
            <a:extLst>
              <a:ext uri="{FF2B5EF4-FFF2-40B4-BE49-F238E27FC236}">
                <a16:creationId xmlns:a16="http://schemas.microsoft.com/office/drawing/2014/main" id="{570A82B1-260A-40DE-B9AC-41D7B3634D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3" y="3024426"/>
            <a:ext cx="2160134" cy="2160134"/>
          </a:xfrm>
          <a:prstGeom prst="rect">
            <a:avLst/>
          </a:prstGeom>
        </p:spPr>
      </p:pic>
      <p:pic>
        <p:nvPicPr>
          <p:cNvPr id="3" name="图片 31">
            <a:extLst>
              <a:ext uri="{FF2B5EF4-FFF2-40B4-BE49-F238E27FC236}">
                <a16:creationId xmlns:a16="http://schemas.microsoft.com/office/drawing/2014/main" id="{09828262-4F1A-E94A-80BD-7A2D5FBC41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5769" y="-78462"/>
            <a:ext cx="1770459" cy="1770459"/>
          </a:xfrm>
          <a:prstGeom prst="rect">
            <a:avLst/>
          </a:prstGeom>
        </p:spPr>
      </p:pic>
      <p:pic>
        <p:nvPicPr>
          <p:cNvPr id="6" name="图片 28">
            <a:extLst>
              <a:ext uri="{FF2B5EF4-FFF2-40B4-BE49-F238E27FC236}">
                <a16:creationId xmlns:a16="http://schemas.microsoft.com/office/drawing/2014/main" id="{61250A44-5226-0703-84BF-0DAA1CE3530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021594" y="3095447"/>
            <a:ext cx="1781765" cy="1781765"/>
          </a:xfrm>
          <a:prstGeom prst="rect">
            <a:avLst/>
          </a:prstGeom>
        </p:spPr>
      </p:pic>
      <p:sp>
        <p:nvSpPr>
          <p:cNvPr id="9" name="TextBox 3">
            <a:extLst>
              <a:ext uri="{FF2B5EF4-FFF2-40B4-BE49-F238E27FC236}">
                <a16:creationId xmlns:a16="http://schemas.microsoft.com/office/drawing/2014/main" id="{37E241FB-629D-D067-DE04-E4A2FA03D823}"/>
              </a:ext>
            </a:extLst>
          </p:cNvPr>
          <p:cNvSpPr txBox="1"/>
          <p:nvPr/>
        </p:nvSpPr>
        <p:spPr>
          <a:xfrm>
            <a:off x="2635570" y="1999070"/>
            <a:ext cx="6761061" cy="2590646"/>
          </a:xfrm>
          <a:prstGeom prst="rect">
            <a:avLst/>
          </a:prstGeom>
          <a:noFill/>
        </p:spPr>
        <p:txBody>
          <a:bodyPr wrap="square" rtlCol="0">
            <a:spAutoFit/>
          </a:bodyPr>
          <a:lstStyle/>
          <a:p>
            <a:pPr marL="0" marR="0" lvl="0" indent="0" algn="ctr" defTabSz="914400" rtl="0" eaLnBrk="1" fontAlgn="auto" latinLnBrk="0" hangingPunct="1">
              <a:lnSpc>
                <a:spcPct val="2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HẸN GẶP LẠI CÁC EM TRONG BUỔI HỌC SAU!</a:t>
            </a:r>
          </a:p>
        </p:txBody>
      </p:sp>
    </p:spTree>
    <p:extLst>
      <p:ext uri="{BB962C8B-B14F-4D97-AF65-F5344CB8AC3E}">
        <p14:creationId xmlns:p14="http://schemas.microsoft.com/office/powerpoint/2010/main" val="316753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d background"/>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5" name="Rectangle: Rounded Corners 4"/>
          <p:cNvSpPr/>
          <p:nvPr/>
        </p:nvSpPr>
        <p:spPr>
          <a:xfrm>
            <a:off x="400640" y="345257"/>
            <a:ext cx="11390722" cy="6167487"/>
          </a:xfrm>
          <a:prstGeom prst="roundRect">
            <a:avLst>
              <a:gd name="adj" fmla="val 33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439" y="386229"/>
            <a:ext cx="3808429" cy="646331"/>
          </a:xfrm>
          <a:prstGeom prst="rect">
            <a:avLst/>
          </a:prstGeom>
          <a:noFill/>
        </p:spPr>
        <p:txBody>
          <a:bodyPr wrap="square" rtlCol="0">
            <a:spAutoFit/>
          </a:bodyPr>
          <a:lstStyle/>
          <a:p>
            <a:pPr algn="ctr"/>
            <a:r>
              <a:rPr lang="en-US" sz="3600" b="1">
                <a:solidFill>
                  <a:schemeClr val="accent2">
                    <a:lumMod val="50000"/>
                  </a:schemeClr>
                </a:solidFill>
                <a:latin typeface="Arial" panose="020B0604020202020204" pitchFamily="34" charset="0"/>
                <a:cs typeface="Arial" panose="020B0604020202020204" pitchFamily="34" charset="0"/>
              </a:rPr>
              <a:t>Câu hỏi 1: </a:t>
            </a:r>
          </a:p>
        </p:txBody>
      </p:sp>
      <mc:AlternateContent xmlns:mc="http://schemas.openxmlformats.org/markup-compatibility/2006" xmlns:a14="http://schemas.microsoft.com/office/drawing/2010/main">
        <mc:Choice Requires="a14">
          <p:sp>
            <p:nvSpPr>
              <p:cNvPr id="8" name="TextBox 7"/>
              <p:cNvSpPr txBox="1"/>
              <p:nvPr/>
            </p:nvSpPr>
            <p:spPr>
              <a:xfrm>
                <a:off x="801279" y="1077376"/>
                <a:ext cx="10396110" cy="954107"/>
              </a:xfrm>
              <a:prstGeom prst="rect">
                <a:avLst/>
              </a:prstGeom>
              <a:noFill/>
            </p:spPr>
            <p:txBody>
              <a:bodyPr wrap="square" rtlCol="0">
                <a:spAutoFit/>
              </a:bodyPr>
              <a:lstStyle/>
              <a:p>
                <a:r>
                  <a:rPr lang="en-US" sz="2800">
                    <a:solidFill>
                      <a:schemeClr val="accent2">
                        <a:lumMod val="50000"/>
                      </a:schemeClr>
                    </a:solidFill>
                    <a:latin typeface="Times New Roman" panose="02020603050405020304" pitchFamily="18" charset="0"/>
                    <a:cs typeface="Times New Roman" panose="02020603050405020304" pitchFamily="18" charset="0"/>
                  </a:rPr>
                  <a:t>Cho hàm số </a:t>
                </a:r>
                <a14:m>
                  <m:oMath xmlns:m="http://schemas.openxmlformats.org/officeDocument/2006/math">
                    <m:r>
                      <a:rPr lang="en-US" sz="2800" b="0" i="1" smtClean="0">
                        <a:solidFill>
                          <a:schemeClr val="accent2">
                            <a:lumMod val="50000"/>
                          </a:schemeClr>
                        </a:solidFill>
                        <a:latin typeface="Cambria Math" panose="02040503050406030204" pitchFamily="18" charset="0"/>
                        <a:cs typeface="Arial" panose="020B0604020202020204" pitchFamily="34" charset="0"/>
                      </a:rPr>
                      <m:t>𝑦</m:t>
                    </m:r>
                    <m:r>
                      <a:rPr lang="en-US" sz="2800" b="0" i="1" smtClean="0">
                        <a:solidFill>
                          <a:schemeClr val="accent2">
                            <a:lumMod val="50000"/>
                          </a:schemeClr>
                        </a:solidFill>
                        <a:latin typeface="Cambria Math" panose="02040503050406030204" pitchFamily="18" charset="0"/>
                        <a:cs typeface="Arial" panose="020B0604020202020204" pitchFamily="34" charset="0"/>
                      </a:rPr>
                      <m:t>=</m:t>
                    </m:r>
                    <m:r>
                      <a:rPr lang="en-US" sz="2800" b="0" i="1" smtClean="0">
                        <a:solidFill>
                          <a:schemeClr val="accent2">
                            <a:lumMod val="50000"/>
                          </a:schemeClr>
                        </a:solidFill>
                        <a:latin typeface="Cambria Math" panose="02040503050406030204" pitchFamily="18" charset="0"/>
                        <a:cs typeface="Arial" panose="020B0604020202020204" pitchFamily="34" charset="0"/>
                      </a:rPr>
                      <m:t>𝑓</m:t>
                    </m:r>
                    <m:d>
                      <m:dPr>
                        <m:ctrlPr>
                          <a:rPr lang="en-US" sz="2800" b="0" i="1" smtClean="0">
                            <a:solidFill>
                              <a:schemeClr val="accent2">
                                <a:lumMod val="50000"/>
                              </a:schemeClr>
                            </a:solidFill>
                            <a:latin typeface="Cambria Math" panose="02040503050406030204" pitchFamily="18" charset="0"/>
                            <a:cs typeface="Arial" panose="020B0604020202020204" pitchFamily="34" charset="0"/>
                          </a:rPr>
                        </m:ctrlPr>
                      </m:dPr>
                      <m:e>
                        <m:r>
                          <a:rPr lang="en-US" sz="2800" b="0" i="1" smtClean="0">
                            <a:solidFill>
                              <a:schemeClr val="accent2">
                                <a:lumMod val="50000"/>
                              </a:schemeClr>
                            </a:solidFill>
                            <a:latin typeface="Cambria Math" panose="02040503050406030204" pitchFamily="18" charset="0"/>
                            <a:cs typeface="Arial" panose="020B0604020202020204" pitchFamily="34" charset="0"/>
                          </a:rPr>
                          <m:t>𝑥</m:t>
                        </m:r>
                      </m:e>
                    </m:d>
                    <m:r>
                      <a:rPr lang="en-US" sz="2800" b="0" i="1" smtClean="0">
                        <a:solidFill>
                          <a:schemeClr val="accent2">
                            <a:lumMod val="50000"/>
                          </a:schemeClr>
                        </a:solidFill>
                        <a:latin typeface="Cambria Math" panose="02040503050406030204" pitchFamily="18" charset="0"/>
                        <a:cs typeface="Arial" panose="020B0604020202020204" pitchFamily="34" charset="0"/>
                      </a:rPr>
                      <m:t>=</m:t>
                    </m:r>
                    <m:r>
                      <a:rPr lang="en-US" sz="2800" b="0" i="1" smtClean="0">
                        <a:solidFill>
                          <a:schemeClr val="accent2">
                            <a:lumMod val="50000"/>
                          </a:schemeClr>
                        </a:solidFill>
                        <a:latin typeface="Cambria Math" panose="02040503050406030204" pitchFamily="18" charset="0"/>
                        <a:cs typeface="Arial" panose="020B0604020202020204" pitchFamily="34" charset="0"/>
                      </a:rPr>
                      <m:t>𝑎</m:t>
                    </m:r>
                    <m:sSup>
                      <m:sSupPr>
                        <m:ctrlPr>
                          <a:rPr lang="en-US" sz="2800" b="0" i="1" smtClean="0">
                            <a:solidFill>
                              <a:schemeClr val="accent2">
                                <a:lumMod val="50000"/>
                              </a:schemeClr>
                            </a:solidFill>
                            <a:latin typeface="Cambria Math" panose="02040503050406030204" pitchFamily="18" charset="0"/>
                            <a:cs typeface="Arial" panose="020B0604020202020204" pitchFamily="34" charset="0"/>
                          </a:rPr>
                        </m:ctrlPr>
                      </m:sSupPr>
                      <m:e>
                        <m:r>
                          <a:rPr lang="en-US" sz="2800" b="0" i="1" smtClean="0">
                            <a:solidFill>
                              <a:schemeClr val="accent2">
                                <a:lumMod val="50000"/>
                              </a:schemeClr>
                            </a:solidFill>
                            <a:latin typeface="Cambria Math" panose="02040503050406030204" pitchFamily="18" charset="0"/>
                            <a:cs typeface="Arial" panose="020B0604020202020204" pitchFamily="34" charset="0"/>
                          </a:rPr>
                          <m:t>𝑥</m:t>
                        </m:r>
                      </m:e>
                      <m:sup>
                        <m:r>
                          <a:rPr lang="en-US" sz="2800" b="0" i="1" smtClean="0">
                            <a:solidFill>
                              <a:schemeClr val="accent2">
                                <a:lumMod val="50000"/>
                              </a:schemeClr>
                            </a:solidFill>
                            <a:latin typeface="Cambria Math" panose="02040503050406030204" pitchFamily="18" charset="0"/>
                            <a:cs typeface="Arial" panose="020B0604020202020204" pitchFamily="34" charset="0"/>
                          </a:rPr>
                          <m:t>3</m:t>
                        </m:r>
                      </m:sup>
                    </m:sSup>
                    <m:r>
                      <a:rPr lang="en-US" sz="2800" b="0" i="1" smtClean="0">
                        <a:solidFill>
                          <a:schemeClr val="accent2">
                            <a:lumMod val="50000"/>
                          </a:schemeClr>
                        </a:solidFill>
                        <a:latin typeface="Cambria Math" panose="02040503050406030204" pitchFamily="18" charset="0"/>
                        <a:cs typeface="Arial" panose="020B0604020202020204" pitchFamily="34" charset="0"/>
                      </a:rPr>
                      <m:t>+</m:t>
                    </m:r>
                    <m:r>
                      <a:rPr lang="en-US" sz="2800" b="0" i="1" smtClean="0">
                        <a:solidFill>
                          <a:schemeClr val="accent2">
                            <a:lumMod val="50000"/>
                          </a:schemeClr>
                        </a:solidFill>
                        <a:latin typeface="Cambria Math" panose="02040503050406030204" pitchFamily="18" charset="0"/>
                        <a:cs typeface="Arial" panose="020B0604020202020204" pitchFamily="34" charset="0"/>
                      </a:rPr>
                      <m:t>𝑏</m:t>
                    </m:r>
                    <m:sSup>
                      <m:sSupPr>
                        <m:ctrlPr>
                          <a:rPr lang="en-US" sz="2800" b="0" i="1" smtClean="0">
                            <a:solidFill>
                              <a:schemeClr val="accent2">
                                <a:lumMod val="50000"/>
                              </a:schemeClr>
                            </a:solidFill>
                            <a:latin typeface="Cambria Math" panose="02040503050406030204" pitchFamily="18" charset="0"/>
                            <a:cs typeface="Arial" panose="020B0604020202020204" pitchFamily="34" charset="0"/>
                          </a:rPr>
                        </m:ctrlPr>
                      </m:sSupPr>
                      <m:e>
                        <m:r>
                          <a:rPr lang="en-US" sz="2800" b="0" i="1" smtClean="0">
                            <a:solidFill>
                              <a:schemeClr val="accent2">
                                <a:lumMod val="50000"/>
                              </a:schemeClr>
                            </a:solidFill>
                            <a:latin typeface="Cambria Math" panose="02040503050406030204" pitchFamily="18" charset="0"/>
                            <a:cs typeface="Arial" panose="020B0604020202020204" pitchFamily="34" charset="0"/>
                          </a:rPr>
                          <m:t>𝑥</m:t>
                        </m:r>
                      </m:e>
                      <m:sup>
                        <m:r>
                          <a:rPr lang="en-US" sz="2800" b="0" i="1" smtClean="0">
                            <a:solidFill>
                              <a:schemeClr val="accent2">
                                <a:lumMod val="50000"/>
                              </a:schemeClr>
                            </a:solidFill>
                            <a:latin typeface="Cambria Math" panose="02040503050406030204" pitchFamily="18" charset="0"/>
                            <a:cs typeface="Arial" panose="020B0604020202020204" pitchFamily="34" charset="0"/>
                          </a:rPr>
                          <m:t>2</m:t>
                        </m:r>
                      </m:sup>
                    </m:sSup>
                    <m:r>
                      <a:rPr lang="en-US" sz="2800" b="0" i="1" smtClean="0">
                        <a:solidFill>
                          <a:schemeClr val="accent2">
                            <a:lumMod val="50000"/>
                          </a:schemeClr>
                        </a:solidFill>
                        <a:latin typeface="Cambria Math" panose="02040503050406030204" pitchFamily="18" charset="0"/>
                        <a:cs typeface="Arial" panose="020B0604020202020204" pitchFamily="34" charset="0"/>
                      </a:rPr>
                      <m:t>+</m:t>
                    </m:r>
                    <m:r>
                      <a:rPr lang="en-US" sz="2800" b="0" i="1" smtClean="0">
                        <a:solidFill>
                          <a:schemeClr val="accent2">
                            <a:lumMod val="50000"/>
                          </a:schemeClr>
                        </a:solidFill>
                        <a:latin typeface="Cambria Math" panose="02040503050406030204" pitchFamily="18" charset="0"/>
                        <a:cs typeface="Arial" panose="020B0604020202020204" pitchFamily="34" charset="0"/>
                      </a:rPr>
                      <m:t>𝑐𝑥</m:t>
                    </m:r>
                    <m:r>
                      <a:rPr lang="en-US" sz="2800" b="0" i="1" smtClean="0">
                        <a:solidFill>
                          <a:schemeClr val="accent2">
                            <a:lumMod val="50000"/>
                          </a:schemeClr>
                        </a:solidFill>
                        <a:latin typeface="Cambria Math" panose="02040503050406030204" pitchFamily="18" charset="0"/>
                        <a:cs typeface="Arial" panose="020B0604020202020204" pitchFamily="34" charset="0"/>
                      </a:rPr>
                      <m:t>+</m:t>
                    </m:r>
                    <m:r>
                      <a:rPr lang="en-US" sz="2800" b="0" i="1" smtClean="0">
                        <a:solidFill>
                          <a:schemeClr val="accent2">
                            <a:lumMod val="50000"/>
                          </a:schemeClr>
                        </a:solidFill>
                        <a:latin typeface="Cambria Math" panose="02040503050406030204" pitchFamily="18" charset="0"/>
                        <a:cs typeface="Arial" panose="020B0604020202020204" pitchFamily="34" charset="0"/>
                      </a:rPr>
                      <m:t>𝑑</m:t>
                    </m:r>
                    <m:d>
                      <m:dPr>
                        <m:ctrlPr>
                          <a:rPr lang="en-US" sz="2800" b="0" i="1" smtClean="0">
                            <a:solidFill>
                              <a:schemeClr val="accent2">
                                <a:lumMod val="50000"/>
                              </a:schemeClr>
                            </a:solidFill>
                            <a:latin typeface="Cambria Math" panose="02040503050406030204" pitchFamily="18" charset="0"/>
                            <a:cs typeface="Arial" panose="020B0604020202020204" pitchFamily="34" charset="0"/>
                          </a:rPr>
                        </m:ctrlPr>
                      </m:dPr>
                      <m:e>
                        <m:r>
                          <a:rPr lang="en-US" sz="2800" b="0" i="1" smtClean="0">
                            <a:solidFill>
                              <a:schemeClr val="accent2">
                                <a:lumMod val="50000"/>
                              </a:schemeClr>
                            </a:solidFill>
                            <a:latin typeface="Cambria Math" panose="02040503050406030204" pitchFamily="18" charset="0"/>
                            <a:cs typeface="Arial" panose="020B0604020202020204" pitchFamily="34" charset="0"/>
                          </a:rPr>
                          <m:t> </m:t>
                        </m:r>
                        <m:r>
                          <a:rPr lang="en-US" sz="2800" b="0" i="1" smtClean="0">
                            <a:solidFill>
                              <a:schemeClr val="accent2">
                                <a:lumMod val="50000"/>
                              </a:schemeClr>
                            </a:solidFill>
                            <a:latin typeface="Cambria Math" panose="02040503050406030204" pitchFamily="18" charset="0"/>
                            <a:cs typeface="Arial" panose="020B0604020202020204" pitchFamily="34" charset="0"/>
                          </a:rPr>
                          <m:t>𝑎</m:t>
                        </m:r>
                        <m:r>
                          <a:rPr lang="en-US" sz="2800" b="0" i="1" smtClean="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m:t>≠0</m:t>
                        </m:r>
                      </m:e>
                    </m:d>
                    <m:r>
                      <a:rPr lang="en-US" sz="2800" b="0" i="1" smtClean="0">
                        <a:solidFill>
                          <a:schemeClr val="accent2">
                            <a:lumMod val="50000"/>
                          </a:schemeClr>
                        </a:solidFill>
                        <a:latin typeface="Cambria Math" panose="02040503050406030204" pitchFamily="18" charset="0"/>
                        <a:ea typeface="Cambria Math" panose="02040503050406030204" pitchFamily="18" charset="0"/>
                        <a:cs typeface="Arial" panose="020B0604020202020204" pitchFamily="34" charset="0"/>
                      </a:rPr>
                      <m:t> </m:t>
                    </m:r>
                  </m:oMath>
                </a14:m>
                <a:r>
                  <a:rPr lang="en-US" sz="2800">
                    <a:solidFill>
                      <a:schemeClr val="accent2">
                        <a:lumMod val="50000"/>
                      </a:schemeClr>
                    </a:solidFill>
                    <a:latin typeface="Times New Roman" panose="02020603050405020304" pitchFamily="18" charset="0"/>
                    <a:cs typeface="Times New Roman" panose="02020603050405020304" pitchFamily="18" charset="0"/>
                  </a:rPr>
                  <a:t>và có bảng biến thiên như sau: </a:t>
                </a:r>
              </a:p>
            </p:txBody>
          </p:sp>
        </mc:Choice>
        <mc:Fallback xmlns="">
          <p:sp>
            <p:nvSpPr>
              <p:cNvPr id="8" name="TextBox 7"/>
              <p:cNvSpPr txBox="1">
                <a:spLocks noRot="1" noChangeAspect="1" noMove="1" noResize="1" noEditPoints="1" noAdjustHandles="1" noChangeArrowheads="1" noChangeShapeType="1" noTextEdit="1"/>
              </p:cNvSpPr>
              <p:nvPr/>
            </p:nvSpPr>
            <p:spPr>
              <a:xfrm>
                <a:off x="801279" y="1077376"/>
                <a:ext cx="10396110" cy="954107"/>
              </a:xfrm>
              <a:prstGeom prst="rect">
                <a:avLst/>
              </a:prstGeom>
              <a:blipFill>
                <a:blip r:embed="rId4"/>
                <a:stretch>
                  <a:fillRect l="-1172" t="-7051" r="-1700" b="-17308"/>
                </a:stretch>
              </a:blipFill>
            </p:spPr>
            <p:txBody>
              <a:bodyPr/>
              <a:lstStyle/>
              <a:p>
                <a:r>
                  <a:rPr lang="en-US">
                    <a:noFill/>
                  </a:rPr>
                  <a:t> </a:t>
                </a:r>
              </a:p>
            </p:txBody>
          </p:sp>
        </mc:Fallback>
      </mc:AlternateContent>
      <p:pic>
        <p:nvPicPr>
          <p:cNvPr id="13" name="Picture 12"/>
          <p:cNvPicPr>
            <a:picLocks noChangeAspect="1"/>
          </p:cNvPicPr>
          <p:nvPr/>
        </p:nvPicPr>
        <p:blipFill rotWithShape="1">
          <a:blip r:embed="rId5"/>
          <a:srcRect r="96714"/>
          <a:stretch>
            <a:fillRect/>
          </a:stretch>
        </p:blipFill>
        <p:spPr>
          <a:xfrm>
            <a:off x="1" y="0"/>
            <a:ext cx="400639" cy="6858000"/>
          </a:xfrm>
          <a:prstGeom prst="rect">
            <a:avLst/>
          </a:prstGeom>
        </p:spPr>
      </p:pic>
      <p:pic>
        <p:nvPicPr>
          <p:cNvPr id="6" name="Hand" descr="Icon&#10;&#10;Description automatically generated with medium confidence"/>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416394">
            <a:off x="1336584" y="4711578"/>
            <a:ext cx="5330184" cy="7558941"/>
          </a:xfrm>
          <a:prstGeom prst="rect">
            <a:avLst/>
          </a:prstGeom>
        </p:spPr>
      </p:pic>
      <p:sp>
        <p:nvSpPr>
          <p:cNvPr id="14" name="Icon white background"/>
          <p:cNvSpPr/>
          <p:nvPr/>
        </p:nvSpPr>
        <p:spPr>
          <a:xfrm>
            <a:off x="5762524" y="28518"/>
            <a:ext cx="680877" cy="680877"/>
          </a:xfrm>
          <a:prstGeom prst="ellipse">
            <a:avLst/>
          </a:prstGeom>
          <a:solidFill>
            <a:schemeClr val="bg1"/>
          </a:solidFill>
          <a:ln>
            <a:noFill/>
          </a:ln>
          <a:effectLst>
            <a:glow rad="101600">
              <a:srgbClr val="F4B183">
                <a:alpha val="60000"/>
              </a:srgbClr>
            </a:glow>
            <a:outerShdw blurRad="266700" dist="101600" dir="5400000" sx="85000" sy="85000" algn="ctr" rotWithShape="0">
              <a:srgbClr val="F48093">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pic>
        <p:nvPicPr>
          <p:cNvPr id="15" name="Icon heade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5937040" y="162377"/>
            <a:ext cx="317921" cy="418983"/>
          </a:xfrm>
          <a:prstGeom prst="rect">
            <a:avLst/>
          </a:prstGeom>
        </p:spPr>
      </p:pic>
      <p:pic>
        <p:nvPicPr>
          <p:cNvPr id="2" name="Picture 1" descr="A number and a line&#10;&#10;AI-generated content may be incorrect.">
            <a:extLst>
              <a:ext uri="{FF2B5EF4-FFF2-40B4-BE49-F238E27FC236}">
                <a16:creationId xmlns:a16="http://schemas.microsoft.com/office/drawing/2014/main" id="{E66F9855-2CF0-2C0A-D443-F93211E682FC}"/>
              </a:ext>
            </a:extLst>
          </p:cNvPr>
          <p:cNvPicPr>
            <a:picLocks noChangeAspect="1"/>
          </p:cNvPicPr>
          <p:nvPr/>
        </p:nvPicPr>
        <p:blipFill>
          <a:blip r:embed="rId9"/>
          <a:stretch>
            <a:fillRect/>
          </a:stretch>
        </p:blipFill>
        <p:spPr>
          <a:xfrm>
            <a:off x="1448216" y="2261241"/>
            <a:ext cx="8714402" cy="2335518"/>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DE57A9BD-0F87-C92A-D286-5B9DF7EEFE65}"/>
                  </a:ext>
                </a:extLst>
              </p:cNvPr>
              <p:cNvSpPr txBox="1"/>
              <p:nvPr/>
            </p:nvSpPr>
            <p:spPr>
              <a:xfrm>
                <a:off x="873848" y="4233666"/>
                <a:ext cx="9120384" cy="2034211"/>
              </a:xfrm>
              <a:prstGeom prst="rect">
                <a:avLst/>
              </a:prstGeom>
              <a:noFill/>
            </p:spPr>
            <p:txBody>
              <a:bodyPr wrap="square">
                <a:spAutoFit/>
              </a:bodyPr>
              <a:lstStyle/>
              <a:p>
                <a:pPr marL="342900" lvl="0" indent="-342900" algn="just">
                  <a:lnSpc>
                    <a:spcPct val="115000"/>
                  </a:lnSpc>
                  <a:buFont typeface="+mj-lt"/>
                  <a:buAutoNum type="alphaLcParenR"/>
                  <a:tabLst>
                    <a:tab pos="179705" algn="l"/>
                    <a:tab pos="3420110" algn="l"/>
                    <a:tab pos="5039995"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Hoàn thành đầy đủ bảng biến thiên.</a:t>
                </a:r>
                <a:endParaRPr lang="en-US" sz="24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lphaLcParenR"/>
                  <a:tabLst>
                    <a:tab pos="179705" algn="l"/>
                    <a:tab pos="3420110" algn="l"/>
                    <a:tab pos="5039995" algn="l"/>
                  </a:tabLst>
                </a:pPr>
                <a:r>
                  <a:rPr lang="vi-VN" sz="2800">
                    <a:effectLst/>
                    <a:latin typeface="Times New Roman" panose="02020603050405020304" pitchFamily="18" charset="0"/>
                    <a:ea typeface="Arial" panose="020B0604020202020204" pitchFamily="34" charset="0"/>
                    <a:cs typeface="Times New Roman" panose="02020603050405020304" pitchFamily="18" charset="0"/>
                  </a:rPr>
                  <a:t>Hàm số đã cho đồng biến trên khoảng nào ?</a:t>
                </a:r>
                <a:endParaRPr lang="en-US" sz="24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buFont typeface="+mj-lt"/>
                  <a:buAutoNum type="alphaLcParenR"/>
                  <a:tabLst>
                    <a:tab pos="179705" algn="l"/>
                    <a:tab pos="3420110" algn="l"/>
                    <a:tab pos="5039995"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Xác định các điểm </a:t>
                </a:r>
                <a:r>
                  <a:rPr lang="vi-VN" sz="2800">
                    <a:effectLst/>
                    <a:latin typeface="Times New Roman" panose="02020603050405020304" pitchFamily="18" charset="0"/>
                    <a:ea typeface="Arial" panose="020B0604020202020204" pitchFamily="34" charset="0"/>
                    <a:cs typeface="Times New Roman" panose="02020603050405020304" pitchFamily="18" charset="0"/>
                  </a:rPr>
                  <a:t>cực đại</a:t>
                </a:r>
                <a:r>
                  <a:rPr lang="en-US" sz="2800">
                    <a:effectLst/>
                    <a:latin typeface="Times New Roman" panose="02020603050405020304" pitchFamily="18" charset="0"/>
                    <a:ea typeface="Arial" panose="020B0604020202020204" pitchFamily="34" charset="0"/>
                    <a:cs typeface="Times New Roman" panose="02020603050405020304" pitchFamily="18" charset="0"/>
                  </a:rPr>
                  <a:t>, cực tiểu</a:t>
                </a:r>
                <a:r>
                  <a:rPr lang="vi-VN" sz="2800">
                    <a:effectLst/>
                    <a:latin typeface="Times New Roman" panose="02020603050405020304" pitchFamily="18" charset="0"/>
                    <a:ea typeface="Arial" panose="020B0604020202020204" pitchFamily="34" charset="0"/>
                    <a:cs typeface="Times New Roman" panose="02020603050405020304" pitchFamily="18" charset="0"/>
                  </a:rPr>
                  <a:t> </a:t>
                </a:r>
                <a:r>
                  <a:rPr lang="en-US" sz="2800">
                    <a:effectLst/>
                    <a:latin typeface="Times New Roman" panose="02020603050405020304" pitchFamily="18" charset="0"/>
                    <a:ea typeface="Arial" panose="020B0604020202020204" pitchFamily="34" charset="0"/>
                    <a:cs typeface="Times New Roman" panose="02020603050405020304" pitchFamily="18" charset="0"/>
                  </a:rPr>
                  <a:t>của hàm số.</a:t>
                </a:r>
                <a:endParaRPr lang="en-US" sz="2400">
                  <a:effectLst/>
                  <a:latin typeface="Arial" panose="020B0604020202020204" pitchFamily="34" charset="0"/>
                  <a:ea typeface="Arial" panose="020B0604020202020204" pitchFamily="34" charset="0"/>
                  <a:cs typeface="Times New Roman" panose="02020603050405020304" pitchFamily="18" charset="0"/>
                </a:endParaRPr>
              </a:p>
              <a:p>
                <a:pPr marL="342900" lvl="0" indent="-342900" algn="just">
                  <a:lnSpc>
                    <a:spcPct val="115000"/>
                  </a:lnSpc>
                  <a:spcAft>
                    <a:spcPts val="1000"/>
                  </a:spcAft>
                  <a:buFont typeface="+mj-lt"/>
                  <a:buAutoNum type="alphaLcParenR"/>
                  <a:tabLst>
                    <a:tab pos="179705" algn="l"/>
                    <a:tab pos="3420110" algn="l"/>
                    <a:tab pos="5039995" algn="l"/>
                  </a:tabLst>
                </a:pPr>
                <a:r>
                  <a:rPr lang="en-US" sz="2800">
                    <a:effectLst/>
                    <a:latin typeface="Times New Roman" panose="02020603050405020304" pitchFamily="18" charset="0"/>
                    <a:ea typeface="Arial" panose="020B0604020202020204" pitchFamily="34" charset="0"/>
                    <a:cs typeface="Times New Roman" panose="02020603050405020304" pitchFamily="18" charset="0"/>
                  </a:rPr>
                  <a:t>Xác định giá trị nhỏ nhất của hàm số trên đoạn </a:t>
                </a:r>
                <a14:m>
                  <m:oMath xmlns:m="http://schemas.openxmlformats.org/officeDocument/2006/math">
                    <m:d>
                      <m:dPr>
                        <m:begChr m:val="["/>
                        <m:endChr m:val="]"/>
                        <m:ctrlP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ctrlPr>
                      </m:dPr>
                      <m:e>
                        <m: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t>−1,1</m:t>
                        </m:r>
                      </m:e>
                    </m:d>
                  </m:oMath>
                </a14:m>
                <a:r>
                  <a:rPr lang="en-US" sz="2400">
                    <a:effectLst/>
                    <a:latin typeface="Arial" panose="020B0604020202020204" pitchFamily="34" charset="0"/>
                    <a:ea typeface="Arial" panose="020B0604020202020204" pitchFamily="34" charset="0"/>
                    <a:cs typeface="Times New Roman" panose="02020603050405020304" pitchFamily="18" charset="0"/>
                  </a:rPr>
                  <a:t>.</a:t>
                </a:r>
              </a:p>
            </p:txBody>
          </p:sp>
        </mc:Choice>
        <mc:Fallback xmlns="">
          <p:sp>
            <p:nvSpPr>
              <p:cNvPr id="10" name="TextBox 9">
                <a:extLst>
                  <a:ext uri="{FF2B5EF4-FFF2-40B4-BE49-F238E27FC236}">
                    <a16:creationId xmlns:a16="http://schemas.microsoft.com/office/drawing/2014/main" id="{DE57A9BD-0F87-C92A-D286-5B9DF7EEFE65}"/>
                  </a:ext>
                </a:extLst>
              </p:cNvPr>
              <p:cNvSpPr txBox="1">
                <a:spLocks noRot="1" noChangeAspect="1" noMove="1" noResize="1" noEditPoints="1" noAdjustHandles="1" noChangeArrowheads="1" noChangeShapeType="1" noTextEdit="1"/>
              </p:cNvSpPr>
              <p:nvPr/>
            </p:nvSpPr>
            <p:spPr>
              <a:xfrm>
                <a:off x="873848" y="4233666"/>
                <a:ext cx="9120384" cy="2034211"/>
              </a:xfrm>
              <a:prstGeom prst="rect">
                <a:avLst/>
              </a:prstGeom>
              <a:blipFill>
                <a:blip r:embed="rId10"/>
                <a:stretch>
                  <a:fillRect l="-1203" t="-1796" b="-7485"/>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2700000">
                                      <p:cBhvr>
                                        <p:cTn id="6" dur="1000" fill="hold"/>
                                        <p:tgtEl>
                                          <p:spTgt spid="6"/>
                                        </p:tgtEl>
                                        <p:attrNameLst>
                                          <p:attrName>r</p:attrName>
                                        </p:attrNameLst>
                                      </p:cBhvr>
                                    </p:animRot>
                                  </p:childTnLst>
                                </p:cTn>
                              </p:par>
                              <p:par>
                                <p:cTn id="7" presetID="64" presetClass="path" presetSubtype="0" accel="50000" decel="50000" fill="hold" nodeType="withEffect">
                                  <p:stCondLst>
                                    <p:cond delay="0"/>
                                  </p:stCondLst>
                                  <p:childTnLst>
                                    <p:animMotion origin="layout" path="M 4.79167E-6 -2.96296E-6 L 4.79167E-6 -0.5287 " pathEditMode="relative" rAng="0" ptsTypes="AA">
                                      <p:cBhvr>
                                        <p:cTn id="8" dur="1000" fill="hold"/>
                                        <p:tgtEl>
                                          <p:spTgt spid="6"/>
                                        </p:tgtEl>
                                        <p:attrNameLst>
                                          <p:attrName>ppt_x</p:attrName>
                                          <p:attrName>ppt_y</p:attrName>
                                        </p:attrNameLst>
                                      </p:cBhvr>
                                      <p:rCtr x="0" y="-26435"/>
                                    </p:animMotion>
                                  </p:childTnLst>
                                </p:cTn>
                              </p:par>
                              <p:par>
                                <p:cTn id="9" presetID="63" presetClass="path" presetSubtype="0" accel="50000" decel="50000" fill="hold" nodeType="withEffect">
                                  <p:stCondLst>
                                    <p:cond delay="1000"/>
                                  </p:stCondLst>
                                  <p:childTnLst>
                                    <p:animMotion origin="layout" path="M 4.79167E-6 -0.5287 L 0.54049 -0.5287 " pathEditMode="relative" rAng="0" ptsTypes="AA">
                                      <p:cBhvr>
                                        <p:cTn id="10" dur="1000" fill="hold"/>
                                        <p:tgtEl>
                                          <p:spTgt spid="6"/>
                                        </p:tgtEl>
                                        <p:attrNameLst>
                                          <p:attrName>ppt_x</p:attrName>
                                          <p:attrName>ppt_y</p:attrName>
                                        </p:attrNameLst>
                                      </p:cBhvr>
                                      <p:rCtr x="27018" y="0"/>
                                    </p:animMotion>
                                  </p:childTnLst>
                                </p:cTn>
                              </p:par>
                              <p:par>
                                <p:cTn id="11" presetID="8" presetClass="emph" presetSubtype="0" repeatCount="indefinite" accel="50000" decel="50000" autoRev="1" fill="hold" nodeType="withEffect">
                                  <p:stCondLst>
                                    <p:cond delay="1600"/>
                                  </p:stCondLst>
                                  <p:childTnLst>
                                    <p:animRot by="300000">
                                      <p:cBhvr>
                                        <p:cTn id="12"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d background"/>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5" name="Rectangle: Rounded Corners 4"/>
          <p:cNvSpPr/>
          <p:nvPr/>
        </p:nvSpPr>
        <p:spPr>
          <a:xfrm>
            <a:off x="400640" y="345257"/>
            <a:ext cx="11390722" cy="6167487"/>
          </a:xfrm>
          <a:prstGeom prst="roundRect">
            <a:avLst>
              <a:gd name="adj" fmla="val 33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50439" y="386229"/>
            <a:ext cx="3808429" cy="646331"/>
          </a:xfrm>
          <a:prstGeom prst="rect">
            <a:avLst/>
          </a:prstGeom>
          <a:noFill/>
        </p:spPr>
        <p:txBody>
          <a:bodyPr wrap="square" rtlCol="0">
            <a:spAutoFit/>
          </a:bodyPr>
          <a:lstStyle/>
          <a:p>
            <a:pPr algn="ctr"/>
            <a:r>
              <a:rPr lang="en-US" sz="3600" b="1">
                <a:solidFill>
                  <a:schemeClr val="accent2">
                    <a:lumMod val="50000"/>
                  </a:schemeClr>
                </a:solidFill>
                <a:latin typeface="Arial" panose="020B0604020202020204" pitchFamily="34" charset="0"/>
                <a:cs typeface="Arial" panose="020B0604020202020204" pitchFamily="34" charset="0"/>
              </a:rPr>
              <a:t>TRẢ LỜI 1: </a:t>
            </a:r>
          </a:p>
        </p:txBody>
      </p:sp>
      <p:pic>
        <p:nvPicPr>
          <p:cNvPr id="13" name="Picture 12"/>
          <p:cNvPicPr>
            <a:picLocks noChangeAspect="1"/>
          </p:cNvPicPr>
          <p:nvPr/>
        </p:nvPicPr>
        <p:blipFill rotWithShape="1">
          <a:blip r:embed="rId4"/>
          <a:srcRect r="96714"/>
          <a:stretch>
            <a:fillRect/>
          </a:stretch>
        </p:blipFill>
        <p:spPr>
          <a:xfrm>
            <a:off x="1" y="0"/>
            <a:ext cx="400639" cy="6858000"/>
          </a:xfrm>
          <a:prstGeom prst="rect">
            <a:avLst/>
          </a:prstGeom>
        </p:spPr>
      </p:pic>
      <p:pic>
        <p:nvPicPr>
          <p:cNvPr id="6" name="Hand" descr="Icon&#10;&#10;Description automatically generated with medium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416394">
            <a:off x="1336584" y="4711578"/>
            <a:ext cx="5330184" cy="7558941"/>
          </a:xfrm>
          <a:prstGeom prst="rect">
            <a:avLst/>
          </a:prstGeom>
        </p:spPr>
      </p:pic>
      <p:sp>
        <p:nvSpPr>
          <p:cNvPr id="14" name="Icon white background"/>
          <p:cNvSpPr/>
          <p:nvPr/>
        </p:nvSpPr>
        <p:spPr>
          <a:xfrm>
            <a:off x="5762524" y="28518"/>
            <a:ext cx="680877" cy="680877"/>
          </a:xfrm>
          <a:prstGeom prst="ellipse">
            <a:avLst/>
          </a:prstGeom>
          <a:solidFill>
            <a:schemeClr val="bg1"/>
          </a:solidFill>
          <a:ln>
            <a:noFill/>
          </a:ln>
          <a:effectLst>
            <a:glow rad="101600">
              <a:srgbClr val="F4B183">
                <a:alpha val="60000"/>
              </a:srgbClr>
            </a:glow>
            <a:outerShdw blurRad="266700" dist="101600" dir="5400000" sx="85000" sy="85000" algn="ctr" rotWithShape="0">
              <a:srgbClr val="F48093">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pic>
        <p:nvPicPr>
          <p:cNvPr id="15" name="Icon heade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5937040" y="162377"/>
            <a:ext cx="317921" cy="418983"/>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DE57A9BD-0F87-C92A-D286-5B9DF7EEFE65}"/>
                  </a:ext>
                </a:extLst>
              </p:cNvPr>
              <p:cNvSpPr txBox="1"/>
              <p:nvPr/>
            </p:nvSpPr>
            <p:spPr>
              <a:xfrm>
                <a:off x="673529" y="1200301"/>
                <a:ext cx="9742455" cy="5244513"/>
              </a:xfrm>
              <a:prstGeom prst="rect">
                <a:avLst/>
              </a:prstGeom>
              <a:noFill/>
            </p:spPr>
            <p:txBody>
              <a:bodyPr wrap="square">
                <a:spAutoFit/>
              </a:bodyPr>
              <a:lstStyle/>
              <a:p>
                <a:pPr lvl="0" algn="just">
                  <a:lnSpc>
                    <a:spcPct val="115000"/>
                  </a:lnSpc>
                  <a:tabLst>
                    <a:tab pos="179705" algn="l"/>
                    <a:tab pos="3420110" algn="l"/>
                    <a:tab pos="5039995" algn="l"/>
                  </a:tabLst>
                </a:pPr>
                <a:r>
                  <a:rPr lang="en-US" sz="2800" dirty="0" smtClean="0">
                    <a:latin typeface="Times New Roman" panose="02020603050405020304" pitchFamily="18" charset="0"/>
                    <a:ea typeface="Arial" panose="020B0604020202020204" pitchFamily="34" charset="0"/>
                    <a:cs typeface="Times New Roman" panose="02020603050405020304" pitchFamily="18" charset="0"/>
                  </a:rPr>
                  <a:t>a) </a:t>
                </a:r>
              </a:p>
              <a:p>
                <a:pPr lvl="0" algn="just">
                  <a:lnSpc>
                    <a:spcPct val="115000"/>
                  </a:lnSpc>
                  <a:tabLst>
                    <a:tab pos="179705" algn="l"/>
                    <a:tab pos="3420110" algn="l"/>
                    <a:tab pos="5039995" algn="l"/>
                  </a:tabLst>
                </a:pPr>
                <a:endParaRPr lang="en-US" sz="28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tabLst>
                    <a:tab pos="179705" algn="l"/>
                    <a:tab pos="3420110" algn="l"/>
                    <a:tab pos="5039995" algn="l"/>
                  </a:tabLst>
                </a:pPr>
                <a:endPar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tabLst>
                    <a:tab pos="179705" algn="l"/>
                    <a:tab pos="3420110" algn="l"/>
                    <a:tab pos="5039995" algn="l"/>
                  </a:tabLst>
                </a:pPr>
                <a:endParaRPr lang="en-US" sz="2800" b="1" dirty="0">
                  <a:solidFill>
                    <a:srgbClr val="0000FF"/>
                  </a:solidFill>
                  <a:effectLst/>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tabLst>
                    <a:tab pos="179705" algn="l"/>
                    <a:tab pos="3420110" algn="l"/>
                    <a:tab pos="5039995" algn="l"/>
                  </a:tabLst>
                </a:pPr>
                <a:endParaRPr lang="en-US" sz="2800" b="1" dirty="0">
                  <a:solidFill>
                    <a:srgbClr val="0000FF"/>
                  </a:solidFill>
                  <a:latin typeface="Times New Roman" panose="02020603050405020304" pitchFamily="18" charset="0"/>
                  <a:ea typeface="Arial" panose="020B0604020202020204" pitchFamily="34" charset="0"/>
                  <a:cs typeface="Times New Roman" panose="02020603050405020304" pitchFamily="18" charset="0"/>
                </a:endParaRPr>
              </a:p>
              <a:p>
                <a:pPr lvl="0" algn="just">
                  <a:lnSpc>
                    <a:spcPct val="115000"/>
                  </a:lnSpc>
                  <a:tabLst>
                    <a:tab pos="179705" algn="l"/>
                    <a:tab pos="3420110" algn="l"/>
                    <a:tab pos="5039995" algn="l"/>
                  </a:tabLst>
                </a:pPr>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lvl="0" algn="just">
                  <a:lnSpc>
                    <a:spcPct val="115000"/>
                  </a:lnSpc>
                  <a:tabLst>
                    <a:tab pos="179705" algn="l"/>
                    <a:tab pos="3420110" algn="l"/>
                    <a:tab pos="5039995" algn="l"/>
                  </a:tabLst>
                </a:pPr>
                <a:r>
                  <a:rPr lang="en-US" sz="2800" dirty="0">
                    <a:effectLst/>
                    <a:latin typeface="Times New Roman" panose="02020603050405020304" pitchFamily="18" charset="0"/>
                    <a:ea typeface="Arial" panose="020B0604020202020204" pitchFamily="34" charset="0"/>
                    <a:cs typeface="Times New Roman" panose="02020603050405020304" pitchFamily="18" charset="0"/>
                  </a:rPr>
                  <a:t>b) </a:t>
                </a:r>
                <a:r>
                  <a:rPr lang="vi-VN" sz="2800" dirty="0">
                    <a:effectLst/>
                    <a:latin typeface="Times New Roman" panose="02020603050405020304" pitchFamily="18" charset="0"/>
                    <a:ea typeface="Arial" panose="020B0604020202020204" pitchFamily="34" charset="0"/>
                    <a:cs typeface="Times New Roman" panose="02020603050405020304" pitchFamily="18" charset="0"/>
                  </a:rPr>
                  <a:t>Hàm số đã cho đồng biến trên khoảng </a:t>
                </a:r>
                <a14:m>
                  <m:oMath xmlns:m="http://schemas.openxmlformats.org/officeDocument/2006/math">
                    <m:d>
                      <m:dPr>
                        <m:ctrlP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ctrlPr>
                      </m:dPr>
                      <m:e>
                        <m: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t>−1:1</m:t>
                        </m:r>
                      </m:e>
                    </m:d>
                    <m:r>
                      <a:rPr lang="en-US" sz="2800" b="0" i="1" smtClean="0">
                        <a:effectLst/>
                        <a:latin typeface="Cambria Math" panose="02040503050406030204" pitchFamily="18" charset="0"/>
                        <a:ea typeface="Arial" panose="020B0604020202020204" pitchFamily="34" charset="0"/>
                        <a:cs typeface="Times New Roman" panose="02020603050405020304" pitchFamily="18" charset="0"/>
                      </a:rPr>
                      <m:t>.</m:t>
                    </m:r>
                  </m:oMath>
                </a14:m>
                <a:endParaRPr lang="en-US" sz="2400" dirty="0">
                  <a:effectLst/>
                  <a:latin typeface="Arial" panose="020B0604020202020204" pitchFamily="34" charset="0"/>
                  <a:ea typeface="Arial" panose="020B0604020202020204" pitchFamily="34" charset="0"/>
                  <a:cs typeface="Times New Roman" panose="02020603050405020304" pitchFamily="18" charset="0"/>
                </a:endParaRPr>
              </a:p>
              <a:p>
                <a:pPr lvl="0" algn="just">
                  <a:lnSpc>
                    <a:spcPct val="115000"/>
                  </a:lnSpc>
                  <a:tabLst>
                    <a:tab pos="179705" algn="l"/>
                    <a:tab pos="3420110" algn="l"/>
                    <a:tab pos="5039995" algn="l"/>
                  </a:tabLst>
                </a:pPr>
                <a:r>
                  <a:rPr lang="en-US" sz="2800" dirty="0">
                    <a:latin typeface="Times New Roman" panose="02020603050405020304" pitchFamily="18" charset="0"/>
                    <a:ea typeface="Arial" panose="020B0604020202020204" pitchFamily="34" charset="0"/>
                    <a:cs typeface="Times New Roman" panose="02020603050405020304" pitchFamily="18" charset="0"/>
                  </a:rPr>
                  <a:t>c)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Hàm số đạt cực đại tại điểm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2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en-US" sz="3200" b="0" i="1" smtClean="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15000"/>
                  </a:lnSpc>
                  <a:tabLst>
                    <a:tab pos="179705" algn="l"/>
                    <a:tab pos="3420110" algn="l"/>
                    <a:tab pos="5039995" algn="l"/>
                  </a:tabLst>
                </a:pPr>
                <a:r>
                  <a:rPr lang="en-US" sz="3200" dirty="0">
                    <a:latin typeface="Arial" panose="020B0604020202020204" pitchFamily="34" charset="0"/>
                    <a:ea typeface="Arial" panose="020B0604020202020204" pitchFamily="34" charset="0"/>
                    <a:cs typeface="Times New Roman" panose="02020603050405020304" pitchFamily="18" charset="0"/>
                  </a:rPr>
                  <a:t>	  </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Hàm số đạt cực </a:t>
                </a:r>
                <a:r>
                  <a:rPr lang="en-US" sz="3200" dirty="0" err="1">
                    <a:effectLst/>
                    <a:latin typeface="Times New Roman" panose="02020603050405020304" pitchFamily="18" charset="0"/>
                    <a:ea typeface="Arial" panose="020B0604020202020204" pitchFamily="34" charset="0"/>
                    <a:cs typeface="Times New Roman" panose="02020603050405020304" pitchFamily="18" charset="0"/>
                  </a:rPr>
                  <a:t>tiểu</a:t>
                </a:r>
                <a:r>
                  <a:rPr lang="vi-VN" sz="3200" dirty="0">
                    <a:effectLst/>
                    <a:latin typeface="Times New Roman" panose="02020603050405020304" pitchFamily="18" charset="0"/>
                    <a:ea typeface="Arial" panose="020B0604020202020204" pitchFamily="34" charset="0"/>
                    <a:cs typeface="Times New Roman" panose="02020603050405020304" pitchFamily="18" charset="0"/>
                  </a:rPr>
                  <a:t> tại điểm</a:t>
                </a:r>
                <a:r>
                  <a:rPr lang="en-US" sz="3200" dirty="0">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r>
                      <a:rPr lang="en-US" sz="3200" b="0" i="1" smtClean="0">
                        <a:effectLst/>
                        <a:latin typeface="Cambria Math" panose="02040503050406030204" pitchFamily="18" charset="0"/>
                        <a:ea typeface="Arial" panose="020B0604020202020204" pitchFamily="34" charset="0"/>
                        <a:cs typeface="Times New Roman" panose="02020603050405020304" pitchFamily="18" charset="0"/>
                      </a:rPr>
                      <m:t>𝑥</m:t>
                    </m:r>
                    <m:r>
                      <a:rPr lang="en-US" sz="3200" b="0" i="1" smtClean="0">
                        <a:effectLst/>
                        <a:latin typeface="Cambria Math" panose="02040503050406030204" pitchFamily="18" charset="0"/>
                        <a:ea typeface="Arial" panose="020B0604020202020204" pitchFamily="34" charset="0"/>
                        <a:cs typeface="Times New Roman" panose="02020603050405020304" pitchFamily="18" charset="0"/>
                      </a:rPr>
                      <m:t>=−1.</m:t>
                    </m:r>
                  </m:oMath>
                </a14:m>
                <a:endParaRPr lang="en-US" sz="3200" dirty="0">
                  <a:effectLst/>
                  <a:latin typeface="Arial" panose="020B0604020202020204" pitchFamily="34" charset="0"/>
                  <a:ea typeface="Arial" panose="020B0604020202020204" pitchFamily="34" charset="0"/>
                  <a:cs typeface="Times New Roman" panose="02020603050405020304" pitchFamily="18" charset="0"/>
                </a:endParaRPr>
              </a:p>
              <a:p>
                <a:pPr lvl="0" algn="just">
                  <a:lnSpc>
                    <a:spcPct val="115000"/>
                  </a:lnSpc>
                  <a:spcAft>
                    <a:spcPts val="1000"/>
                  </a:spcAft>
                  <a:tabLst>
                    <a:tab pos="179705" algn="l"/>
                    <a:tab pos="3420110" algn="l"/>
                    <a:tab pos="5039995" algn="l"/>
                  </a:tabLst>
                </a:pPr>
                <a:r>
                  <a:rPr lang="en-US" sz="3200" dirty="0">
                    <a:effectLst/>
                    <a:latin typeface="Times New Roman" panose="02020603050405020304" pitchFamily="18" charset="0"/>
                    <a:ea typeface="Arial" panose="020B0604020202020204" pitchFamily="34" charset="0"/>
                    <a:cs typeface="Times New Roman" panose="02020603050405020304" pitchFamily="18" charset="0"/>
                  </a:rPr>
                  <a:t>d) </a:t>
                </a:r>
                <a14:m>
                  <m:oMath xmlns:m="http://schemas.openxmlformats.org/officeDocument/2006/math">
                    <m:func>
                      <m:funcPr>
                        <m:ctrlPr>
                          <a:rPr lang="en-US" sz="3200" i="1" smtClean="0">
                            <a:latin typeface="Cambria Math" panose="02040503050406030204" pitchFamily="18" charset="0"/>
                          </a:rPr>
                        </m:ctrlPr>
                      </m:funcPr>
                      <m:fName>
                        <m:limLow>
                          <m:limLowPr>
                            <m:ctrlPr>
                              <a:rPr lang="en-US" sz="3200" i="1" smtClean="0">
                                <a:latin typeface="Cambria Math" panose="02040503050406030204" pitchFamily="18" charset="0"/>
                              </a:rPr>
                            </m:ctrlPr>
                          </m:limLowPr>
                          <m:e>
                            <m:r>
                              <m:rPr>
                                <m:sty m:val="p"/>
                              </m:rPr>
                              <a:rPr lang="en-US" sz="3200" i="0" smtClean="0">
                                <a:latin typeface="Cambria Math" panose="02040503050406030204" pitchFamily="18" charset="0"/>
                              </a:rPr>
                              <m:t>min</m:t>
                            </m:r>
                          </m:e>
                          <m:lim>
                            <m:r>
                              <a:rPr lang="en-US" sz="3200" b="0" i="1" smtClean="0">
                                <a:latin typeface="Cambria Math" panose="02040503050406030204" pitchFamily="18" charset="0"/>
                              </a:rPr>
                              <m:t>[−1,1]</m:t>
                            </m:r>
                          </m:lim>
                        </m:limLow>
                      </m:fName>
                      <m:e>
                        <m:r>
                          <a:rPr lang="en-US" sz="3200" b="0" i="1" smtClean="0">
                            <a:latin typeface="Cambria Math" panose="02040503050406030204" pitchFamily="18" charset="0"/>
                          </a:rPr>
                          <m:t>𝑓</m:t>
                        </m:r>
                        <m:r>
                          <a:rPr lang="en-US" sz="3200" b="0" i="1" smtClean="0">
                            <a:latin typeface="Cambria Math" panose="02040503050406030204" pitchFamily="18" charset="0"/>
                          </a:rPr>
                          <m:t>(</m:t>
                        </m:r>
                        <m:r>
                          <a:rPr lang="en-US" sz="3200" b="0" i="1" smtClean="0">
                            <a:latin typeface="Cambria Math" panose="02040503050406030204" pitchFamily="18" charset="0"/>
                          </a:rPr>
                          <m:t>𝑥</m:t>
                        </m:r>
                        <m:r>
                          <a:rPr lang="en-US" sz="3200" b="0" i="1" smtClean="0">
                            <a:latin typeface="Cambria Math" panose="02040503050406030204" pitchFamily="18" charset="0"/>
                          </a:rPr>
                          <m:t>)</m:t>
                        </m:r>
                      </m:e>
                    </m:func>
                    <m:r>
                      <a:rPr lang="en-US" sz="3200" b="0" i="1" smtClean="0">
                        <a:effectLst/>
                        <a:latin typeface="Cambria Math" panose="02040503050406030204" pitchFamily="18" charset="0"/>
                        <a:cs typeface="Times New Roman" panose="02020603050405020304" pitchFamily="18" charset="0"/>
                      </a:rPr>
                      <m:t> =</m:t>
                    </m:r>
                    <m:r>
                      <a:rPr lang="en-US" sz="3200" b="0" i="1" smtClean="0">
                        <a:effectLst/>
                        <a:latin typeface="Cambria Math" panose="02040503050406030204" pitchFamily="18" charset="0"/>
                        <a:cs typeface="Times New Roman" panose="02020603050405020304" pitchFamily="18" charset="0"/>
                      </a:rPr>
                      <m:t>𝑓</m:t>
                    </m:r>
                    <m:r>
                      <a:rPr lang="en-US" sz="3200" b="0" i="1" smtClean="0">
                        <a:effectLst/>
                        <a:latin typeface="Cambria Math" panose="02040503050406030204" pitchFamily="18" charset="0"/>
                        <a:cs typeface="Times New Roman" panose="02020603050405020304" pitchFamily="18" charset="0"/>
                      </a:rPr>
                      <m:t>(−1)</m:t>
                    </m:r>
                  </m:oMath>
                </a14:m>
                <a:r>
                  <a:rPr lang="en-US" sz="3200" dirty="0" smtClean="0">
                    <a:effectLst/>
                    <a:latin typeface="Arial" panose="020B0604020202020204" pitchFamily="34" charset="0"/>
                    <a:ea typeface="Arial" panose="020B0604020202020204" pitchFamily="34" charset="0"/>
                    <a:cs typeface="Times New Roman" panose="02020603050405020304" pitchFamily="18" charset="0"/>
                  </a:rPr>
                  <a:t>.</a:t>
                </a:r>
                <a:endParaRPr lang="en-US" sz="3200" dirty="0">
                  <a:effectLst/>
                  <a:latin typeface="Arial" panose="020B0604020202020204" pitchFamily="34" charset="0"/>
                  <a:ea typeface="Arial" panose="020B0604020202020204" pitchFamily="34" charset="0"/>
                  <a:cs typeface="Times New Roman" panose="02020603050405020304" pitchFamily="18" charset="0"/>
                </a:endParaRPr>
              </a:p>
            </p:txBody>
          </p:sp>
        </mc:Choice>
        <mc:Fallback>
          <p:sp>
            <p:nvSpPr>
              <p:cNvPr id="10" name="TextBox 9">
                <a:extLst>
                  <a:ext uri="{FF2B5EF4-FFF2-40B4-BE49-F238E27FC236}">
                    <a16:creationId xmlns:a16="http://schemas.microsoft.com/office/drawing/2014/main" id="{DE57A9BD-0F87-C92A-D286-5B9DF7EEFE65}"/>
                  </a:ext>
                </a:extLst>
              </p:cNvPr>
              <p:cNvSpPr txBox="1">
                <a:spLocks noRot="1" noChangeAspect="1" noMove="1" noResize="1" noEditPoints="1" noAdjustHandles="1" noChangeArrowheads="1" noChangeShapeType="1" noTextEdit="1"/>
              </p:cNvSpPr>
              <p:nvPr/>
            </p:nvSpPr>
            <p:spPr>
              <a:xfrm>
                <a:off x="673529" y="1200301"/>
                <a:ext cx="9742455" cy="5244513"/>
              </a:xfrm>
              <a:prstGeom prst="rect">
                <a:avLst/>
              </a:prstGeom>
              <a:blipFill>
                <a:blip r:embed="rId8"/>
                <a:stretch>
                  <a:fillRect l="-1563" t="-814" b="-1512"/>
                </a:stretch>
              </a:blipFill>
            </p:spPr>
            <p:txBody>
              <a:bodyPr/>
              <a:lstStyle/>
              <a:p>
                <a:r>
                  <a:rPr lang="en-US">
                    <a:noFill/>
                  </a:rPr>
                  <a:t> </a:t>
                </a:r>
              </a:p>
            </p:txBody>
          </p:sp>
        </mc:Fallback>
      </mc:AlternateContent>
      <p:pic>
        <p:nvPicPr>
          <p:cNvPr id="3" name="Picture 2" descr="A math equation with numbers and a line&#10;&#10;AI-generated content may be incorrect.">
            <a:extLst>
              <a:ext uri="{FF2B5EF4-FFF2-40B4-BE49-F238E27FC236}">
                <a16:creationId xmlns:a16="http://schemas.microsoft.com/office/drawing/2014/main" id="{6869B088-4B1E-E097-9F2A-7389E5E202F2}"/>
              </a:ext>
            </a:extLst>
          </p:cNvPr>
          <p:cNvPicPr>
            <a:picLocks noChangeAspect="1"/>
          </p:cNvPicPr>
          <p:nvPr/>
        </p:nvPicPr>
        <p:blipFill>
          <a:blip r:embed="rId9"/>
          <a:stretch>
            <a:fillRect/>
          </a:stretch>
        </p:blipFill>
        <p:spPr>
          <a:xfrm>
            <a:off x="1776016" y="1887604"/>
            <a:ext cx="8322047" cy="2231375"/>
          </a:xfrm>
          <a:prstGeom prst="rect">
            <a:avLst/>
          </a:prstGeom>
        </p:spPr>
      </p:pic>
    </p:spTree>
    <p:extLst>
      <p:ext uri="{BB962C8B-B14F-4D97-AF65-F5344CB8AC3E}">
        <p14:creationId xmlns:p14="http://schemas.microsoft.com/office/powerpoint/2010/main" val="2369823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0"/>
                                  </p:stCondLst>
                                  <p:childTnLst>
                                    <p:animRot by="2700000">
                                      <p:cBhvr>
                                        <p:cTn id="6" dur="1000" fill="hold"/>
                                        <p:tgtEl>
                                          <p:spTgt spid="6"/>
                                        </p:tgtEl>
                                        <p:attrNameLst>
                                          <p:attrName>r</p:attrName>
                                        </p:attrNameLst>
                                      </p:cBhvr>
                                    </p:animRot>
                                  </p:childTnLst>
                                </p:cTn>
                              </p:par>
                              <p:par>
                                <p:cTn id="7" presetID="64" presetClass="path" presetSubtype="0" accel="50000" decel="50000" fill="hold" nodeType="withEffect">
                                  <p:stCondLst>
                                    <p:cond delay="0"/>
                                  </p:stCondLst>
                                  <p:childTnLst>
                                    <p:animMotion origin="layout" path="M 4.79167E-6 -2.96296E-6 L 4.79167E-6 -0.5287 " pathEditMode="relative" rAng="0" ptsTypes="AA">
                                      <p:cBhvr>
                                        <p:cTn id="8" dur="1000" fill="hold"/>
                                        <p:tgtEl>
                                          <p:spTgt spid="6"/>
                                        </p:tgtEl>
                                        <p:attrNameLst>
                                          <p:attrName>ppt_x</p:attrName>
                                          <p:attrName>ppt_y</p:attrName>
                                        </p:attrNameLst>
                                      </p:cBhvr>
                                      <p:rCtr x="0" y="-26435"/>
                                    </p:animMotion>
                                  </p:childTnLst>
                                </p:cTn>
                              </p:par>
                              <p:par>
                                <p:cTn id="9" presetID="63" presetClass="path" presetSubtype="0" accel="50000" decel="50000" fill="hold" nodeType="withEffect">
                                  <p:stCondLst>
                                    <p:cond delay="1000"/>
                                  </p:stCondLst>
                                  <p:childTnLst>
                                    <p:animMotion origin="layout" path="M 4.79167E-6 -0.5287 L 0.54049 -0.5287 " pathEditMode="relative" rAng="0" ptsTypes="AA">
                                      <p:cBhvr>
                                        <p:cTn id="10" dur="1000" fill="hold"/>
                                        <p:tgtEl>
                                          <p:spTgt spid="6"/>
                                        </p:tgtEl>
                                        <p:attrNameLst>
                                          <p:attrName>ppt_x</p:attrName>
                                          <p:attrName>ppt_y</p:attrName>
                                        </p:attrNameLst>
                                      </p:cBhvr>
                                      <p:rCtr x="27018" y="0"/>
                                    </p:animMotion>
                                  </p:childTnLst>
                                </p:cTn>
                              </p:par>
                              <p:par>
                                <p:cTn id="11" presetID="8" presetClass="emph" presetSubtype="0" repeatCount="indefinite" accel="50000" decel="50000" autoRev="1" fill="hold" nodeType="withEffect">
                                  <p:stCondLst>
                                    <p:cond delay="1600"/>
                                  </p:stCondLst>
                                  <p:childTnLst>
                                    <p:animRot by="300000">
                                      <p:cBhvr>
                                        <p:cTn id="12" dur="1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Red background"/>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3" name="Content Placeholder 2"/>
          <p:cNvSpPr>
            <a:spLocks noGrp="1"/>
          </p:cNvSpPr>
          <p:nvPr>
            <p:ph sz="half" idx="2"/>
          </p:nvPr>
        </p:nvSpPr>
        <p:spPr/>
        <p:txBody>
          <a:bodyPr/>
          <a:lstStyle/>
          <a:p>
            <a:endParaRPr lang="en-US"/>
          </a:p>
        </p:txBody>
      </p:sp>
      <p:sp>
        <p:nvSpPr>
          <p:cNvPr id="5" name="Rectangle: Rounded Corners 4"/>
          <p:cNvSpPr/>
          <p:nvPr/>
        </p:nvSpPr>
        <p:spPr>
          <a:xfrm>
            <a:off x="400640" y="345257"/>
            <a:ext cx="11390722" cy="6167487"/>
          </a:xfrm>
          <a:prstGeom prst="roundRect">
            <a:avLst>
              <a:gd name="adj" fmla="val 33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Hand"/>
          <p:cNvGrpSpPr/>
          <p:nvPr/>
        </p:nvGrpSpPr>
        <p:grpSpPr>
          <a:xfrm>
            <a:off x="1" y="1709607"/>
            <a:ext cx="6540831" cy="1552575"/>
            <a:chOff x="-1558003" y="767887"/>
            <a:chExt cx="6540831" cy="1552575"/>
          </a:xfrm>
        </p:grpSpPr>
        <p:sp>
          <p:nvSpPr>
            <p:cNvPr id="87" name="Rectangle 24"/>
            <p:cNvSpPr/>
            <p:nvPr/>
          </p:nvSpPr>
          <p:spPr>
            <a:xfrm>
              <a:off x="-1558003" y="1078591"/>
              <a:ext cx="3601514" cy="1030394"/>
            </a:xfrm>
            <a:prstGeom prst="rect">
              <a:avLst/>
            </a:prstGeom>
            <a:solidFill>
              <a:srgbClr val="FFC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5" name="Rectangle 25"/>
            <p:cNvSpPr/>
            <p:nvPr/>
          </p:nvSpPr>
          <p:spPr>
            <a:xfrm>
              <a:off x="-1358776" y="1977864"/>
              <a:ext cx="3295983" cy="131121"/>
            </a:xfrm>
            <a:prstGeom prst="rect">
              <a:avLst/>
            </a:prstGeom>
            <a:solidFill>
              <a:srgbClr val="FF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96" name="Graphic 50"/>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934828" y="767887"/>
              <a:ext cx="3048000" cy="1552575"/>
            </a:xfrm>
            <a:custGeom>
              <a:avLst/>
              <a:gdLst>
                <a:gd name="connsiteX0" fmla="*/ 0 w 3048000"/>
                <a:gd name="connsiteY0" fmla="*/ 0 h 1552575"/>
                <a:gd name="connsiteX1" fmla="*/ 1665050 w 3048000"/>
                <a:gd name="connsiteY1" fmla="*/ 0 h 1552575"/>
                <a:gd name="connsiteX2" fmla="*/ 1665050 w 3048000"/>
                <a:gd name="connsiteY2" fmla="*/ 309466 h 1552575"/>
                <a:gd name="connsiteX3" fmla="*/ 3048000 w 3048000"/>
                <a:gd name="connsiteY3" fmla="*/ 309466 h 1552575"/>
                <a:gd name="connsiteX4" fmla="*/ 3048000 w 3048000"/>
                <a:gd name="connsiteY4" fmla="*/ 1552575 h 1552575"/>
                <a:gd name="connsiteX5" fmla="*/ 0 w 3048000"/>
                <a:gd name="connsiteY5" fmla="*/ 1552575 h 1552575"/>
                <a:gd name="connsiteX6" fmla="*/ 0 w 3048000"/>
                <a:gd name="connsiteY6"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552575">
                  <a:moveTo>
                    <a:pt x="0" y="0"/>
                  </a:moveTo>
                  <a:lnTo>
                    <a:pt x="1665050" y="0"/>
                  </a:lnTo>
                  <a:lnTo>
                    <a:pt x="1665050" y="309466"/>
                  </a:lnTo>
                  <a:lnTo>
                    <a:pt x="3048000" y="309466"/>
                  </a:lnTo>
                  <a:lnTo>
                    <a:pt x="3048000" y="1552575"/>
                  </a:lnTo>
                  <a:lnTo>
                    <a:pt x="0" y="1552575"/>
                  </a:lnTo>
                  <a:lnTo>
                    <a:pt x="0" y="0"/>
                  </a:lnTo>
                  <a:close/>
                </a:path>
              </a:pathLst>
            </a:custGeom>
          </p:spPr>
        </p:pic>
      </p:grpSp>
      <p:grpSp>
        <p:nvGrpSpPr>
          <p:cNvPr id="97" name="Medal"/>
          <p:cNvGrpSpPr/>
          <p:nvPr/>
        </p:nvGrpSpPr>
        <p:grpSpPr>
          <a:xfrm>
            <a:off x="5021766" y="838200"/>
            <a:ext cx="2546923" cy="3276473"/>
            <a:chOff x="4959798" y="207638"/>
            <a:chExt cx="3714750" cy="4876800"/>
          </a:xfrm>
        </p:grpSpPr>
        <p:grpSp>
          <p:nvGrpSpPr>
            <p:cNvPr id="98" name="Graphic 20"/>
            <p:cNvGrpSpPr/>
            <p:nvPr/>
          </p:nvGrpSpPr>
          <p:grpSpPr>
            <a:xfrm>
              <a:off x="4959798" y="207638"/>
              <a:ext cx="3714750" cy="4876800"/>
              <a:chOff x="4959798" y="207638"/>
              <a:chExt cx="3714750" cy="4876800"/>
            </a:xfrm>
          </p:grpSpPr>
          <p:grpSp>
            <p:nvGrpSpPr>
              <p:cNvPr id="100" name="Graphic 20"/>
              <p:cNvGrpSpPr/>
              <p:nvPr/>
            </p:nvGrpSpPr>
            <p:grpSpPr>
              <a:xfrm>
                <a:off x="5431426" y="3361174"/>
                <a:ext cx="2771498" cy="1723264"/>
                <a:chOff x="5431426" y="3361174"/>
                <a:chExt cx="2771498" cy="1723264"/>
              </a:xfrm>
            </p:grpSpPr>
            <p:sp>
              <p:nvSpPr>
                <p:cNvPr id="108" name="Freeform: Shape 64"/>
                <p:cNvSpPr/>
                <p:nvPr/>
              </p:nvSpPr>
              <p:spPr>
                <a:xfrm>
                  <a:off x="6850217" y="3361174"/>
                  <a:ext cx="1352707" cy="1723264"/>
                </a:xfrm>
                <a:custGeom>
                  <a:avLst/>
                  <a:gdLst>
                    <a:gd name="connsiteX0" fmla="*/ 473838 w 1352707"/>
                    <a:gd name="connsiteY0" fmla="*/ 1723264 h 1723264"/>
                    <a:gd name="connsiteX1" fmla="*/ 455149 w 1352707"/>
                    <a:gd name="connsiteY1" fmla="*/ 1722045 h 1723264"/>
                    <a:gd name="connsiteX2" fmla="*/ 335792 w 1352707"/>
                    <a:gd name="connsiteY2" fmla="*/ 1617365 h 1723264"/>
                    <a:gd name="connsiteX3" fmla="*/ 4903 w 1352707"/>
                    <a:gd name="connsiteY3" fmla="*/ 382468 h 1723264"/>
                    <a:gd name="connsiteX4" fmla="*/ 104915 w 1352707"/>
                    <a:gd name="connsiteY4" fmla="*/ 207761 h 1723264"/>
                    <a:gd name="connsiteX5" fmla="*/ 839502 w 1352707"/>
                    <a:gd name="connsiteY5" fmla="*/ 5145 h 1723264"/>
                    <a:gd name="connsiteX6" fmla="*/ 948468 w 1352707"/>
                    <a:gd name="connsiteY6" fmla="*/ 18880 h 1723264"/>
                    <a:gd name="connsiteX7" fmla="*/ 1015496 w 1352707"/>
                    <a:gd name="connsiteY7" fmla="*/ 105900 h 1723264"/>
                    <a:gd name="connsiteX8" fmla="*/ 1347832 w 1352707"/>
                    <a:gd name="connsiteY8" fmla="*/ 1346189 h 1723264"/>
                    <a:gd name="connsiteX9" fmla="*/ 1296807 w 1352707"/>
                    <a:gd name="connsiteY9" fmla="*/ 1496522 h 1723264"/>
                    <a:gd name="connsiteX10" fmla="*/ 1138397 w 1352707"/>
                    <a:gd name="connsiteY10" fmla="*/ 1506904 h 1723264"/>
                    <a:gd name="connsiteX11" fmla="*/ 795497 w 1352707"/>
                    <a:gd name="connsiteY11" fmla="*/ 1308927 h 1723264"/>
                    <a:gd name="connsiteX12" fmla="*/ 597529 w 1352707"/>
                    <a:gd name="connsiteY12" fmla="*/ 1651827 h 1723264"/>
                    <a:gd name="connsiteX13" fmla="*/ 473838 w 1352707"/>
                    <a:gd name="connsiteY13" fmla="*/ 1723264 h 172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707" h="1723264">
                      <a:moveTo>
                        <a:pt x="473838" y="1723264"/>
                      </a:moveTo>
                      <a:cubicBezTo>
                        <a:pt x="467646" y="1723274"/>
                        <a:pt x="461407" y="1722864"/>
                        <a:pt x="455149" y="1722045"/>
                      </a:cubicBezTo>
                      <a:cubicBezTo>
                        <a:pt x="397857" y="1714501"/>
                        <a:pt x="350755" y="1673182"/>
                        <a:pt x="335792" y="1617365"/>
                      </a:cubicBezTo>
                      <a:lnTo>
                        <a:pt x="4903" y="382468"/>
                      </a:lnTo>
                      <a:cubicBezTo>
                        <a:pt x="-15414" y="306649"/>
                        <a:pt x="29249" y="228640"/>
                        <a:pt x="104915" y="207761"/>
                      </a:cubicBezTo>
                      <a:lnTo>
                        <a:pt x="839502" y="5145"/>
                      </a:lnTo>
                      <a:cubicBezTo>
                        <a:pt x="876202" y="-4980"/>
                        <a:pt x="915426" y="-37"/>
                        <a:pt x="948468" y="18880"/>
                      </a:cubicBezTo>
                      <a:cubicBezTo>
                        <a:pt x="981511" y="37787"/>
                        <a:pt x="1005637" y="69115"/>
                        <a:pt x="1015496" y="105900"/>
                      </a:cubicBezTo>
                      <a:lnTo>
                        <a:pt x="1347832" y="1346189"/>
                      </a:lnTo>
                      <a:cubicBezTo>
                        <a:pt x="1362787" y="1402005"/>
                        <a:pt x="1342651" y="1461346"/>
                        <a:pt x="1296807" y="1496522"/>
                      </a:cubicBezTo>
                      <a:cubicBezTo>
                        <a:pt x="1250954" y="1531688"/>
                        <a:pt x="1188432" y="1535793"/>
                        <a:pt x="1138397" y="1506904"/>
                      </a:cubicBezTo>
                      <a:lnTo>
                        <a:pt x="795497" y="1308927"/>
                      </a:lnTo>
                      <a:lnTo>
                        <a:pt x="597529" y="1651827"/>
                      </a:lnTo>
                      <a:cubicBezTo>
                        <a:pt x="571793" y="1696413"/>
                        <a:pt x="524387" y="1723264"/>
                        <a:pt x="473838" y="1723264"/>
                      </a:cubicBezTo>
                      <a:close/>
                    </a:path>
                  </a:pathLst>
                </a:custGeom>
                <a:solidFill>
                  <a:schemeClr val="accent2">
                    <a:lumMod val="60000"/>
                    <a:lumOff val="40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9" name="Freeform: Shape 65"/>
                <p:cNvSpPr/>
                <p:nvPr/>
              </p:nvSpPr>
              <p:spPr>
                <a:xfrm>
                  <a:off x="5431426" y="3361189"/>
                  <a:ext cx="1352710" cy="1723249"/>
                </a:xfrm>
                <a:custGeom>
                  <a:avLst/>
                  <a:gdLst>
                    <a:gd name="connsiteX0" fmla="*/ 878864 w 1352710"/>
                    <a:gd name="connsiteY0" fmla="*/ 1723250 h 1723249"/>
                    <a:gd name="connsiteX1" fmla="*/ 755172 w 1352710"/>
                    <a:gd name="connsiteY1" fmla="*/ 1651812 h 1723249"/>
                    <a:gd name="connsiteX2" fmla="*/ 557205 w 1352710"/>
                    <a:gd name="connsiteY2" fmla="*/ 1308912 h 1723249"/>
                    <a:gd name="connsiteX3" fmla="*/ 214314 w 1352710"/>
                    <a:gd name="connsiteY3" fmla="*/ 1506889 h 1723249"/>
                    <a:gd name="connsiteX4" fmla="*/ 55904 w 1352710"/>
                    <a:gd name="connsiteY4" fmla="*/ 1496507 h 1723249"/>
                    <a:gd name="connsiteX5" fmla="*/ 4878 w 1352710"/>
                    <a:gd name="connsiteY5" fmla="*/ 1346183 h 1723249"/>
                    <a:gd name="connsiteX6" fmla="*/ 337206 w 1352710"/>
                    <a:gd name="connsiteY6" fmla="*/ 105905 h 1723249"/>
                    <a:gd name="connsiteX7" fmla="*/ 404224 w 1352710"/>
                    <a:gd name="connsiteY7" fmla="*/ 18884 h 1723249"/>
                    <a:gd name="connsiteX8" fmla="*/ 513190 w 1352710"/>
                    <a:gd name="connsiteY8" fmla="*/ 5149 h 1723249"/>
                    <a:gd name="connsiteX9" fmla="*/ 1247786 w 1352710"/>
                    <a:gd name="connsiteY9" fmla="*/ 207746 h 1723249"/>
                    <a:gd name="connsiteX10" fmla="*/ 1347808 w 1352710"/>
                    <a:gd name="connsiteY10" fmla="*/ 382453 h 1723249"/>
                    <a:gd name="connsiteX11" fmla="*/ 1016919 w 1352710"/>
                    <a:gd name="connsiteY11" fmla="*/ 1617350 h 1723249"/>
                    <a:gd name="connsiteX12" fmla="*/ 897561 w 1352710"/>
                    <a:gd name="connsiteY12" fmla="*/ 1722030 h 1723249"/>
                    <a:gd name="connsiteX13" fmla="*/ 878864 w 1352710"/>
                    <a:gd name="connsiteY13" fmla="*/ 1723250 h 17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710" h="1723249">
                      <a:moveTo>
                        <a:pt x="878864" y="1723250"/>
                      </a:moveTo>
                      <a:cubicBezTo>
                        <a:pt x="828315" y="1723259"/>
                        <a:pt x="780909" y="1696399"/>
                        <a:pt x="755172" y="1651812"/>
                      </a:cubicBezTo>
                      <a:lnTo>
                        <a:pt x="557205" y="1308912"/>
                      </a:lnTo>
                      <a:lnTo>
                        <a:pt x="214314" y="1506889"/>
                      </a:lnTo>
                      <a:cubicBezTo>
                        <a:pt x="164270" y="1535788"/>
                        <a:pt x="101738" y="1531683"/>
                        <a:pt x="55904" y="1496507"/>
                      </a:cubicBezTo>
                      <a:cubicBezTo>
                        <a:pt x="10060" y="1461331"/>
                        <a:pt x="-10085" y="1401990"/>
                        <a:pt x="4878" y="1346183"/>
                      </a:cubicBezTo>
                      <a:lnTo>
                        <a:pt x="337206" y="105905"/>
                      </a:lnTo>
                      <a:cubicBezTo>
                        <a:pt x="347064" y="69128"/>
                        <a:pt x="371181" y="37810"/>
                        <a:pt x="404224" y="18884"/>
                      </a:cubicBezTo>
                      <a:cubicBezTo>
                        <a:pt x="437256" y="-33"/>
                        <a:pt x="476490" y="-4985"/>
                        <a:pt x="513190" y="5149"/>
                      </a:cubicBezTo>
                      <a:lnTo>
                        <a:pt x="1247786" y="207746"/>
                      </a:lnTo>
                      <a:cubicBezTo>
                        <a:pt x="1323462" y="228606"/>
                        <a:pt x="1368125" y="306634"/>
                        <a:pt x="1347808" y="382453"/>
                      </a:cubicBezTo>
                      <a:lnTo>
                        <a:pt x="1016919" y="1617350"/>
                      </a:lnTo>
                      <a:cubicBezTo>
                        <a:pt x="1001965" y="1673167"/>
                        <a:pt x="954854" y="1714486"/>
                        <a:pt x="897561" y="1722030"/>
                      </a:cubicBezTo>
                      <a:cubicBezTo>
                        <a:pt x="891294" y="1722850"/>
                        <a:pt x="885055" y="1723250"/>
                        <a:pt x="878864" y="1723250"/>
                      </a:cubicBezTo>
                      <a:close/>
                    </a:path>
                  </a:pathLst>
                </a:custGeom>
                <a:solidFill>
                  <a:schemeClr val="accent2">
                    <a:lumMod val="60000"/>
                    <a:lumOff val="40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grpSp>
          <p:sp>
            <p:nvSpPr>
              <p:cNvPr id="101" name="Freeform: Shape 57"/>
              <p:cNvSpPr/>
              <p:nvPr/>
            </p:nvSpPr>
            <p:spPr>
              <a:xfrm>
                <a:off x="4959798" y="207639"/>
                <a:ext cx="3714750" cy="3714749"/>
              </a:xfrm>
              <a:custGeom>
                <a:avLst/>
                <a:gdLst>
                  <a:gd name="connsiteX0" fmla="*/ 1857375 w 3714750"/>
                  <a:gd name="connsiteY0" fmla="*/ 3714750 h 3714749"/>
                  <a:gd name="connsiteX1" fmla="*/ 1540526 w 3714750"/>
                  <a:gd name="connsiteY1" fmla="*/ 3571923 h 3714749"/>
                  <a:gd name="connsiteX2" fmla="*/ 1418796 w 3714750"/>
                  <a:gd name="connsiteY2" fmla="*/ 3494132 h 3714749"/>
                  <a:gd name="connsiteX3" fmla="*/ 1266739 w 3714750"/>
                  <a:gd name="connsiteY3" fmla="*/ 3499990 h 3714749"/>
                  <a:gd name="connsiteX4" fmla="*/ 928354 w 3714750"/>
                  <a:gd name="connsiteY4" fmla="*/ 3466033 h 3714749"/>
                  <a:gd name="connsiteX5" fmla="*/ 728367 w 3714750"/>
                  <a:gd name="connsiteY5" fmla="*/ 3187237 h 3714749"/>
                  <a:gd name="connsiteX6" fmla="*/ 659444 w 3714750"/>
                  <a:gd name="connsiteY6" fmla="*/ 3055258 h 3714749"/>
                  <a:gd name="connsiteX7" fmla="*/ 527466 w 3714750"/>
                  <a:gd name="connsiteY7" fmla="*/ 2986335 h 3714749"/>
                  <a:gd name="connsiteX8" fmla="*/ 248688 w 3714750"/>
                  <a:gd name="connsiteY8" fmla="*/ 2786368 h 3714749"/>
                  <a:gd name="connsiteX9" fmla="*/ 214751 w 3714750"/>
                  <a:gd name="connsiteY9" fmla="*/ 2447982 h 3714749"/>
                  <a:gd name="connsiteX10" fmla="*/ 220618 w 3714750"/>
                  <a:gd name="connsiteY10" fmla="*/ 2295944 h 3714749"/>
                  <a:gd name="connsiteX11" fmla="*/ 142837 w 3714750"/>
                  <a:gd name="connsiteY11" fmla="*/ 2174224 h 3714749"/>
                  <a:gd name="connsiteX12" fmla="*/ 0 w 3714750"/>
                  <a:gd name="connsiteY12" fmla="*/ 1857375 h 3714749"/>
                  <a:gd name="connsiteX13" fmla="*/ 142827 w 3714750"/>
                  <a:gd name="connsiteY13" fmla="*/ 1540526 h 3714749"/>
                  <a:gd name="connsiteX14" fmla="*/ 220618 w 3714750"/>
                  <a:gd name="connsiteY14" fmla="*/ 1418796 h 3714749"/>
                  <a:gd name="connsiteX15" fmla="*/ 214760 w 3714750"/>
                  <a:gd name="connsiteY15" fmla="*/ 1266758 h 3714749"/>
                  <a:gd name="connsiteX16" fmla="*/ 248717 w 3714750"/>
                  <a:gd name="connsiteY16" fmla="*/ 928354 h 3714749"/>
                  <a:gd name="connsiteX17" fmla="*/ 527514 w 3714750"/>
                  <a:gd name="connsiteY17" fmla="*/ 728377 h 3714749"/>
                  <a:gd name="connsiteX18" fmla="*/ 659492 w 3714750"/>
                  <a:gd name="connsiteY18" fmla="*/ 659454 h 3714749"/>
                  <a:gd name="connsiteX19" fmla="*/ 728415 w 3714750"/>
                  <a:gd name="connsiteY19" fmla="*/ 527485 h 3714749"/>
                  <a:gd name="connsiteX20" fmla="*/ 928402 w 3714750"/>
                  <a:gd name="connsiteY20" fmla="*/ 248707 h 3714749"/>
                  <a:gd name="connsiteX21" fmla="*/ 1266787 w 3714750"/>
                  <a:gd name="connsiteY21" fmla="*/ 214770 h 3714749"/>
                  <a:gd name="connsiteX22" fmla="*/ 1418825 w 3714750"/>
                  <a:gd name="connsiteY22" fmla="*/ 220637 h 3714749"/>
                  <a:gd name="connsiteX23" fmla="*/ 1540535 w 3714750"/>
                  <a:gd name="connsiteY23" fmla="*/ 142846 h 3714749"/>
                  <a:gd name="connsiteX24" fmla="*/ 1857375 w 3714750"/>
                  <a:gd name="connsiteY24" fmla="*/ 0 h 3714749"/>
                  <a:gd name="connsiteX25" fmla="*/ 2174224 w 3714750"/>
                  <a:gd name="connsiteY25" fmla="*/ 142827 h 3714749"/>
                  <a:gd name="connsiteX26" fmla="*/ 2295954 w 3714750"/>
                  <a:gd name="connsiteY26" fmla="*/ 220618 h 3714749"/>
                  <a:gd name="connsiteX27" fmla="*/ 2448001 w 3714750"/>
                  <a:gd name="connsiteY27" fmla="*/ 214760 h 3714749"/>
                  <a:gd name="connsiteX28" fmla="*/ 2786396 w 3714750"/>
                  <a:gd name="connsiteY28" fmla="*/ 248717 h 3714749"/>
                  <a:gd name="connsiteX29" fmla="*/ 2986383 w 3714750"/>
                  <a:gd name="connsiteY29" fmla="*/ 527514 h 3714749"/>
                  <a:gd name="connsiteX30" fmla="*/ 3055306 w 3714750"/>
                  <a:gd name="connsiteY30" fmla="*/ 659492 h 3714749"/>
                  <a:gd name="connsiteX31" fmla="*/ 3187284 w 3714750"/>
                  <a:gd name="connsiteY31" fmla="*/ 728415 h 3714749"/>
                  <a:gd name="connsiteX32" fmla="*/ 3466062 w 3714750"/>
                  <a:gd name="connsiteY32" fmla="*/ 928383 h 3714749"/>
                  <a:gd name="connsiteX33" fmla="*/ 3500009 w 3714750"/>
                  <a:gd name="connsiteY33" fmla="*/ 1266768 h 3714749"/>
                  <a:gd name="connsiteX34" fmla="*/ 3494141 w 3714750"/>
                  <a:gd name="connsiteY34" fmla="*/ 1418806 h 3714749"/>
                  <a:gd name="connsiteX35" fmla="*/ 3571932 w 3714750"/>
                  <a:gd name="connsiteY35" fmla="*/ 1540526 h 3714749"/>
                  <a:gd name="connsiteX36" fmla="*/ 3714750 w 3714750"/>
                  <a:gd name="connsiteY36" fmla="*/ 1857375 h 3714749"/>
                  <a:gd name="connsiteX37" fmla="*/ 3571923 w 3714750"/>
                  <a:gd name="connsiteY37" fmla="*/ 2174224 h 3714749"/>
                  <a:gd name="connsiteX38" fmla="*/ 3494123 w 3714750"/>
                  <a:gd name="connsiteY38" fmla="*/ 2295954 h 3714749"/>
                  <a:gd name="connsiteX39" fmla="*/ 3499980 w 3714750"/>
                  <a:gd name="connsiteY39" fmla="*/ 2447992 h 3714749"/>
                  <a:gd name="connsiteX40" fmla="*/ 3466024 w 3714750"/>
                  <a:gd name="connsiteY40" fmla="*/ 2786396 h 3714749"/>
                  <a:gd name="connsiteX41" fmla="*/ 3187227 w 3714750"/>
                  <a:gd name="connsiteY41" fmla="*/ 2986373 h 3714749"/>
                  <a:gd name="connsiteX42" fmla="*/ 3055239 w 3714750"/>
                  <a:gd name="connsiteY42" fmla="*/ 3055296 h 3714749"/>
                  <a:gd name="connsiteX43" fmla="*/ 2986316 w 3714750"/>
                  <a:gd name="connsiteY43" fmla="*/ 3187265 h 3714749"/>
                  <a:gd name="connsiteX44" fmla="*/ 2786329 w 3714750"/>
                  <a:gd name="connsiteY44" fmla="*/ 3466043 h 3714749"/>
                  <a:gd name="connsiteX45" fmla="*/ 2447944 w 3714750"/>
                  <a:gd name="connsiteY45" fmla="*/ 3499990 h 3714749"/>
                  <a:gd name="connsiteX46" fmla="*/ 2295906 w 3714750"/>
                  <a:gd name="connsiteY46" fmla="*/ 3494123 h 3714749"/>
                  <a:gd name="connsiteX47" fmla="*/ 2174196 w 3714750"/>
                  <a:gd name="connsiteY47" fmla="*/ 3571913 h 3714749"/>
                  <a:gd name="connsiteX48" fmla="*/ 1857375 w 3714750"/>
                  <a:gd name="connsiteY48" fmla="*/ 371475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14750" h="3714749">
                    <a:moveTo>
                      <a:pt x="1857375" y="3714750"/>
                    </a:moveTo>
                    <a:cubicBezTo>
                      <a:pt x="1726492" y="3714750"/>
                      <a:pt x="1623384" y="3635550"/>
                      <a:pt x="1540526" y="3571923"/>
                    </a:cubicBezTo>
                    <a:cubicBezTo>
                      <a:pt x="1496092" y="3537804"/>
                      <a:pt x="1450153" y="3502514"/>
                      <a:pt x="1418796" y="3494132"/>
                    </a:cubicBezTo>
                    <a:cubicBezTo>
                      <a:pt x="1384021" y="3484826"/>
                      <a:pt x="1324394" y="3492532"/>
                      <a:pt x="1266739" y="3499990"/>
                    </a:cubicBezTo>
                    <a:cubicBezTo>
                      <a:pt x="1159564" y="3513830"/>
                      <a:pt x="1038092" y="3529536"/>
                      <a:pt x="928354" y="3466033"/>
                    </a:cubicBezTo>
                    <a:cubicBezTo>
                      <a:pt x="817255" y="3401749"/>
                      <a:pt x="767972" y="3282811"/>
                      <a:pt x="728367" y="3187237"/>
                    </a:cubicBezTo>
                    <a:cubicBezTo>
                      <a:pt x="706431" y="3134297"/>
                      <a:pt x="683752" y="3079556"/>
                      <a:pt x="659444" y="3055258"/>
                    </a:cubicBezTo>
                    <a:cubicBezTo>
                      <a:pt x="635137" y="3030941"/>
                      <a:pt x="580396" y="3008262"/>
                      <a:pt x="527466" y="2986335"/>
                    </a:cubicBezTo>
                    <a:cubicBezTo>
                      <a:pt x="431902" y="2946740"/>
                      <a:pt x="312963" y="2897448"/>
                      <a:pt x="248688" y="2786368"/>
                    </a:cubicBezTo>
                    <a:cubicBezTo>
                      <a:pt x="185204" y="2676630"/>
                      <a:pt x="200892" y="2555158"/>
                      <a:pt x="214751" y="2447982"/>
                    </a:cubicBezTo>
                    <a:cubicBezTo>
                      <a:pt x="222199" y="2390318"/>
                      <a:pt x="229905" y="2330691"/>
                      <a:pt x="220618" y="2295944"/>
                    </a:cubicBezTo>
                    <a:cubicBezTo>
                      <a:pt x="212236" y="2264588"/>
                      <a:pt x="176955" y="2218649"/>
                      <a:pt x="142837" y="2174224"/>
                    </a:cubicBezTo>
                    <a:cubicBezTo>
                      <a:pt x="79200" y="2091357"/>
                      <a:pt x="0" y="1988258"/>
                      <a:pt x="0" y="1857375"/>
                    </a:cubicBezTo>
                    <a:cubicBezTo>
                      <a:pt x="0" y="1726492"/>
                      <a:pt x="79191" y="1623384"/>
                      <a:pt x="142827" y="1540526"/>
                    </a:cubicBezTo>
                    <a:cubicBezTo>
                      <a:pt x="176955" y="1496101"/>
                      <a:pt x="212236" y="1450153"/>
                      <a:pt x="220618" y="1418796"/>
                    </a:cubicBezTo>
                    <a:cubicBezTo>
                      <a:pt x="229914" y="1384040"/>
                      <a:pt x="222209" y="1324413"/>
                      <a:pt x="214760" y="1266758"/>
                    </a:cubicBezTo>
                    <a:cubicBezTo>
                      <a:pt x="200911" y="1159574"/>
                      <a:pt x="185214" y="1038101"/>
                      <a:pt x="248717" y="928354"/>
                    </a:cubicBezTo>
                    <a:cubicBezTo>
                      <a:pt x="312992" y="817264"/>
                      <a:pt x="431940" y="767972"/>
                      <a:pt x="527514" y="728377"/>
                    </a:cubicBezTo>
                    <a:cubicBezTo>
                      <a:pt x="580444" y="706441"/>
                      <a:pt x="635184" y="683752"/>
                      <a:pt x="659492" y="659454"/>
                    </a:cubicBezTo>
                    <a:cubicBezTo>
                      <a:pt x="683800" y="635146"/>
                      <a:pt x="706479" y="580406"/>
                      <a:pt x="728415" y="527485"/>
                    </a:cubicBezTo>
                    <a:cubicBezTo>
                      <a:pt x="768020" y="431921"/>
                      <a:pt x="817302" y="312972"/>
                      <a:pt x="928402" y="248707"/>
                    </a:cubicBezTo>
                    <a:cubicBezTo>
                      <a:pt x="1038149" y="185204"/>
                      <a:pt x="1159621" y="200901"/>
                      <a:pt x="1266787" y="214770"/>
                    </a:cubicBezTo>
                    <a:cubicBezTo>
                      <a:pt x="1324451" y="222209"/>
                      <a:pt x="1384068" y="229914"/>
                      <a:pt x="1418825" y="220637"/>
                    </a:cubicBezTo>
                    <a:cubicBezTo>
                      <a:pt x="1450172" y="212255"/>
                      <a:pt x="1496111" y="176975"/>
                      <a:pt x="1540535" y="142846"/>
                    </a:cubicBezTo>
                    <a:cubicBezTo>
                      <a:pt x="1623384" y="79191"/>
                      <a:pt x="1726492" y="0"/>
                      <a:pt x="1857375" y="0"/>
                    </a:cubicBezTo>
                    <a:cubicBezTo>
                      <a:pt x="1988258" y="0"/>
                      <a:pt x="2091366" y="79191"/>
                      <a:pt x="2174224" y="142827"/>
                    </a:cubicBezTo>
                    <a:cubicBezTo>
                      <a:pt x="2218658" y="176946"/>
                      <a:pt x="2264597" y="212236"/>
                      <a:pt x="2295954" y="220618"/>
                    </a:cubicBezTo>
                    <a:cubicBezTo>
                      <a:pt x="2330701" y="229924"/>
                      <a:pt x="2390327" y="222199"/>
                      <a:pt x="2448001" y="214760"/>
                    </a:cubicBezTo>
                    <a:cubicBezTo>
                      <a:pt x="2555177" y="200930"/>
                      <a:pt x="2676659" y="185223"/>
                      <a:pt x="2786396" y="248717"/>
                    </a:cubicBezTo>
                    <a:cubicBezTo>
                      <a:pt x="2897496" y="313001"/>
                      <a:pt x="2946778" y="431940"/>
                      <a:pt x="2986383" y="527514"/>
                    </a:cubicBezTo>
                    <a:cubicBezTo>
                      <a:pt x="3008319" y="580454"/>
                      <a:pt x="3030998" y="635194"/>
                      <a:pt x="3055306" y="659492"/>
                    </a:cubicBezTo>
                    <a:cubicBezTo>
                      <a:pt x="3079614" y="683809"/>
                      <a:pt x="3134354" y="706488"/>
                      <a:pt x="3187284" y="728415"/>
                    </a:cubicBezTo>
                    <a:cubicBezTo>
                      <a:pt x="3282849" y="768010"/>
                      <a:pt x="3401787" y="817302"/>
                      <a:pt x="3466062" y="928383"/>
                    </a:cubicBezTo>
                    <a:cubicBezTo>
                      <a:pt x="3529556" y="1038120"/>
                      <a:pt x="3513858" y="1159593"/>
                      <a:pt x="3500009" y="1266768"/>
                    </a:cubicBezTo>
                    <a:cubicBezTo>
                      <a:pt x="3492560" y="1324432"/>
                      <a:pt x="3484855" y="1384049"/>
                      <a:pt x="3494141" y="1418806"/>
                    </a:cubicBezTo>
                    <a:cubicBezTo>
                      <a:pt x="3502524" y="1450162"/>
                      <a:pt x="3537804" y="1496101"/>
                      <a:pt x="3571932" y="1540526"/>
                    </a:cubicBezTo>
                    <a:cubicBezTo>
                      <a:pt x="3635559" y="1623393"/>
                      <a:pt x="3714750" y="1726492"/>
                      <a:pt x="3714750" y="1857375"/>
                    </a:cubicBezTo>
                    <a:cubicBezTo>
                      <a:pt x="3714750" y="1988258"/>
                      <a:pt x="3635559" y="2091366"/>
                      <a:pt x="3571923" y="2174224"/>
                    </a:cubicBezTo>
                    <a:cubicBezTo>
                      <a:pt x="3537795" y="2218649"/>
                      <a:pt x="3502514" y="2264598"/>
                      <a:pt x="3494123" y="2295954"/>
                    </a:cubicBezTo>
                    <a:cubicBezTo>
                      <a:pt x="3484826" y="2330710"/>
                      <a:pt x="3492532" y="2390337"/>
                      <a:pt x="3499980" y="2447992"/>
                    </a:cubicBezTo>
                    <a:cubicBezTo>
                      <a:pt x="3513830" y="2555177"/>
                      <a:pt x="3529527" y="2676649"/>
                      <a:pt x="3466024" y="2786396"/>
                    </a:cubicBezTo>
                    <a:cubicBezTo>
                      <a:pt x="3401749" y="2897486"/>
                      <a:pt x="3282801" y="2946778"/>
                      <a:pt x="3187227" y="2986373"/>
                    </a:cubicBezTo>
                    <a:cubicBezTo>
                      <a:pt x="3134297" y="3008310"/>
                      <a:pt x="3079556" y="3030998"/>
                      <a:pt x="3055239" y="3055296"/>
                    </a:cubicBezTo>
                    <a:cubicBezTo>
                      <a:pt x="3030931" y="3079604"/>
                      <a:pt x="3008252" y="3134344"/>
                      <a:pt x="2986316" y="3187265"/>
                    </a:cubicBezTo>
                    <a:cubicBezTo>
                      <a:pt x="2946711" y="3282829"/>
                      <a:pt x="2897429" y="3401778"/>
                      <a:pt x="2786329" y="3466043"/>
                    </a:cubicBezTo>
                    <a:cubicBezTo>
                      <a:pt x="2676592" y="3529536"/>
                      <a:pt x="2555110" y="3513849"/>
                      <a:pt x="2447944" y="3499990"/>
                    </a:cubicBezTo>
                    <a:cubicBezTo>
                      <a:pt x="2390280" y="3492551"/>
                      <a:pt x="2330663" y="3484845"/>
                      <a:pt x="2295906" y="3494123"/>
                    </a:cubicBezTo>
                    <a:cubicBezTo>
                      <a:pt x="2264559" y="3502505"/>
                      <a:pt x="2218620" y="3537785"/>
                      <a:pt x="2174196" y="3571913"/>
                    </a:cubicBezTo>
                    <a:cubicBezTo>
                      <a:pt x="2091366" y="3635550"/>
                      <a:pt x="1988258" y="3714750"/>
                      <a:pt x="1857375" y="3714750"/>
                    </a:cubicBezTo>
                    <a:close/>
                  </a:path>
                </a:pathLst>
              </a:custGeom>
              <a:solidFill>
                <a:schemeClr val="accent2">
                  <a:lumMod val="75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2" name="Freeform: Shape 58"/>
              <p:cNvSpPr/>
              <p:nvPr/>
            </p:nvSpPr>
            <p:spPr>
              <a:xfrm>
                <a:off x="6817173" y="207638"/>
                <a:ext cx="1857375" cy="3714750"/>
              </a:xfrm>
              <a:custGeom>
                <a:avLst/>
                <a:gdLst>
                  <a:gd name="connsiteX0" fmla="*/ 316840 w 1857375"/>
                  <a:gd name="connsiteY0" fmla="*/ 3571923 h 3714750"/>
                  <a:gd name="connsiteX1" fmla="*/ 438550 w 1857375"/>
                  <a:gd name="connsiteY1" fmla="*/ 3494132 h 3714750"/>
                  <a:gd name="connsiteX2" fmla="*/ 590588 w 1857375"/>
                  <a:gd name="connsiteY2" fmla="*/ 3500000 h 3714750"/>
                  <a:gd name="connsiteX3" fmla="*/ 928973 w 1857375"/>
                  <a:gd name="connsiteY3" fmla="*/ 3466053 h 3714750"/>
                  <a:gd name="connsiteX4" fmla="*/ 1128960 w 1857375"/>
                  <a:gd name="connsiteY4" fmla="*/ 3187275 h 3714750"/>
                  <a:gd name="connsiteX5" fmla="*/ 1197883 w 1857375"/>
                  <a:gd name="connsiteY5" fmla="*/ 3055306 h 3714750"/>
                  <a:gd name="connsiteX6" fmla="*/ 1329871 w 1857375"/>
                  <a:gd name="connsiteY6" fmla="*/ 2986383 h 3714750"/>
                  <a:gd name="connsiteX7" fmla="*/ 1608668 w 1857375"/>
                  <a:gd name="connsiteY7" fmla="*/ 2786406 h 3714750"/>
                  <a:gd name="connsiteX8" fmla="*/ 1642625 w 1857375"/>
                  <a:gd name="connsiteY8" fmla="*/ 2448001 h 3714750"/>
                  <a:gd name="connsiteX9" fmla="*/ 1636766 w 1857375"/>
                  <a:gd name="connsiteY9" fmla="*/ 2295963 h 3714750"/>
                  <a:gd name="connsiteX10" fmla="*/ 1714567 w 1857375"/>
                  <a:gd name="connsiteY10" fmla="*/ 2174234 h 3714750"/>
                  <a:gd name="connsiteX11" fmla="*/ 1857375 w 1857375"/>
                  <a:gd name="connsiteY11" fmla="*/ 1857375 h 3714750"/>
                  <a:gd name="connsiteX12" fmla="*/ 1714548 w 1857375"/>
                  <a:gd name="connsiteY12" fmla="*/ 1540535 h 3714750"/>
                  <a:gd name="connsiteX13" fmla="*/ 1636757 w 1857375"/>
                  <a:gd name="connsiteY13" fmla="*/ 1418815 h 3714750"/>
                  <a:gd name="connsiteX14" fmla="*/ 1642625 w 1857375"/>
                  <a:gd name="connsiteY14" fmla="*/ 1266777 h 3714750"/>
                  <a:gd name="connsiteX15" fmla="*/ 1608677 w 1857375"/>
                  <a:gd name="connsiteY15" fmla="*/ 928392 h 3714750"/>
                  <a:gd name="connsiteX16" fmla="*/ 1329900 w 1857375"/>
                  <a:gd name="connsiteY16" fmla="*/ 728424 h 3714750"/>
                  <a:gd name="connsiteX17" fmla="*/ 1197921 w 1857375"/>
                  <a:gd name="connsiteY17" fmla="*/ 659501 h 3714750"/>
                  <a:gd name="connsiteX18" fmla="*/ 1128998 w 1857375"/>
                  <a:gd name="connsiteY18" fmla="*/ 527523 h 3714750"/>
                  <a:gd name="connsiteX19" fmla="*/ 929011 w 1857375"/>
                  <a:gd name="connsiteY19" fmla="*/ 248726 h 3714750"/>
                  <a:gd name="connsiteX20" fmla="*/ 590617 w 1857375"/>
                  <a:gd name="connsiteY20" fmla="*/ 214770 h 3714750"/>
                  <a:gd name="connsiteX21" fmla="*/ 438569 w 1857375"/>
                  <a:gd name="connsiteY21" fmla="*/ 220628 h 3714750"/>
                  <a:gd name="connsiteX22" fmla="*/ 316840 w 1857375"/>
                  <a:gd name="connsiteY22" fmla="*/ 142837 h 3714750"/>
                  <a:gd name="connsiteX23" fmla="*/ 0 w 1857375"/>
                  <a:gd name="connsiteY23" fmla="*/ 0 h 3714750"/>
                  <a:gd name="connsiteX24" fmla="*/ 0 w 1857375"/>
                  <a:gd name="connsiteY24" fmla="*/ 3714750 h 3714750"/>
                  <a:gd name="connsiteX25" fmla="*/ 316840 w 1857375"/>
                  <a:gd name="connsiteY25" fmla="*/ 3571923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7375" h="3714750">
                    <a:moveTo>
                      <a:pt x="316840" y="3571923"/>
                    </a:moveTo>
                    <a:cubicBezTo>
                      <a:pt x="361264" y="3537795"/>
                      <a:pt x="407203" y="3502514"/>
                      <a:pt x="438550" y="3494132"/>
                    </a:cubicBezTo>
                    <a:cubicBezTo>
                      <a:pt x="473307" y="3484855"/>
                      <a:pt x="532933" y="3492560"/>
                      <a:pt x="590588" y="3500000"/>
                    </a:cubicBezTo>
                    <a:cubicBezTo>
                      <a:pt x="697744" y="3513858"/>
                      <a:pt x="819226" y="3529556"/>
                      <a:pt x="928973" y="3466053"/>
                    </a:cubicBezTo>
                    <a:cubicBezTo>
                      <a:pt x="1040073" y="3401778"/>
                      <a:pt x="1089355" y="3282839"/>
                      <a:pt x="1128960" y="3187275"/>
                    </a:cubicBezTo>
                    <a:cubicBezTo>
                      <a:pt x="1150896" y="3134344"/>
                      <a:pt x="1173575" y="3079604"/>
                      <a:pt x="1197883" y="3055306"/>
                    </a:cubicBezTo>
                    <a:cubicBezTo>
                      <a:pt x="1222191" y="3030998"/>
                      <a:pt x="1276931" y="3008310"/>
                      <a:pt x="1329871" y="2986383"/>
                    </a:cubicBezTo>
                    <a:cubicBezTo>
                      <a:pt x="1425445" y="2946787"/>
                      <a:pt x="1544393" y="2897496"/>
                      <a:pt x="1608668" y="2786406"/>
                    </a:cubicBezTo>
                    <a:cubicBezTo>
                      <a:pt x="1672171" y="2676659"/>
                      <a:pt x="1656474" y="2555186"/>
                      <a:pt x="1642625" y="2448001"/>
                    </a:cubicBezTo>
                    <a:cubicBezTo>
                      <a:pt x="1635176" y="2390347"/>
                      <a:pt x="1627470" y="2330730"/>
                      <a:pt x="1636766" y="2295963"/>
                    </a:cubicBezTo>
                    <a:cubicBezTo>
                      <a:pt x="1645148" y="2264607"/>
                      <a:pt x="1680439" y="2218658"/>
                      <a:pt x="1714567" y="2174234"/>
                    </a:cubicBezTo>
                    <a:cubicBezTo>
                      <a:pt x="1778184" y="2091366"/>
                      <a:pt x="1857375" y="1988258"/>
                      <a:pt x="1857375" y="1857375"/>
                    </a:cubicBezTo>
                    <a:cubicBezTo>
                      <a:pt x="1857375" y="1726492"/>
                      <a:pt x="1778184" y="1623393"/>
                      <a:pt x="1714548" y="1540535"/>
                    </a:cubicBezTo>
                    <a:cubicBezTo>
                      <a:pt x="1680420" y="1496111"/>
                      <a:pt x="1645139" y="1450172"/>
                      <a:pt x="1636757" y="1418815"/>
                    </a:cubicBezTo>
                    <a:cubicBezTo>
                      <a:pt x="1627461" y="1384068"/>
                      <a:pt x="1635166" y="1324442"/>
                      <a:pt x="1642625" y="1266777"/>
                    </a:cubicBezTo>
                    <a:cubicBezTo>
                      <a:pt x="1656474" y="1159602"/>
                      <a:pt x="1672171" y="1038130"/>
                      <a:pt x="1608677" y="928392"/>
                    </a:cubicBezTo>
                    <a:cubicBezTo>
                      <a:pt x="1544403" y="817312"/>
                      <a:pt x="1425464" y="768020"/>
                      <a:pt x="1329900" y="728424"/>
                    </a:cubicBezTo>
                    <a:cubicBezTo>
                      <a:pt x="1276969" y="706488"/>
                      <a:pt x="1222229" y="683809"/>
                      <a:pt x="1197921" y="659501"/>
                    </a:cubicBezTo>
                    <a:cubicBezTo>
                      <a:pt x="1173613" y="635194"/>
                      <a:pt x="1150925" y="580454"/>
                      <a:pt x="1128998" y="527523"/>
                    </a:cubicBezTo>
                    <a:cubicBezTo>
                      <a:pt x="1089403" y="431959"/>
                      <a:pt x="1040111" y="313011"/>
                      <a:pt x="929011" y="248726"/>
                    </a:cubicBezTo>
                    <a:cubicBezTo>
                      <a:pt x="819274" y="185233"/>
                      <a:pt x="697802" y="200930"/>
                      <a:pt x="590617" y="214770"/>
                    </a:cubicBezTo>
                    <a:cubicBezTo>
                      <a:pt x="532943" y="222209"/>
                      <a:pt x="473316" y="229934"/>
                      <a:pt x="438569" y="220628"/>
                    </a:cubicBezTo>
                    <a:cubicBezTo>
                      <a:pt x="407203" y="212246"/>
                      <a:pt x="361264" y="176955"/>
                      <a:pt x="316840" y="142837"/>
                    </a:cubicBezTo>
                    <a:cubicBezTo>
                      <a:pt x="233991" y="79191"/>
                      <a:pt x="130883" y="0"/>
                      <a:pt x="0" y="0"/>
                    </a:cubicBezTo>
                    <a:lnTo>
                      <a:pt x="0" y="3714750"/>
                    </a:lnTo>
                    <a:cubicBezTo>
                      <a:pt x="130883" y="3714750"/>
                      <a:pt x="233991" y="3635550"/>
                      <a:pt x="316840" y="3571923"/>
                    </a:cubicBezTo>
                    <a:close/>
                  </a:path>
                </a:pathLst>
              </a:custGeom>
              <a:solidFill>
                <a:schemeClr val="accent2">
                  <a:lumMod val="75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3" name="Freeform: Shape 59"/>
              <p:cNvSpPr/>
              <p:nvPr/>
            </p:nvSpPr>
            <p:spPr>
              <a:xfrm>
                <a:off x="5674173" y="922014"/>
                <a:ext cx="2286000" cy="2286000"/>
              </a:xfrm>
              <a:custGeom>
                <a:avLst/>
                <a:gdLst>
                  <a:gd name="connsiteX0" fmla="*/ 2286000 w 2286000"/>
                  <a:gd name="connsiteY0" fmla="*/ 1143000 h 2286000"/>
                  <a:gd name="connsiteX1" fmla="*/ 1143000 w 2286000"/>
                  <a:gd name="connsiteY1" fmla="*/ 2286000 h 2286000"/>
                  <a:gd name="connsiteX2" fmla="*/ 0 w 2286000"/>
                  <a:gd name="connsiteY2" fmla="*/ 1143000 h 2286000"/>
                  <a:gd name="connsiteX3" fmla="*/ 1143000 w 2286000"/>
                  <a:gd name="connsiteY3" fmla="*/ 0 h 2286000"/>
                  <a:gd name="connsiteX4" fmla="*/ 2286000 w 2286000"/>
                  <a:gd name="connsiteY4" fmla="*/ 1143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2286000" y="1143000"/>
                    </a:moveTo>
                    <a:cubicBezTo>
                      <a:pt x="2286000" y="1774262"/>
                      <a:pt x="1774262" y="2286000"/>
                      <a:pt x="1143000" y="2286000"/>
                    </a:cubicBezTo>
                    <a:cubicBezTo>
                      <a:pt x="511739" y="2286000"/>
                      <a:pt x="0" y="1774262"/>
                      <a:pt x="0" y="1143000"/>
                    </a:cubicBezTo>
                    <a:cubicBezTo>
                      <a:pt x="0" y="511739"/>
                      <a:pt x="511739" y="0"/>
                      <a:pt x="1143000" y="0"/>
                    </a:cubicBezTo>
                    <a:cubicBezTo>
                      <a:pt x="1774262" y="0"/>
                      <a:pt x="2286000" y="511739"/>
                      <a:pt x="2286000" y="1143000"/>
                    </a:cubicBezTo>
                    <a:close/>
                  </a:path>
                </a:pathLst>
              </a:custGeom>
              <a:solidFill>
                <a:srgbClr val="FFB454"/>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4" name="Freeform: Shape 60"/>
              <p:cNvSpPr/>
              <p:nvPr/>
            </p:nvSpPr>
            <p:spPr>
              <a:xfrm>
                <a:off x="6817173" y="922014"/>
                <a:ext cx="1143000" cy="2286000"/>
              </a:xfrm>
              <a:custGeom>
                <a:avLst/>
                <a:gdLst>
                  <a:gd name="connsiteX0" fmla="*/ 1143000 w 1143000"/>
                  <a:gd name="connsiteY0" fmla="*/ 1143000 h 2286000"/>
                  <a:gd name="connsiteX1" fmla="*/ 0 w 1143000"/>
                  <a:gd name="connsiteY1" fmla="*/ 0 h 2286000"/>
                  <a:gd name="connsiteX2" fmla="*/ 0 w 1143000"/>
                  <a:gd name="connsiteY2" fmla="*/ 2286000 h 2286000"/>
                  <a:gd name="connsiteX3" fmla="*/ 1143000 w 1143000"/>
                  <a:gd name="connsiteY3" fmla="*/ 1143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1143000" y="1143000"/>
                    </a:moveTo>
                    <a:cubicBezTo>
                      <a:pt x="1143000" y="511740"/>
                      <a:pt x="631260" y="0"/>
                      <a:pt x="0" y="0"/>
                    </a:cubicBezTo>
                    <a:lnTo>
                      <a:pt x="0" y="2286000"/>
                    </a:lnTo>
                    <a:cubicBezTo>
                      <a:pt x="631260" y="2286000"/>
                      <a:pt x="1143000" y="1774260"/>
                      <a:pt x="1143000" y="1143000"/>
                    </a:cubicBezTo>
                    <a:close/>
                  </a:path>
                </a:pathLst>
              </a:custGeom>
              <a:solidFill>
                <a:srgbClr val="FFB454"/>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5" name="Freeform: Shape 61"/>
              <p:cNvSpPr/>
              <p:nvPr/>
            </p:nvSpPr>
            <p:spPr>
              <a:xfrm>
                <a:off x="5531298" y="779139"/>
                <a:ext cx="2571750" cy="2571750"/>
              </a:xfrm>
              <a:custGeom>
                <a:avLst/>
                <a:gdLst>
                  <a:gd name="connsiteX0" fmla="*/ 1285875 w 2571750"/>
                  <a:gd name="connsiteY0" fmla="*/ 2571750 h 2571750"/>
                  <a:gd name="connsiteX1" fmla="*/ 0 w 2571750"/>
                  <a:gd name="connsiteY1" fmla="*/ 1285875 h 2571750"/>
                  <a:gd name="connsiteX2" fmla="*/ 1285875 w 2571750"/>
                  <a:gd name="connsiteY2" fmla="*/ 0 h 2571750"/>
                  <a:gd name="connsiteX3" fmla="*/ 2571750 w 2571750"/>
                  <a:gd name="connsiteY3" fmla="*/ 1285875 h 2571750"/>
                  <a:gd name="connsiteX4" fmla="*/ 1285875 w 2571750"/>
                  <a:gd name="connsiteY4" fmla="*/ 2571750 h 2571750"/>
                  <a:gd name="connsiteX5" fmla="*/ 1285875 w 2571750"/>
                  <a:gd name="connsiteY5" fmla="*/ 285750 h 2571750"/>
                  <a:gd name="connsiteX6" fmla="*/ 285750 w 2571750"/>
                  <a:gd name="connsiteY6" fmla="*/ 1285875 h 2571750"/>
                  <a:gd name="connsiteX7" fmla="*/ 1285875 w 2571750"/>
                  <a:gd name="connsiteY7" fmla="*/ 2286000 h 2571750"/>
                  <a:gd name="connsiteX8" fmla="*/ 2286000 w 2571750"/>
                  <a:gd name="connsiteY8" fmla="*/ 1285875 h 2571750"/>
                  <a:gd name="connsiteX9" fmla="*/ 1285875 w 2571750"/>
                  <a:gd name="connsiteY9" fmla="*/ 285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0" h="2571750">
                    <a:moveTo>
                      <a:pt x="1285875" y="2571750"/>
                    </a:moveTo>
                    <a:cubicBezTo>
                      <a:pt x="576844" y="2571750"/>
                      <a:pt x="0" y="1994906"/>
                      <a:pt x="0" y="1285875"/>
                    </a:cubicBezTo>
                    <a:cubicBezTo>
                      <a:pt x="0" y="576844"/>
                      <a:pt x="576844" y="0"/>
                      <a:pt x="1285875" y="0"/>
                    </a:cubicBezTo>
                    <a:cubicBezTo>
                      <a:pt x="1994906" y="0"/>
                      <a:pt x="2571750" y="576844"/>
                      <a:pt x="2571750" y="1285875"/>
                    </a:cubicBezTo>
                    <a:cubicBezTo>
                      <a:pt x="2571750" y="1994906"/>
                      <a:pt x="1994906" y="2571750"/>
                      <a:pt x="1285875" y="2571750"/>
                    </a:cubicBezTo>
                    <a:close/>
                    <a:moveTo>
                      <a:pt x="1285875" y="285750"/>
                    </a:moveTo>
                    <a:cubicBezTo>
                      <a:pt x="734406" y="285750"/>
                      <a:pt x="285750" y="734397"/>
                      <a:pt x="285750" y="1285875"/>
                    </a:cubicBezTo>
                    <a:cubicBezTo>
                      <a:pt x="285750" y="1837353"/>
                      <a:pt x="734406" y="2286000"/>
                      <a:pt x="1285875" y="2286000"/>
                    </a:cubicBezTo>
                    <a:cubicBezTo>
                      <a:pt x="1837344" y="2286000"/>
                      <a:pt x="2286000" y="1837353"/>
                      <a:pt x="2286000" y="1285875"/>
                    </a:cubicBezTo>
                    <a:cubicBezTo>
                      <a:pt x="2286000" y="734397"/>
                      <a:pt x="1837344" y="285750"/>
                      <a:pt x="1285875" y="285750"/>
                    </a:cubicBez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6" name="Freeform: Shape 62"/>
              <p:cNvSpPr/>
              <p:nvPr/>
            </p:nvSpPr>
            <p:spPr>
              <a:xfrm>
                <a:off x="6817173" y="779139"/>
                <a:ext cx="1285875" cy="2571750"/>
              </a:xfrm>
              <a:custGeom>
                <a:avLst/>
                <a:gdLst>
                  <a:gd name="connsiteX0" fmla="*/ 1000125 w 1285875"/>
                  <a:gd name="connsiteY0" fmla="*/ 1285875 h 2571750"/>
                  <a:gd name="connsiteX1" fmla="*/ 0 w 1285875"/>
                  <a:gd name="connsiteY1" fmla="*/ 2286000 h 2571750"/>
                  <a:gd name="connsiteX2" fmla="*/ 0 w 1285875"/>
                  <a:gd name="connsiteY2" fmla="*/ 2571750 h 2571750"/>
                  <a:gd name="connsiteX3" fmla="*/ 1285875 w 1285875"/>
                  <a:gd name="connsiteY3" fmla="*/ 1285875 h 2571750"/>
                  <a:gd name="connsiteX4" fmla="*/ 0 w 1285875"/>
                  <a:gd name="connsiteY4" fmla="*/ 0 h 2571750"/>
                  <a:gd name="connsiteX5" fmla="*/ 0 w 1285875"/>
                  <a:gd name="connsiteY5" fmla="*/ 285750 h 2571750"/>
                  <a:gd name="connsiteX6" fmla="*/ 1000125 w 1285875"/>
                  <a:gd name="connsiteY6" fmla="*/ 1285875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2571750">
                    <a:moveTo>
                      <a:pt x="1000125" y="1285875"/>
                    </a:moveTo>
                    <a:cubicBezTo>
                      <a:pt x="1000125" y="1837353"/>
                      <a:pt x="551469" y="2286000"/>
                      <a:pt x="0" y="2286000"/>
                    </a:cubicBezTo>
                    <a:lnTo>
                      <a:pt x="0" y="2571750"/>
                    </a:lnTo>
                    <a:cubicBezTo>
                      <a:pt x="709031" y="2571750"/>
                      <a:pt x="1285875" y="1994906"/>
                      <a:pt x="1285875" y="1285875"/>
                    </a:cubicBezTo>
                    <a:cubicBezTo>
                      <a:pt x="1285875" y="576844"/>
                      <a:pt x="709031" y="0"/>
                      <a:pt x="0" y="0"/>
                    </a:cubicBezTo>
                    <a:lnTo>
                      <a:pt x="0" y="285750"/>
                    </a:lnTo>
                    <a:cubicBezTo>
                      <a:pt x="551469" y="285750"/>
                      <a:pt x="1000125" y="734397"/>
                      <a:pt x="1000125" y="1285875"/>
                    </a:cubicBez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107" name="Freeform: Shape 63"/>
              <p:cNvSpPr/>
              <p:nvPr/>
            </p:nvSpPr>
            <p:spPr>
              <a:xfrm>
                <a:off x="6073385" y="1255379"/>
                <a:ext cx="1487574" cy="1428759"/>
              </a:xfrm>
              <a:custGeom>
                <a:avLst/>
                <a:gdLst>
                  <a:gd name="connsiteX0" fmla="*/ 1115158 w 1487574"/>
                  <a:gd name="connsiteY0" fmla="*/ 1428760 h 1428759"/>
                  <a:gd name="connsiteX1" fmla="*/ 1048692 w 1487574"/>
                  <a:gd name="connsiteY1" fmla="*/ 1412348 h 1428759"/>
                  <a:gd name="connsiteX2" fmla="*/ 743787 w 1487574"/>
                  <a:gd name="connsiteY2" fmla="*/ 1252052 h 1428759"/>
                  <a:gd name="connsiteX3" fmla="*/ 438892 w 1487574"/>
                  <a:gd name="connsiteY3" fmla="*/ 1412348 h 1428759"/>
                  <a:gd name="connsiteX4" fmla="*/ 288425 w 1487574"/>
                  <a:gd name="connsiteY4" fmla="*/ 1401471 h 1428759"/>
                  <a:gd name="connsiteX5" fmla="*/ 231590 w 1487574"/>
                  <a:gd name="connsiteY5" fmla="*/ 1261729 h 1428759"/>
                  <a:gd name="connsiteX6" fmla="*/ 289816 w 1487574"/>
                  <a:gd name="connsiteY6" fmla="*/ 922211 h 1428759"/>
                  <a:gd name="connsiteX7" fmla="*/ 43147 w 1487574"/>
                  <a:gd name="connsiteY7" fmla="*/ 681771 h 1428759"/>
                  <a:gd name="connsiteX8" fmla="*/ 7000 w 1487574"/>
                  <a:gd name="connsiteY8" fmla="*/ 535305 h 1428759"/>
                  <a:gd name="connsiteX9" fmla="*/ 122338 w 1487574"/>
                  <a:gd name="connsiteY9" fmla="*/ 438074 h 1428759"/>
                  <a:gd name="connsiteX10" fmla="*/ 463219 w 1487574"/>
                  <a:gd name="connsiteY10" fmla="*/ 388544 h 1428759"/>
                  <a:gd name="connsiteX11" fmla="*/ 615666 w 1487574"/>
                  <a:gd name="connsiteY11" fmla="*/ 79639 h 1428759"/>
                  <a:gd name="connsiteX12" fmla="*/ 743787 w 1487574"/>
                  <a:gd name="connsiteY12" fmla="*/ 0 h 1428759"/>
                  <a:gd name="connsiteX13" fmla="*/ 871908 w 1487574"/>
                  <a:gd name="connsiteY13" fmla="*/ 79639 h 1428759"/>
                  <a:gd name="connsiteX14" fmla="*/ 1024355 w 1487574"/>
                  <a:gd name="connsiteY14" fmla="*/ 388544 h 1428759"/>
                  <a:gd name="connsiteX15" fmla="*/ 1365236 w 1487574"/>
                  <a:gd name="connsiteY15" fmla="*/ 438074 h 1428759"/>
                  <a:gd name="connsiteX16" fmla="*/ 1480574 w 1487574"/>
                  <a:gd name="connsiteY16" fmla="*/ 535305 h 1428759"/>
                  <a:gd name="connsiteX17" fmla="*/ 1444427 w 1487574"/>
                  <a:gd name="connsiteY17" fmla="*/ 681771 h 1428759"/>
                  <a:gd name="connsiteX18" fmla="*/ 1197758 w 1487574"/>
                  <a:gd name="connsiteY18" fmla="*/ 922211 h 1428759"/>
                  <a:gd name="connsiteX19" fmla="*/ 1255984 w 1487574"/>
                  <a:gd name="connsiteY19" fmla="*/ 1261729 h 1428759"/>
                  <a:gd name="connsiteX20" fmla="*/ 1199149 w 1487574"/>
                  <a:gd name="connsiteY20" fmla="*/ 1401471 h 1428759"/>
                  <a:gd name="connsiteX21" fmla="*/ 1115158 w 1487574"/>
                  <a:gd name="connsiteY21" fmla="*/ 1428760 h 14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7574" h="1428759">
                    <a:moveTo>
                      <a:pt x="1115158" y="1428760"/>
                    </a:moveTo>
                    <a:cubicBezTo>
                      <a:pt x="1092412" y="1428760"/>
                      <a:pt x="1069590" y="1423340"/>
                      <a:pt x="1048692" y="1412348"/>
                    </a:cubicBezTo>
                    <a:lnTo>
                      <a:pt x="743787" y="1252052"/>
                    </a:lnTo>
                    <a:lnTo>
                      <a:pt x="438892" y="1412348"/>
                    </a:lnTo>
                    <a:cubicBezTo>
                      <a:pt x="390753" y="1437637"/>
                      <a:pt x="332431" y="1433436"/>
                      <a:pt x="288425" y="1401471"/>
                    </a:cubicBezTo>
                    <a:cubicBezTo>
                      <a:pt x="244430" y="1369505"/>
                      <a:pt x="222389" y="1315326"/>
                      <a:pt x="231590" y="1261729"/>
                    </a:cubicBezTo>
                    <a:lnTo>
                      <a:pt x="289816" y="922211"/>
                    </a:lnTo>
                    <a:lnTo>
                      <a:pt x="43147" y="681771"/>
                    </a:lnTo>
                    <a:cubicBezTo>
                      <a:pt x="4209" y="643814"/>
                      <a:pt x="-9812" y="587035"/>
                      <a:pt x="7000" y="535305"/>
                    </a:cubicBezTo>
                    <a:cubicBezTo>
                      <a:pt x="23802" y="483584"/>
                      <a:pt x="68522" y="445884"/>
                      <a:pt x="122338" y="438074"/>
                    </a:cubicBezTo>
                    <a:lnTo>
                      <a:pt x="463219" y="388544"/>
                    </a:lnTo>
                    <a:lnTo>
                      <a:pt x="615666" y="79639"/>
                    </a:lnTo>
                    <a:cubicBezTo>
                      <a:pt x="639736" y="30871"/>
                      <a:pt x="689409" y="0"/>
                      <a:pt x="743787" y="0"/>
                    </a:cubicBezTo>
                    <a:cubicBezTo>
                      <a:pt x="798175" y="0"/>
                      <a:pt x="847838" y="30871"/>
                      <a:pt x="871908" y="79639"/>
                    </a:cubicBezTo>
                    <a:lnTo>
                      <a:pt x="1024355" y="388544"/>
                    </a:lnTo>
                    <a:lnTo>
                      <a:pt x="1365236" y="438074"/>
                    </a:lnTo>
                    <a:cubicBezTo>
                      <a:pt x="1419053" y="445884"/>
                      <a:pt x="1463772" y="483584"/>
                      <a:pt x="1480574" y="535305"/>
                    </a:cubicBezTo>
                    <a:cubicBezTo>
                      <a:pt x="1497386" y="587035"/>
                      <a:pt x="1483365" y="643814"/>
                      <a:pt x="1444427" y="681771"/>
                    </a:cubicBezTo>
                    <a:lnTo>
                      <a:pt x="1197758" y="922211"/>
                    </a:lnTo>
                    <a:lnTo>
                      <a:pt x="1255984" y="1261729"/>
                    </a:lnTo>
                    <a:cubicBezTo>
                      <a:pt x="1265176" y="1315326"/>
                      <a:pt x="1243145" y="1369495"/>
                      <a:pt x="1199149" y="1401471"/>
                    </a:cubicBezTo>
                    <a:cubicBezTo>
                      <a:pt x="1174260" y="1419558"/>
                      <a:pt x="1144780" y="1428760"/>
                      <a:pt x="1115158" y="1428760"/>
                    </a:cubicBez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grpSp>
        <p:sp>
          <p:nvSpPr>
            <p:cNvPr id="99" name="Freeform: Shape 55"/>
            <p:cNvSpPr/>
            <p:nvPr/>
          </p:nvSpPr>
          <p:spPr>
            <a:xfrm>
              <a:off x="6817173" y="1255389"/>
              <a:ext cx="743777" cy="1428750"/>
            </a:xfrm>
            <a:custGeom>
              <a:avLst/>
              <a:gdLst>
                <a:gd name="connsiteX0" fmla="*/ 304895 w 743777"/>
                <a:gd name="connsiteY0" fmla="*/ 1412339 h 1428750"/>
                <a:gd name="connsiteX1" fmla="*/ 371361 w 743777"/>
                <a:gd name="connsiteY1" fmla="*/ 1428750 h 1428750"/>
                <a:gd name="connsiteX2" fmla="*/ 455352 w 743777"/>
                <a:gd name="connsiteY2" fmla="*/ 1401470 h 1428750"/>
                <a:gd name="connsiteX3" fmla="*/ 512188 w 743777"/>
                <a:gd name="connsiteY3" fmla="*/ 1261729 h 1428750"/>
                <a:gd name="connsiteX4" fmla="*/ 453962 w 743777"/>
                <a:gd name="connsiteY4" fmla="*/ 922211 h 1428750"/>
                <a:gd name="connsiteX5" fmla="*/ 700631 w 743777"/>
                <a:gd name="connsiteY5" fmla="*/ 681771 h 1428750"/>
                <a:gd name="connsiteX6" fmla="*/ 736778 w 743777"/>
                <a:gd name="connsiteY6" fmla="*/ 535305 h 1428750"/>
                <a:gd name="connsiteX7" fmla="*/ 621440 w 743777"/>
                <a:gd name="connsiteY7" fmla="*/ 438074 h 1428750"/>
                <a:gd name="connsiteX8" fmla="*/ 280559 w 743777"/>
                <a:gd name="connsiteY8" fmla="*/ 388544 h 1428750"/>
                <a:gd name="connsiteX9" fmla="*/ 128111 w 743777"/>
                <a:gd name="connsiteY9" fmla="*/ 79639 h 1428750"/>
                <a:gd name="connsiteX10" fmla="*/ 0 w 743777"/>
                <a:gd name="connsiteY10" fmla="*/ 0 h 1428750"/>
                <a:gd name="connsiteX11" fmla="*/ 0 w 743777"/>
                <a:gd name="connsiteY11" fmla="*/ 1252042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777" h="1428750">
                  <a:moveTo>
                    <a:pt x="304895" y="1412339"/>
                  </a:moveTo>
                  <a:cubicBezTo>
                    <a:pt x="325803" y="1423321"/>
                    <a:pt x="348625" y="1428750"/>
                    <a:pt x="371361" y="1428750"/>
                  </a:cubicBezTo>
                  <a:cubicBezTo>
                    <a:pt x="400983" y="1428750"/>
                    <a:pt x="430463" y="1419549"/>
                    <a:pt x="455352" y="1401470"/>
                  </a:cubicBezTo>
                  <a:cubicBezTo>
                    <a:pt x="499348" y="1369505"/>
                    <a:pt x="521389" y="1315326"/>
                    <a:pt x="512188" y="1261729"/>
                  </a:cubicBezTo>
                  <a:lnTo>
                    <a:pt x="453962" y="922211"/>
                  </a:lnTo>
                  <a:lnTo>
                    <a:pt x="700631" y="681771"/>
                  </a:lnTo>
                  <a:cubicBezTo>
                    <a:pt x="739569" y="643814"/>
                    <a:pt x="753589" y="587035"/>
                    <a:pt x="736778" y="535305"/>
                  </a:cubicBezTo>
                  <a:cubicBezTo>
                    <a:pt x="719976" y="483584"/>
                    <a:pt x="675265" y="445884"/>
                    <a:pt x="621440" y="438074"/>
                  </a:cubicBezTo>
                  <a:lnTo>
                    <a:pt x="280559" y="388544"/>
                  </a:lnTo>
                  <a:lnTo>
                    <a:pt x="128111" y="79639"/>
                  </a:lnTo>
                  <a:cubicBezTo>
                    <a:pt x="104051" y="30871"/>
                    <a:pt x="54388" y="0"/>
                    <a:pt x="0" y="0"/>
                  </a:cubicBezTo>
                  <a:lnTo>
                    <a:pt x="0" y="1252042"/>
                  </a:ln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grpSp>
      <p:pic>
        <p:nvPicPr>
          <p:cNvPr id="110" name="Thumb"/>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54628" b="80068"/>
          <a:stretch>
            <a:fillRect/>
          </a:stretch>
        </p:blipFill>
        <p:spPr>
          <a:xfrm>
            <a:off x="5038136" y="1708388"/>
            <a:ext cx="1382950" cy="309466"/>
          </a:xfrm>
          <a:custGeom>
            <a:avLst/>
            <a:gdLst>
              <a:gd name="connsiteX0" fmla="*/ 0 w 1382950"/>
              <a:gd name="connsiteY0" fmla="*/ 0 h 309466"/>
              <a:gd name="connsiteX1" fmla="*/ 1382950 w 1382950"/>
              <a:gd name="connsiteY1" fmla="*/ 0 h 309466"/>
              <a:gd name="connsiteX2" fmla="*/ 1382950 w 1382950"/>
              <a:gd name="connsiteY2" fmla="*/ 309466 h 309466"/>
              <a:gd name="connsiteX3" fmla="*/ 0 w 1382950"/>
              <a:gd name="connsiteY3" fmla="*/ 309466 h 309466"/>
              <a:gd name="connsiteX4" fmla="*/ 0 w 1382950"/>
              <a:gd name="connsiteY4" fmla="*/ 0 h 30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950" h="309466">
                <a:moveTo>
                  <a:pt x="0" y="0"/>
                </a:moveTo>
                <a:lnTo>
                  <a:pt x="1382950" y="0"/>
                </a:lnTo>
                <a:lnTo>
                  <a:pt x="1382950" y="309466"/>
                </a:lnTo>
                <a:lnTo>
                  <a:pt x="0" y="309466"/>
                </a:lnTo>
                <a:lnTo>
                  <a:pt x="0" y="0"/>
                </a:lnTo>
                <a:close/>
              </a:path>
            </a:pathLst>
          </a:custGeom>
        </p:spPr>
      </p:pic>
      <p:pic>
        <p:nvPicPr>
          <p:cNvPr id="7" name="Hình ảnh 6"/>
          <p:cNvPicPr>
            <a:picLocks noChangeAspect="1"/>
          </p:cNvPicPr>
          <p:nvPr/>
        </p:nvPicPr>
        <p:blipFill rotWithShape="1">
          <a:blip r:embed="rId6"/>
          <a:srcRect r="96714"/>
          <a:stretch>
            <a:fillRect/>
          </a:stretch>
        </p:blipFill>
        <p:spPr>
          <a:xfrm>
            <a:off x="0" y="0"/>
            <a:ext cx="400633" cy="6858000"/>
          </a:xfrm>
          <a:prstGeom prst="rect">
            <a:avLst/>
          </a:prstGeom>
        </p:spPr>
      </p:pic>
      <p:sp>
        <p:nvSpPr>
          <p:cNvPr id="113" name="Lesson is complete...(text)"/>
          <p:cNvSpPr txBox="1"/>
          <p:nvPr/>
        </p:nvSpPr>
        <p:spPr>
          <a:xfrm>
            <a:off x="3352800" y="4160097"/>
            <a:ext cx="5957570" cy="1561253"/>
          </a:xfrm>
          <a:prstGeom prst="rect">
            <a:avLst/>
          </a:prstGeom>
          <a:noFill/>
        </p:spPr>
        <p:txBody>
          <a:bodyPr wrap="square" rtlCol="0">
            <a:noAutofit/>
          </a:bodyPr>
          <a:lstStyle/>
          <a:p>
            <a:pPr algn="ctr" defTabSz="304815"/>
            <a:r>
              <a:rPr lang="en-PH" sz="2933">
                <a:solidFill>
                  <a:schemeClr val="accent2">
                    <a:lumMod val="50000"/>
                  </a:schemeClr>
                </a:solidFill>
                <a:latin typeface="Times New Roman" panose="02020603050405020304" charset="0"/>
                <a:cs typeface="Times New Roman" panose="02020603050405020304" charset="0"/>
              </a:rPr>
              <a:t>Bạn là nhất bạn là số một</a:t>
            </a:r>
            <a:endParaRPr lang="en-PH" sz="2933" dirty="0">
              <a:solidFill>
                <a:schemeClr val="accent2">
                  <a:lumMod val="50000"/>
                </a:schemeClr>
              </a:solidFill>
              <a:latin typeface="Times New Roman" panose="02020603050405020304" charset="0"/>
              <a:cs typeface="Times New Roman" panose="02020603050405020304" charset="0"/>
            </a:endParaRPr>
          </a:p>
          <a:p>
            <a:pPr algn="ctr" defTabSz="304815"/>
            <a:r>
              <a:rPr lang="en-PH" sz="2933">
                <a:solidFill>
                  <a:prstClr val="black">
                    <a:lumMod val="65000"/>
                    <a:lumOff val="35000"/>
                  </a:prstClr>
                </a:solidFill>
                <a:latin typeface="Times New Roman" panose="02020603050405020304" charset="0"/>
                <a:cs typeface="Times New Roman" panose="02020603050405020304" charset="0"/>
              </a:rPr>
              <a:t>Bạn đã hoàn thành tốt câu hỏi của m</a:t>
            </a:r>
            <a:r>
              <a:rPr lang="en-US" altLang="en-PH" sz="2933">
                <a:solidFill>
                  <a:prstClr val="black">
                    <a:lumMod val="65000"/>
                    <a:lumOff val="35000"/>
                  </a:prstClr>
                </a:solidFill>
                <a:latin typeface="Times New Roman" panose="02020603050405020304" charset="0"/>
                <a:cs typeface="Times New Roman" panose="02020603050405020304" charset="0"/>
              </a:rPr>
              <a:t>ình và được cộng 1 điểm</a:t>
            </a:r>
            <a:endParaRPr lang="en-US" altLang="en-PH" sz="2933" dirty="0">
              <a:solidFill>
                <a:prstClr val="black">
                  <a:lumMod val="65000"/>
                  <a:lumOff val="35000"/>
                </a:prstClr>
              </a:solidFill>
              <a:latin typeface="Times New Roman" panose="02020603050405020304" charset="0"/>
              <a:cs typeface="Times New Roman" panose="02020603050405020304" charset="0"/>
            </a:endParaRPr>
          </a:p>
        </p:txBody>
      </p:sp>
      <p:sp>
        <p:nvSpPr>
          <p:cNvPr id="10" name="Rectangle: Rounded Corners 9">
            <a:hlinkClick r:id="rId7" action="ppaction://hlinksldjump"/>
          </p:cNvPr>
          <p:cNvSpPr/>
          <p:nvPr/>
        </p:nvSpPr>
        <p:spPr>
          <a:xfrm>
            <a:off x="9296485" y="5562636"/>
            <a:ext cx="1838227" cy="62216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cs typeface="Arial" panose="020B0604020202020204" pitchFamily="34" charset="0"/>
              </a:rPr>
              <a:t>Tiếp theo</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additive="base">
                                        <p:cTn id="7" dur="1000" fill="hold"/>
                                        <p:tgtEl>
                                          <p:spTgt spid="97"/>
                                        </p:tgtEl>
                                        <p:attrNameLst>
                                          <p:attrName>ppt_x</p:attrName>
                                        </p:attrNameLst>
                                      </p:cBhvr>
                                      <p:tavLst>
                                        <p:tav tm="0">
                                          <p:val>
                                            <p:strVal val="0-#ppt_w/2"/>
                                          </p:val>
                                        </p:tav>
                                        <p:tav tm="100000">
                                          <p:val>
                                            <p:strVal val="#ppt_x"/>
                                          </p:val>
                                        </p:tav>
                                      </p:tavLst>
                                    </p:anim>
                                    <p:anim calcmode="lin" valueType="num">
                                      <p:cBhvr additive="base">
                                        <p:cTn id="8" dur="1000" fill="hold"/>
                                        <p:tgtEl>
                                          <p:spTgt spid="97"/>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86"/>
                                        </p:tgtEl>
                                        <p:attrNameLst>
                                          <p:attrName>style.visibility</p:attrName>
                                        </p:attrNameLst>
                                      </p:cBhvr>
                                      <p:to>
                                        <p:strVal val="visible"/>
                                      </p:to>
                                    </p:set>
                                    <p:anim calcmode="lin" valueType="num">
                                      <p:cBhvr additive="base">
                                        <p:cTn id="11" dur="1000" fill="hold"/>
                                        <p:tgtEl>
                                          <p:spTgt spid="86"/>
                                        </p:tgtEl>
                                        <p:attrNameLst>
                                          <p:attrName>ppt_x</p:attrName>
                                        </p:attrNameLst>
                                      </p:cBhvr>
                                      <p:tavLst>
                                        <p:tav tm="0">
                                          <p:val>
                                            <p:strVal val="0-#ppt_w/2"/>
                                          </p:val>
                                        </p:tav>
                                        <p:tav tm="100000">
                                          <p:val>
                                            <p:strVal val="#ppt_x"/>
                                          </p:val>
                                        </p:tav>
                                      </p:tavLst>
                                    </p:anim>
                                    <p:anim calcmode="lin" valueType="num">
                                      <p:cBhvr additive="base">
                                        <p:cTn id="12" dur="1000" fill="hold"/>
                                        <p:tgtEl>
                                          <p:spTgt spid="86"/>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110"/>
                                        </p:tgtEl>
                                        <p:attrNameLst>
                                          <p:attrName>style.visibility</p:attrName>
                                        </p:attrNameLst>
                                      </p:cBhvr>
                                      <p:to>
                                        <p:strVal val="visible"/>
                                      </p:to>
                                    </p:set>
                                    <p:anim calcmode="lin" valueType="num">
                                      <p:cBhvr additive="base">
                                        <p:cTn id="15" dur="1000" fill="hold"/>
                                        <p:tgtEl>
                                          <p:spTgt spid="110"/>
                                        </p:tgtEl>
                                        <p:attrNameLst>
                                          <p:attrName>ppt_x</p:attrName>
                                        </p:attrNameLst>
                                      </p:cBhvr>
                                      <p:tavLst>
                                        <p:tav tm="0">
                                          <p:val>
                                            <p:strVal val="0-#ppt_w/2"/>
                                          </p:val>
                                        </p:tav>
                                        <p:tav tm="100000">
                                          <p:val>
                                            <p:strVal val="#ppt_x"/>
                                          </p:val>
                                        </p:tav>
                                      </p:tavLst>
                                    </p:anim>
                                    <p:anim calcmode="lin" valueType="num">
                                      <p:cBhvr additive="base">
                                        <p:cTn id="16" dur="1000" fill="hold"/>
                                        <p:tgtEl>
                                          <p:spTgt spid="110"/>
                                        </p:tgtEl>
                                        <p:attrNameLst>
                                          <p:attrName>ppt_y</p:attrName>
                                        </p:attrNameLst>
                                      </p:cBhvr>
                                      <p:tavLst>
                                        <p:tav tm="0">
                                          <p:val>
                                            <p:strVal val="#ppt_y"/>
                                          </p:val>
                                        </p:tav>
                                        <p:tav tm="100000">
                                          <p:val>
                                            <p:strVal val="#ppt_y"/>
                                          </p:val>
                                        </p:tav>
                                      </p:tavLst>
                                    </p:anim>
                                  </p:childTnLst>
                                </p:cTn>
                              </p:par>
                              <p:par>
                                <p:cTn id="17" presetID="2" presetClass="exit" presetSubtype="8" accel="50000" decel="50000" fill="hold" nodeType="withEffect">
                                  <p:stCondLst>
                                    <p:cond delay="1000"/>
                                  </p:stCondLst>
                                  <p:childTnLst>
                                    <p:anim calcmode="lin" valueType="num">
                                      <p:cBhvr additive="base">
                                        <p:cTn id="18" dur="1000"/>
                                        <p:tgtEl>
                                          <p:spTgt spid="86"/>
                                        </p:tgtEl>
                                        <p:attrNameLst>
                                          <p:attrName>ppt_x</p:attrName>
                                        </p:attrNameLst>
                                      </p:cBhvr>
                                      <p:tavLst>
                                        <p:tav tm="0">
                                          <p:val>
                                            <p:strVal val="ppt_x"/>
                                          </p:val>
                                        </p:tav>
                                        <p:tav tm="100000">
                                          <p:val>
                                            <p:strVal val="0-ppt_w/2"/>
                                          </p:val>
                                        </p:tav>
                                      </p:tavLst>
                                    </p:anim>
                                    <p:anim calcmode="lin" valueType="num">
                                      <p:cBhvr additive="base">
                                        <p:cTn id="19" dur="1000"/>
                                        <p:tgtEl>
                                          <p:spTgt spid="86"/>
                                        </p:tgtEl>
                                        <p:attrNameLst>
                                          <p:attrName>ppt_y</p:attrName>
                                        </p:attrNameLst>
                                      </p:cBhvr>
                                      <p:tavLst>
                                        <p:tav tm="0">
                                          <p:val>
                                            <p:strVal val="ppt_y"/>
                                          </p:val>
                                        </p:tav>
                                        <p:tav tm="100000">
                                          <p:val>
                                            <p:strVal val="ppt_y"/>
                                          </p:val>
                                        </p:tav>
                                      </p:tavLst>
                                    </p:anim>
                                    <p:set>
                                      <p:cBhvr>
                                        <p:cTn id="20" dur="1" fill="hold">
                                          <p:stCondLst>
                                            <p:cond delay="999"/>
                                          </p:stCondLst>
                                        </p:cTn>
                                        <p:tgtEl>
                                          <p:spTgt spid="86"/>
                                        </p:tgtEl>
                                        <p:attrNameLst>
                                          <p:attrName>style.visibility</p:attrName>
                                        </p:attrNameLst>
                                      </p:cBhvr>
                                      <p:to>
                                        <p:strVal val="hidden"/>
                                      </p:to>
                                    </p:set>
                                  </p:childTnLst>
                                </p:cTn>
                              </p:par>
                              <p:par>
                                <p:cTn id="21" presetID="2" presetClass="exit" presetSubtype="8" accel="50000" decel="50000" fill="hold" nodeType="withEffect">
                                  <p:stCondLst>
                                    <p:cond delay="1000"/>
                                  </p:stCondLst>
                                  <p:childTnLst>
                                    <p:anim calcmode="lin" valueType="num">
                                      <p:cBhvr additive="base">
                                        <p:cTn id="22" dur="1000"/>
                                        <p:tgtEl>
                                          <p:spTgt spid="110"/>
                                        </p:tgtEl>
                                        <p:attrNameLst>
                                          <p:attrName>ppt_x</p:attrName>
                                        </p:attrNameLst>
                                      </p:cBhvr>
                                      <p:tavLst>
                                        <p:tav tm="0">
                                          <p:val>
                                            <p:strVal val="ppt_x"/>
                                          </p:val>
                                        </p:tav>
                                        <p:tav tm="100000">
                                          <p:val>
                                            <p:strVal val="0-ppt_w/2"/>
                                          </p:val>
                                        </p:tav>
                                      </p:tavLst>
                                    </p:anim>
                                    <p:anim calcmode="lin" valueType="num">
                                      <p:cBhvr additive="base">
                                        <p:cTn id="23" dur="1000"/>
                                        <p:tgtEl>
                                          <p:spTgt spid="110"/>
                                        </p:tgtEl>
                                        <p:attrNameLst>
                                          <p:attrName>ppt_y</p:attrName>
                                        </p:attrNameLst>
                                      </p:cBhvr>
                                      <p:tavLst>
                                        <p:tav tm="0">
                                          <p:val>
                                            <p:strVal val="ppt_y"/>
                                          </p:val>
                                        </p:tav>
                                        <p:tav tm="100000">
                                          <p:val>
                                            <p:strVal val="ppt_y"/>
                                          </p:val>
                                        </p:tav>
                                      </p:tavLst>
                                    </p:anim>
                                    <p:set>
                                      <p:cBhvr>
                                        <p:cTn id="24" dur="1" fill="hold">
                                          <p:stCondLst>
                                            <p:cond delay="999"/>
                                          </p:stCondLst>
                                        </p:cTn>
                                        <p:tgtEl>
                                          <p:spTgt spid="110"/>
                                        </p:tgtEl>
                                        <p:attrNameLst>
                                          <p:attrName>style.visibility</p:attrName>
                                        </p:attrNameLst>
                                      </p:cBhvr>
                                      <p:to>
                                        <p:strVal val="hidden"/>
                                      </p:to>
                                    </p:set>
                                  </p:childTnLst>
                                </p:cTn>
                              </p:par>
                              <p:par>
                                <p:cTn id="25" presetID="10" presetClass="entr" presetSubtype="0" fill="hold" grpId="0" nodeType="withEffect">
                                  <p:stCondLst>
                                    <p:cond delay="1000"/>
                                  </p:stCondLst>
                                  <p:childTnLst>
                                    <p:set>
                                      <p:cBhvr>
                                        <p:cTn id="26" dur="1" fill="hold">
                                          <p:stCondLst>
                                            <p:cond delay="0"/>
                                          </p:stCondLst>
                                        </p:cTn>
                                        <p:tgtEl>
                                          <p:spTgt spid="113"/>
                                        </p:tgtEl>
                                        <p:attrNameLst>
                                          <p:attrName>style.visibility</p:attrName>
                                        </p:attrNameLst>
                                      </p:cBhvr>
                                      <p:to>
                                        <p:strVal val="visible"/>
                                      </p:to>
                                    </p:set>
                                    <p:animEffect transition="in" filter="fade">
                                      <p:cBhvr>
                                        <p:cTn id="27" dur="500"/>
                                        <p:tgtEl>
                                          <p:spTgt spid="113"/>
                                        </p:tgtEl>
                                      </p:cBhvr>
                                    </p:animEffect>
                                  </p:childTnLst>
                                </p:cTn>
                              </p:par>
                              <p:par>
                                <p:cTn id="28" presetID="6" presetClass="emph" presetSubtype="0" repeatCount="indefinite" autoRev="1" fill="hold" grpId="0" nodeType="withEffect">
                                  <p:stCondLst>
                                    <p:cond delay="0"/>
                                  </p:stCondLst>
                                  <p:childTnLst>
                                    <p:animScale>
                                      <p:cBhvr>
                                        <p:cTn id="29" dur="1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 grpId="0"/>
      <p:bldP spid="10"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863600 h 5143500"/>
              <a:gd name="connsiteX3" fmla="*/ 8985114 w 9144000"/>
              <a:gd name="connsiteY3" fmla="*/ 863600 h 5143500"/>
              <a:gd name="connsiteX4" fmla="*/ 8985114 w 9144000"/>
              <a:gd name="connsiteY4" fmla="*/ 4300975 h 5143500"/>
              <a:gd name="connsiteX5" fmla="*/ 9144000 w 9144000"/>
              <a:gd name="connsiteY5" fmla="*/ 4300975 h 5143500"/>
              <a:gd name="connsiteX6" fmla="*/ 9144000 w 9144000"/>
              <a:gd name="connsiteY6" fmla="*/ 5143500 h 5143500"/>
              <a:gd name="connsiteX7" fmla="*/ 0 w 9144000"/>
              <a:gd name="connsiteY7" fmla="*/ 5143500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863600"/>
                </a:lnTo>
                <a:lnTo>
                  <a:pt x="8985114" y="863600"/>
                </a:lnTo>
                <a:lnTo>
                  <a:pt x="8985114" y="4300975"/>
                </a:lnTo>
                <a:lnTo>
                  <a:pt x="9144000" y="4300975"/>
                </a:lnTo>
                <a:lnTo>
                  <a:pt x="9144000" y="5143500"/>
                </a:lnTo>
                <a:lnTo>
                  <a:pt x="0" y="5143500"/>
                </a:lnTo>
                <a:lnTo>
                  <a:pt x="0" y="0"/>
                </a:lnTo>
                <a:close/>
              </a:path>
            </a:pathLst>
          </a:custGeom>
        </p:spPr>
      </p:pic>
      <p:sp>
        <p:nvSpPr>
          <p:cNvPr id="40" name="White background"/>
          <p:cNvSpPr/>
          <p:nvPr/>
        </p:nvSpPr>
        <p:spPr>
          <a:xfrm>
            <a:off x="211848" y="244982"/>
            <a:ext cx="11768304" cy="6368041"/>
          </a:xfrm>
          <a:prstGeom prst="roundRect">
            <a:avLst>
              <a:gd name="adj" fmla="val 44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a:solidFill>
                <a:prstClr val="white"/>
              </a:solidFill>
              <a:latin typeface="Calibri" panose="020F0502020204030204"/>
            </a:endParaRPr>
          </a:p>
        </p:txBody>
      </p:sp>
      <p:sp>
        <p:nvSpPr>
          <p:cNvPr id="4" name="Topic 1 (Text)"/>
          <p:cNvSpPr txBox="1"/>
          <p:nvPr/>
        </p:nvSpPr>
        <p:spPr>
          <a:xfrm>
            <a:off x="-486024" y="2002668"/>
            <a:ext cx="8696101" cy="830997"/>
          </a:xfrm>
          <a:prstGeom prst="rect">
            <a:avLst/>
          </a:prstGeom>
          <a:noFill/>
        </p:spPr>
        <p:txBody>
          <a:bodyPr wrap="square" rtlCol="0">
            <a:spAutoFit/>
          </a:bodyPr>
          <a:lstStyle/>
          <a:p>
            <a:pPr algn="ctr" defTabSz="406420"/>
            <a:r>
              <a:rPr lang="en-US" altLang="en-PH" sz="4800" b="1">
                <a:solidFill>
                  <a:schemeClr val="accent6">
                    <a:lumMod val="50000"/>
                  </a:schemeClr>
                </a:solidFill>
                <a:latin typeface="Arial" panose="020B0604020202020204" pitchFamily="34" charset="0"/>
                <a:cs typeface="Arial" panose="020B0604020202020204" pitchFamily="34" charset="0"/>
              </a:rPr>
              <a:t>Câu hỏi</a:t>
            </a:r>
            <a:r>
              <a:rPr lang="en-PH" sz="4800" b="1">
                <a:solidFill>
                  <a:schemeClr val="accent6">
                    <a:lumMod val="50000"/>
                  </a:schemeClr>
                </a:solidFill>
                <a:latin typeface="Arial" panose="020B0604020202020204" pitchFamily="34" charset="0"/>
                <a:cs typeface="Arial" panose="020B0604020202020204" pitchFamily="34" charset="0"/>
              </a:rPr>
              <a:t> 2</a:t>
            </a:r>
          </a:p>
        </p:txBody>
      </p:sp>
      <p:sp>
        <p:nvSpPr>
          <p:cNvPr id="3" name="Rectangle 2"/>
          <p:cNvSpPr/>
          <p:nvPr/>
        </p:nvSpPr>
        <p:spPr>
          <a:xfrm>
            <a:off x="623584" y="3683886"/>
            <a:ext cx="6287073" cy="172177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grpSp>
        <p:nvGrpSpPr>
          <p:cNvPr id="6" name="Hand"/>
          <p:cNvGrpSpPr/>
          <p:nvPr/>
        </p:nvGrpSpPr>
        <p:grpSpPr>
          <a:xfrm flipH="1">
            <a:off x="8964754" y="2571234"/>
            <a:ext cx="7318005" cy="2057399"/>
            <a:chOff x="-515201" y="777412"/>
            <a:chExt cx="5488504" cy="1543049"/>
          </a:xfrm>
        </p:grpSpPr>
        <p:sp>
          <p:nvSpPr>
            <p:cNvPr id="7" name="Rectangle 6"/>
            <p:cNvSpPr/>
            <p:nvPr/>
          </p:nvSpPr>
          <p:spPr>
            <a:xfrm>
              <a:off x="-515201" y="1087848"/>
              <a:ext cx="2450029" cy="1033756"/>
            </a:xfrm>
            <a:prstGeom prst="rect">
              <a:avLst/>
            </a:prstGeom>
            <a:solidFill>
              <a:srgbClr val="FFC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8" name="Rectangle 7"/>
            <p:cNvSpPr/>
            <p:nvPr/>
          </p:nvSpPr>
          <p:spPr>
            <a:xfrm>
              <a:off x="-515201" y="1977864"/>
              <a:ext cx="2452408" cy="143740"/>
            </a:xfrm>
            <a:prstGeom prst="rect">
              <a:avLst/>
            </a:prstGeom>
            <a:solidFill>
              <a:srgbClr val="FF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grpSp>
          <p:nvGrpSpPr>
            <p:cNvPr id="9" name="Graphic 50"/>
            <p:cNvGrpSpPr/>
            <p:nvPr/>
          </p:nvGrpSpPr>
          <p:grpSpPr>
            <a:xfrm>
              <a:off x="1934828" y="777412"/>
              <a:ext cx="3038475" cy="1543049"/>
              <a:chOff x="1934828" y="777412"/>
              <a:chExt cx="3038475" cy="1543049"/>
            </a:xfrm>
          </p:grpSpPr>
          <p:sp>
            <p:nvSpPr>
              <p:cNvPr id="10" name="Freeform: Shape 9"/>
              <p:cNvSpPr/>
              <p:nvPr/>
            </p:nvSpPr>
            <p:spPr>
              <a:xfrm>
                <a:off x="1934828" y="777412"/>
                <a:ext cx="3038475" cy="1543049"/>
              </a:xfrm>
              <a:custGeom>
                <a:avLst/>
                <a:gdLst>
                  <a:gd name="connsiteX0" fmla="*/ 2534285 w 3038475"/>
                  <a:gd name="connsiteY0" fmla="*/ 1389158 h 1543049"/>
                  <a:gd name="connsiteX1" fmla="*/ 2380418 w 3038475"/>
                  <a:gd name="connsiteY1" fmla="*/ 1235339 h 1543049"/>
                  <a:gd name="connsiteX2" fmla="*/ 2741302 w 3038475"/>
                  <a:gd name="connsiteY2" fmla="*/ 1235339 h 1543049"/>
                  <a:gd name="connsiteX3" fmla="*/ 2895169 w 3038475"/>
                  <a:gd name="connsiteY3" fmla="*/ 1081529 h 1543049"/>
                  <a:gd name="connsiteX4" fmla="*/ 2741302 w 3038475"/>
                  <a:gd name="connsiteY4" fmla="*/ 927720 h 1543049"/>
                  <a:gd name="connsiteX5" fmla="*/ 2884405 w 3038475"/>
                  <a:gd name="connsiteY5" fmla="*/ 927720 h 1543049"/>
                  <a:gd name="connsiteX6" fmla="*/ 3038272 w 3038475"/>
                  <a:gd name="connsiteY6" fmla="*/ 773900 h 1543049"/>
                  <a:gd name="connsiteX7" fmla="*/ 2884405 w 3038475"/>
                  <a:gd name="connsiteY7" fmla="*/ 620091 h 1543049"/>
                  <a:gd name="connsiteX8" fmla="*/ 2707402 w 3038475"/>
                  <a:gd name="connsiteY8" fmla="*/ 620091 h 1543049"/>
                  <a:gd name="connsiteX9" fmla="*/ 2860879 w 3038475"/>
                  <a:gd name="connsiteY9" fmla="*/ 466281 h 1543049"/>
                  <a:gd name="connsiteX10" fmla="*/ 2707012 w 3038475"/>
                  <a:gd name="connsiteY10" fmla="*/ 312471 h 1543049"/>
                  <a:gd name="connsiteX11" fmla="*/ 2096145 w 3038475"/>
                  <a:gd name="connsiteY11" fmla="*/ 312471 h 1543049"/>
                  <a:gd name="connsiteX12" fmla="*/ 2252469 w 3038475"/>
                  <a:gd name="connsiteY12" fmla="*/ 156195 h 1543049"/>
                  <a:gd name="connsiteX13" fmla="*/ 2096145 w 3038475"/>
                  <a:gd name="connsiteY13" fmla="*/ -81 h 1543049"/>
                  <a:gd name="connsiteX14" fmla="*/ 1477820 w 3038475"/>
                  <a:gd name="connsiteY14" fmla="*/ -81 h 1543049"/>
                  <a:gd name="connsiteX15" fmla="*/ 1286663 w 3038475"/>
                  <a:gd name="connsiteY15" fmla="*/ 64449 h 1543049"/>
                  <a:gd name="connsiteX16" fmla="*/ 1045909 w 3038475"/>
                  <a:gd name="connsiteY16" fmla="*/ 247930 h 1543049"/>
                  <a:gd name="connsiteX17" fmla="*/ 854752 w 3038475"/>
                  <a:gd name="connsiteY17" fmla="*/ 312462 h 1543049"/>
                  <a:gd name="connsiteX18" fmla="*/ 726926 w 3038475"/>
                  <a:gd name="connsiteY18" fmla="*/ 312462 h 1543049"/>
                  <a:gd name="connsiteX19" fmla="*/ 557933 w 3038475"/>
                  <a:gd name="connsiteY19" fmla="*/ 364402 h 1543049"/>
                  <a:gd name="connsiteX20" fmla="*/ 362976 w 3038475"/>
                  <a:gd name="connsiteY20" fmla="*/ 312462 h 1543049"/>
                  <a:gd name="connsiteX21" fmla="*/ -203 w 3038475"/>
                  <a:gd name="connsiteY21" fmla="*/ 312462 h 1543049"/>
                  <a:gd name="connsiteX22" fmla="*/ -203 w 3038475"/>
                  <a:gd name="connsiteY22" fmla="*/ 1346886 h 1543049"/>
                  <a:gd name="connsiteX23" fmla="*/ 362976 w 3038475"/>
                  <a:gd name="connsiteY23" fmla="*/ 1346886 h 1543049"/>
                  <a:gd name="connsiteX24" fmla="*/ 544951 w 3038475"/>
                  <a:gd name="connsiteY24" fmla="*/ 1297156 h 1543049"/>
                  <a:gd name="connsiteX25" fmla="*/ 726926 w 3038475"/>
                  <a:gd name="connsiteY25" fmla="*/ 1346886 h 1543049"/>
                  <a:gd name="connsiteX26" fmla="*/ 874202 w 3038475"/>
                  <a:gd name="connsiteY26" fmla="*/ 1346886 h 1543049"/>
                  <a:gd name="connsiteX27" fmla="*/ 1034526 w 3038475"/>
                  <a:gd name="connsiteY27" fmla="*/ 1390673 h 1543049"/>
                  <a:gd name="connsiteX28" fmla="*/ 1218321 w 3038475"/>
                  <a:gd name="connsiteY28" fmla="*/ 1499182 h 1543049"/>
                  <a:gd name="connsiteX29" fmla="*/ 1378645 w 3038475"/>
                  <a:gd name="connsiteY29" fmla="*/ 1542968 h 1543049"/>
                  <a:gd name="connsiteX30" fmla="*/ 1464132 w 3038475"/>
                  <a:gd name="connsiteY30" fmla="*/ 1542968 h 1543049"/>
                  <a:gd name="connsiteX31" fmla="*/ 2380418 w 3038475"/>
                  <a:gd name="connsiteY31" fmla="*/ 1542968 h 1543049"/>
                  <a:gd name="connsiteX32" fmla="*/ 2534285 w 3038475"/>
                  <a:gd name="connsiteY32" fmla="*/ 1389158 h 15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38475" h="1543049">
                    <a:moveTo>
                      <a:pt x="2534285" y="1389158"/>
                    </a:moveTo>
                    <a:cubicBezTo>
                      <a:pt x="2534285" y="1304205"/>
                      <a:pt x="2465391" y="1235339"/>
                      <a:pt x="2380418" y="1235339"/>
                    </a:cubicBezTo>
                    <a:lnTo>
                      <a:pt x="2741302" y="1235339"/>
                    </a:lnTo>
                    <a:cubicBezTo>
                      <a:pt x="2826284" y="1235339"/>
                      <a:pt x="2895169" y="1166474"/>
                      <a:pt x="2895169" y="1081529"/>
                    </a:cubicBezTo>
                    <a:cubicBezTo>
                      <a:pt x="2895169" y="996585"/>
                      <a:pt x="2826274" y="927720"/>
                      <a:pt x="2741302" y="927720"/>
                    </a:cubicBezTo>
                    <a:lnTo>
                      <a:pt x="2884405" y="927720"/>
                    </a:lnTo>
                    <a:cubicBezTo>
                      <a:pt x="2969378" y="927720"/>
                      <a:pt x="3038272" y="858854"/>
                      <a:pt x="3038272" y="773900"/>
                    </a:cubicBezTo>
                    <a:cubicBezTo>
                      <a:pt x="3038272" y="688957"/>
                      <a:pt x="2969378" y="620091"/>
                      <a:pt x="2884405" y="620091"/>
                    </a:cubicBezTo>
                    <a:lnTo>
                      <a:pt x="2707402" y="620091"/>
                    </a:lnTo>
                    <a:cubicBezTo>
                      <a:pt x="2792203" y="619881"/>
                      <a:pt x="2860879" y="551101"/>
                      <a:pt x="2860879" y="466281"/>
                    </a:cubicBezTo>
                    <a:cubicBezTo>
                      <a:pt x="2860879" y="381337"/>
                      <a:pt x="2791994" y="312471"/>
                      <a:pt x="2707012" y="312471"/>
                    </a:cubicBezTo>
                    <a:lnTo>
                      <a:pt x="2096145" y="312471"/>
                    </a:lnTo>
                    <a:cubicBezTo>
                      <a:pt x="2182480" y="312471"/>
                      <a:pt x="2252469" y="242501"/>
                      <a:pt x="2252469" y="156195"/>
                    </a:cubicBezTo>
                    <a:cubicBezTo>
                      <a:pt x="2252469" y="69887"/>
                      <a:pt x="2182480" y="-81"/>
                      <a:pt x="2096145" y="-81"/>
                    </a:cubicBezTo>
                    <a:lnTo>
                      <a:pt x="1477820" y="-81"/>
                    </a:lnTo>
                    <a:cubicBezTo>
                      <a:pt x="1408754" y="-81"/>
                      <a:pt x="1341593" y="22593"/>
                      <a:pt x="1286663" y="64449"/>
                    </a:cubicBezTo>
                    <a:lnTo>
                      <a:pt x="1045909" y="247930"/>
                    </a:lnTo>
                    <a:cubicBezTo>
                      <a:pt x="990978" y="289792"/>
                      <a:pt x="923827" y="312462"/>
                      <a:pt x="854752" y="312462"/>
                    </a:cubicBezTo>
                    <a:lnTo>
                      <a:pt x="726926" y="312462"/>
                    </a:lnTo>
                    <a:lnTo>
                      <a:pt x="557933" y="364402"/>
                    </a:lnTo>
                    <a:lnTo>
                      <a:pt x="362976" y="312462"/>
                    </a:lnTo>
                    <a:lnTo>
                      <a:pt x="-203" y="312462"/>
                    </a:lnTo>
                    <a:lnTo>
                      <a:pt x="-203" y="1346886"/>
                    </a:lnTo>
                    <a:lnTo>
                      <a:pt x="362976" y="1346886"/>
                    </a:lnTo>
                    <a:lnTo>
                      <a:pt x="544951" y="1297156"/>
                    </a:lnTo>
                    <a:lnTo>
                      <a:pt x="726926" y="1346886"/>
                    </a:lnTo>
                    <a:lnTo>
                      <a:pt x="874202" y="1346886"/>
                    </a:lnTo>
                    <a:cubicBezTo>
                      <a:pt x="930599" y="1346886"/>
                      <a:pt x="985968" y="1362012"/>
                      <a:pt x="1034526" y="1390673"/>
                    </a:cubicBezTo>
                    <a:lnTo>
                      <a:pt x="1218321" y="1499182"/>
                    </a:lnTo>
                    <a:cubicBezTo>
                      <a:pt x="1266879" y="1527852"/>
                      <a:pt x="1322248" y="1542968"/>
                      <a:pt x="1378645" y="1542968"/>
                    </a:cubicBezTo>
                    <a:lnTo>
                      <a:pt x="1464132" y="1542968"/>
                    </a:lnTo>
                    <a:lnTo>
                      <a:pt x="2380418" y="1542968"/>
                    </a:lnTo>
                    <a:cubicBezTo>
                      <a:pt x="2465391" y="1542978"/>
                      <a:pt x="2534285" y="1474112"/>
                      <a:pt x="2534285" y="1389158"/>
                    </a:cubicBezTo>
                    <a:close/>
                  </a:path>
                </a:pathLst>
              </a:custGeom>
              <a:solidFill>
                <a:srgbClr val="FFCEBF"/>
              </a:solidFill>
              <a:ln w="9525" cap="flat">
                <a:noFill/>
                <a:prstDash val="solid"/>
                <a:miter/>
              </a:ln>
            </p:spPr>
            <p:txBody>
              <a:bodyPr rtlCol="0" anchor="ctr"/>
              <a:lstStyle/>
              <a:p>
                <a:endParaRPr lang="en-PH" sz="2400"/>
              </a:p>
            </p:txBody>
          </p:sp>
          <p:sp>
            <p:nvSpPr>
              <p:cNvPr id="11" name="Freeform: Shape 10"/>
              <p:cNvSpPr/>
              <p:nvPr/>
            </p:nvSpPr>
            <p:spPr>
              <a:xfrm>
                <a:off x="1934828" y="1977562"/>
                <a:ext cx="2533650" cy="342900"/>
              </a:xfrm>
              <a:custGeom>
                <a:avLst/>
                <a:gdLst>
                  <a:gd name="connsiteX0" fmla="*/ 2379637 w 2533650"/>
                  <a:gd name="connsiteY0" fmla="*/ 342819 h 342900"/>
                  <a:gd name="connsiteX1" fmla="*/ 1378236 w 2533650"/>
                  <a:gd name="connsiteY1" fmla="*/ 342819 h 342900"/>
                  <a:gd name="connsiteX2" fmla="*/ 1217930 w 2533650"/>
                  <a:gd name="connsiteY2" fmla="*/ 298718 h 342900"/>
                  <a:gd name="connsiteX3" fmla="*/ 1034222 w 2533650"/>
                  <a:gd name="connsiteY3" fmla="*/ 189476 h 342900"/>
                  <a:gd name="connsiteX4" fmla="*/ 873916 w 2533650"/>
                  <a:gd name="connsiteY4" fmla="*/ 145432 h 342900"/>
                  <a:gd name="connsiteX5" fmla="*/ -203 w 2533650"/>
                  <a:gd name="connsiteY5" fmla="*/ 145432 h 342900"/>
                  <a:gd name="connsiteX6" fmla="*/ 130 w 2533650"/>
                  <a:gd name="connsiteY6" fmla="*/ -81 h 342900"/>
                  <a:gd name="connsiteX7" fmla="*/ 873916 w 2533650"/>
                  <a:gd name="connsiteY7" fmla="*/ -81 h 342900"/>
                  <a:gd name="connsiteX8" fmla="*/ 1034212 w 2533650"/>
                  <a:gd name="connsiteY8" fmla="*/ 43953 h 342900"/>
                  <a:gd name="connsiteX9" fmla="*/ 1217921 w 2533650"/>
                  <a:gd name="connsiteY9" fmla="*/ 153195 h 342900"/>
                  <a:gd name="connsiteX10" fmla="*/ 1378227 w 2533650"/>
                  <a:gd name="connsiteY10" fmla="*/ 197306 h 342900"/>
                  <a:gd name="connsiteX11" fmla="*/ 2379628 w 2533650"/>
                  <a:gd name="connsiteY11" fmla="*/ 197306 h 342900"/>
                  <a:gd name="connsiteX12" fmla="*/ 2515435 w 2533650"/>
                  <a:gd name="connsiteY12" fmla="*/ 115200 h 342900"/>
                  <a:gd name="connsiteX13" fmla="*/ 2533447 w 2533650"/>
                  <a:gd name="connsiteY13" fmla="*/ 187962 h 342900"/>
                  <a:gd name="connsiteX14" fmla="*/ 2379637 w 2533650"/>
                  <a:gd name="connsiteY14" fmla="*/ 342819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33650" h="342900">
                    <a:moveTo>
                      <a:pt x="2379637" y="342819"/>
                    </a:moveTo>
                    <a:lnTo>
                      <a:pt x="1378236" y="342819"/>
                    </a:lnTo>
                    <a:cubicBezTo>
                      <a:pt x="1321791" y="342819"/>
                      <a:pt x="1266451" y="327570"/>
                      <a:pt x="1217930" y="298718"/>
                    </a:cubicBezTo>
                    <a:lnTo>
                      <a:pt x="1034222" y="189476"/>
                    </a:lnTo>
                    <a:cubicBezTo>
                      <a:pt x="985635" y="160615"/>
                      <a:pt x="930285" y="145432"/>
                      <a:pt x="873916" y="145432"/>
                    </a:cubicBezTo>
                    <a:lnTo>
                      <a:pt x="-203" y="145432"/>
                    </a:lnTo>
                    <a:lnTo>
                      <a:pt x="130" y="-81"/>
                    </a:lnTo>
                    <a:lnTo>
                      <a:pt x="873916" y="-81"/>
                    </a:lnTo>
                    <a:cubicBezTo>
                      <a:pt x="930285" y="-81"/>
                      <a:pt x="985625" y="15102"/>
                      <a:pt x="1034212" y="43953"/>
                    </a:cubicBezTo>
                    <a:lnTo>
                      <a:pt x="1217921" y="153195"/>
                    </a:lnTo>
                    <a:cubicBezTo>
                      <a:pt x="1266451" y="182056"/>
                      <a:pt x="1321791" y="197306"/>
                      <a:pt x="1378227" y="197306"/>
                    </a:cubicBezTo>
                    <a:lnTo>
                      <a:pt x="2379628" y="197306"/>
                    </a:lnTo>
                    <a:cubicBezTo>
                      <a:pt x="2438454" y="197306"/>
                      <a:pt x="2489575" y="164044"/>
                      <a:pt x="2515435" y="115200"/>
                    </a:cubicBezTo>
                    <a:cubicBezTo>
                      <a:pt x="2526970" y="136917"/>
                      <a:pt x="2533447" y="161644"/>
                      <a:pt x="2533447" y="187962"/>
                    </a:cubicBezTo>
                    <a:cubicBezTo>
                      <a:pt x="2533457" y="273496"/>
                      <a:pt x="2464600" y="342819"/>
                      <a:pt x="2379637" y="342819"/>
                    </a:cubicBezTo>
                    <a:close/>
                  </a:path>
                </a:pathLst>
              </a:custGeom>
              <a:solidFill>
                <a:srgbClr val="FFB09E"/>
              </a:solidFill>
              <a:ln w="9525" cap="flat">
                <a:noFill/>
                <a:prstDash val="solid"/>
                <a:miter/>
              </a:ln>
            </p:spPr>
            <p:txBody>
              <a:bodyPr rtlCol="0" anchor="ctr"/>
              <a:lstStyle/>
              <a:p>
                <a:endParaRPr lang="en-PH" sz="2400"/>
              </a:p>
            </p:txBody>
          </p:sp>
          <p:sp>
            <p:nvSpPr>
              <p:cNvPr id="12" name="Freeform: Shape 11"/>
              <p:cNvSpPr/>
              <p:nvPr/>
            </p:nvSpPr>
            <p:spPr>
              <a:xfrm>
                <a:off x="3354053" y="863137"/>
                <a:ext cx="828675" cy="485778"/>
              </a:xfrm>
              <a:custGeom>
                <a:avLst/>
                <a:gdLst>
                  <a:gd name="connsiteX0" fmla="*/ 368291 w 828675"/>
                  <a:gd name="connsiteY0" fmla="*/ 225500 h 485778"/>
                  <a:gd name="connsiteX1" fmla="*/ 672834 w 828675"/>
                  <a:gd name="connsiteY1" fmla="*/ 225500 h 485778"/>
                  <a:gd name="connsiteX2" fmla="*/ 782866 w 828675"/>
                  <a:gd name="connsiteY2" fmla="*/ 179618 h 485778"/>
                  <a:gd name="connsiteX3" fmla="*/ 828472 w 828675"/>
                  <a:gd name="connsiteY3" fmla="*/ 68916 h 485778"/>
                  <a:gd name="connsiteX4" fmla="*/ 812565 w 828675"/>
                  <a:gd name="connsiteY4" fmla="*/ -81 h 485778"/>
                  <a:gd name="connsiteX5" fmla="*/ 782866 w 828675"/>
                  <a:gd name="connsiteY5" fmla="*/ 41699 h 485778"/>
                  <a:gd name="connsiteX6" fmla="*/ 672834 w 828675"/>
                  <a:gd name="connsiteY6" fmla="*/ 87587 h 485778"/>
                  <a:gd name="connsiteX7" fmla="*/ 418335 w 828675"/>
                  <a:gd name="connsiteY7" fmla="*/ 87587 h 485778"/>
                  <a:gd name="connsiteX8" fmla="*/ 304769 w 828675"/>
                  <a:gd name="connsiteY8" fmla="*/ 162435 h 485778"/>
                  <a:gd name="connsiteX9" fmla="*/ 47574 w 828675"/>
                  <a:gd name="connsiteY9" fmla="*/ 368994 h 485778"/>
                  <a:gd name="connsiteX10" fmla="*/ -203 w 828675"/>
                  <a:gd name="connsiteY10" fmla="*/ 426830 h 485778"/>
                  <a:gd name="connsiteX11" fmla="*/ 70415 w 828675"/>
                  <a:gd name="connsiteY11" fmla="*/ 484456 h 485778"/>
                  <a:gd name="connsiteX12" fmla="*/ 368291 w 828675"/>
                  <a:gd name="connsiteY12" fmla="*/ 225500 h 485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8675" h="485778">
                    <a:moveTo>
                      <a:pt x="368291" y="225500"/>
                    </a:moveTo>
                    <a:lnTo>
                      <a:pt x="672834" y="225500"/>
                    </a:lnTo>
                    <a:cubicBezTo>
                      <a:pt x="715791" y="225500"/>
                      <a:pt x="754729" y="208002"/>
                      <a:pt x="782866" y="179618"/>
                    </a:cubicBezTo>
                    <a:cubicBezTo>
                      <a:pt x="811070" y="151309"/>
                      <a:pt x="828472" y="112200"/>
                      <a:pt x="828472" y="68916"/>
                    </a:cubicBezTo>
                    <a:cubicBezTo>
                      <a:pt x="828472" y="44161"/>
                      <a:pt x="822767" y="20709"/>
                      <a:pt x="812565" y="-81"/>
                    </a:cubicBezTo>
                    <a:cubicBezTo>
                      <a:pt x="805021" y="15507"/>
                      <a:pt x="794963" y="29597"/>
                      <a:pt x="782866" y="41699"/>
                    </a:cubicBezTo>
                    <a:cubicBezTo>
                      <a:pt x="754729" y="70074"/>
                      <a:pt x="715791" y="87587"/>
                      <a:pt x="672834" y="87587"/>
                    </a:cubicBezTo>
                    <a:lnTo>
                      <a:pt x="418335" y="87587"/>
                    </a:lnTo>
                    <a:cubicBezTo>
                      <a:pt x="369034" y="87587"/>
                      <a:pt x="324295" y="116886"/>
                      <a:pt x="304769" y="162435"/>
                    </a:cubicBezTo>
                    <a:cubicBezTo>
                      <a:pt x="275460" y="230786"/>
                      <a:pt x="206728" y="340600"/>
                      <a:pt x="47574" y="368994"/>
                    </a:cubicBezTo>
                    <a:cubicBezTo>
                      <a:pt x="19847" y="373947"/>
                      <a:pt x="-203" y="398493"/>
                      <a:pt x="-203" y="426830"/>
                    </a:cubicBezTo>
                    <a:cubicBezTo>
                      <a:pt x="-203" y="464234"/>
                      <a:pt x="34011" y="492000"/>
                      <a:pt x="70415" y="484456"/>
                    </a:cubicBezTo>
                    <a:cubicBezTo>
                      <a:pt x="313360" y="434135"/>
                      <a:pt x="368291" y="225500"/>
                      <a:pt x="368291" y="225500"/>
                    </a:cubicBezTo>
                    <a:close/>
                  </a:path>
                </a:pathLst>
              </a:custGeom>
              <a:solidFill>
                <a:srgbClr val="FFB09E"/>
              </a:solidFill>
              <a:ln w="9525" cap="flat">
                <a:noFill/>
                <a:prstDash val="solid"/>
                <a:miter/>
              </a:ln>
            </p:spPr>
            <p:txBody>
              <a:bodyPr rtlCol="0" anchor="ctr"/>
              <a:lstStyle/>
              <a:p>
                <a:endParaRPr lang="en-PH" sz="2400"/>
              </a:p>
            </p:txBody>
          </p:sp>
          <p:sp>
            <p:nvSpPr>
              <p:cNvPr id="13" name="Freeform: Shape 12"/>
              <p:cNvSpPr/>
              <p:nvPr/>
            </p:nvSpPr>
            <p:spPr>
              <a:xfrm>
                <a:off x="3887453" y="1167937"/>
                <a:ext cx="904875" cy="228600"/>
              </a:xfrm>
              <a:custGeom>
                <a:avLst/>
                <a:gdLst>
                  <a:gd name="connsiteX0" fmla="*/ 751339 w 904875"/>
                  <a:gd name="connsiteY0" fmla="*/ 228519 h 228600"/>
                  <a:gd name="connsiteX1" fmla="*/ 67977 w 904875"/>
                  <a:gd name="connsiteY1" fmla="*/ 228519 h 228600"/>
                  <a:gd name="connsiteX2" fmla="*/ -203 w 904875"/>
                  <a:gd name="connsiteY2" fmla="*/ 158272 h 228600"/>
                  <a:gd name="connsiteX3" fmla="*/ 67977 w 904875"/>
                  <a:gd name="connsiteY3" fmla="*/ 88016 h 228600"/>
                  <a:gd name="connsiteX4" fmla="*/ 751339 w 904875"/>
                  <a:gd name="connsiteY4" fmla="*/ 88016 h 228600"/>
                  <a:gd name="connsiteX5" fmla="*/ 888718 w 904875"/>
                  <a:gd name="connsiteY5" fmla="*/ -81 h 228600"/>
                  <a:gd name="connsiteX6" fmla="*/ 904672 w 904875"/>
                  <a:gd name="connsiteY6" fmla="*/ 70175 h 228600"/>
                  <a:gd name="connsiteX7" fmla="*/ 751339 w 904875"/>
                  <a:gd name="connsiteY7" fmla="*/ 228519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4875" h="228600">
                    <a:moveTo>
                      <a:pt x="751339" y="228519"/>
                    </a:moveTo>
                    <a:lnTo>
                      <a:pt x="67977" y="228519"/>
                    </a:lnTo>
                    <a:cubicBezTo>
                      <a:pt x="30324" y="228519"/>
                      <a:pt x="-203" y="197067"/>
                      <a:pt x="-203" y="158272"/>
                    </a:cubicBezTo>
                    <a:cubicBezTo>
                      <a:pt x="-203" y="119477"/>
                      <a:pt x="30324" y="88016"/>
                      <a:pt x="67977" y="88016"/>
                    </a:cubicBezTo>
                    <a:lnTo>
                      <a:pt x="751339" y="88016"/>
                    </a:lnTo>
                    <a:cubicBezTo>
                      <a:pt x="811613" y="87873"/>
                      <a:pt x="863695" y="52049"/>
                      <a:pt x="888718" y="-81"/>
                    </a:cubicBezTo>
                    <a:cubicBezTo>
                      <a:pt x="898947" y="21065"/>
                      <a:pt x="904672" y="44877"/>
                      <a:pt x="904672" y="70175"/>
                    </a:cubicBezTo>
                    <a:cubicBezTo>
                      <a:pt x="904672" y="157501"/>
                      <a:pt x="836092" y="228309"/>
                      <a:pt x="751339" y="228519"/>
                    </a:cubicBezTo>
                    <a:close/>
                  </a:path>
                </a:pathLst>
              </a:custGeom>
              <a:solidFill>
                <a:srgbClr val="FFB09E"/>
              </a:solidFill>
              <a:ln w="9525" cap="flat">
                <a:noFill/>
                <a:prstDash val="solid"/>
                <a:miter/>
              </a:ln>
            </p:spPr>
            <p:txBody>
              <a:bodyPr rtlCol="0" anchor="ctr"/>
              <a:lstStyle/>
              <a:p>
                <a:endParaRPr lang="en-PH" sz="2400"/>
              </a:p>
            </p:txBody>
          </p:sp>
          <p:sp>
            <p:nvSpPr>
              <p:cNvPr id="14" name="Freeform: Shape 13"/>
              <p:cNvSpPr/>
              <p:nvPr/>
            </p:nvSpPr>
            <p:spPr>
              <a:xfrm>
                <a:off x="3887453" y="1482262"/>
                <a:ext cx="1085850" cy="219075"/>
              </a:xfrm>
              <a:custGeom>
                <a:avLst/>
                <a:gdLst>
                  <a:gd name="connsiteX0" fmla="*/ 931771 w 1085850"/>
                  <a:gd name="connsiteY0" fmla="*/ 218994 h 219075"/>
                  <a:gd name="connsiteX1" fmla="*/ 68215 w 1085850"/>
                  <a:gd name="connsiteY1" fmla="*/ 218994 h 219075"/>
                  <a:gd name="connsiteX2" fmla="*/ -203 w 1085850"/>
                  <a:gd name="connsiteY2" fmla="*/ 151671 h 219075"/>
                  <a:gd name="connsiteX3" fmla="*/ 68215 w 1085850"/>
                  <a:gd name="connsiteY3" fmla="*/ 84349 h 219075"/>
                  <a:gd name="connsiteX4" fmla="*/ 931771 w 1085850"/>
                  <a:gd name="connsiteY4" fmla="*/ 84349 h 219075"/>
                  <a:gd name="connsiteX5" fmla="*/ 1069635 w 1085850"/>
                  <a:gd name="connsiteY5" fmla="*/ -81 h 219075"/>
                  <a:gd name="connsiteX6" fmla="*/ 1085647 w 1085850"/>
                  <a:gd name="connsiteY6" fmla="*/ 67242 h 219075"/>
                  <a:gd name="connsiteX7" fmla="*/ 931771 w 1085850"/>
                  <a:gd name="connsiteY7" fmla="*/ 218994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850" h="219075">
                    <a:moveTo>
                      <a:pt x="931771" y="218994"/>
                    </a:moveTo>
                    <a:lnTo>
                      <a:pt x="68215" y="218994"/>
                    </a:lnTo>
                    <a:cubicBezTo>
                      <a:pt x="30429" y="218994"/>
                      <a:pt x="-203" y="188847"/>
                      <a:pt x="-203" y="151671"/>
                    </a:cubicBezTo>
                    <a:cubicBezTo>
                      <a:pt x="-203" y="114495"/>
                      <a:pt x="30429" y="84349"/>
                      <a:pt x="68215" y="84349"/>
                    </a:cubicBezTo>
                    <a:lnTo>
                      <a:pt x="931771" y="84349"/>
                    </a:lnTo>
                    <a:cubicBezTo>
                      <a:pt x="992254" y="84206"/>
                      <a:pt x="1044527" y="49878"/>
                      <a:pt x="1069635" y="-81"/>
                    </a:cubicBezTo>
                    <a:cubicBezTo>
                      <a:pt x="1079903" y="20188"/>
                      <a:pt x="1085647" y="43010"/>
                      <a:pt x="1085647" y="67242"/>
                    </a:cubicBezTo>
                    <a:cubicBezTo>
                      <a:pt x="1085647" y="150928"/>
                      <a:pt x="1016819" y="218794"/>
                      <a:pt x="931771" y="218994"/>
                    </a:cubicBezTo>
                    <a:close/>
                  </a:path>
                </a:pathLst>
              </a:custGeom>
              <a:solidFill>
                <a:srgbClr val="FFB09E"/>
              </a:solidFill>
              <a:ln w="9525" cap="flat">
                <a:noFill/>
                <a:prstDash val="solid"/>
                <a:miter/>
              </a:ln>
            </p:spPr>
            <p:txBody>
              <a:bodyPr rtlCol="0" anchor="ctr"/>
              <a:lstStyle/>
              <a:p>
                <a:endParaRPr lang="en-PH" sz="2400"/>
              </a:p>
            </p:txBody>
          </p:sp>
          <p:sp>
            <p:nvSpPr>
              <p:cNvPr id="15" name="Freeform: Shape 14"/>
              <p:cNvSpPr/>
              <p:nvPr/>
            </p:nvSpPr>
            <p:spPr>
              <a:xfrm>
                <a:off x="3887453" y="1787062"/>
                <a:ext cx="942975" cy="219075"/>
              </a:xfrm>
              <a:custGeom>
                <a:avLst/>
                <a:gdLst>
                  <a:gd name="connsiteX0" fmla="*/ -203 w 942975"/>
                  <a:gd name="connsiteY0" fmla="*/ 151767 h 219075"/>
                  <a:gd name="connsiteX1" fmla="*/ 68186 w 942975"/>
                  <a:gd name="connsiteY1" fmla="*/ 84549 h 219075"/>
                  <a:gd name="connsiteX2" fmla="*/ 788458 w 942975"/>
                  <a:gd name="connsiteY2" fmla="*/ 83872 h 219075"/>
                  <a:gd name="connsiteX3" fmla="*/ 876021 w 942975"/>
                  <a:gd name="connsiteY3" fmla="*/ 57860 h 219075"/>
                  <a:gd name="connsiteX4" fmla="*/ 924627 w 942975"/>
                  <a:gd name="connsiteY4" fmla="*/ 4358 h 219075"/>
                  <a:gd name="connsiteX5" fmla="*/ 926960 w 942975"/>
                  <a:gd name="connsiteY5" fmla="*/ -81 h 219075"/>
                  <a:gd name="connsiteX6" fmla="*/ 942772 w 942975"/>
                  <a:gd name="connsiteY6" fmla="*/ 66804 h 219075"/>
                  <a:gd name="connsiteX7" fmla="*/ 924627 w 942975"/>
                  <a:gd name="connsiteY7" fmla="*/ 138803 h 219075"/>
                  <a:gd name="connsiteX8" fmla="*/ 876021 w 942975"/>
                  <a:gd name="connsiteY8" fmla="*/ 192305 h 219075"/>
                  <a:gd name="connsiteX9" fmla="*/ 788458 w 942975"/>
                  <a:gd name="connsiteY9" fmla="*/ 218318 h 219075"/>
                  <a:gd name="connsiteX10" fmla="*/ 68320 w 942975"/>
                  <a:gd name="connsiteY10" fmla="*/ 218994 h 219075"/>
                  <a:gd name="connsiteX11" fmla="*/ -203 w 942975"/>
                  <a:gd name="connsiteY11" fmla="*/ 151767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42975" h="219075">
                    <a:moveTo>
                      <a:pt x="-203" y="151767"/>
                    </a:moveTo>
                    <a:cubicBezTo>
                      <a:pt x="-203" y="114667"/>
                      <a:pt x="30410" y="84577"/>
                      <a:pt x="68186" y="84549"/>
                    </a:cubicBezTo>
                    <a:lnTo>
                      <a:pt x="788458" y="83872"/>
                    </a:lnTo>
                    <a:cubicBezTo>
                      <a:pt x="820776" y="83872"/>
                      <a:pt x="851237" y="74528"/>
                      <a:pt x="876021" y="57860"/>
                    </a:cubicBezTo>
                    <a:cubicBezTo>
                      <a:pt x="896290" y="44220"/>
                      <a:pt x="912987" y="25865"/>
                      <a:pt x="924627" y="4358"/>
                    </a:cubicBezTo>
                    <a:cubicBezTo>
                      <a:pt x="925446" y="2872"/>
                      <a:pt x="926208" y="1395"/>
                      <a:pt x="926960" y="-81"/>
                    </a:cubicBezTo>
                    <a:cubicBezTo>
                      <a:pt x="937086" y="20083"/>
                      <a:pt x="942772" y="42801"/>
                      <a:pt x="942772" y="66804"/>
                    </a:cubicBezTo>
                    <a:cubicBezTo>
                      <a:pt x="942772" y="92826"/>
                      <a:pt x="936276" y="117353"/>
                      <a:pt x="924627" y="138803"/>
                    </a:cubicBezTo>
                    <a:cubicBezTo>
                      <a:pt x="912987" y="160311"/>
                      <a:pt x="896290" y="178665"/>
                      <a:pt x="876021" y="192305"/>
                    </a:cubicBezTo>
                    <a:cubicBezTo>
                      <a:pt x="851237" y="208974"/>
                      <a:pt x="820776" y="218318"/>
                      <a:pt x="788458" y="218318"/>
                    </a:cubicBezTo>
                    <a:lnTo>
                      <a:pt x="68320" y="218994"/>
                    </a:lnTo>
                    <a:cubicBezTo>
                      <a:pt x="30486" y="219023"/>
                      <a:pt x="-203" y="188914"/>
                      <a:pt x="-203" y="151767"/>
                    </a:cubicBezTo>
                    <a:close/>
                  </a:path>
                </a:pathLst>
              </a:custGeom>
              <a:solidFill>
                <a:srgbClr val="FFB09E"/>
              </a:solidFill>
              <a:ln w="9525" cap="flat">
                <a:noFill/>
                <a:prstDash val="solid"/>
                <a:miter/>
              </a:ln>
            </p:spPr>
            <p:txBody>
              <a:bodyPr rtlCol="0" anchor="ctr"/>
              <a:lstStyle/>
              <a:p>
                <a:endParaRPr lang="en-PH" sz="2400"/>
              </a:p>
            </p:txBody>
          </p:sp>
          <p:sp>
            <p:nvSpPr>
              <p:cNvPr id="16" name="Freeform: Shape 15"/>
              <p:cNvSpPr/>
              <p:nvPr/>
            </p:nvSpPr>
            <p:spPr>
              <a:xfrm>
                <a:off x="2296778" y="1082212"/>
                <a:ext cx="361950" cy="1038225"/>
              </a:xfrm>
              <a:custGeom>
                <a:avLst/>
                <a:gdLst>
                  <a:gd name="connsiteX0" fmla="*/ 361747 w 361950"/>
                  <a:gd name="connsiteY0" fmla="*/ -81 h 1038225"/>
                  <a:gd name="connsiteX1" fmla="*/ 361747 w 361950"/>
                  <a:gd name="connsiteY1" fmla="*/ 1038144 h 1038225"/>
                  <a:gd name="connsiteX2" fmla="*/ -203 w 361950"/>
                  <a:gd name="connsiteY2" fmla="*/ 1038144 h 1038225"/>
                  <a:gd name="connsiteX3" fmla="*/ -203 w 361950"/>
                  <a:gd name="connsiteY3" fmla="*/ -81 h 1038225"/>
                </a:gdLst>
                <a:ahLst/>
                <a:cxnLst>
                  <a:cxn ang="0">
                    <a:pos x="connsiteX0" y="connsiteY0"/>
                  </a:cxn>
                  <a:cxn ang="0">
                    <a:pos x="connsiteX1" y="connsiteY1"/>
                  </a:cxn>
                  <a:cxn ang="0">
                    <a:pos x="connsiteX2" y="connsiteY2"/>
                  </a:cxn>
                  <a:cxn ang="0">
                    <a:pos x="connsiteX3" y="connsiteY3"/>
                  </a:cxn>
                </a:cxnLst>
                <a:rect l="l" t="t" r="r" b="b"/>
                <a:pathLst>
                  <a:path w="361950" h="1038225">
                    <a:moveTo>
                      <a:pt x="361747" y="-81"/>
                    </a:moveTo>
                    <a:lnTo>
                      <a:pt x="361747" y="1038144"/>
                    </a:lnTo>
                    <a:lnTo>
                      <a:pt x="-203" y="1038144"/>
                    </a:lnTo>
                    <a:lnTo>
                      <a:pt x="-203" y="-81"/>
                    </a:lnTo>
                    <a:close/>
                  </a:path>
                </a:pathLst>
              </a:custGeom>
              <a:solidFill>
                <a:schemeClr val="accent6">
                  <a:lumMod val="75000"/>
                </a:schemeClr>
              </a:solidFill>
              <a:ln w="9525" cap="flat">
                <a:noFill/>
                <a:prstDash val="solid"/>
                <a:miter/>
              </a:ln>
            </p:spPr>
            <p:txBody>
              <a:bodyPr rtlCol="0" anchor="ctr"/>
              <a:lstStyle/>
              <a:p>
                <a:endParaRPr lang="en-PH" sz="2400"/>
              </a:p>
            </p:txBody>
          </p:sp>
          <p:sp>
            <p:nvSpPr>
              <p:cNvPr id="17" name="Freeform: Shape 16"/>
              <p:cNvSpPr/>
              <p:nvPr/>
            </p:nvSpPr>
            <p:spPr>
              <a:xfrm>
                <a:off x="2296778" y="1977562"/>
                <a:ext cx="361950" cy="142875"/>
              </a:xfrm>
              <a:custGeom>
                <a:avLst/>
                <a:gdLst>
                  <a:gd name="connsiteX0" fmla="*/ 361747 w 361950"/>
                  <a:gd name="connsiteY0" fmla="*/ -81 h 142875"/>
                  <a:gd name="connsiteX1" fmla="*/ 361747 w 361950"/>
                  <a:gd name="connsiteY1" fmla="*/ 142794 h 142875"/>
                  <a:gd name="connsiteX2" fmla="*/ -203 w 361950"/>
                  <a:gd name="connsiteY2" fmla="*/ 142794 h 142875"/>
                  <a:gd name="connsiteX3" fmla="*/ -203 w 361950"/>
                  <a:gd name="connsiteY3" fmla="*/ -81 h 142875"/>
                </a:gdLst>
                <a:ahLst/>
                <a:cxnLst>
                  <a:cxn ang="0">
                    <a:pos x="connsiteX0" y="connsiteY0"/>
                  </a:cxn>
                  <a:cxn ang="0">
                    <a:pos x="connsiteX1" y="connsiteY1"/>
                  </a:cxn>
                  <a:cxn ang="0">
                    <a:pos x="connsiteX2" y="connsiteY2"/>
                  </a:cxn>
                  <a:cxn ang="0">
                    <a:pos x="connsiteX3" y="connsiteY3"/>
                  </a:cxn>
                </a:cxnLst>
                <a:rect l="l" t="t" r="r" b="b"/>
                <a:pathLst>
                  <a:path w="361950" h="142875">
                    <a:moveTo>
                      <a:pt x="361747" y="-81"/>
                    </a:moveTo>
                    <a:lnTo>
                      <a:pt x="361747" y="142794"/>
                    </a:lnTo>
                    <a:lnTo>
                      <a:pt x="-203" y="142794"/>
                    </a:lnTo>
                    <a:lnTo>
                      <a:pt x="-203" y="-81"/>
                    </a:lnTo>
                    <a:close/>
                  </a:path>
                </a:pathLst>
              </a:custGeom>
              <a:solidFill>
                <a:schemeClr val="accent6">
                  <a:lumMod val="75000"/>
                </a:schemeClr>
              </a:solidFill>
              <a:ln w="9525" cap="flat">
                <a:noFill/>
                <a:prstDash val="solid"/>
                <a:miter/>
              </a:ln>
            </p:spPr>
            <p:txBody>
              <a:bodyPr rtlCol="0" anchor="ctr"/>
              <a:lstStyle/>
              <a:p>
                <a:endParaRPr lang="en-PH" sz="2400"/>
              </a:p>
            </p:txBody>
          </p:sp>
        </p:grpSp>
      </p:grpSp>
      <p:pic>
        <p:nvPicPr>
          <p:cNvPr id="20" name="Notebook"/>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722" y="1503794"/>
            <a:ext cx="2976265" cy="3850415"/>
          </a:xfrm>
          <a:prstGeom prst="rect">
            <a:avLst/>
          </a:prstGeom>
        </p:spPr>
      </p:pic>
      <p:pic>
        <p:nvPicPr>
          <p:cNvPr id="18" name="Thumb"/>
          <p:cNvPicPr>
            <a:picLocks noChangeAspect="1"/>
          </p:cNvPicPr>
          <p:nvPr/>
        </p:nvPicPr>
        <p:blipFill>
          <a:blip r:embed="rId5">
            <a:extLst>
              <a:ext uri="{28A0092B-C50C-407E-A947-70E740481C1C}">
                <a14:useLocalDpi xmlns:a14="http://schemas.microsoft.com/office/drawing/2010/main" val="0"/>
              </a:ext>
            </a:extLst>
          </a:blip>
          <a:srcRect l="54628" b="80068"/>
          <a:stretch>
            <a:fillRect/>
          </a:stretch>
        </p:blipFill>
        <p:spPr>
          <a:xfrm flipH="1">
            <a:off x="8952054" y="2558532"/>
            <a:ext cx="1843933" cy="412621"/>
          </a:xfrm>
          <a:custGeom>
            <a:avLst/>
            <a:gdLst>
              <a:gd name="connsiteX0" fmla="*/ 0 w 1382950"/>
              <a:gd name="connsiteY0" fmla="*/ 0 h 309466"/>
              <a:gd name="connsiteX1" fmla="*/ 1382950 w 1382950"/>
              <a:gd name="connsiteY1" fmla="*/ 0 h 309466"/>
              <a:gd name="connsiteX2" fmla="*/ 1382950 w 1382950"/>
              <a:gd name="connsiteY2" fmla="*/ 309466 h 309466"/>
              <a:gd name="connsiteX3" fmla="*/ 0 w 1382950"/>
              <a:gd name="connsiteY3" fmla="*/ 309466 h 309466"/>
              <a:gd name="connsiteX4" fmla="*/ 0 w 1382950"/>
              <a:gd name="connsiteY4" fmla="*/ 0 h 30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950" h="309466">
                <a:moveTo>
                  <a:pt x="0" y="0"/>
                </a:moveTo>
                <a:lnTo>
                  <a:pt x="1382950" y="0"/>
                </a:lnTo>
                <a:lnTo>
                  <a:pt x="1382950" y="309466"/>
                </a:lnTo>
                <a:lnTo>
                  <a:pt x="0" y="309466"/>
                </a:lnTo>
                <a:lnTo>
                  <a:pt x="0" y="0"/>
                </a:lnTo>
                <a:close/>
              </a:path>
            </a:pathLst>
          </a:custGeom>
        </p:spPr>
      </p:pic>
      <p:pic>
        <p:nvPicPr>
          <p:cNvPr id="43" name="Do not delete"/>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98262" t="16790" b="16380"/>
          <a:stretch>
            <a:fillRect/>
          </a:stretch>
        </p:blipFill>
        <p:spPr>
          <a:xfrm>
            <a:off x="11980152" y="1151470"/>
            <a:ext cx="211848" cy="4583167"/>
          </a:xfrm>
          <a:custGeom>
            <a:avLst/>
            <a:gdLst>
              <a:gd name="connsiteX0" fmla="*/ 0 w 158886"/>
              <a:gd name="connsiteY0" fmla="*/ 0 h 3437375"/>
              <a:gd name="connsiteX1" fmla="*/ 158886 w 158886"/>
              <a:gd name="connsiteY1" fmla="*/ 0 h 3437375"/>
              <a:gd name="connsiteX2" fmla="*/ 158886 w 158886"/>
              <a:gd name="connsiteY2" fmla="*/ 3437375 h 3437375"/>
              <a:gd name="connsiteX3" fmla="*/ 0 w 158886"/>
              <a:gd name="connsiteY3" fmla="*/ 3437375 h 3437375"/>
              <a:gd name="connsiteX4" fmla="*/ 0 w 158886"/>
              <a:gd name="connsiteY4" fmla="*/ 0 h 343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86" h="3437375">
                <a:moveTo>
                  <a:pt x="0" y="0"/>
                </a:moveTo>
                <a:lnTo>
                  <a:pt x="158886" y="0"/>
                </a:lnTo>
                <a:lnTo>
                  <a:pt x="158886" y="3437375"/>
                </a:lnTo>
                <a:lnTo>
                  <a:pt x="0" y="3437375"/>
                </a:lnTo>
                <a:lnTo>
                  <a:pt x="0" y="0"/>
                </a:lnTo>
                <a:close/>
              </a:path>
            </a:pathLst>
          </a:custGeom>
        </p:spPr>
      </p:pic>
      <p:sp>
        <p:nvSpPr>
          <p:cNvPr id="22" name="TextBox 21"/>
          <p:cNvSpPr txBox="1"/>
          <p:nvPr/>
        </p:nvSpPr>
        <p:spPr>
          <a:xfrm>
            <a:off x="1354696" y="3027942"/>
            <a:ext cx="4911365" cy="461665"/>
          </a:xfrm>
          <a:prstGeom prst="rect">
            <a:avLst/>
          </a:prstGeom>
          <a:noFill/>
        </p:spPr>
        <p:txBody>
          <a:bodyPr wrap="square" rtlCol="0">
            <a:spAutoFit/>
          </a:bodyPr>
          <a:lstStyle/>
          <a:p>
            <a:pPr algn="ctr"/>
            <a:r>
              <a:rPr lang="en-US" sz="2400">
                <a:solidFill>
                  <a:schemeClr val="accent6">
                    <a:lumMod val="50000"/>
                  </a:schemeClr>
                </a:solidFill>
                <a:latin typeface="Arial" panose="020B0604020202020204" pitchFamily="34" charset="0"/>
                <a:cs typeface="Arial" panose="020B0604020202020204" pitchFamily="34" charset="0"/>
              </a:rPr>
              <a:t>Nội dung câu hỏi 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63" presetClass="path" presetSubtype="0" accel="50000" decel="50000" fill="hold" nodeType="withEffect">
                                  <p:stCondLst>
                                    <p:cond delay="0"/>
                                  </p:stCondLst>
                                  <p:childTnLst>
                                    <p:animMotion origin="layout" path="M 1.94444E-6 0 L 0.37604 0 " pathEditMode="relative" rAng="0" ptsTypes="AA">
                                      <p:cBhvr>
                                        <p:cTn id="18" dur="750" spd="-100000" fill="hold"/>
                                        <p:tgtEl>
                                          <p:spTgt spid="20"/>
                                        </p:tgtEl>
                                        <p:attrNameLst>
                                          <p:attrName>ppt_x</p:attrName>
                                          <p:attrName>ppt_y</p:attrName>
                                        </p:attrNameLst>
                                      </p:cBhvr>
                                      <p:rCtr x="18802" y="0"/>
                                    </p:animMotion>
                                  </p:childTnLst>
                                </p:cTn>
                              </p:par>
                              <p:par>
                                <p:cTn id="19" presetID="63" presetClass="path" presetSubtype="0" accel="50000" decel="50000" fill="hold" nodeType="withEffect">
                                  <p:stCondLst>
                                    <p:cond delay="0"/>
                                  </p:stCondLst>
                                  <p:childTnLst>
                                    <p:animMotion origin="layout" path="M 3.33333E-6 0 L 0.37691 0 " pathEditMode="relative" rAng="0" ptsTypes="AA">
                                      <p:cBhvr>
                                        <p:cTn id="20" dur="750" spd="-100000" fill="hold"/>
                                        <p:tgtEl>
                                          <p:spTgt spid="6"/>
                                        </p:tgtEl>
                                        <p:attrNameLst>
                                          <p:attrName>ppt_x</p:attrName>
                                          <p:attrName>ppt_y</p:attrName>
                                        </p:attrNameLst>
                                      </p:cBhvr>
                                      <p:rCtr x="18837" y="0"/>
                                    </p:animMotion>
                                  </p:childTnLst>
                                </p:cTn>
                              </p:par>
                              <p:par>
                                <p:cTn id="21" presetID="63" presetClass="path" presetSubtype="0" accel="50000" decel="50000" fill="hold" nodeType="withEffect">
                                  <p:stCondLst>
                                    <p:cond delay="0"/>
                                  </p:stCondLst>
                                  <p:childTnLst>
                                    <p:animMotion origin="layout" path="M -2.22222E-6 3.58025E-6 L 0.37604 3.58025E-6 " pathEditMode="relative" rAng="0" ptsTypes="AA">
                                      <p:cBhvr>
                                        <p:cTn id="22" dur="750" spd="-100000" fill="hold"/>
                                        <p:tgtEl>
                                          <p:spTgt spid="18"/>
                                        </p:tgtEl>
                                        <p:attrNameLst>
                                          <p:attrName>ppt_x</p:attrName>
                                          <p:attrName>ppt_y</p:attrName>
                                        </p:attrNameLst>
                                      </p:cBhvr>
                                      <p:rCtr x="18802" y="0"/>
                                    </p:animMotion>
                                  </p:childTnLst>
                                </p:cTn>
                              </p:par>
                              <p:par>
                                <p:cTn id="23" presetID="42" presetClass="path" presetSubtype="0" accel="50000" decel="50000" fill="hold" grpId="0" nodeType="withEffect">
                                  <p:stCondLst>
                                    <p:cond delay="0"/>
                                  </p:stCondLst>
                                  <p:childTnLst>
                                    <p:animMotion origin="layout" path="M 3.125E-6 3.7037E-6 L 3.125E-6 0.2287 " pathEditMode="relative" rAng="0" ptsTypes="AA">
                                      <p:cBhvr>
                                        <p:cTn id="24" dur="750" spd="-100000" fill="hold"/>
                                        <p:tgtEl>
                                          <p:spTgt spid="4"/>
                                        </p:tgtEl>
                                        <p:attrNameLst>
                                          <p:attrName>ppt_x</p:attrName>
                                          <p:attrName>ppt_y</p:attrName>
                                        </p:attrNameLst>
                                      </p:cBhvr>
                                      <p:rCtr x="0" y="11435"/>
                                    </p:animMotion>
                                  </p:childTnLst>
                                </p:cTn>
                              </p:par>
                              <p:par>
                                <p:cTn id="25" presetID="63" presetClass="path" presetSubtype="0" accel="50000" decel="50000" fill="hold" nodeType="withEffect">
                                  <p:stCondLst>
                                    <p:cond delay="700"/>
                                  </p:stCondLst>
                                  <p:childTnLst>
                                    <p:animMotion origin="layout" path="M -2.22222E-6 3.58025E-6 L 0.37656 3.58025E-6 " pathEditMode="relative" rAng="0" ptsTypes="AA">
                                      <p:cBhvr>
                                        <p:cTn id="26" dur="750" fill="hold"/>
                                        <p:tgtEl>
                                          <p:spTgt spid="18"/>
                                        </p:tgtEl>
                                        <p:attrNameLst>
                                          <p:attrName>ppt_x</p:attrName>
                                          <p:attrName>ppt_y</p:attrName>
                                        </p:attrNameLst>
                                      </p:cBhvr>
                                      <p:rCtr x="18819" y="0"/>
                                    </p:animMotion>
                                  </p:childTnLst>
                                </p:cTn>
                              </p:par>
                              <p:par>
                                <p:cTn id="27" presetID="63" presetClass="path" presetSubtype="0" accel="50000" decel="50000" fill="hold" nodeType="withEffect">
                                  <p:stCondLst>
                                    <p:cond delay="700"/>
                                  </p:stCondLst>
                                  <p:childTnLst>
                                    <p:animMotion origin="layout" path="M 3.33333E-6 0 L 0.37743 0 " pathEditMode="relative" rAng="0" ptsTypes="AA">
                                      <p:cBhvr>
                                        <p:cTn id="28" dur="750" fill="hold"/>
                                        <p:tgtEl>
                                          <p:spTgt spid="6"/>
                                        </p:tgtEl>
                                        <p:attrNameLst>
                                          <p:attrName>ppt_x</p:attrName>
                                          <p:attrName>ppt_y</p:attrName>
                                        </p:attrNameLst>
                                      </p:cBhvr>
                                      <p:rCtr x="18872" y="0"/>
                                    </p:animMotion>
                                  </p:childTnLst>
                                </p:cTn>
                              </p:par>
                              <p:par>
                                <p:cTn id="29" presetID="10" presetClass="entr" presetSubtype="0" fill="hold" grpId="0" nodeType="withEffect">
                                  <p:stCondLst>
                                    <p:cond delay="110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67D6CF26-717C-E65B-5C46-1D36747E8C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863600 h 5143500"/>
              <a:gd name="connsiteX3" fmla="*/ 8985114 w 9144000"/>
              <a:gd name="connsiteY3" fmla="*/ 863600 h 5143500"/>
              <a:gd name="connsiteX4" fmla="*/ 8985114 w 9144000"/>
              <a:gd name="connsiteY4" fmla="*/ 4300975 h 5143500"/>
              <a:gd name="connsiteX5" fmla="*/ 9144000 w 9144000"/>
              <a:gd name="connsiteY5" fmla="*/ 4300975 h 5143500"/>
              <a:gd name="connsiteX6" fmla="*/ 9144000 w 9144000"/>
              <a:gd name="connsiteY6" fmla="*/ 5143500 h 5143500"/>
              <a:gd name="connsiteX7" fmla="*/ 0 w 9144000"/>
              <a:gd name="connsiteY7" fmla="*/ 5143500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863600"/>
                </a:lnTo>
                <a:lnTo>
                  <a:pt x="8985114" y="863600"/>
                </a:lnTo>
                <a:lnTo>
                  <a:pt x="8985114" y="4300975"/>
                </a:lnTo>
                <a:lnTo>
                  <a:pt x="9144000" y="4300975"/>
                </a:lnTo>
                <a:lnTo>
                  <a:pt x="9144000" y="5143500"/>
                </a:lnTo>
                <a:lnTo>
                  <a:pt x="0" y="5143500"/>
                </a:lnTo>
                <a:lnTo>
                  <a:pt x="0" y="0"/>
                </a:lnTo>
                <a:close/>
              </a:path>
            </a:pathLst>
          </a:custGeom>
        </p:spPr>
      </p:pic>
      <p:sp>
        <p:nvSpPr>
          <p:cNvPr id="54" name="Title 53"/>
          <p:cNvSpPr>
            <a:spLocks noGrp="1"/>
          </p:cNvSpPr>
          <p:nvPr>
            <p:ph type="title"/>
          </p:nvPr>
        </p:nvSpPr>
        <p:spPr/>
        <p:txBody>
          <a:bodyPr/>
          <a:lstStyle/>
          <a:p>
            <a:endParaRPr lang="en-US"/>
          </a:p>
        </p:txBody>
      </p:sp>
      <p:sp>
        <p:nvSpPr>
          <p:cNvPr id="5" name="Rectangle: Rounded Corners 4"/>
          <p:cNvSpPr/>
          <p:nvPr/>
        </p:nvSpPr>
        <p:spPr>
          <a:xfrm>
            <a:off x="400640" y="345257"/>
            <a:ext cx="11390722" cy="6167487"/>
          </a:xfrm>
          <a:prstGeom prst="roundRect">
            <a:avLst>
              <a:gd name="adj" fmla="val 33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Nhóm 2"/>
          <p:cNvGrpSpPr/>
          <p:nvPr/>
        </p:nvGrpSpPr>
        <p:grpSpPr>
          <a:xfrm>
            <a:off x="5762524" y="28518"/>
            <a:ext cx="680877" cy="680877"/>
            <a:chOff x="5762523" y="28518"/>
            <a:chExt cx="680877" cy="680877"/>
          </a:xfrm>
        </p:grpSpPr>
        <p:sp>
          <p:nvSpPr>
            <p:cNvPr id="6" name="Icon white background"/>
            <p:cNvSpPr/>
            <p:nvPr/>
          </p:nvSpPr>
          <p:spPr>
            <a:xfrm>
              <a:off x="5762523" y="28518"/>
              <a:ext cx="680877" cy="680877"/>
            </a:xfrm>
            <a:prstGeom prst="ellipse">
              <a:avLst/>
            </a:prstGeom>
            <a:solidFill>
              <a:schemeClr val="bg1"/>
            </a:solidFill>
            <a:ln>
              <a:noFill/>
            </a:ln>
            <a:effectLst>
              <a:glow rad="101600">
                <a:srgbClr val="F4B183">
                  <a:alpha val="60000"/>
                </a:srgbClr>
              </a:glow>
              <a:outerShdw blurRad="266700" dist="101600" dir="5400000" sx="85000" sy="85000" algn="ctr" rotWithShape="0">
                <a:srgbClr val="F48093">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pic>
          <p:nvPicPr>
            <p:cNvPr id="7" name="Icon heade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rcRect/>
            <a:stretch>
              <a:fillRect/>
            </a:stretch>
          </p:blipFill>
          <p:spPr>
            <a:xfrm>
              <a:off x="5937039" y="162376"/>
              <a:ext cx="317921" cy="418983"/>
            </a:xfrm>
            <a:prstGeom prst="rect">
              <a:avLst/>
            </a:prstGeom>
          </p:spPr>
        </p:pic>
      </p:grpSp>
      <p:grpSp>
        <p:nvGrpSpPr>
          <p:cNvPr id="8" name="Hand"/>
          <p:cNvGrpSpPr/>
          <p:nvPr/>
        </p:nvGrpSpPr>
        <p:grpSpPr>
          <a:xfrm>
            <a:off x="-3312035" y="2668208"/>
            <a:ext cx="6189769" cy="1715533"/>
            <a:chOff x="-515201" y="767887"/>
            <a:chExt cx="5498029" cy="1552575"/>
          </a:xfrm>
        </p:grpSpPr>
        <p:sp>
          <p:nvSpPr>
            <p:cNvPr id="9" name="Rectangle 8"/>
            <p:cNvSpPr/>
            <p:nvPr/>
          </p:nvSpPr>
          <p:spPr>
            <a:xfrm>
              <a:off x="-512013" y="1095961"/>
              <a:ext cx="2450029" cy="1033756"/>
            </a:xfrm>
            <a:prstGeom prst="rect">
              <a:avLst/>
            </a:prstGeom>
            <a:solidFill>
              <a:srgbClr val="FFC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Rectangle 9"/>
            <p:cNvSpPr/>
            <p:nvPr/>
          </p:nvSpPr>
          <p:spPr>
            <a:xfrm>
              <a:off x="-515201" y="1977864"/>
              <a:ext cx="2452408" cy="143740"/>
            </a:xfrm>
            <a:prstGeom prst="rect">
              <a:avLst/>
            </a:prstGeom>
            <a:solidFill>
              <a:srgbClr val="FF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11" name="Graphic 10"/>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1934828" y="767887"/>
              <a:ext cx="3048000" cy="1552575"/>
            </a:xfrm>
            <a:custGeom>
              <a:avLst/>
              <a:gdLst>
                <a:gd name="connsiteX0" fmla="*/ 0 w 3048000"/>
                <a:gd name="connsiteY0" fmla="*/ 0 h 1552575"/>
                <a:gd name="connsiteX1" fmla="*/ 1665050 w 3048000"/>
                <a:gd name="connsiteY1" fmla="*/ 0 h 1552575"/>
                <a:gd name="connsiteX2" fmla="*/ 1665050 w 3048000"/>
                <a:gd name="connsiteY2" fmla="*/ 309466 h 1552575"/>
                <a:gd name="connsiteX3" fmla="*/ 3048000 w 3048000"/>
                <a:gd name="connsiteY3" fmla="*/ 309466 h 1552575"/>
                <a:gd name="connsiteX4" fmla="*/ 3048000 w 3048000"/>
                <a:gd name="connsiteY4" fmla="*/ 1552575 h 1552575"/>
                <a:gd name="connsiteX5" fmla="*/ 0 w 3048000"/>
                <a:gd name="connsiteY5" fmla="*/ 1552575 h 1552575"/>
                <a:gd name="connsiteX6" fmla="*/ 0 w 3048000"/>
                <a:gd name="connsiteY6"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552575">
                  <a:moveTo>
                    <a:pt x="0" y="0"/>
                  </a:moveTo>
                  <a:lnTo>
                    <a:pt x="1665050" y="0"/>
                  </a:lnTo>
                  <a:lnTo>
                    <a:pt x="1665050" y="309466"/>
                  </a:lnTo>
                  <a:lnTo>
                    <a:pt x="3048000" y="309466"/>
                  </a:lnTo>
                  <a:lnTo>
                    <a:pt x="3048000" y="1552575"/>
                  </a:lnTo>
                  <a:lnTo>
                    <a:pt x="0" y="1552575"/>
                  </a:lnTo>
                  <a:lnTo>
                    <a:pt x="0" y="0"/>
                  </a:lnTo>
                  <a:close/>
                </a:path>
              </a:pathLst>
            </a:custGeom>
          </p:spPr>
        </p:pic>
      </p:grpSp>
      <p:pic>
        <p:nvPicPr>
          <p:cNvPr id="16" name="Thumb"/>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l="54628" b="80068"/>
          <a:stretch>
            <a:fillRect/>
          </a:stretch>
        </p:blipFill>
        <p:spPr>
          <a:xfrm>
            <a:off x="1115341" y="2668208"/>
            <a:ext cx="1556947" cy="348402"/>
          </a:xfrm>
          <a:custGeom>
            <a:avLst/>
            <a:gdLst>
              <a:gd name="connsiteX0" fmla="*/ 0 w 1382950"/>
              <a:gd name="connsiteY0" fmla="*/ 0 h 309466"/>
              <a:gd name="connsiteX1" fmla="*/ 1382950 w 1382950"/>
              <a:gd name="connsiteY1" fmla="*/ 0 h 309466"/>
              <a:gd name="connsiteX2" fmla="*/ 1382950 w 1382950"/>
              <a:gd name="connsiteY2" fmla="*/ 309466 h 309466"/>
              <a:gd name="connsiteX3" fmla="*/ 0 w 1382950"/>
              <a:gd name="connsiteY3" fmla="*/ 309466 h 309466"/>
              <a:gd name="connsiteX4" fmla="*/ 0 w 1382950"/>
              <a:gd name="connsiteY4" fmla="*/ 0 h 30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950" h="309466">
                <a:moveTo>
                  <a:pt x="0" y="0"/>
                </a:moveTo>
                <a:lnTo>
                  <a:pt x="1382950" y="0"/>
                </a:lnTo>
                <a:lnTo>
                  <a:pt x="1382950" y="309466"/>
                </a:lnTo>
                <a:lnTo>
                  <a:pt x="0" y="309466"/>
                </a:lnTo>
                <a:lnTo>
                  <a:pt x="0" y="0"/>
                </a:lnTo>
                <a:close/>
              </a:path>
            </a:pathLst>
          </a:custGeom>
        </p:spPr>
      </p:pic>
      <mc:AlternateContent xmlns:mc="http://schemas.openxmlformats.org/markup-compatibility/2006">
        <mc:Choice xmlns:a14="http://schemas.microsoft.com/office/drawing/2010/main" Requires="a14">
          <p:sp>
            <p:nvSpPr>
              <p:cNvPr id="2" name="Tù">
                <a:hlinkClick r:id="rId9" action="ppaction://hlinksldjump">
                  <a:snd r:embed="rId10" name="\Am-thanh-tra-loi-sai-www_tiengdong_com.wav"/>
                </a:hlinkClick>
              </p:cNvPr>
              <p:cNvSpPr/>
              <p:nvPr/>
            </p:nvSpPr>
            <p:spPr>
              <a:xfrm>
                <a:off x="5841916" y="3497429"/>
                <a:ext cx="2723939" cy="88631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cs typeface="Cambria Math" panose="02040503050406030204" charset="0"/>
                        </a:rPr>
                        <m:t>𝑪</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𝒙</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𝟏</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𝒚</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𝟐</m:t>
                      </m:r>
                    </m:oMath>
                  </m:oMathPara>
                </a14:m>
                <a:endParaRPr lang="en-US" sz="2400" b="1" i="1" dirty="0">
                  <a:latin typeface="Cambria Math" panose="02040503050406030204" charset="0"/>
                  <a:cs typeface="Cambria Math" panose="02040503050406030204" charset="0"/>
                </a:endParaRPr>
              </a:p>
            </p:txBody>
          </p:sp>
        </mc:Choice>
        <mc:Fallback>
          <p:sp>
            <p:nvSpPr>
              <p:cNvPr id="2" name="Tù">
                <a:hlinkClick r:id="rId9" action="ppaction://hlinksldjump">
                  <a:snd r:embed="rId10" name="\Am-thanh-tra-loi-sai-www_tiengdong_com.wav"/>
                </a:hlinkClick>
              </p:cNvPr>
              <p:cNvSpPr>
                <a:spLocks noRot="1" noChangeAspect="1" noMove="1" noResize="1" noEditPoints="1" noAdjustHandles="1" noChangeArrowheads="1" noChangeShapeType="1" noTextEdit="1"/>
              </p:cNvSpPr>
              <p:nvPr/>
            </p:nvSpPr>
            <p:spPr>
              <a:xfrm>
                <a:off x="5841916" y="3497429"/>
                <a:ext cx="2723939" cy="886312"/>
              </a:xfrm>
              <a:prstGeom prst="roundRect">
                <a:avLst/>
              </a:prstGeom>
              <a:blipFill>
                <a:blip r:embed="rId11"/>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0" name="Bar">
                <a:hlinkClick r:id="rId9" action="ppaction://hlinksldjump">
                  <a:snd r:embed="rId10" name="\Am-thanh-tra-loi-sai-www_tiengdong_com.wav"/>
                </a:hlinkClick>
              </p:cNvPr>
              <p:cNvSpPr/>
              <p:nvPr/>
            </p:nvSpPr>
            <p:spPr>
              <a:xfrm>
                <a:off x="8861543" y="2352791"/>
                <a:ext cx="2638386" cy="88631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cs typeface="Cambria Math" panose="02040503050406030204" charset="0"/>
                        </a:rPr>
                        <m:t>𝑩</m:t>
                      </m:r>
                      <m:r>
                        <a:rPr lang="en-US" sz="2400" b="1" i="1" dirty="0" smtClean="0">
                          <a:latin typeface="Cambria Math" panose="02040503050406030204" pitchFamily="18" charset="0"/>
                          <a:cs typeface="Cambria Math" panose="02040503050406030204" charset="0"/>
                        </a:rPr>
                        <m:t>. </m:t>
                      </m:r>
                      <m:r>
                        <a:rPr lang="en-US" sz="2400" b="1" i="1" dirty="0" smtClean="0">
                          <a:latin typeface="Cambria Math" panose="02040503050406030204" pitchFamily="18" charset="0"/>
                          <a:cs typeface="Cambria Math" panose="02040503050406030204" charset="0"/>
                        </a:rPr>
                        <m:t>𝒙</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𝟐</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𝒚</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𝟏</m:t>
                      </m:r>
                    </m:oMath>
                  </m:oMathPara>
                </a14:m>
                <a:endParaRPr lang="en-US" sz="2400" b="1" i="1" dirty="0">
                  <a:latin typeface="Cambria Math" panose="02040503050406030204" charset="0"/>
                  <a:cs typeface="Cambria Math" panose="02040503050406030204" charset="0"/>
                </a:endParaRPr>
              </a:p>
            </p:txBody>
          </p:sp>
        </mc:Choice>
        <mc:Fallback>
          <p:sp>
            <p:nvSpPr>
              <p:cNvPr id="20" name="Bar">
                <a:hlinkClick r:id="rId9" action="ppaction://hlinksldjump">
                  <a:snd r:embed="rId10" name="\Am-thanh-tra-loi-sai-www_tiengdong_com.wav"/>
                </a:hlinkClick>
              </p:cNvPr>
              <p:cNvSpPr>
                <a:spLocks noRot="1" noChangeAspect="1" noMove="1" noResize="1" noEditPoints="1" noAdjustHandles="1" noChangeArrowheads="1" noChangeShapeType="1" noTextEdit="1"/>
              </p:cNvSpPr>
              <p:nvPr/>
            </p:nvSpPr>
            <p:spPr>
              <a:xfrm>
                <a:off x="8861543" y="2352791"/>
                <a:ext cx="2638386" cy="886312"/>
              </a:xfrm>
              <a:prstGeom prst="roundRect">
                <a:avLst/>
              </a:prstGeom>
              <a:blipFill>
                <a:blip r:embed="rId12"/>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1" name="Chuồng gà">
                <a:hlinkClick r:id="rId13" action="ppaction://hlinksldjump">
                  <a:snd r:embed="rId14" name="\Tieng-vo-tay-tra-loi-dung-www_tiengdong_com.wav"/>
                </a:hlinkClick>
              </p:cNvPr>
              <p:cNvSpPr/>
              <p:nvPr/>
            </p:nvSpPr>
            <p:spPr>
              <a:xfrm>
                <a:off x="5841916" y="2345136"/>
                <a:ext cx="2693831" cy="88631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cs typeface="Cambria Math" panose="02040503050406030204" charset="0"/>
                        </a:rPr>
                        <m:t>𝑨</m:t>
                      </m:r>
                      <m:r>
                        <a:rPr lang="en-US" sz="2400" b="1" i="1" dirty="0" smtClean="0">
                          <a:latin typeface="Cambria Math" panose="02040503050406030204" pitchFamily="18" charset="0"/>
                          <a:cs typeface="Cambria Math" panose="02040503050406030204" charset="0"/>
                        </a:rPr>
                        <m:t>. </m:t>
                      </m:r>
                      <m:r>
                        <a:rPr lang="en-US" sz="2400" b="1" i="1" dirty="0" smtClean="0">
                          <a:latin typeface="Cambria Math" panose="02040503050406030204" pitchFamily="18" charset="0"/>
                          <a:cs typeface="Cambria Math" panose="02040503050406030204" charset="0"/>
                        </a:rPr>
                        <m:t>𝒙</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𝟏</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𝒚</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𝟐</m:t>
                      </m:r>
                    </m:oMath>
                  </m:oMathPara>
                </a14:m>
                <a:endParaRPr lang="en-US" sz="2400" b="1" i="1" dirty="0">
                  <a:latin typeface="Cambria Math" panose="02040503050406030204" charset="0"/>
                  <a:cs typeface="Cambria Math" panose="02040503050406030204" charset="0"/>
                </a:endParaRPr>
              </a:p>
            </p:txBody>
          </p:sp>
        </mc:Choice>
        <mc:Fallback>
          <p:sp>
            <p:nvSpPr>
              <p:cNvPr id="21" name="Chuồng gà">
                <a:hlinkClick r:id="rId13" action="ppaction://hlinksldjump">
                  <a:snd r:embed="rId14" name="\Tieng-vo-tay-tra-loi-dung-www_tiengdong_com.wav"/>
                </a:hlinkClick>
              </p:cNvPr>
              <p:cNvSpPr>
                <a:spLocks noRot="1" noChangeAspect="1" noMove="1" noResize="1" noEditPoints="1" noAdjustHandles="1" noChangeArrowheads="1" noChangeShapeType="1" noTextEdit="1"/>
              </p:cNvSpPr>
              <p:nvPr/>
            </p:nvSpPr>
            <p:spPr>
              <a:xfrm>
                <a:off x="5841916" y="2345136"/>
                <a:ext cx="2693831" cy="886312"/>
              </a:xfrm>
              <a:prstGeom prst="roundRect">
                <a:avLst/>
              </a:prstGeom>
              <a:blipFill>
                <a:blip r:embed="rId15"/>
                <a:stretch>
                  <a:fillRect/>
                </a:stretch>
              </a:blip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2" name="Ở với mẹ">
                <a:hlinkClick r:id="rId9" action="ppaction://hlinksldjump">
                  <a:snd r:embed="rId10" name="\Am-thanh-tra-loi-sai-www_tiengdong_com.wav"/>
                </a:hlinkClick>
              </p:cNvPr>
              <p:cNvSpPr/>
              <p:nvPr/>
            </p:nvSpPr>
            <p:spPr>
              <a:xfrm>
                <a:off x="8889908" y="3534829"/>
                <a:ext cx="2640130" cy="886312"/>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400" b="1" i="1" dirty="0" smtClean="0">
                          <a:latin typeface="Cambria Math" panose="02040503050406030204" pitchFamily="18" charset="0"/>
                          <a:cs typeface="Cambria Math" panose="02040503050406030204" charset="0"/>
                        </a:rPr>
                        <m:t>𝑫</m:t>
                      </m:r>
                      <m:r>
                        <a:rPr lang="en-US" sz="2400" b="1" i="1" dirty="0" smtClean="0">
                          <a:latin typeface="Cambria Math" panose="02040503050406030204" pitchFamily="18" charset="0"/>
                          <a:cs typeface="Cambria Math" panose="02040503050406030204" charset="0"/>
                        </a:rPr>
                        <m:t>. </m:t>
                      </m:r>
                      <m:r>
                        <a:rPr lang="en-US" sz="2400" b="1" i="1" dirty="0" smtClean="0">
                          <a:latin typeface="Cambria Math" panose="02040503050406030204" pitchFamily="18" charset="0"/>
                          <a:cs typeface="Cambria Math" panose="02040503050406030204" charset="0"/>
                        </a:rPr>
                        <m:t>𝒙</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𝟏</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𝒚</m:t>
                      </m:r>
                      <m:r>
                        <a:rPr lang="en-US" sz="2400" b="1" i="1" dirty="0" smtClean="0">
                          <a:latin typeface="Cambria Math" panose="02040503050406030204" pitchFamily="18" charset="0"/>
                          <a:cs typeface="Cambria Math" panose="02040503050406030204" charset="0"/>
                        </a:rPr>
                        <m:t>=−</m:t>
                      </m:r>
                      <m:r>
                        <a:rPr lang="en-US" sz="2400" b="1" i="1" dirty="0" smtClean="0">
                          <a:latin typeface="Cambria Math" panose="02040503050406030204" pitchFamily="18" charset="0"/>
                          <a:cs typeface="Cambria Math" panose="02040503050406030204" charset="0"/>
                        </a:rPr>
                        <m:t>𝟐</m:t>
                      </m:r>
                    </m:oMath>
                  </m:oMathPara>
                </a14:m>
                <a:endParaRPr lang="en-US" sz="2400" b="1" i="1" dirty="0">
                  <a:latin typeface="Cambria Math" panose="02040503050406030204" charset="0"/>
                  <a:cs typeface="Cambria Math" panose="02040503050406030204" charset="0"/>
                </a:endParaRPr>
              </a:p>
            </p:txBody>
          </p:sp>
        </mc:Choice>
        <mc:Fallback>
          <p:sp>
            <p:nvSpPr>
              <p:cNvPr id="22" name="Ở với mẹ">
                <a:hlinkClick r:id="rId9" action="ppaction://hlinksldjump">
                  <a:snd r:embed="rId10" name="\Am-thanh-tra-loi-sai-www_tiengdong_com.wav"/>
                </a:hlinkClick>
              </p:cNvPr>
              <p:cNvSpPr>
                <a:spLocks noRot="1" noChangeAspect="1" noMove="1" noResize="1" noEditPoints="1" noAdjustHandles="1" noChangeArrowheads="1" noChangeShapeType="1" noTextEdit="1"/>
              </p:cNvSpPr>
              <p:nvPr/>
            </p:nvSpPr>
            <p:spPr>
              <a:xfrm>
                <a:off x="8889908" y="3534829"/>
                <a:ext cx="2640130" cy="886312"/>
              </a:xfrm>
              <a:prstGeom prst="roundRect">
                <a:avLst/>
              </a:prstGeom>
              <a:blipFill>
                <a:blip r:embed="rId16"/>
                <a:stretch>
                  <a:fillRect/>
                </a:stretch>
              </a:blipFill>
              <a:ln/>
            </p:spPr>
            <p:txBody>
              <a:bodyPr/>
              <a:lstStyle/>
              <a:p>
                <a:r>
                  <a:rPr lang="en-US">
                    <a:noFill/>
                  </a:rPr>
                  <a:t> </a:t>
                </a:r>
              </a:p>
            </p:txBody>
          </p:sp>
        </mc:Fallback>
      </mc:AlternateContent>
      <p:grpSp>
        <p:nvGrpSpPr>
          <p:cNvPr id="23" name="Next button"/>
          <p:cNvGrpSpPr/>
          <p:nvPr/>
        </p:nvGrpSpPr>
        <p:grpSpPr>
          <a:xfrm>
            <a:off x="11074054" y="497604"/>
            <a:ext cx="552450" cy="314325"/>
            <a:chOff x="8423139" y="93102"/>
            <a:chExt cx="552450" cy="314325"/>
          </a:xfrm>
        </p:grpSpPr>
        <p:sp>
          <p:nvSpPr>
            <p:cNvPr id="24" name="Freeform: Shape 23">
              <a:hlinkClick r:id="" action="ppaction://noaction"/>
            </p:cNvPr>
            <p:cNvSpPr/>
            <p:nvPr/>
          </p:nvSpPr>
          <p:spPr>
            <a:xfrm>
              <a:off x="8423139" y="93102"/>
              <a:ext cx="552450" cy="314325"/>
            </a:xfrm>
            <a:custGeom>
              <a:avLst/>
              <a:gdLst>
                <a:gd name="connsiteX0" fmla="*/ -884 w 552450"/>
                <a:gd name="connsiteY0" fmla="*/ 157154 h 314325"/>
                <a:gd name="connsiteX1" fmla="*/ 156279 w 552450"/>
                <a:gd name="connsiteY1" fmla="*/ -9 h 314325"/>
                <a:gd name="connsiteX2" fmla="*/ 394404 w 552450"/>
                <a:gd name="connsiteY2" fmla="*/ -9 h 314325"/>
                <a:gd name="connsiteX3" fmla="*/ 551566 w 552450"/>
                <a:gd name="connsiteY3" fmla="*/ 157154 h 314325"/>
                <a:gd name="connsiteX4" fmla="*/ 551566 w 552450"/>
                <a:gd name="connsiteY4" fmla="*/ 157154 h 314325"/>
                <a:gd name="connsiteX5" fmla="*/ 394404 w 552450"/>
                <a:gd name="connsiteY5" fmla="*/ 314316 h 314325"/>
                <a:gd name="connsiteX6" fmla="*/ 156279 w 552450"/>
                <a:gd name="connsiteY6" fmla="*/ 314316 h 314325"/>
                <a:gd name="connsiteX7" fmla="*/ -884 w 552450"/>
                <a:gd name="connsiteY7" fmla="*/ 15715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50" h="314325">
                  <a:moveTo>
                    <a:pt x="-884" y="157154"/>
                  </a:moveTo>
                  <a:cubicBezTo>
                    <a:pt x="-884" y="70355"/>
                    <a:pt x="69477" y="-9"/>
                    <a:pt x="156279" y="-9"/>
                  </a:cubicBezTo>
                  <a:lnTo>
                    <a:pt x="394404" y="-9"/>
                  </a:lnTo>
                  <a:cubicBezTo>
                    <a:pt x="481205" y="-9"/>
                    <a:pt x="551566" y="70355"/>
                    <a:pt x="551566" y="157154"/>
                  </a:cubicBezTo>
                  <a:lnTo>
                    <a:pt x="551566" y="157154"/>
                  </a:lnTo>
                  <a:cubicBezTo>
                    <a:pt x="551566" y="243952"/>
                    <a:pt x="481205" y="314316"/>
                    <a:pt x="394404" y="314316"/>
                  </a:cubicBezTo>
                  <a:lnTo>
                    <a:pt x="156279" y="314316"/>
                  </a:lnTo>
                  <a:cubicBezTo>
                    <a:pt x="69477" y="314316"/>
                    <a:pt x="-884" y="243952"/>
                    <a:pt x="-884" y="157154"/>
                  </a:cubicBezTo>
                  <a:close/>
                </a:path>
              </a:pathLst>
            </a:custGeom>
            <a:solidFill>
              <a:schemeClr val="bg1">
                <a:lumMod val="95000"/>
              </a:schemeClr>
            </a:solidFill>
            <a:ln w="9525" cap="flat">
              <a:noFill/>
              <a:prstDash val="solid"/>
              <a:miter/>
            </a:ln>
          </p:spPr>
          <p:txBody>
            <a:bodyPr rtlCol="0" anchor="ctr"/>
            <a:lstStyle/>
            <a:p>
              <a:endParaRPr lang="en-PH"/>
            </a:p>
          </p:txBody>
        </p:sp>
        <p:sp>
          <p:nvSpPr>
            <p:cNvPr id="25" name="Freeform: Shape 24">
              <a:hlinkClick r:id="" action="ppaction://noaction"/>
            </p:cNvPr>
            <p:cNvSpPr/>
            <p:nvPr/>
          </p:nvSpPr>
          <p:spPr>
            <a:xfrm rot="10800000" flipV="1">
              <a:off x="8537439" y="159777"/>
              <a:ext cx="342900" cy="171450"/>
            </a:xfrm>
            <a:custGeom>
              <a:avLst/>
              <a:gdLst>
                <a:gd name="connsiteX0" fmla="*/ 13 w 342900"/>
                <a:gd name="connsiteY0" fmla="*/ 85733 h 171450"/>
                <a:gd name="connsiteX1" fmla="*/ 85738 w 342900"/>
                <a:gd name="connsiteY1" fmla="*/ 8 h 171450"/>
                <a:gd name="connsiteX2" fmla="*/ 85738 w 342900"/>
                <a:gd name="connsiteY2" fmla="*/ 42871 h 171450"/>
                <a:gd name="connsiteX3" fmla="*/ 342913 w 342900"/>
                <a:gd name="connsiteY3" fmla="*/ 42871 h 171450"/>
                <a:gd name="connsiteX4" fmla="*/ 342913 w 342900"/>
                <a:gd name="connsiteY4" fmla="*/ 128596 h 171450"/>
                <a:gd name="connsiteX5" fmla="*/ 85738 w 342900"/>
                <a:gd name="connsiteY5" fmla="*/ 128596 h 171450"/>
                <a:gd name="connsiteX6" fmla="*/ 85738 w 342900"/>
                <a:gd name="connsiteY6" fmla="*/ 171458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00" h="171450">
                  <a:moveTo>
                    <a:pt x="13" y="85733"/>
                  </a:moveTo>
                  <a:lnTo>
                    <a:pt x="85738" y="8"/>
                  </a:lnTo>
                  <a:lnTo>
                    <a:pt x="85738" y="42871"/>
                  </a:lnTo>
                  <a:lnTo>
                    <a:pt x="342913" y="42871"/>
                  </a:lnTo>
                  <a:lnTo>
                    <a:pt x="342913" y="128596"/>
                  </a:lnTo>
                  <a:lnTo>
                    <a:pt x="85738" y="128596"/>
                  </a:lnTo>
                  <a:lnTo>
                    <a:pt x="85738" y="171458"/>
                  </a:lnTo>
                  <a:close/>
                </a:path>
              </a:pathLst>
            </a:custGeom>
            <a:solidFill>
              <a:srgbClr val="F4B183"/>
            </a:solidFill>
            <a:ln w="9525" cap="flat">
              <a:noFill/>
              <a:prstDash val="solid"/>
              <a:miter/>
            </a:ln>
          </p:spPr>
          <p:txBody>
            <a:bodyPr rtlCol="0" anchor="ctr"/>
            <a:lstStyle/>
            <a:p>
              <a:endParaRPr lang="en-PH"/>
            </a:p>
          </p:txBody>
        </p:sp>
      </p:grpSp>
      <p:grpSp>
        <p:nvGrpSpPr>
          <p:cNvPr id="77" name="Nhóm 76"/>
          <p:cNvGrpSpPr/>
          <p:nvPr/>
        </p:nvGrpSpPr>
        <p:grpSpPr>
          <a:xfrm>
            <a:off x="619392" y="5742687"/>
            <a:ext cx="667055" cy="646331"/>
            <a:chOff x="1580924" y="747977"/>
            <a:chExt cx="667055" cy="646331"/>
          </a:xfrm>
        </p:grpSpPr>
        <p:grpSp>
          <p:nvGrpSpPr>
            <p:cNvPr id="67" name="Nhóm 66"/>
            <p:cNvGrpSpPr/>
            <p:nvPr/>
          </p:nvGrpSpPr>
          <p:grpSpPr>
            <a:xfrm>
              <a:off x="1580924" y="747977"/>
              <a:ext cx="667055" cy="646331"/>
              <a:chOff x="879676" y="811929"/>
              <a:chExt cx="667055" cy="646331"/>
            </a:xfrm>
          </p:grpSpPr>
          <p:sp>
            <p:nvSpPr>
              <p:cNvPr id="68" name="Hình Bầu dục 67">
                <a:hlinkClick r:id="rId17" action="ppaction://hlinksldjump"/>
              </p:cNvPr>
              <p:cNvSpPr/>
              <p:nvPr/>
            </p:nvSpPr>
            <p:spPr>
              <a:xfrm>
                <a:off x="879676" y="811929"/>
                <a:ext cx="667055" cy="64633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ình Bầu dục 68">
                <a:hlinkClick r:id="rId17" action="ppaction://hlinksldjump"/>
              </p:cNvPr>
              <p:cNvSpPr/>
              <p:nvPr/>
            </p:nvSpPr>
            <p:spPr>
              <a:xfrm>
                <a:off x="996417" y="965137"/>
                <a:ext cx="183590" cy="189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ình Bầu dục 69">
                <a:hlinkClick r:id="rId17" action="ppaction://hlinksldjump"/>
              </p:cNvPr>
              <p:cNvSpPr/>
              <p:nvPr/>
            </p:nvSpPr>
            <p:spPr>
              <a:xfrm>
                <a:off x="1240562" y="971534"/>
                <a:ext cx="183590" cy="189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ình chữ nhật: Góc Tròn 71">
                <a:hlinkClick r:id="rId17" action="ppaction://hlinksldjump"/>
              </p:cNvPr>
              <p:cNvSpPr/>
              <p:nvPr/>
            </p:nvSpPr>
            <p:spPr>
              <a:xfrm>
                <a:off x="1307174" y="998008"/>
                <a:ext cx="45719" cy="1305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Hình chữ nhật: Góc Tròn 72">
                <a:hlinkClick r:id="rId17" action="ppaction://hlinksldjump"/>
              </p:cNvPr>
              <p:cNvSpPr/>
              <p:nvPr/>
            </p:nvSpPr>
            <p:spPr>
              <a:xfrm>
                <a:off x="1064117" y="992277"/>
                <a:ext cx="45719" cy="1305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Nhóm 65"/>
            <p:cNvGrpSpPr/>
            <p:nvPr/>
          </p:nvGrpSpPr>
          <p:grpSpPr>
            <a:xfrm>
              <a:off x="1802183" y="1137305"/>
              <a:ext cx="224535" cy="103933"/>
              <a:chOff x="1321526" y="1211266"/>
              <a:chExt cx="224535" cy="103933"/>
            </a:xfrm>
          </p:grpSpPr>
          <p:sp>
            <p:nvSpPr>
              <p:cNvPr id="48" name="Hình tự do: Hình 47">
                <a:hlinkClick r:id="rId17" action="ppaction://hlinksldjump"/>
              </p:cNvPr>
              <p:cNvSpPr/>
              <p:nvPr/>
            </p:nvSpPr>
            <p:spPr>
              <a:xfrm rot="10800000">
                <a:off x="1321526" y="1212780"/>
                <a:ext cx="224535" cy="102418"/>
              </a:xfrm>
              <a:custGeom>
                <a:avLst/>
                <a:gdLst>
                  <a:gd name="connsiteX0" fmla="*/ 427 w 224535"/>
                  <a:gd name="connsiteY0" fmla="*/ 0 h 102418"/>
                  <a:gd name="connsiteX1" fmla="*/ 220873 w 224535"/>
                  <a:gd name="connsiteY1" fmla="*/ 0 h 102418"/>
                  <a:gd name="connsiteX2" fmla="*/ 224535 w 224535"/>
                  <a:gd name="connsiteY2" fmla="*/ 8740 h 102418"/>
                  <a:gd name="connsiteX3" fmla="*/ 107505 w 224535"/>
                  <a:gd name="connsiteY3" fmla="*/ 102394 h 102418"/>
                  <a:gd name="connsiteX4" fmla="*/ 0 w 224535"/>
                  <a:gd name="connsiteY4" fmla="*/ 1120 h 102418"/>
                  <a:gd name="connsiteX5" fmla="*/ 427 w 224535"/>
                  <a:gd name="connsiteY5" fmla="*/ 0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35" h="102418">
                    <a:moveTo>
                      <a:pt x="427" y="0"/>
                    </a:moveTo>
                    <a:lnTo>
                      <a:pt x="220873" y="0"/>
                    </a:lnTo>
                    <a:lnTo>
                      <a:pt x="224535" y="8740"/>
                    </a:lnTo>
                    <a:cubicBezTo>
                      <a:pt x="224535" y="55203"/>
                      <a:pt x="144927" y="103664"/>
                      <a:pt x="107505" y="102394"/>
                    </a:cubicBezTo>
                    <a:cubicBezTo>
                      <a:pt x="70083" y="101124"/>
                      <a:pt x="0" y="47583"/>
                      <a:pt x="0" y="1120"/>
                    </a:cubicBezTo>
                    <a:lnTo>
                      <a:pt x="427" y="0"/>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Hình tự do: Hình 61">
                <a:hlinkClick r:id="rId17" action="ppaction://hlinksldjump"/>
              </p:cNvPr>
              <p:cNvSpPr/>
              <p:nvPr/>
            </p:nvSpPr>
            <p:spPr>
              <a:xfrm>
                <a:off x="1350037" y="1211266"/>
                <a:ext cx="165910" cy="44521"/>
              </a:xfrm>
              <a:custGeom>
                <a:avLst/>
                <a:gdLst>
                  <a:gd name="connsiteX0" fmla="*/ 88706 w 165910"/>
                  <a:gd name="connsiteY0" fmla="*/ 25 h 44521"/>
                  <a:gd name="connsiteX1" fmla="*/ 156492 w 165910"/>
                  <a:gd name="connsiteY1" fmla="*/ 33715 h 44521"/>
                  <a:gd name="connsiteX2" fmla="*/ 165910 w 165910"/>
                  <a:gd name="connsiteY2" fmla="*/ 44521 h 44521"/>
                  <a:gd name="connsiteX3" fmla="*/ 0 w 165910"/>
                  <a:gd name="connsiteY3" fmla="*/ 44521 h 44521"/>
                  <a:gd name="connsiteX4" fmla="*/ 16158 w 165910"/>
                  <a:gd name="connsiteY4" fmla="*/ 28952 h 44521"/>
                  <a:gd name="connsiteX5" fmla="*/ 88706 w 165910"/>
                  <a:gd name="connsiteY5" fmla="*/ 25 h 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10" h="44521">
                    <a:moveTo>
                      <a:pt x="88706" y="25"/>
                    </a:moveTo>
                    <a:cubicBezTo>
                      <a:pt x="107417" y="660"/>
                      <a:pt x="134293" y="14363"/>
                      <a:pt x="156492" y="33715"/>
                    </a:cubicBezTo>
                    <a:lnTo>
                      <a:pt x="165910" y="44521"/>
                    </a:lnTo>
                    <a:lnTo>
                      <a:pt x="0" y="44521"/>
                    </a:lnTo>
                    <a:lnTo>
                      <a:pt x="16158" y="28952"/>
                    </a:lnTo>
                    <a:cubicBezTo>
                      <a:pt x="40738" y="11188"/>
                      <a:pt x="69995" y="-610"/>
                      <a:pt x="88706" y="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Hình tự do: Hình 64">
                <a:hlinkClick r:id="rId17" action="ppaction://hlinksldjump"/>
              </p:cNvPr>
              <p:cNvSpPr/>
              <p:nvPr/>
            </p:nvSpPr>
            <p:spPr>
              <a:xfrm>
                <a:off x="1352265" y="1268495"/>
                <a:ext cx="163682" cy="46704"/>
              </a:xfrm>
              <a:custGeom>
                <a:avLst/>
                <a:gdLst>
                  <a:gd name="connsiteX0" fmla="*/ 81841 w 163682"/>
                  <a:gd name="connsiteY0" fmla="*/ 0 h 46704"/>
                  <a:gd name="connsiteX1" fmla="*/ 144882 w 163682"/>
                  <a:gd name="connsiteY1" fmla="*/ 22586 h 46704"/>
                  <a:gd name="connsiteX2" fmla="*/ 163682 w 163682"/>
                  <a:gd name="connsiteY2" fmla="*/ 46704 h 46704"/>
                  <a:gd name="connsiteX3" fmla="*/ 0 w 163682"/>
                  <a:gd name="connsiteY3" fmla="*/ 46704 h 46704"/>
                  <a:gd name="connsiteX4" fmla="*/ 18800 w 163682"/>
                  <a:gd name="connsiteY4" fmla="*/ 22586 h 46704"/>
                  <a:gd name="connsiteX5" fmla="*/ 81841 w 163682"/>
                  <a:gd name="connsiteY5" fmla="*/ 0 h 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82" h="46704">
                    <a:moveTo>
                      <a:pt x="81841" y="0"/>
                    </a:moveTo>
                    <a:cubicBezTo>
                      <a:pt x="106460" y="0"/>
                      <a:pt x="128749" y="8631"/>
                      <a:pt x="144882" y="22586"/>
                    </a:cubicBezTo>
                    <a:lnTo>
                      <a:pt x="163682" y="46704"/>
                    </a:lnTo>
                    <a:lnTo>
                      <a:pt x="0" y="46704"/>
                    </a:lnTo>
                    <a:lnTo>
                      <a:pt x="18800" y="22586"/>
                    </a:lnTo>
                    <a:cubicBezTo>
                      <a:pt x="34934" y="8631"/>
                      <a:pt x="57222" y="0"/>
                      <a:pt x="8184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32" name="Hình chữ nhật: Góc Tròn 10">
            <a:hlinkClick r:id="" action="ppaction://noaction">
              <a:snd r:embed="rId18" name="\nhac-dem-nguoc-het-gio-countdown-10s-www_tiengdong_com.wav"/>
            </a:hlinkClick>
          </p:cNvPr>
          <p:cNvSpPr/>
          <p:nvPr/>
        </p:nvSpPr>
        <p:spPr>
          <a:xfrm>
            <a:off x="-395980" y="5819303"/>
            <a:ext cx="11634534" cy="390923"/>
          </a:xfrm>
          <a:prstGeom prst="roundRect">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33" name="Hình chữ nhật 9"/>
          <p:cNvSpPr/>
          <p:nvPr/>
        </p:nvSpPr>
        <p:spPr>
          <a:xfrm>
            <a:off x="400897" y="5276004"/>
            <a:ext cx="991447" cy="1114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ình tự do: Hình 26">
            <a:hlinkClick r:id="" action="ppaction://noaction">
              <a:snd r:embed="rId18" name="\nhac-dem-nguoc-het-gio-countdown-10s-www_tiengdong_com.wav"/>
            </a:hlinkClick>
          </p:cNvPr>
          <p:cNvSpPr/>
          <p:nvPr/>
        </p:nvSpPr>
        <p:spPr>
          <a:xfrm>
            <a:off x="1318260" y="5545667"/>
            <a:ext cx="9718040" cy="740410"/>
          </a:xfrm>
          <a:custGeom>
            <a:avLst/>
            <a:gdLst>
              <a:gd name="connsiteX0" fmla="*/ 293901 w 9870831"/>
              <a:gd name="connsiteY0" fmla="*/ 246330 h 740495"/>
              <a:gd name="connsiteX1" fmla="*/ 179722 w 9870831"/>
              <a:gd name="connsiteY1" fmla="*/ 322013 h 740495"/>
              <a:gd name="connsiteX2" fmla="*/ 169984 w 9870831"/>
              <a:gd name="connsiteY2" fmla="*/ 370247 h 740495"/>
              <a:gd name="connsiteX3" fmla="*/ 169984 w 9870831"/>
              <a:gd name="connsiteY3" fmla="*/ 370246 h 740495"/>
              <a:gd name="connsiteX4" fmla="*/ 169984 w 9870831"/>
              <a:gd name="connsiteY4" fmla="*/ 370247 h 740495"/>
              <a:gd name="connsiteX5" fmla="*/ 169984 w 9870831"/>
              <a:gd name="connsiteY5" fmla="*/ 370247 h 740495"/>
              <a:gd name="connsiteX6" fmla="*/ 179722 w 9870831"/>
              <a:gd name="connsiteY6" fmla="*/ 418480 h 740495"/>
              <a:gd name="connsiteX7" fmla="*/ 293901 w 9870831"/>
              <a:gd name="connsiteY7" fmla="*/ 494163 h 740495"/>
              <a:gd name="connsiteX8" fmla="*/ 9576929 w 9870831"/>
              <a:gd name="connsiteY8" fmla="*/ 494164 h 740495"/>
              <a:gd name="connsiteX9" fmla="*/ 9700846 w 9870831"/>
              <a:gd name="connsiteY9" fmla="*/ 370247 h 740495"/>
              <a:gd name="connsiteX10" fmla="*/ 9700847 w 9870831"/>
              <a:gd name="connsiteY10" fmla="*/ 370247 h 740495"/>
              <a:gd name="connsiteX11" fmla="*/ 9576930 w 9870831"/>
              <a:gd name="connsiteY11" fmla="*/ 246330 h 740495"/>
              <a:gd name="connsiteX12" fmla="*/ 0 w 9870831"/>
              <a:gd name="connsiteY12" fmla="*/ 0 h 740495"/>
              <a:gd name="connsiteX13" fmla="*/ 9870831 w 9870831"/>
              <a:gd name="connsiteY13" fmla="*/ 0 h 740495"/>
              <a:gd name="connsiteX14" fmla="*/ 9870831 w 9870831"/>
              <a:gd name="connsiteY14" fmla="*/ 740495 h 740495"/>
              <a:gd name="connsiteX15" fmla="*/ 0 w 9870831"/>
              <a:gd name="connsiteY15" fmla="*/ 740495 h 74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70831" h="740495">
                <a:moveTo>
                  <a:pt x="293901" y="246330"/>
                </a:moveTo>
                <a:cubicBezTo>
                  <a:pt x="242573" y="246330"/>
                  <a:pt x="198534" y="277538"/>
                  <a:pt x="179722" y="322013"/>
                </a:cubicBezTo>
                <a:lnTo>
                  <a:pt x="169984" y="370247"/>
                </a:lnTo>
                <a:lnTo>
                  <a:pt x="169984" y="370246"/>
                </a:lnTo>
                <a:lnTo>
                  <a:pt x="169984" y="370247"/>
                </a:lnTo>
                <a:lnTo>
                  <a:pt x="169984" y="370247"/>
                </a:lnTo>
                <a:lnTo>
                  <a:pt x="179722" y="418480"/>
                </a:lnTo>
                <a:cubicBezTo>
                  <a:pt x="198534" y="462956"/>
                  <a:pt x="242573" y="494163"/>
                  <a:pt x="293901" y="494163"/>
                </a:cubicBezTo>
                <a:lnTo>
                  <a:pt x="9576929" y="494164"/>
                </a:lnTo>
                <a:cubicBezTo>
                  <a:pt x="9645366" y="494164"/>
                  <a:pt x="9700846" y="438684"/>
                  <a:pt x="9700846" y="370247"/>
                </a:cubicBezTo>
                <a:lnTo>
                  <a:pt x="9700847" y="370247"/>
                </a:lnTo>
                <a:cubicBezTo>
                  <a:pt x="9700847" y="301810"/>
                  <a:pt x="9645367" y="246330"/>
                  <a:pt x="9576930" y="246330"/>
                </a:cubicBezTo>
                <a:close/>
                <a:moveTo>
                  <a:pt x="0" y="0"/>
                </a:moveTo>
                <a:lnTo>
                  <a:pt x="9870831" y="0"/>
                </a:lnTo>
                <a:lnTo>
                  <a:pt x="9870831" y="740495"/>
                </a:lnTo>
                <a:lnTo>
                  <a:pt x="0" y="74049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5" name="Nhóm 44"/>
          <p:cNvGrpSpPr/>
          <p:nvPr/>
        </p:nvGrpSpPr>
        <p:grpSpPr>
          <a:xfrm>
            <a:off x="10959450" y="5687207"/>
            <a:ext cx="667055" cy="646331"/>
            <a:chOff x="879676" y="811929"/>
            <a:chExt cx="667055" cy="646331"/>
          </a:xfrm>
        </p:grpSpPr>
        <p:sp>
          <p:nvSpPr>
            <p:cNvPr id="30" name="Hình Bầu dục 29">
              <a:hlinkClick r:id="rId9" action="ppaction://hlinksldjump"/>
            </p:cNvPr>
            <p:cNvSpPr/>
            <p:nvPr/>
          </p:nvSpPr>
          <p:spPr>
            <a:xfrm>
              <a:off x="879676" y="811929"/>
              <a:ext cx="667055" cy="64633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Hình Bầu dục 33">
              <a:hlinkClick r:id="rId9" action="ppaction://hlinksldjump"/>
            </p:cNvPr>
            <p:cNvSpPr/>
            <p:nvPr/>
          </p:nvSpPr>
          <p:spPr>
            <a:xfrm>
              <a:off x="996417" y="965137"/>
              <a:ext cx="183590" cy="189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Hình Bầu dục 34">
              <a:hlinkClick r:id="rId9" action="ppaction://hlinksldjump"/>
            </p:cNvPr>
            <p:cNvSpPr/>
            <p:nvPr/>
          </p:nvSpPr>
          <p:spPr>
            <a:xfrm>
              <a:off x="1240562" y="971534"/>
              <a:ext cx="183590" cy="18908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Mouth"/>
            <p:cNvGrpSpPr/>
            <p:nvPr/>
          </p:nvGrpSpPr>
          <p:grpSpPr>
            <a:xfrm>
              <a:off x="1091452" y="1221493"/>
              <a:ext cx="232084" cy="111396"/>
              <a:chOff x="11738413" y="5361789"/>
              <a:chExt cx="471124" cy="226131"/>
            </a:xfrm>
          </p:grpSpPr>
          <p:sp>
            <p:nvSpPr>
              <p:cNvPr id="38" name="Freeform: Shape 80"/>
              <p:cNvSpPr/>
              <p:nvPr/>
            </p:nvSpPr>
            <p:spPr>
              <a:xfrm>
                <a:off x="11738413" y="5361789"/>
                <a:ext cx="471124" cy="226131"/>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39" name="Freeform: Shape 81"/>
              <p:cNvSpPr/>
              <p:nvPr/>
            </p:nvSpPr>
            <p:spPr>
              <a:xfrm>
                <a:off x="11763062" y="5361789"/>
                <a:ext cx="419314" cy="68127"/>
              </a:xfrm>
              <a:custGeom>
                <a:avLst/>
                <a:gdLst>
                  <a:gd name="connsiteX0" fmla="*/ 0 w 419314"/>
                  <a:gd name="connsiteY0" fmla="*/ 0 h 87994"/>
                  <a:gd name="connsiteX1" fmla="*/ 419314 w 419314"/>
                  <a:gd name="connsiteY1" fmla="*/ 0 h 87994"/>
                  <a:gd name="connsiteX2" fmla="*/ 419314 w 419314"/>
                  <a:gd name="connsiteY2" fmla="*/ 34867 h 87994"/>
                  <a:gd name="connsiteX3" fmla="*/ 366187 w 419314"/>
                  <a:gd name="connsiteY3" fmla="*/ 87994 h 87994"/>
                  <a:gd name="connsiteX4" fmla="*/ 53127 w 419314"/>
                  <a:gd name="connsiteY4" fmla="*/ 87994 h 87994"/>
                  <a:gd name="connsiteX5" fmla="*/ 0 w 419314"/>
                  <a:gd name="connsiteY5" fmla="*/ 34867 h 87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314" h="87994">
                    <a:moveTo>
                      <a:pt x="0" y="0"/>
                    </a:moveTo>
                    <a:lnTo>
                      <a:pt x="419314" y="0"/>
                    </a:lnTo>
                    <a:lnTo>
                      <a:pt x="419314" y="34867"/>
                    </a:lnTo>
                    <a:cubicBezTo>
                      <a:pt x="419314" y="64208"/>
                      <a:pt x="395528" y="87994"/>
                      <a:pt x="366187" y="87994"/>
                    </a:cubicBezTo>
                    <a:lnTo>
                      <a:pt x="53127" y="87994"/>
                    </a:lnTo>
                    <a:cubicBezTo>
                      <a:pt x="23786" y="87994"/>
                      <a:pt x="0" y="64208"/>
                      <a:pt x="0" y="348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sp>
            <p:nvSpPr>
              <p:cNvPr id="40" name="Freeform: Shape 82">
                <a:hlinkClick r:id="rId9" action="ppaction://hlinksldjump"/>
              </p:cNvPr>
              <p:cNvSpPr/>
              <p:nvPr/>
            </p:nvSpPr>
            <p:spPr>
              <a:xfrm>
                <a:off x="11813548" y="5474843"/>
                <a:ext cx="320079" cy="113067"/>
              </a:xfrm>
              <a:custGeom>
                <a:avLst/>
                <a:gdLst>
                  <a:gd name="connsiteX0" fmla="*/ 159171 w 320078"/>
                  <a:gd name="connsiteY0" fmla="*/ 0 h 113066"/>
                  <a:gd name="connsiteX1" fmla="*/ 250862 w 320078"/>
                  <a:gd name="connsiteY1" fmla="*/ 13765 h 113066"/>
                  <a:gd name="connsiteX2" fmla="*/ 320078 w 320078"/>
                  <a:gd name="connsiteY2" fmla="*/ 48465 h 113066"/>
                  <a:gd name="connsiteX3" fmla="*/ 310928 w 320078"/>
                  <a:gd name="connsiteY3" fmla="*/ 59034 h 113066"/>
                  <a:gd name="connsiteX4" fmla="*/ 160416 w 320078"/>
                  <a:gd name="connsiteY4" fmla="*/ 113066 h 113066"/>
                  <a:gd name="connsiteX5" fmla="*/ 9904 w 320078"/>
                  <a:gd name="connsiteY5" fmla="*/ 59034 h 113066"/>
                  <a:gd name="connsiteX6" fmla="*/ 0 w 320078"/>
                  <a:gd name="connsiteY6" fmla="*/ 47595 h 113066"/>
                  <a:gd name="connsiteX7" fmla="*/ 67480 w 320078"/>
                  <a:gd name="connsiteY7" fmla="*/ 13765 h 113066"/>
                  <a:gd name="connsiteX8" fmla="*/ 159171 w 320078"/>
                  <a:gd name="connsiteY8" fmla="*/ 0 h 113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78" h="113066">
                    <a:moveTo>
                      <a:pt x="159171" y="0"/>
                    </a:moveTo>
                    <a:cubicBezTo>
                      <a:pt x="191695" y="0"/>
                      <a:pt x="222680" y="4902"/>
                      <a:pt x="250862" y="13765"/>
                    </a:cubicBezTo>
                    <a:lnTo>
                      <a:pt x="320078" y="48465"/>
                    </a:lnTo>
                    <a:lnTo>
                      <a:pt x="310928" y="59034"/>
                    </a:lnTo>
                    <a:cubicBezTo>
                      <a:pt x="270026" y="92789"/>
                      <a:pt x="217589" y="113066"/>
                      <a:pt x="160416" y="113066"/>
                    </a:cubicBezTo>
                    <a:cubicBezTo>
                      <a:pt x="103243" y="113066"/>
                      <a:pt x="50806" y="92789"/>
                      <a:pt x="9904" y="59034"/>
                    </a:cubicBezTo>
                    <a:lnTo>
                      <a:pt x="0" y="47595"/>
                    </a:lnTo>
                    <a:lnTo>
                      <a:pt x="67480" y="13765"/>
                    </a:lnTo>
                    <a:cubicBezTo>
                      <a:pt x="95662" y="4902"/>
                      <a:pt x="126647" y="0"/>
                      <a:pt x="15917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406420"/>
                <a:endParaRPr lang="en-PH" sz="2400">
                  <a:solidFill>
                    <a:prstClr val="white"/>
                  </a:solidFill>
                  <a:latin typeface="Calibri" panose="020F0502020204030204"/>
                </a:endParaRPr>
              </a:p>
            </p:txBody>
          </p:sp>
        </p:grpSp>
        <p:sp>
          <p:nvSpPr>
            <p:cNvPr id="42" name="Hình chữ nhật: Góc Tròn 41">
              <a:hlinkClick r:id="rId9" action="ppaction://hlinksldjump"/>
            </p:cNvPr>
            <p:cNvSpPr/>
            <p:nvPr/>
          </p:nvSpPr>
          <p:spPr>
            <a:xfrm>
              <a:off x="1307174" y="998008"/>
              <a:ext cx="45719" cy="1305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Hình chữ nhật: Góc Tròn 42">
              <a:hlinkClick r:id="rId9" action="ppaction://hlinksldjump"/>
            </p:cNvPr>
            <p:cNvSpPr/>
            <p:nvPr/>
          </p:nvSpPr>
          <p:spPr>
            <a:xfrm>
              <a:off x="1064117" y="992277"/>
              <a:ext cx="45719" cy="130542"/>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Hộp Văn bản 12"/>
          <p:cNvSpPr txBox="1"/>
          <p:nvPr/>
        </p:nvSpPr>
        <p:spPr>
          <a:xfrm>
            <a:off x="9093200" y="5276004"/>
            <a:ext cx="1998133" cy="461665"/>
          </a:xfrm>
          <a:prstGeom prst="rect">
            <a:avLst/>
          </a:prstGeom>
          <a:noFill/>
        </p:spPr>
        <p:txBody>
          <a:bodyPr wrap="square" rtlCol="0">
            <a:spAutoFit/>
          </a:bodyPr>
          <a:lstStyle/>
          <a:p>
            <a:pPr algn="ctr"/>
            <a:r>
              <a:rPr lang="en-US" sz="2400" b="1">
                <a:solidFill>
                  <a:schemeClr val="accent2">
                    <a:lumMod val="50000"/>
                  </a:schemeClr>
                </a:solidFill>
                <a:latin typeface="Arial" panose="020B0604020202020204" pitchFamily="34" charset="0"/>
                <a:cs typeface="Arial" panose="020B0604020202020204" pitchFamily="34" charset="0"/>
              </a:rPr>
              <a:t>Thời gian</a:t>
            </a:r>
          </a:p>
        </p:txBody>
      </p:sp>
      <mc:AlternateContent xmlns:mc="http://schemas.openxmlformats.org/markup-compatibility/2006" xmlns:a14="http://schemas.microsoft.com/office/drawing/2010/main">
        <mc:Choice Requires="a14">
          <p:sp>
            <p:nvSpPr>
              <p:cNvPr id="14" name="Hộp Văn bản 4">
                <a:extLst>
                  <a:ext uri="{FF2B5EF4-FFF2-40B4-BE49-F238E27FC236}">
                    <a16:creationId xmlns:a16="http://schemas.microsoft.com/office/drawing/2014/main" id="{44A06BBD-D227-73C2-E163-229C939A2CEE}"/>
                  </a:ext>
                </a:extLst>
              </p:cNvPr>
              <p:cNvSpPr txBox="1"/>
              <p:nvPr/>
            </p:nvSpPr>
            <p:spPr>
              <a:xfrm>
                <a:off x="4179395" y="835979"/>
                <a:ext cx="7018024" cy="1296060"/>
              </a:xfrm>
              <a:prstGeom prst="rect">
                <a:avLst/>
              </a:prstGeom>
              <a:noFill/>
            </p:spPr>
            <p:txBody>
              <a:bodyPr wrap="square" rtlCol="0">
                <a:spAutoFit/>
              </a:bodyPr>
              <a:lstStyle/>
              <a:p>
                <a:pPr algn="ctr"/>
                <a:r>
                  <a:rPr lang="en-US" sz="3200" b="1">
                    <a:solidFill>
                      <a:schemeClr val="accent6">
                        <a:lumMod val="50000"/>
                      </a:schemeClr>
                    </a:solidFill>
                    <a:latin typeface="Times New Roman" panose="02020603050405020304" pitchFamily="18" charset="0"/>
                    <a:cs typeface="Times New Roman" panose="02020603050405020304" pitchFamily="18" charset="0"/>
                  </a:rPr>
                  <a:t>Tiệm cận đứng, tiệm cận ngang của đồ thị hàm số </a:t>
                </a:r>
                <a14:m>
                  <m:oMath xmlns:m="http://schemas.openxmlformats.org/officeDocument/2006/math">
                    <m:r>
                      <a:rPr lang="en-US" sz="3200" b="1" i="1" smtClean="0">
                        <a:solidFill>
                          <a:schemeClr val="accent6">
                            <a:lumMod val="50000"/>
                          </a:schemeClr>
                        </a:solidFill>
                        <a:latin typeface="Cambria Math" panose="02040503050406030204" pitchFamily="18" charset="0"/>
                        <a:cs typeface="Arial" panose="020B0604020202020204" pitchFamily="34" charset="0"/>
                      </a:rPr>
                      <m:t>𝒚</m:t>
                    </m:r>
                    <m:r>
                      <a:rPr lang="en-US" sz="3200" b="1" i="1" smtClean="0">
                        <a:solidFill>
                          <a:schemeClr val="accent6">
                            <a:lumMod val="50000"/>
                          </a:schemeClr>
                        </a:solidFill>
                        <a:latin typeface="Cambria Math" panose="02040503050406030204" pitchFamily="18" charset="0"/>
                        <a:cs typeface="Arial" panose="020B0604020202020204" pitchFamily="34" charset="0"/>
                      </a:rPr>
                      <m:t>=</m:t>
                    </m:r>
                    <m:f>
                      <m:fPr>
                        <m:ctrlPr>
                          <a:rPr lang="en-US" sz="3200" b="1" i="1" smtClean="0">
                            <a:solidFill>
                              <a:schemeClr val="accent6">
                                <a:lumMod val="50000"/>
                              </a:schemeClr>
                            </a:solidFill>
                            <a:latin typeface="Cambria Math" panose="02040503050406030204" pitchFamily="18" charset="0"/>
                            <a:cs typeface="Arial" panose="020B0604020202020204" pitchFamily="34" charset="0"/>
                          </a:rPr>
                        </m:ctrlPr>
                      </m:fPr>
                      <m:num>
                        <m:r>
                          <a:rPr lang="en-US" sz="3200" b="1" i="1" smtClean="0">
                            <a:solidFill>
                              <a:schemeClr val="accent6">
                                <a:lumMod val="50000"/>
                              </a:schemeClr>
                            </a:solidFill>
                            <a:latin typeface="Cambria Math" panose="02040503050406030204" pitchFamily="18" charset="0"/>
                            <a:cs typeface="Arial" panose="020B0604020202020204" pitchFamily="34" charset="0"/>
                          </a:rPr>
                          <m:t>𝟐</m:t>
                        </m:r>
                        <m:r>
                          <a:rPr lang="en-US" sz="3200" b="1" i="1" smtClean="0">
                            <a:solidFill>
                              <a:schemeClr val="accent6">
                                <a:lumMod val="50000"/>
                              </a:schemeClr>
                            </a:solidFill>
                            <a:latin typeface="Cambria Math" panose="02040503050406030204" pitchFamily="18" charset="0"/>
                            <a:cs typeface="Arial" panose="020B0604020202020204" pitchFamily="34" charset="0"/>
                          </a:rPr>
                          <m:t>𝒙</m:t>
                        </m:r>
                        <m:r>
                          <a:rPr lang="en-US" sz="3200" b="1" i="1" smtClean="0">
                            <a:solidFill>
                              <a:schemeClr val="accent6">
                                <a:lumMod val="50000"/>
                              </a:schemeClr>
                            </a:solidFill>
                            <a:latin typeface="Cambria Math" panose="02040503050406030204" pitchFamily="18" charset="0"/>
                            <a:cs typeface="Arial" panose="020B0604020202020204" pitchFamily="34" charset="0"/>
                          </a:rPr>
                          <m:t>+</m:t>
                        </m:r>
                        <m:r>
                          <a:rPr lang="en-US" sz="3200" b="1" i="1" smtClean="0">
                            <a:solidFill>
                              <a:schemeClr val="accent6">
                                <a:lumMod val="50000"/>
                              </a:schemeClr>
                            </a:solidFill>
                            <a:latin typeface="Cambria Math" panose="02040503050406030204" pitchFamily="18" charset="0"/>
                            <a:cs typeface="Arial" panose="020B0604020202020204" pitchFamily="34" charset="0"/>
                          </a:rPr>
                          <m:t>𝟐</m:t>
                        </m:r>
                      </m:num>
                      <m:den>
                        <m:r>
                          <a:rPr lang="en-US" sz="3200" b="1" i="1" smtClean="0">
                            <a:solidFill>
                              <a:schemeClr val="accent6">
                                <a:lumMod val="50000"/>
                              </a:schemeClr>
                            </a:solidFill>
                            <a:latin typeface="Cambria Math" panose="02040503050406030204" pitchFamily="18" charset="0"/>
                            <a:cs typeface="Arial" panose="020B0604020202020204" pitchFamily="34" charset="0"/>
                          </a:rPr>
                          <m:t>𝒙</m:t>
                        </m:r>
                        <m:r>
                          <a:rPr lang="en-US" sz="3200" b="1" i="1" smtClean="0">
                            <a:solidFill>
                              <a:schemeClr val="accent6">
                                <a:lumMod val="50000"/>
                              </a:schemeClr>
                            </a:solidFill>
                            <a:latin typeface="Cambria Math" panose="02040503050406030204" pitchFamily="18" charset="0"/>
                            <a:cs typeface="Arial" panose="020B0604020202020204" pitchFamily="34" charset="0"/>
                          </a:rPr>
                          <m:t>−</m:t>
                        </m:r>
                        <m:r>
                          <a:rPr lang="en-US" sz="3200" b="1" i="1" smtClean="0">
                            <a:solidFill>
                              <a:schemeClr val="accent6">
                                <a:lumMod val="50000"/>
                              </a:schemeClr>
                            </a:solidFill>
                            <a:latin typeface="Cambria Math" panose="02040503050406030204" pitchFamily="18" charset="0"/>
                            <a:cs typeface="Arial" panose="020B0604020202020204" pitchFamily="34" charset="0"/>
                          </a:rPr>
                          <m:t>𝟏</m:t>
                        </m:r>
                      </m:den>
                    </m:f>
                  </m:oMath>
                </a14:m>
                <a:r>
                  <a:rPr lang="en-US" sz="3200" b="1">
                    <a:solidFill>
                      <a:schemeClr val="accent6">
                        <a:lumMod val="50000"/>
                      </a:schemeClr>
                    </a:solidFill>
                    <a:latin typeface="Times New Roman" panose="02020603050405020304" pitchFamily="18" charset="0"/>
                    <a:cs typeface="Times New Roman" panose="02020603050405020304" pitchFamily="18" charset="0"/>
                  </a:rPr>
                  <a:t> lần lượt là</a:t>
                </a:r>
              </a:p>
            </p:txBody>
          </p:sp>
        </mc:Choice>
        <mc:Fallback xmlns="">
          <p:sp>
            <p:nvSpPr>
              <p:cNvPr id="14" name="Hộp Văn bản 4">
                <a:extLst>
                  <a:ext uri="{FF2B5EF4-FFF2-40B4-BE49-F238E27FC236}">
                    <a16:creationId xmlns:a16="http://schemas.microsoft.com/office/drawing/2014/main" id="{44A06BBD-D227-73C2-E163-229C939A2CEE}"/>
                  </a:ext>
                </a:extLst>
              </p:cNvPr>
              <p:cNvSpPr txBox="1">
                <a:spLocks noRot="1" noChangeAspect="1" noMove="1" noResize="1" noEditPoints="1" noAdjustHandles="1" noChangeArrowheads="1" noChangeShapeType="1" noTextEdit="1"/>
              </p:cNvSpPr>
              <p:nvPr/>
            </p:nvSpPr>
            <p:spPr>
              <a:xfrm>
                <a:off x="4179395" y="835979"/>
                <a:ext cx="7018024" cy="1296060"/>
              </a:xfrm>
              <a:prstGeom prst="rect">
                <a:avLst/>
              </a:prstGeom>
              <a:blipFill>
                <a:blip r:embed="rId24"/>
                <a:stretch>
                  <a:fillRect l="-1303" t="-6573" r="-2520" b="-5634"/>
                </a:stretch>
              </a:blipFill>
            </p:spPr>
            <p:txBody>
              <a:bodyPr/>
              <a:lstStyle/>
              <a:p>
                <a:r>
                  <a:rPr lang="en-US">
                    <a:noFill/>
                  </a:rPr>
                  <a:t> </a:t>
                </a:r>
              </a:p>
            </p:txBody>
          </p:sp>
        </mc:Fallback>
      </mc:AlternateContent>
      <p:sp>
        <p:nvSpPr>
          <p:cNvPr id="31" name="Ethan.ppt (text)">
            <a:extLst>
              <a:ext uri="{FF2B5EF4-FFF2-40B4-BE49-F238E27FC236}">
                <a16:creationId xmlns:a16="http://schemas.microsoft.com/office/drawing/2014/main" id="{E503653D-02A4-12E5-349F-C07CBC9E56D5}"/>
              </a:ext>
            </a:extLst>
          </p:cNvPr>
          <p:cNvSpPr/>
          <p:nvPr/>
        </p:nvSpPr>
        <p:spPr>
          <a:xfrm>
            <a:off x="1320800" y="2971800"/>
            <a:ext cx="4019550" cy="1258570"/>
          </a:xfrm>
          <a:prstGeom prst="roundRect">
            <a:avLst>
              <a:gd name="adj" fmla="val 50000"/>
            </a:avLst>
          </a:prstGeom>
          <a:solidFill>
            <a:schemeClr val="accent6">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PH" sz="3600">
                <a:latin typeface="Gilroy ExtraBold" panose="00000900000000000000" pitchFamily="50" charset="0"/>
              </a:rPr>
              <a:t>Câu hỏi</a:t>
            </a:r>
            <a:r>
              <a:rPr lang="en-PH" sz="3600">
                <a:latin typeface="Gilroy ExtraBold" panose="00000900000000000000" pitchFamily="50" charset="0"/>
              </a:rPr>
              <a:t> 2</a:t>
            </a:r>
          </a:p>
        </p:txBody>
      </p:sp>
    </p:spTree>
  </p:cSld>
  <p:clrMapOvr>
    <a:masterClrMapping/>
  </p:clrMapOvr>
  <mc:AlternateContent xmlns:mc="http://schemas.openxmlformats.org/markup-compatibility/2006" xmlns:p14="http://schemas.microsoft.com/office/powerpoint/2010/main">
    <mc:Choice Requires="p14">
      <p:transition spd="slow"/>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3.7037E-7 L -0.48841 -3.7037E-7 " pathEditMode="relative" rAng="0" ptsTypes="AA">
                                      <p:cBhvr>
                                        <p:cTn id="6" dur="1000" spd="-100000" fill="hold"/>
                                        <p:tgtEl>
                                          <p:spTgt spid="8"/>
                                        </p:tgtEl>
                                        <p:attrNameLst>
                                          <p:attrName>ppt_x</p:attrName>
                                          <p:attrName>ppt_y</p:attrName>
                                        </p:attrNameLst>
                                      </p:cBhvr>
                                      <p:rCtr x="-24414" y="0"/>
                                    </p:animMotion>
                                  </p:childTnLst>
                                </p:cTn>
                              </p:par>
                              <p:par>
                                <p:cTn id="7" presetID="35" presetClass="path" presetSubtype="0" accel="50000" decel="50000" fill="hold" nodeType="withEffect">
                                  <p:stCondLst>
                                    <p:cond delay="0"/>
                                  </p:stCondLst>
                                  <p:childTnLst>
                                    <p:animMotion origin="layout" path="M 1.45833E-6 -1.85185E-6 L -0.50586 -1.85185E-6 " pathEditMode="relative" rAng="0" ptsTypes="AA">
                                      <p:cBhvr>
                                        <p:cTn id="8" dur="1000" spd="-100000" fill="hold"/>
                                        <p:tgtEl>
                                          <p:spTgt spid="16"/>
                                        </p:tgtEl>
                                        <p:attrNameLst>
                                          <p:attrName>ppt_x</p:attrName>
                                          <p:attrName>ppt_y</p:attrName>
                                        </p:attrNameLst>
                                      </p:cBhvr>
                                      <p:rCtr x="-25286" y="0"/>
                                    </p:animMotion>
                                  </p:childTnLst>
                                </p:cTn>
                              </p:par>
                              <p:par>
                                <p:cTn id="9" presetID="35" presetClass="path" presetSubtype="0" accel="50000" decel="50000" fill="hold" nodeType="withEffect">
                                  <p:stCondLst>
                                    <p:cond delay="900"/>
                                  </p:stCondLst>
                                  <p:childTnLst>
                                    <p:animMotion origin="layout" path="M 0 0 L -0.25 0 E" pathEditMode="relative" ptsTypes="">
                                      <p:cBhvr>
                                        <p:cTn id="10" dur="1000" fill="hold"/>
                                        <p:tgtEl>
                                          <p:spTgt spid="8"/>
                                        </p:tgtEl>
                                        <p:attrNameLst>
                                          <p:attrName>ppt_x</p:attrName>
                                          <p:attrName>ppt_y</p:attrName>
                                        </p:attrNameLst>
                                      </p:cBhvr>
                                    </p:animMotion>
                                  </p:childTnLst>
                                </p:cTn>
                              </p:par>
                              <p:par>
                                <p:cTn id="11" presetID="35" presetClass="path" presetSubtype="0" accel="50000" decel="50000" fill="hold" nodeType="withEffect">
                                  <p:stCondLst>
                                    <p:cond delay="900"/>
                                  </p:stCondLst>
                                  <p:childTnLst>
                                    <p:animMotion origin="layout" path="M 0 0 L -0.25 0 E" pathEditMode="relative" ptsTypes="">
                                      <p:cBhvr>
                                        <p:cTn id="12" dur="1000" fill="hold"/>
                                        <p:tgtEl>
                                          <p:spTgt spid="16"/>
                                        </p:tgtEl>
                                        <p:attrNameLst>
                                          <p:attrName>ppt_x</p:attrName>
                                          <p:attrName>ppt_y</p:attrName>
                                        </p:attrNameLst>
                                      </p:cBhvr>
                                    </p:animMotion>
                                  </p:childTnLst>
                                </p:cTn>
                              </p:par>
                              <p:par>
                                <p:cTn id="13" presetID="10" presetClass="entr" presetSubtype="0" fill="hold" grpId="0" nodeType="withEffect">
                                  <p:stCondLst>
                                    <p:cond delay="60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par>
                                <p:cTn id="16" presetID="10" presetClass="entr" presetSubtype="0" fill="hold" grpId="0" nodeType="withEffect">
                                  <p:stCondLst>
                                    <p:cond delay="110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200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500"/>
                                        <p:tgtEl>
                                          <p:spTgt spid="22"/>
                                        </p:tgtEl>
                                      </p:cBhvr>
                                    </p:animEffect>
                                  </p:childTnLst>
                                </p:cTn>
                              </p:par>
                              <p:par>
                                <p:cTn id="25" presetID="6" presetClass="emph" presetSubtype="0" repeatCount="indefinite" autoRev="1" fill="hold" nodeType="withEffect">
                                  <p:stCondLst>
                                    <p:cond delay="0"/>
                                  </p:stCondLst>
                                  <p:childTnLst>
                                    <p:animScale>
                                      <p:cBhvr>
                                        <p:cTn id="26" dur="1000" fill="hold"/>
                                        <p:tgtEl>
                                          <p:spTgt spid="3"/>
                                        </p:tgtEl>
                                      </p:cBhvr>
                                      <p:by x="110000" y="110000"/>
                                    </p:animScale>
                                  </p:childTnLst>
                                </p:cTn>
                              </p:par>
                              <p:par>
                                <p:cTn id="27" presetID="2" presetClass="entr" presetSubtype="8" decel="10000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path" presetSubtype="0" fill="hold" grpId="1" nodeType="clickEffect">
                                  <p:stCondLst>
                                    <p:cond delay="0"/>
                                  </p:stCondLst>
                                  <p:childTnLst>
                                    <p:animMotion origin="layout" path="M -2.08333E-7 -3.33333E-6 L -0.8918 -0.00717 " pathEditMode="relative" rAng="0" ptsTypes="AA">
                                      <p:cBhvr>
                                        <p:cTn id="34" dur="10000" fill="hold"/>
                                        <p:tgtEl>
                                          <p:spTgt spid="32"/>
                                        </p:tgtEl>
                                        <p:attrNameLst>
                                          <p:attrName>ppt_x</p:attrName>
                                          <p:attrName>ppt_y</p:attrName>
                                        </p:attrNameLst>
                                      </p:cBhvr>
                                      <p:rCtr x="-44583" y="-37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35" restart="whenNotActive" fill="hold" evtFilter="cancelBubble" nodeType="interactiveSeq">
                <p:stCondLst>
                  <p:cond evt="onClick" delay="0">
                    <p:tgtEl>
                      <p:spTgt spid="2"/>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nodeType="withEffect">
                                  <p:stCondLst>
                                    <p:cond delay="0"/>
                                  </p:stCondLst>
                                  <p:childTnLst>
                                    <p:animClr clrSpc="rgb" dir="cw">
                                      <p:cBhvr>
                                        <p:cTn id="39" dur="500" fill="hold"/>
                                        <p:tgtEl>
                                          <p:spTgt spid="2"/>
                                        </p:tgtEl>
                                        <p:attrNameLst>
                                          <p:attrName>fillcolor</p:attrName>
                                        </p:attrNameLst>
                                      </p:cBhvr>
                                      <p:to>
                                        <a:srgbClr val="FF0000"/>
                                      </p:to>
                                    </p:animClr>
                                    <p:set>
                                      <p:cBhvr>
                                        <p:cTn id="40" dur="500" fill="hold"/>
                                        <p:tgtEl>
                                          <p:spTgt spid="2"/>
                                        </p:tgtEl>
                                        <p:attrNameLst>
                                          <p:attrName>fill.type</p:attrName>
                                        </p:attrNameLst>
                                      </p:cBhvr>
                                      <p:to>
                                        <p:strVal val="solid"/>
                                      </p:to>
                                    </p:set>
                                    <p:set>
                                      <p:cBhvr>
                                        <p:cTn id="41" dur="5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42" restart="whenNotActive" fill="hold" evtFilter="cancelBubble" nodeType="interactiveSeq">
                <p:stCondLst>
                  <p:cond evt="onClick" delay="0">
                    <p:tgtEl>
                      <p:spTgt spid="20"/>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500" fill="hold"/>
                                        <p:tgtEl>
                                          <p:spTgt spid="20"/>
                                        </p:tgtEl>
                                        <p:attrNameLst>
                                          <p:attrName>fillcolor</p:attrName>
                                        </p:attrNameLst>
                                      </p:cBhvr>
                                      <p:to>
                                        <a:srgbClr val="375623"/>
                                      </p:to>
                                    </p:animClr>
                                    <p:set>
                                      <p:cBhvr>
                                        <p:cTn id="47" dur="500" fill="hold"/>
                                        <p:tgtEl>
                                          <p:spTgt spid="20"/>
                                        </p:tgtEl>
                                        <p:attrNameLst>
                                          <p:attrName>fill.type</p:attrName>
                                        </p:attrNameLst>
                                      </p:cBhvr>
                                      <p:to>
                                        <p:strVal val="solid"/>
                                      </p:to>
                                    </p:set>
                                    <p:set>
                                      <p:cBhvr>
                                        <p:cTn id="48" dur="5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seq concurrent="1" nextAc="seek">
              <p:cTn id="49" restart="whenNotActive" fill="hold" evtFilter="cancelBubble" nodeType="interactiveSeq">
                <p:stCondLst>
                  <p:cond evt="onClick" delay="0">
                    <p:tgtEl>
                      <p:spTgt spid="2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nodeType="withEffect">
                                  <p:stCondLst>
                                    <p:cond delay="0"/>
                                  </p:stCondLst>
                                  <p:childTnLst>
                                    <p:animClr clrSpc="rgb" dir="cw">
                                      <p:cBhvr>
                                        <p:cTn id="53" dur="500" fill="hold"/>
                                        <p:tgtEl>
                                          <p:spTgt spid="21"/>
                                        </p:tgtEl>
                                        <p:attrNameLst>
                                          <p:attrName>fillcolor</p:attrName>
                                        </p:attrNameLst>
                                      </p:cBhvr>
                                      <p:to>
                                        <a:srgbClr val="FF0000"/>
                                      </p:to>
                                    </p:animClr>
                                    <p:set>
                                      <p:cBhvr>
                                        <p:cTn id="54" dur="500" fill="hold"/>
                                        <p:tgtEl>
                                          <p:spTgt spid="21"/>
                                        </p:tgtEl>
                                        <p:attrNameLst>
                                          <p:attrName>fill.type</p:attrName>
                                        </p:attrNameLst>
                                      </p:cBhvr>
                                      <p:to>
                                        <p:strVal val="solid"/>
                                      </p:to>
                                    </p:set>
                                    <p:set>
                                      <p:cBhvr>
                                        <p:cTn id="55" dur="500" fill="hold"/>
                                        <p:tgtEl>
                                          <p:spTgt spid="21"/>
                                        </p:tgtEl>
                                        <p:attrNameLst>
                                          <p:attrName>fill.on</p:attrName>
                                        </p:attrNameLst>
                                      </p:cBhvr>
                                      <p:to>
                                        <p:strVal val="true"/>
                                      </p:to>
                                    </p:set>
                                  </p:childTnLst>
                                </p:cTn>
                              </p:par>
                            </p:childTnLst>
                          </p:cTn>
                        </p:par>
                      </p:childTnLst>
                    </p:cTn>
                  </p:par>
                </p:childTnLst>
              </p:cTn>
              <p:nextCondLst>
                <p:cond evt="onClick" delay="0">
                  <p:tgtEl>
                    <p:spTgt spid="21"/>
                  </p:tgtEl>
                </p:cond>
              </p:nextCondLst>
            </p:seq>
            <p:seq concurrent="1" nextAc="seek">
              <p:cTn id="56" restart="whenNotActive" fill="hold" evtFilter="cancelBubble" nodeType="interactiveSeq">
                <p:stCondLst>
                  <p:cond evt="onClick" delay="0">
                    <p:tgtEl>
                      <p:spTgt spid="22"/>
                    </p:tgtEl>
                  </p:cond>
                </p:stCondLst>
                <p:endSync evt="end" delay="0">
                  <p:rtn val="all"/>
                </p:endSync>
                <p:childTnLst>
                  <p:par>
                    <p:cTn id="57" fill="hold">
                      <p:stCondLst>
                        <p:cond delay="0"/>
                      </p:stCondLst>
                      <p:childTnLst>
                        <p:par>
                          <p:cTn id="58" fill="hold">
                            <p:stCondLst>
                              <p:cond delay="0"/>
                            </p:stCondLst>
                            <p:childTnLst>
                              <p:par>
                                <p:cTn id="59" presetID="1" presetClass="emph" presetSubtype="2" fill="hold" nodeType="withEffect">
                                  <p:stCondLst>
                                    <p:cond delay="0"/>
                                  </p:stCondLst>
                                  <p:childTnLst>
                                    <p:animClr clrSpc="rgb" dir="cw">
                                      <p:cBhvr>
                                        <p:cTn id="60" dur="500" fill="hold"/>
                                        <p:tgtEl>
                                          <p:spTgt spid="22"/>
                                        </p:tgtEl>
                                        <p:attrNameLst>
                                          <p:attrName>fillcolor</p:attrName>
                                        </p:attrNameLst>
                                      </p:cBhvr>
                                      <p:to>
                                        <a:srgbClr val="FF0000"/>
                                      </p:to>
                                    </p:animClr>
                                    <p:set>
                                      <p:cBhvr>
                                        <p:cTn id="61" dur="500" fill="hold"/>
                                        <p:tgtEl>
                                          <p:spTgt spid="22"/>
                                        </p:tgtEl>
                                        <p:attrNameLst>
                                          <p:attrName>fill.type</p:attrName>
                                        </p:attrNameLst>
                                      </p:cBhvr>
                                      <p:to>
                                        <p:strVal val="solid"/>
                                      </p:to>
                                    </p:set>
                                    <p:set>
                                      <p:cBhvr>
                                        <p:cTn id="62" dur="500" fill="hold"/>
                                        <p:tgtEl>
                                          <p:spTgt spid="22"/>
                                        </p:tgtEl>
                                        <p:attrNameLst>
                                          <p:attrName>fill.on</p:attrName>
                                        </p:attrNameLst>
                                      </p:cBhvr>
                                      <p:to>
                                        <p:strVal val="true"/>
                                      </p:to>
                                    </p:set>
                                  </p:childTnLst>
                                </p:cTn>
                              </p:par>
                            </p:childTnLst>
                          </p:cTn>
                        </p:par>
                      </p:childTnLst>
                    </p:cTn>
                  </p:par>
                </p:childTnLst>
              </p:cTn>
              <p:nextCondLst>
                <p:cond evt="onClick" delay="0">
                  <p:tgtEl>
                    <p:spTgt spid="22"/>
                  </p:tgtEl>
                </p:cond>
              </p:nextCondLst>
            </p:seq>
          </p:childTnLst>
        </p:cTn>
      </p:par>
    </p:tnLst>
    <p:bldLst>
      <p:bldP spid="2" grpId="0" bldLvl="0" animBg="1"/>
      <p:bldP spid="20" grpId="0" bldLvl="0" animBg="1"/>
      <p:bldP spid="21" grpId="0" bldLvl="0" animBg="1"/>
      <p:bldP spid="22" grpId="0" bldLvl="0" animBg="1"/>
      <p:bldP spid="32" grpId="0" bldLvl="0" animBg="1"/>
      <p:bldP spid="32" grpId="1"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4" name="Red background"/>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5" name="Rectangle: Rounded Corners 4"/>
          <p:cNvSpPr/>
          <p:nvPr/>
        </p:nvSpPr>
        <p:spPr>
          <a:xfrm>
            <a:off x="400640" y="345257"/>
            <a:ext cx="11390722" cy="6167487"/>
          </a:xfrm>
          <a:prstGeom prst="roundRect">
            <a:avLst>
              <a:gd name="adj" fmla="val 335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ình Bầu dục 1"/>
          <p:cNvSpPr/>
          <p:nvPr/>
        </p:nvSpPr>
        <p:spPr>
          <a:xfrm>
            <a:off x="4672974" y="1155470"/>
            <a:ext cx="2992582" cy="2881746"/>
          </a:xfrm>
          <a:prstGeom prst="ellipse">
            <a:avLst/>
          </a:prstGeom>
          <a:solidFill>
            <a:srgbClr val="F4B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Teacher"/>
          <p:cNvGrpSpPr/>
          <p:nvPr/>
        </p:nvGrpSpPr>
        <p:grpSpPr>
          <a:xfrm>
            <a:off x="4895758" y="389538"/>
            <a:ext cx="2413751" cy="3647678"/>
            <a:chOff x="1237986" y="1637676"/>
            <a:chExt cx="1758490" cy="2694426"/>
          </a:xfrm>
        </p:grpSpPr>
        <p:sp>
          <p:nvSpPr>
            <p:cNvPr id="12" name="Rectangle 7"/>
            <p:cNvSpPr/>
            <p:nvPr/>
          </p:nvSpPr>
          <p:spPr>
            <a:xfrm>
              <a:off x="1645379" y="2075876"/>
              <a:ext cx="617673" cy="729984"/>
            </a:xfrm>
            <a:custGeom>
              <a:avLst/>
              <a:gdLst>
                <a:gd name="connsiteX0" fmla="*/ 0 w 912122"/>
                <a:gd name="connsiteY0" fmla="*/ 0 h 992909"/>
                <a:gd name="connsiteX1" fmla="*/ 912122 w 912122"/>
                <a:gd name="connsiteY1" fmla="*/ 0 h 992909"/>
                <a:gd name="connsiteX2" fmla="*/ 912122 w 912122"/>
                <a:gd name="connsiteY2" fmla="*/ 992909 h 992909"/>
                <a:gd name="connsiteX3" fmla="*/ 0 w 912122"/>
                <a:gd name="connsiteY3" fmla="*/ 992909 h 992909"/>
                <a:gd name="connsiteX4" fmla="*/ 0 w 912122"/>
                <a:gd name="connsiteY4" fmla="*/ 0 h 992909"/>
                <a:gd name="connsiteX0-1" fmla="*/ 96982 w 1009104"/>
                <a:gd name="connsiteY0-2" fmla="*/ 0 h 992909"/>
                <a:gd name="connsiteX1-3" fmla="*/ 1009104 w 1009104"/>
                <a:gd name="connsiteY1-4" fmla="*/ 0 h 992909"/>
                <a:gd name="connsiteX2-5" fmla="*/ 1009104 w 1009104"/>
                <a:gd name="connsiteY2-6" fmla="*/ 992909 h 992909"/>
                <a:gd name="connsiteX3-7" fmla="*/ 0 w 1009104"/>
                <a:gd name="connsiteY3-8" fmla="*/ 914400 h 992909"/>
                <a:gd name="connsiteX4-9" fmla="*/ 96982 w 1009104"/>
                <a:gd name="connsiteY4-10" fmla="*/ 0 h 992909"/>
                <a:gd name="connsiteX0-11" fmla="*/ 96982 w 1009104"/>
                <a:gd name="connsiteY0-12" fmla="*/ 0 h 1173074"/>
                <a:gd name="connsiteX1-13" fmla="*/ 1009104 w 1009104"/>
                <a:gd name="connsiteY1-14" fmla="*/ 0 h 1173074"/>
                <a:gd name="connsiteX2-15" fmla="*/ 1009104 w 1009104"/>
                <a:gd name="connsiteY2-16" fmla="*/ 992909 h 1173074"/>
                <a:gd name="connsiteX3-17" fmla="*/ 0 w 1009104"/>
                <a:gd name="connsiteY3-18" fmla="*/ 914400 h 1173074"/>
                <a:gd name="connsiteX4-19" fmla="*/ 96982 w 1009104"/>
                <a:gd name="connsiteY4-20" fmla="*/ 0 h 1173074"/>
                <a:gd name="connsiteX0-21" fmla="*/ 96982 w 1009104"/>
                <a:gd name="connsiteY0-22" fmla="*/ 0 h 1198989"/>
                <a:gd name="connsiteX1-23" fmla="*/ 1009104 w 1009104"/>
                <a:gd name="connsiteY1-24" fmla="*/ 0 h 1198989"/>
                <a:gd name="connsiteX2-25" fmla="*/ 1009104 w 1009104"/>
                <a:gd name="connsiteY2-26" fmla="*/ 992909 h 1198989"/>
                <a:gd name="connsiteX3-27" fmla="*/ 0 w 1009104"/>
                <a:gd name="connsiteY3-28" fmla="*/ 914400 h 1198989"/>
                <a:gd name="connsiteX4-29" fmla="*/ 96982 w 1009104"/>
                <a:gd name="connsiteY4-30" fmla="*/ 0 h 1198989"/>
                <a:gd name="connsiteX0-31" fmla="*/ 122020 w 1034142"/>
                <a:gd name="connsiteY0-32" fmla="*/ 0 h 1198989"/>
                <a:gd name="connsiteX1-33" fmla="*/ 1034142 w 1034142"/>
                <a:gd name="connsiteY1-34" fmla="*/ 0 h 1198989"/>
                <a:gd name="connsiteX2-35" fmla="*/ 1034142 w 1034142"/>
                <a:gd name="connsiteY2-36" fmla="*/ 992909 h 1198989"/>
                <a:gd name="connsiteX3-37" fmla="*/ 25038 w 1034142"/>
                <a:gd name="connsiteY3-38" fmla="*/ 914400 h 1198989"/>
                <a:gd name="connsiteX4-39" fmla="*/ 122020 w 1034142"/>
                <a:gd name="connsiteY4-40" fmla="*/ 0 h 1198989"/>
                <a:gd name="connsiteX0-41" fmla="*/ 116740 w 1028862"/>
                <a:gd name="connsiteY0-42" fmla="*/ 0 h 1198989"/>
                <a:gd name="connsiteX1-43" fmla="*/ 1028862 w 1028862"/>
                <a:gd name="connsiteY1-44" fmla="*/ 0 h 1198989"/>
                <a:gd name="connsiteX2-45" fmla="*/ 1028862 w 1028862"/>
                <a:gd name="connsiteY2-46" fmla="*/ 992909 h 1198989"/>
                <a:gd name="connsiteX3-47" fmla="*/ 19758 w 1028862"/>
                <a:gd name="connsiteY3-48" fmla="*/ 914400 h 1198989"/>
                <a:gd name="connsiteX4-49" fmla="*/ 116740 w 1028862"/>
                <a:gd name="connsiteY4-50" fmla="*/ 0 h 1198989"/>
                <a:gd name="connsiteX0-51" fmla="*/ 62618 w 974740"/>
                <a:gd name="connsiteY0-52" fmla="*/ 0 h 1212690"/>
                <a:gd name="connsiteX1-53" fmla="*/ 974740 w 974740"/>
                <a:gd name="connsiteY1-54" fmla="*/ 0 h 1212690"/>
                <a:gd name="connsiteX2-55" fmla="*/ 974740 w 974740"/>
                <a:gd name="connsiteY2-56" fmla="*/ 992909 h 1212690"/>
                <a:gd name="connsiteX3-57" fmla="*/ 25672 w 974740"/>
                <a:gd name="connsiteY3-58" fmla="*/ 960582 h 1212690"/>
                <a:gd name="connsiteX4-59" fmla="*/ 62618 w 974740"/>
                <a:gd name="connsiteY4-60" fmla="*/ 0 h 1212690"/>
                <a:gd name="connsiteX0-61" fmla="*/ 119707 w 1031829"/>
                <a:gd name="connsiteY0-62" fmla="*/ 0 h 1212690"/>
                <a:gd name="connsiteX1-63" fmla="*/ 1031829 w 1031829"/>
                <a:gd name="connsiteY1-64" fmla="*/ 0 h 1212690"/>
                <a:gd name="connsiteX2-65" fmla="*/ 1031829 w 1031829"/>
                <a:gd name="connsiteY2-66" fmla="*/ 992909 h 1212690"/>
                <a:gd name="connsiteX3-67" fmla="*/ 82761 w 1031829"/>
                <a:gd name="connsiteY3-68" fmla="*/ 960582 h 1212690"/>
                <a:gd name="connsiteX4-69" fmla="*/ 119707 w 1031829"/>
                <a:gd name="connsiteY4-70" fmla="*/ 0 h 1212690"/>
                <a:gd name="connsiteX0-71" fmla="*/ 119707 w 1031829"/>
                <a:gd name="connsiteY0-72" fmla="*/ 0 h 1190144"/>
                <a:gd name="connsiteX1-73" fmla="*/ 1031829 w 1031829"/>
                <a:gd name="connsiteY1-74" fmla="*/ 0 h 1190144"/>
                <a:gd name="connsiteX2-75" fmla="*/ 1031829 w 1031829"/>
                <a:gd name="connsiteY2-76" fmla="*/ 992909 h 1190144"/>
                <a:gd name="connsiteX3-77" fmla="*/ 82761 w 1031829"/>
                <a:gd name="connsiteY3-78" fmla="*/ 960582 h 1190144"/>
                <a:gd name="connsiteX4-79" fmla="*/ 119707 w 1031829"/>
                <a:gd name="connsiteY4-80" fmla="*/ 0 h 1190144"/>
                <a:gd name="connsiteX0-81" fmla="*/ 119707 w 1031829"/>
                <a:gd name="connsiteY0-82" fmla="*/ 0 h 1155255"/>
                <a:gd name="connsiteX1-83" fmla="*/ 1031829 w 1031829"/>
                <a:gd name="connsiteY1-84" fmla="*/ 0 h 1155255"/>
                <a:gd name="connsiteX2-85" fmla="*/ 1031829 w 1031829"/>
                <a:gd name="connsiteY2-86" fmla="*/ 992909 h 1155255"/>
                <a:gd name="connsiteX3-87" fmla="*/ 82761 w 1031829"/>
                <a:gd name="connsiteY3-88" fmla="*/ 960582 h 1155255"/>
                <a:gd name="connsiteX4-89" fmla="*/ 119707 w 1031829"/>
                <a:gd name="connsiteY4-90" fmla="*/ 0 h 1155255"/>
                <a:gd name="connsiteX0-91" fmla="*/ 119707 w 1031829"/>
                <a:gd name="connsiteY0-92" fmla="*/ 0 h 1160623"/>
                <a:gd name="connsiteX1-93" fmla="*/ 1031829 w 1031829"/>
                <a:gd name="connsiteY1-94" fmla="*/ 0 h 1160623"/>
                <a:gd name="connsiteX2-95" fmla="*/ 1031829 w 1031829"/>
                <a:gd name="connsiteY2-96" fmla="*/ 992909 h 1160623"/>
                <a:gd name="connsiteX3-97" fmla="*/ 82761 w 1031829"/>
                <a:gd name="connsiteY3-98" fmla="*/ 960582 h 1160623"/>
                <a:gd name="connsiteX4-99" fmla="*/ 119707 w 1031829"/>
                <a:gd name="connsiteY4-100" fmla="*/ 0 h 1160623"/>
                <a:gd name="connsiteX0-101" fmla="*/ 119707 w 1031829"/>
                <a:gd name="connsiteY0-102" fmla="*/ 0 h 1219446"/>
                <a:gd name="connsiteX1-103" fmla="*/ 1031829 w 1031829"/>
                <a:gd name="connsiteY1-104" fmla="*/ 0 h 1219446"/>
                <a:gd name="connsiteX2-105" fmla="*/ 1025298 w 1031829"/>
                <a:gd name="connsiteY2-106" fmla="*/ 1071286 h 1219446"/>
                <a:gd name="connsiteX3-107" fmla="*/ 82761 w 1031829"/>
                <a:gd name="connsiteY3-108" fmla="*/ 960582 h 1219446"/>
                <a:gd name="connsiteX4-109" fmla="*/ 119707 w 1031829"/>
                <a:gd name="connsiteY4-110" fmla="*/ 0 h 12194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1829" h="1219446">
                  <a:moveTo>
                    <a:pt x="119707" y="0"/>
                  </a:moveTo>
                  <a:lnTo>
                    <a:pt x="1031829" y="0"/>
                  </a:lnTo>
                  <a:lnTo>
                    <a:pt x="1025298" y="1071286"/>
                  </a:lnTo>
                  <a:cubicBezTo>
                    <a:pt x="513439" y="1428425"/>
                    <a:pt x="142038" y="1037552"/>
                    <a:pt x="82761" y="960582"/>
                  </a:cubicBezTo>
                  <a:cubicBezTo>
                    <a:pt x="-134294" y="762000"/>
                    <a:pt x="147416" y="327891"/>
                    <a:pt x="119707"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3" name="Oval 145"/>
            <p:cNvSpPr/>
            <p:nvPr/>
          </p:nvSpPr>
          <p:spPr>
            <a:xfrm rot="826891">
              <a:off x="2157716" y="1758091"/>
              <a:ext cx="375449" cy="538118"/>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4" name="Oval 146"/>
            <p:cNvSpPr/>
            <p:nvPr/>
          </p:nvSpPr>
          <p:spPr>
            <a:xfrm rot="7541460">
              <a:off x="2124583" y="2089458"/>
              <a:ext cx="375449" cy="538118"/>
            </a:xfrm>
            <a:prstGeom prst="ellipse">
              <a:avLst/>
            </a:prstGeom>
            <a:solidFill>
              <a:srgbClr val="413B7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5" name="Oval 147"/>
            <p:cNvSpPr/>
            <p:nvPr/>
          </p:nvSpPr>
          <p:spPr>
            <a:xfrm>
              <a:off x="1701688" y="1760087"/>
              <a:ext cx="702873" cy="624784"/>
            </a:xfrm>
            <a:prstGeom prst="ellipse">
              <a:avLst/>
            </a:pr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6" name="Rectangle 20"/>
            <p:cNvSpPr/>
            <p:nvPr/>
          </p:nvSpPr>
          <p:spPr>
            <a:xfrm>
              <a:off x="1414382" y="2822197"/>
              <a:ext cx="297579" cy="672414"/>
            </a:xfrm>
            <a:custGeom>
              <a:avLst/>
              <a:gdLst>
                <a:gd name="connsiteX0" fmla="*/ 0 w 456454"/>
                <a:gd name="connsiteY0" fmla="*/ 0 h 1020471"/>
                <a:gd name="connsiteX1" fmla="*/ 456454 w 456454"/>
                <a:gd name="connsiteY1" fmla="*/ 0 h 1020471"/>
                <a:gd name="connsiteX2" fmla="*/ 456454 w 456454"/>
                <a:gd name="connsiteY2" fmla="*/ 1020471 h 1020471"/>
                <a:gd name="connsiteX3" fmla="*/ 0 w 456454"/>
                <a:gd name="connsiteY3" fmla="*/ 1020471 h 1020471"/>
                <a:gd name="connsiteX4" fmla="*/ 0 w 456454"/>
                <a:gd name="connsiteY4" fmla="*/ 0 h 1020471"/>
                <a:gd name="connsiteX0-1" fmla="*/ 0 w 456454"/>
                <a:gd name="connsiteY0-2" fmla="*/ 102803 h 1123274"/>
                <a:gd name="connsiteX1-3" fmla="*/ 418580 w 456454"/>
                <a:gd name="connsiteY1-4" fmla="*/ 0 h 1123274"/>
                <a:gd name="connsiteX2-5" fmla="*/ 456454 w 456454"/>
                <a:gd name="connsiteY2-6" fmla="*/ 1123274 h 1123274"/>
                <a:gd name="connsiteX3-7" fmla="*/ 0 w 456454"/>
                <a:gd name="connsiteY3-8" fmla="*/ 1123274 h 1123274"/>
                <a:gd name="connsiteX4-9" fmla="*/ 0 w 456454"/>
                <a:gd name="connsiteY4-10" fmla="*/ 102803 h 1123274"/>
                <a:gd name="connsiteX0-11" fmla="*/ 0 w 456454"/>
                <a:gd name="connsiteY0-12" fmla="*/ 102803 h 1123274"/>
                <a:gd name="connsiteX1-13" fmla="*/ 418580 w 456454"/>
                <a:gd name="connsiteY1-14" fmla="*/ 0 h 1123274"/>
                <a:gd name="connsiteX2-15" fmla="*/ 456454 w 456454"/>
                <a:gd name="connsiteY2-16" fmla="*/ 1123274 h 1123274"/>
                <a:gd name="connsiteX3-17" fmla="*/ 0 w 456454"/>
                <a:gd name="connsiteY3-18" fmla="*/ 1123274 h 1123274"/>
                <a:gd name="connsiteX4-19" fmla="*/ 0 w 456454"/>
                <a:gd name="connsiteY4-20" fmla="*/ 102803 h 1123274"/>
                <a:gd name="connsiteX0-21" fmla="*/ 0 w 496989"/>
                <a:gd name="connsiteY0-22" fmla="*/ 102803 h 1123274"/>
                <a:gd name="connsiteX1-23" fmla="*/ 418580 w 496989"/>
                <a:gd name="connsiteY1-24" fmla="*/ 0 h 1123274"/>
                <a:gd name="connsiteX2-25" fmla="*/ 456454 w 496989"/>
                <a:gd name="connsiteY2-26" fmla="*/ 1123274 h 1123274"/>
                <a:gd name="connsiteX3-27" fmla="*/ 0 w 496989"/>
                <a:gd name="connsiteY3-28" fmla="*/ 1123274 h 1123274"/>
                <a:gd name="connsiteX4-29" fmla="*/ 0 w 496989"/>
                <a:gd name="connsiteY4-30" fmla="*/ 102803 h 1123274"/>
                <a:gd name="connsiteX0-31" fmla="*/ 0 w 496989"/>
                <a:gd name="connsiteY0-32" fmla="*/ 1123274 h 1123274"/>
                <a:gd name="connsiteX1-33" fmla="*/ 418580 w 496989"/>
                <a:gd name="connsiteY1-34" fmla="*/ 0 h 1123274"/>
                <a:gd name="connsiteX2-35" fmla="*/ 456454 w 496989"/>
                <a:gd name="connsiteY2-36" fmla="*/ 1123274 h 1123274"/>
                <a:gd name="connsiteX3-37" fmla="*/ 0 w 496989"/>
                <a:gd name="connsiteY3-38" fmla="*/ 1123274 h 1123274"/>
                <a:gd name="connsiteX0-39" fmla="*/ 0 w 496989"/>
                <a:gd name="connsiteY0-40" fmla="*/ 1123274 h 1123274"/>
                <a:gd name="connsiteX1-41" fmla="*/ 418580 w 496989"/>
                <a:gd name="connsiteY1-42" fmla="*/ 0 h 1123274"/>
                <a:gd name="connsiteX2-43" fmla="*/ 456454 w 496989"/>
                <a:gd name="connsiteY2-44" fmla="*/ 1123274 h 1123274"/>
                <a:gd name="connsiteX3-45" fmla="*/ 0 w 496989"/>
                <a:gd name="connsiteY3-46" fmla="*/ 1123274 h 1123274"/>
                <a:gd name="connsiteX0-47" fmla="*/ 120 w 497109"/>
                <a:gd name="connsiteY0-48" fmla="*/ 1123274 h 1123274"/>
                <a:gd name="connsiteX1-49" fmla="*/ 418700 w 497109"/>
                <a:gd name="connsiteY1-50" fmla="*/ 0 h 1123274"/>
                <a:gd name="connsiteX2-51" fmla="*/ 456574 w 497109"/>
                <a:gd name="connsiteY2-52" fmla="*/ 1123274 h 1123274"/>
                <a:gd name="connsiteX3-53" fmla="*/ 120 w 497109"/>
                <a:gd name="connsiteY3-54" fmla="*/ 1123274 h 1123274"/>
                <a:gd name="connsiteX0-55" fmla="*/ 120 w 497109"/>
                <a:gd name="connsiteY0-56" fmla="*/ 1123274 h 1123274"/>
                <a:gd name="connsiteX1-57" fmla="*/ 418700 w 497109"/>
                <a:gd name="connsiteY1-58" fmla="*/ 0 h 1123274"/>
                <a:gd name="connsiteX2-59" fmla="*/ 456574 w 497109"/>
                <a:gd name="connsiteY2-60" fmla="*/ 1123274 h 1123274"/>
                <a:gd name="connsiteX3-61" fmla="*/ 120 w 497109"/>
                <a:gd name="connsiteY3-62" fmla="*/ 1123274 h 1123274"/>
              </a:gdLst>
              <a:ahLst/>
              <a:cxnLst>
                <a:cxn ang="0">
                  <a:pos x="connsiteX0-1" y="connsiteY0-2"/>
                </a:cxn>
                <a:cxn ang="0">
                  <a:pos x="connsiteX1-3" y="connsiteY1-4"/>
                </a:cxn>
                <a:cxn ang="0">
                  <a:pos x="connsiteX2-5" y="connsiteY2-6"/>
                </a:cxn>
                <a:cxn ang="0">
                  <a:pos x="connsiteX3-7" y="connsiteY3-8"/>
                </a:cxn>
              </a:cxnLst>
              <a:rect l="l" t="t" r="r" b="b"/>
              <a:pathLst>
                <a:path w="497109" h="1123274">
                  <a:moveTo>
                    <a:pt x="120" y="1123274"/>
                  </a:moveTo>
                  <a:cubicBezTo>
                    <a:pt x="-1030" y="808366"/>
                    <a:pt x="-2181" y="93071"/>
                    <a:pt x="418700" y="0"/>
                  </a:cubicBezTo>
                  <a:cubicBezTo>
                    <a:pt x="577412" y="98482"/>
                    <a:pt x="443949" y="748849"/>
                    <a:pt x="456574" y="1123274"/>
                  </a:cubicBezTo>
                  <a:lnTo>
                    <a:pt x="120" y="1123274"/>
                  </a:ln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7" name="Rectangle 21"/>
            <p:cNvSpPr/>
            <p:nvPr/>
          </p:nvSpPr>
          <p:spPr>
            <a:xfrm>
              <a:off x="1613218" y="2760658"/>
              <a:ext cx="465214" cy="1456233"/>
            </a:xfrm>
            <a:custGeom>
              <a:avLst/>
              <a:gdLst>
                <a:gd name="connsiteX0" fmla="*/ 0 w 593183"/>
                <a:gd name="connsiteY0" fmla="*/ 0 h 1480377"/>
                <a:gd name="connsiteX1" fmla="*/ 593183 w 593183"/>
                <a:gd name="connsiteY1" fmla="*/ 0 h 1480377"/>
                <a:gd name="connsiteX2" fmla="*/ 593183 w 593183"/>
                <a:gd name="connsiteY2" fmla="*/ 1480377 h 1480377"/>
                <a:gd name="connsiteX3" fmla="*/ 0 w 593183"/>
                <a:gd name="connsiteY3" fmla="*/ 1480377 h 1480377"/>
                <a:gd name="connsiteX4" fmla="*/ 0 w 593183"/>
                <a:gd name="connsiteY4" fmla="*/ 0 h 1480377"/>
                <a:gd name="connsiteX0-1" fmla="*/ 0 w 593183"/>
                <a:gd name="connsiteY0-2" fmla="*/ 205605 h 1685982"/>
                <a:gd name="connsiteX1-3" fmla="*/ 365936 w 593183"/>
                <a:gd name="connsiteY1-4" fmla="*/ 0 h 1685982"/>
                <a:gd name="connsiteX2-5" fmla="*/ 593183 w 593183"/>
                <a:gd name="connsiteY2-6" fmla="*/ 1685982 h 1685982"/>
                <a:gd name="connsiteX3-7" fmla="*/ 0 w 593183"/>
                <a:gd name="connsiteY3-8" fmla="*/ 1685982 h 1685982"/>
                <a:gd name="connsiteX4-9" fmla="*/ 0 w 593183"/>
                <a:gd name="connsiteY4-10" fmla="*/ 205605 h 1685982"/>
                <a:gd name="connsiteX0-11" fmla="*/ 21643 w 593183"/>
                <a:gd name="connsiteY0-12" fmla="*/ 97392 h 1685982"/>
                <a:gd name="connsiteX1-13" fmla="*/ 365936 w 593183"/>
                <a:gd name="connsiteY1-14" fmla="*/ 0 h 1685982"/>
                <a:gd name="connsiteX2-15" fmla="*/ 593183 w 593183"/>
                <a:gd name="connsiteY2-16" fmla="*/ 1685982 h 1685982"/>
                <a:gd name="connsiteX3-17" fmla="*/ 0 w 593183"/>
                <a:gd name="connsiteY3-18" fmla="*/ 1685982 h 1685982"/>
                <a:gd name="connsiteX4-19" fmla="*/ 21643 w 593183"/>
                <a:gd name="connsiteY4-20" fmla="*/ 97392 h 1685982"/>
                <a:gd name="connsiteX0-21" fmla="*/ 102803 w 674343"/>
                <a:gd name="connsiteY0-22" fmla="*/ 97392 h 2432652"/>
                <a:gd name="connsiteX1-23" fmla="*/ 447096 w 674343"/>
                <a:gd name="connsiteY1-24" fmla="*/ 0 h 2432652"/>
                <a:gd name="connsiteX2-25" fmla="*/ 674343 w 674343"/>
                <a:gd name="connsiteY2-26" fmla="*/ 1685982 h 2432652"/>
                <a:gd name="connsiteX3-27" fmla="*/ 0 w 674343"/>
                <a:gd name="connsiteY3-28" fmla="*/ 2432652 h 2432652"/>
                <a:gd name="connsiteX4-29" fmla="*/ 102803 w 674343"/>
                <a:gd name="connsiteY4-30" fmla="*/ 97392 h 2432652"/>
                <a:gd name="connsiteX0-31" fmla="*/ 102803 w 674343"/>
                <a:gd name="connsiteY0-32" fmla="*/ 97392 h 2432652"/>
                <a:gd name="connsiteX1-33" fmla="*/ 447096 w 674343"/>
                <a:gd name="connsiteY1-34" fmla="*/ 0 h 2432652"/>
                <a:gd name="connsiteX2-35" fmla="*/ 674343 w 674343"/>
                <a:gd name="connsiteY2-36" fmla="*/ 1685982 h 2432652"/>
                <a:gd name="connsiteX3-37" fmla="*/ 0 w 674343"/>
                <a:gd name="connsiteY3-38" fmla="*/ 2432652 h 2432652"/>
                <a:gd name="connsiteX4-39" fmla="*/ 102803 w 674343"/>
                <a:gd name="connsiteY4-40" fmla="*/ 97392 h 2432652"/>
                <a:gd name="connsiteX0-41" fmla="*/ 102803 w 674343"/>
                <a:gd name="connsiteY0-42" fmla="*/ 97392 h 2432652"/>
                <a:gd name="connsiteX1-43" fmla="*/ 447096 w 674343"/>
                <a:gd name="connsiteY1-44" fmla="*/ 0 h 2432652"/>
                <a:gd name="connsiteX2-45" fmla="*/ 674343 w 674343"/>
                <a:gd name="connsiteY2-46" fmla="*/ 1685982 h 2432652"/>
                <a:gd name="connsiteX3-47" fmla="*/ 0 w 674343"/>
                <a:gd name="connsiteY3-48" fmla="*/ 2432652 h 2432652"/>
                <a:gd name="connsiteX4-49" fmla="*/ 102803 w 674343"/>
                <a:gd name="connsiteY4-50" fmla="*/ 97392 h 2432652"/>
                <a:gd name="connsiteX0-51" fmla="*/ 102803 w 777145"/>
                <a:gd name="connsiteY0-52" fmla="*/ 97392 h 2432652"/>
                <a:gd name="connsiteX1-53" fmla="*/ 447096 w 777145"/>
                <a:gd name="connsiteY1-54" fmla="*/ 0 h 2432652"/>
                <a:gd name="connsiteX2-55" fmla="*/ 777145 w 777145"/>
                <a:gd name="connsiteY2-56" fmla="*/ 2367724 h 2432652"/>
                <a:gd name="connsiteX3-57" fmla="*/ 0 w 777145"/>
                <a:gd name="connsiteY3-58" fmla="*/ 2432652 h 2432652"/>
                <a:gd name="connsiteX4-59" fmla="*/ 102803 w 777145"/>
                <a:gd name="connsiteY4-60" fmla="*/ 97392 h 243265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77145" h="2432652">
                  <a:moveTo>
                    <a:pt x="102803" y="97392"/>
                  </a:moveTo>
                  <a:lnTo>
                    <a:pt x="447096" y="0"/>
                  </a:lnTo>
                  <a:lnTo>
                    <a:pt x="777145" y="2367724"/>
                  </a:lnTo>
                  <a:lnTo>
                    <a:pt x="0" y="2432652"/>
                  </a:lnTo>
                  <a:cubicBezTo>
                    <a:pt x="223640" y="2119548"/>
                    <a:pt x="-39678" y="1113881"/>
                    <a:pt x="102803" y="97392"/>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8" name="Rectangle 22"/>
            <p:cNvSpPr/>
            <p:nvPr/>
          </p:nvSpPr>
          <p:spPr>
            <a:xfrm>
              <a:off x="2394452" y="2756528"/>
              <a:ext cx="351628" cy="1467232"/>
            </a:xfrm>
            <a:custGeom>
              <a:avLst/>
              <a:gdLst>
                <a:gd name="connsiteX0" fmla="*/ 0 w 82835"/>
                <a:gd name="connsiteY0" fmla="*/ 0 h 2045226"/>
                <a:gd name="connsiteX1" fmla="*/ 82835 w 82835"/>
                <a:gd name="connsiteY1" fmla="*/ 0 h 2045226"/>
                <a:gd name="connsiteX2" fmla="*/ 82835 w 82835"/>
                <a:gd name="connsiteY2" fmla="*/ 2045226 h 2045226"/>
                <a:gd name="connsiteX3" fmla="*/ 0 w 82835"/>
                <a:gd name="connsiteY3" fmla="*/ 2045226 h 2045226"/>
                <a:gd name="connsiteX4" fmla="*/ 0 w 82835"/>
                <a:gd name="connsiteY4" fmla="*/ 0 h 2045226"/>
                <a:gd name="connsiteX0-1" fmla="*/ 0 w 380421"/>
                <a:gd name="connsiteY0-2" fmla="*/ 70339 h 2115565"/>
                <a:gd name="connsiteX1-3" fmla="*/ 380421 w 380421"/>
                <a:gd name="connsiteY1-4" fmla="*/ 0 h 2115565"/>
                <a:gd name="connsiteX2-5" fmla="*/ 82835 w 380421"/>
                <a:gd name="connsiteY2-6" fmla="*/ 2115565 h 2115565"/>
                <a:gd name="connsiteX3-7" fmla="*/ 0 w 380421"/>
                <a:gd name="connsiteY3-8" fmla="*/ 2115565 h 2115565"/>
                <a:gd name="connsiteX4-9" fmla="*/ 0 w 380421"/>
                <a:gd name="connsiteY4-10" fmla="*/ 70339 h 2115565"/>
                <a:gd name="connsiteX0-11" fmla="*/ 0 w 391243"/>
                <a:gd name="connsiteY0-12" fmla="*/ 0 h 2223777"/>
                <a:gd name="connsiteX1-13" fmla="*/ 391243 w 391243"/>
                <a:gd name="connsiteY1-14" fmla="*/ 108212 h 2223777"/>
                <a:gd name="connsiteX2-15" fmla="*/ 93657 w 391243"/>
                <a:gd name="connsiteY2-16" fmla="*/ 2223777 h 2223777"/>
                <a:gd name="connsiteX3-17" fmla="*/ 10822 w 391243"/>
                <a:gd name="connsiteY3-18" fmla="*/ 2223777 h 2223777"/>
                <a:gd name="connsiteX4-19" fmla="*/ 0 w 391243"/>
                <a:gd name="connsiteY4-20" fmla="*/ 0 h 2223777"/>
                <a:gd name="connsiteX0-21" fmla="*/ 0 w 450760"/>
                <a:gd name="connsiteY0-22" fmla="*/ 0 h 2391507"/>
                <a:gd name="connsiteX1-23" fmla="*/ 391243 w 450760"/>
                <a:gd name="connsiteY1-24" fmla="*/ 108212 h 2391507"/>
                <a:gd name="connsiteX2-25" fmla="*/ 450760 w 450760"/>
                <a:gd name="connsiteY2-26" fmla="*/ 2391507 h 2391507"/>
                <a:gd name="connsiteX3-27" fmla="*/ 10822 w 450760"/>
                <a:gd name="connsiteY3-28" fmla="*/ 2223777 h 2391507"/>
                <a:gd name="connsiteX4-29" fmla="*/ 0 w 450760"/>
                <a:gd name="connsiteY4-30" fmla="*/ 0 h 2391507"/>
                <a:gd name="connsiteX0-31" fmla="*/ 6065 w 456825"/>
                <a:gd name="connsiteY0-32" fmla="*/ 0 h 2451025"/>
                <a:gd name="connsiteX1-33" fmla="*/ 397308 w 456825"/>
                <a:gd name="connsiteY1-34" fmla="*/ 108212 h 2451025"/>
                <a:gd name="connsiteX2-35" fmla="*/ 456825 w 456825"/>
                <a:gd name="connsiteY2-36" fmla="*/ 2391507 h 2451025"/>
                <a:gd name="connsiteX3-37" fmla="*/ 655 w 456825"/>
                <a:gd name="connsiteY3-38" fmla="*/ 2451025 h 2451025"/>
                <a:gd name="connsiteX4-39" fmla="*/ 6065 w 456825"/>
                <a:gd name="connsiteY4-40" fmla="*/ 0 h 2451025"/>
                <a:gd name="connsiteX0-41" fmla="*/ 6065 w 456825"/>
                <a:gd name="connsiteY0-42" fmla="*/ 0 h 2451025"/>
                <a:gd name="connsiteX1-43" fmla="*/ 397308 w 456825"/>
                <a:gd name="connsiteY1-44" fmla="*/ 108212 h 2451025"/>
                <a:gd name="connsiteX2-45" fmla="*/ 456825 w 456825"/>
                <a:gd name="connsiteY2-46" fmla="*/ 2391507 h 2451025"/>
                <a:gd name="connsiteX3-47" fmla="*/ 655 w 456825"/>
                <a:gd name="connsiteY3-48" fmla="*/ 2451025 h 2451025"/>
                <a:gd name="connsiteX4-49" fmla="*/ 6065 w 456825"/>
                <a:gd name="connsiteY4-50" fmla="*/ 0 h 2451025"/>
                <a:gd name="connsiteX0-51" fmla="*/ 6065 w 505521"/>
                <a:gd name="connsiteY0-52" fmla="*/ 0 h 2451025"/>
                <a:gd name="connsiteX1-53" fmla="*/ 397308 w 505521"/>
                <a:gd name="connsiteY1-54" fmla="*/ 108212 h 2451025"/>
                <a:gd name="connsiteX2-55" fmla="*/ 505521 w 505521"/>
                <a:gd name="connsiteY2-56" fmla="*/ 2407739 h 2451025"/>
                <a:gd name="connsiteX3-57" fmla="*/ 655 w 505521"/>
                <a:gd name="connsiteY3-58" fmla="*/ 2451025 h 2451025"/>
                <a:gd name="connsiteX4-59" fmla="*/ 6065 w 505521"/>
                <a:gd name="connsiteY4-60" fmla="*/ 0 h 2451025"/>
                <a:gd name="connsiteX0-61" fmla="*/ 6065 w 505521"/>
                <a:gd name="connsiteY0-62" fmla="*/ 0 h 2451025"/>
                <a:gd name="connsiteX1-63" fmla="*/ 397308 w 505521"/>
                <a:gd name="connsiteY1-64" fmla="*/ 108212 h 2451025"/>
                <a:gd name="connsiteX2-65" fmla="*/ 505521 w 505521"/>
                <a:gd name="connsiteY2-66" fmla="*/ 2407739 h 2451025"/>
                <a:gd name="connsiteX3-67" fmla="*/ 655 w 505521"/>
                <a:gd name="connsiteY3-68" fmla="*/ 2451025 h 2451025"/>
                <a:gd name="connsiteX4-69" fmla="*/ 6065 w 505521"/>
                <a:gd name="connsiteY4-70" fmla="*/ 0 h 24510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05521" h="2451025">
                  <a:moveTo>
                    <a:pt x="6065" y="0"/>
                  </a:moveTo>
                  <a:lnTo>
                    <a:pt x="397308" y="108212"/>
                  </a:lnTo>
                  <a:cubicBezTo>
                    <a:pt x="249417" y="301192"/>
                    <a:pt x="312541" y="1960459"/>
                    <a:pt x="505521" y="2407739"/>
                  </a:cubicBezTo>
                  <a:lnTo>
                    <a:pt x="655" y="2451025"/>
                  </a:lnTo>
                  <a:cubicBezTo>
                    <a:pt x="-2952" y="1709766"/>
                    <a:pt x="9672" y="741259"/>
                    <a:pt x="6065" y="0"/>
                  </a:cubicBez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19" name="Rectangle 23"/>
            <p:cNvSpPr/>
            <p:nvPr/>
          </p:nvSpPr>
          <p:spPr>
            <a:xfrm>
              <a:off x="2586567" y="2803511"/>
              <a:ext cx="287756" cy="674907"/>
            </a:xfrm>
            <a:custGeom>
              <a:avLst/>
              <a:gdLst>
                <a:gd name="connsiteX0" fmla="*/ 0 w 334358"/>
                <a:gd name="connsiteY0" fmla="*/ 0 h 559320"/>
                <a:gd name="connsiteX1" fmla="*/ 334358 w 334358"/>
                <a:gd name="connsiteY1" fmla="*/ 0 h 559320"/>
                <a:gd name="connsiteX2" fmla="*/ 334358 w 334358"/>
                <a:gd name="connsiteY2" fmla="*/ 559320 h 559320"/>
                <a:gd name="connsiteX3" fmla="*/ 0 w 334358"/>
                <a:gd name="connsiteY3" fmla="*/ 559320 h 559320"/>
                <a:gd name="connsiteX4" fmla="*/ 0 w 334358"/>
                <a:gd name="connsiteY4" fmla="*/ 0 h 559320"/>
                <a:gd name="connsiteX0-1" fmla="*/ 0 w 361411"/>
                <a:gd name="connsiteY0-2" fmla="*/ 0 h 862316"/>
                <a:gd name="connsiteX1-3" fmla="*/ 361411 w 361411"/>
                <a:gd name="connsiteY1-4" fmla="*/ 302996 h 862316"/>
                <a:gd name="connsiteX2-5" fmla="*/ 361411 w 361411"/>
                <a:gd name="connsiteY2-6" fmla="*/ 862316 h 862316"/>
                <a:gd name="connsiteX3-7" fmla="*/ 27053 w 361411"/>
                <a:gd name="connsiteY3-8" fmla="*/ 862316 h 862316"/>
                <a:gd name="connsiteX4-9" fmla="*/ 0 w 361411"/>
                <a:gd name="connsiteY4-10" fmla="*/ 0 h 862316"/>
                <a:gd name="connsiteX0-11" fmla="*/ 0 w 393875"/>
                <a:gd name="connsiteY0-12" fmla="*/ 0 h 862316"/>
                <a:gd name="connsiteX1-13" fmla="*/ 393875 w 393875"/>
                <a:gd name="connsiteY1-14" fmla="*/ 351691 h 862316"/>
                <a:gd name="connsiteX2-15" fmla="*/ 361411 w 393875"/>
                <a:gd name="connsiteY2-16" fmla="*/ 862316 h 862316"/>
                <a:gd name="connsiteX3-17" fmla="*/ 27053 w 393875"/>
                <a:gd name="connsiteY3-18" fmla="*/ 862316 h 862316"/>
                <a:gd name="connsiteX4-19" fmla="*/ 0 w 393875"/>
                <a:gd name="connsiteY4-20" fmla="*/ 0 h 862316"/>
                <a:gd name="connsiteX0-21" fmla="*/ 59517 w 453392"/>
                <a:gd name="connsiteY0-22" fmla="*/ 0 h 970529"/>
                <a:gd name="connsiteX1-23" fmla="*/ 453392 w 453392"/>
                <a:gd name="connsiteY1-24" fmla="*/ 351691 h 970529"/>
                <a:gd name="connsiteX2-25" fmla="*/ 420928 w 453392"/>
                <a:gd name="connsiteY2-26" fmla="*/ 862316 h 970529"/>
                <a:gd name="connsiteX3-27" fmla="*/ 0 w 453392"/>
                <a:gd name="connsiteY3-28" fmla="*/ 970529 h 970529"/>
                <a:gd name="connsiteX4-29" fmla="*/ 59517 w 453392"/>
                <a:gd name="connsiteY4-30" fmla="*/ 0 h 970529"/>
                <a:gd name="connsiteX0-31" fmla="*/ 59517 w 453392"/>
                <a:gd name="connsiteY0-32" fmla="*/ 0 h 1127438"/>
                <a:gd name="connsiteX1-33" fmla="*/ 453392 w 453392"/>
                <a:gd name="connsiteY1-34" fmla="*/ 351691 h 1127438"/>
                <a:gd name="connsiteX2-35" fmla="*/ 447981 w 453392"/>
                <a:gd name="connsiteY2-36" fmla="*/ 1127438 h 1127438"/>
                <a:gd name="connsiteX3-37" fmla="*/ 0 w 453392"/>
                <a:gd name="connsiteY3-38" fmla="*/ 970529 h 1127438"/>
                <a:gd name="connsiteX4-39" fmla="*/ 59517 w 453392"/>
                <a:gd name="connsiteY4-40" fmla="*/ 0 h 1127438"/>
                <a:gd name="connsiteX0-41" fmla="*/ 59517 w 471478"/>
                <a:gd name="connsiteY0-42" fmla="*/ 0 h 1127438"/>
                <a:gd name="connsiteX1-43" fmla="*/ 453392 w 471478"/>
                <a:gd name="connsiteY1-44" fmla="*/ 351691 h 1127438"/>
                <a:gd name="connsiteX2-45" fmla="*/ 447981 w 471478"/>
                <a:gd name="connsiteY2-46" fmla="*/ 1127438 h 1127438"/>
                <a:gd name="connsiteX3-47" fmla="*/ 0 w 471478"/>
                <a:gd name="connsiteY3-48" fmla="*/ 970529 h 1127438"/>
                <a:gd name="connsiteX4-49" fmla="*/ 59517 w 471478"/>
                <a:gd name="connsiteY4-50" fmla="*/ 0 h 1127438"/>
                <a:gd name="connsiteX0-51" fmla="*/ 59517 w 471478"/>
                <a:gd name="connsiteY0-52" fmla="*/ 0 h 1127438"/>
                <a:gd name="connsiteX1-53" fmla="*/ 453392 w 471478"/>
                <a:gd name="connsiteY1-54" fmla="*/ 351691 h 1127438"/>
                <a:gd name="connsiteX2-55" fmla="*/ 447981 w 471478"/>
                <a:gd name="connsiteY2-56" fmla="*/ 1127438 h 1127438"/>
                <a:gd name="connsiteX3-57" fmla="*/ 0 w 471478"/>
                <a:gd name="connsiteY3-58" fmla="*/ 970529 h 1127438"/>
                <a:gd name="connsiteX4-59" fmla="*/ 59517 w 471478"/>
                <a:gd name="connsiteY4-60" fmla="*/ 0 h 1127438"/>
                <a:gd name="connsiteX0-61" fmla="*/ 59517 w 471478"/>
                <a:gd name="connsiteY0-62" fmla="*/ 0 h 1127438"/>
                <a:gd name="connsiteX1-63" fmla="*/ 453392 w 471478"/>
                <a:gd name="connsiteY1-64" fmla="*/ 351691 h 1127438"/>
                <a:gd name="connsiteX2-65" fmla="*/ 447981 w 471478"/>
                <a:gd name="connsiteY2-66" fmla="*/ 1127438 h 1127438"/>
                <a:gd name="connsiteX3-67" fmla="*/ 0 w 471478"/>
                <a:gd name="connsiteY3-68" fmla="*/ 970529 h 1127438"/>
                <a:gd name="connsiteX4-69" fmla="*/ 59517 w 471478"/>
                <a:gd name="connsiteY4-70" fmla="*/ 0 h 1127438"/>
                <a:gd name="connsiteX0-71" fmla="*/ 59517 w 471478"/>
                <a:gd name="connsiteY0-72" fmla="*/ 0 h 1127438"/>
                <a:gd name="connsiteX1-73" fmla="*/ 453392 w 471478"/>
                <a:gd name="connsiteY1-74" fmla="*/ 351691 h 1127438"/>
                <a:gd name="connsiteX2-75" fmla="*/ 447981 w 471478"/>
                <a:gd name="connsiteY2-76" fmla="*/ 1127438 h 1127438"/>
                <a:gd name="connsiteX3-77" fmla="*/ 0 w 471478"/>
                <a:gd name="connsiteY3-78" fmla="*/ 970529 h 1127438"/>
                <a:gd name="connsiteX4-79" fmla="*/ 59517 w 471478"/>
                <a:gd name="connsiteY4-80" fmla="*/ 0 h 1127438"/>
                <a:gd name="connsiteX0-81" fmla="*/ 59517 w 448204"/>
                <a:gd name="connsiteY0-82" fmla="*/ 0 h 1127438"/>
                <a:gd name="connsiteX1-83" fmla="*/ 447981 w 448204"/>
                <a:gd name="connsiteY1-84" fmla="*/ 1127438 h 1127438"/>
                <a:gd name="connsiteX2-85" fmla="*/ 0 w 448204"/>
                <a:gd name="connsiteY2-86" fmla="*/ 970529 h 1127438"/>
                <a:gd name="connsiteX3-87" fmla="*/ 59517 w 448204"/>
                <a:gd name="connsiteY3-88" fmla="*/ 0 h 1127438"/>
                <a:gd name="connsiteX0-89" fmla="*/ 59517 w 457503"/>
                <a:gd name="connsiteY0-90" fmla="*/ 0 h 1127438"/>
                <a:gd name="connsiteX1-91" fmla="*/ 447981 w 457503"/>
                <a:gd name="connsiteY1-92" fmla="*/ 1127438 h 1127438"/>
                <a:gd name="connsiteX2-93" fmla="*/ 0 w 457503"/>
                <a:gd name="connsiteY2-94" fmla="*/ 970529 h 1127438"/>
                <a:gd name="connsiteX3-95" fmla="*/ 59517 w 457503"/>
                <a:gd name="connsiteY3-96" fmla="*/ 0 h 1127438"/>
                <a:gd name="connsiteX0-97" fmla="*/ 59517 w 468149"/>
                <a:gd name="connsiteY0-98" fmla="*/ 0 h 1127438"/>
                <a:gd name="connsiteX1-99" fmla="*/ 447981 w 468149"/>
                <a:gd name="connsiteY1-100" fmla="*/ 1127438 h 1127438"/>
                <a:gd name="connsiteX2-101" fmla="*/ 0 w 468149"/>
                <a:gd name="connsiteY2-102" fmla="*/ 970529 h 1127438"/>
                <a:gd name="connsiteX3-103" fmla="*/ 59517 w 468149"/>
                <a:gd name="connsiteY3-104" fmla="*/ 0 h 1127438"/>
                <a:gd name="connsiteX0-105" fmla="*/ 72068 w 480700"/>
                <a:gd name="connsiteY0-106" fmla="*/ 0 h 1127438"/>
                <a:gd name="connsiteX1-107" fmla="*/ 460532 w 480700"/>
                <a:gd name="connsiteY1-108" fmla="*/ 1127438 h 1127438"/>
                <a:gd name="connsiteX2-109" fmla="*/ 12551 w 480700"/>
                <a:gd name="connsiteY2-110" fmla="*/ 970529 h 1127438"/>
                <a:gd name="connsiteX3-111" fmla="*/ 72068 w 480700"/>
                <a:gd name="connsiteY3-112" fmla="*/ 0 h 1127438"/>
              </a:gdLst>
              <a:ahLst/>
              <a:cxnLst>
                <a:cxn ang="0">
                  <a:pos x="connsiteX0-1" y="connsiteY0-2"/>
                </a:cxn>
                <a:cxn ang="0">
                  <a:pos x="connsiteX1-3" y="connsiteY1-4"/>
                </a:cxn>
                <a:cxn ang="0">
                  <a:pos x="connsiteX2-5" y="connsiteY2-6"/>
                </a:cxn>
                <a:cxn ang="0">
                  <a:pos x="connsiteX3-7" y="connsiteY3-8"/>
                </a:cxn>
              </a:cxnLst>
              <a:rect l="l" t="t" r="r" b="b"/>
              <a:pathLst>
                <a:path w="480700" h="1127438">
                  <a:moveTo>
                    <a:pt x="72068" y="0"/>
                  </a:moveTo>
                  <a:cubicBezTo>
                    <a:pt x="401031" y="101900"/>
                    <a:pt x="535379" y="181139"/>
                    <a:pt x="460532" y="1127438"/>
                  </a:cubicBezTo>
                  <a:lnTo>
                    <a:pt x="12551" y="970529"/>
                  </a:lnTo>
                  <a:cubicBezTo>
                    <a:pt x="32390" y="647019"/>
                    <a:pt x="-58608" y="434346"/>
                    <a:pt x="72068" y="0"/>
                  </a:cubicBezTo>
                  <a:close/>
                </a:path>
              </a:pathLst>
            </a:custGeom>
            <a:solidFill>
              <a:srgbClr val="0196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0" name="Rectangle 13"/>
            <p:cNvSpPr/>
            <p:nvPr/>
          </p:nvSpPr>
          <p:spPr>
            <a:xfrm>
              <a:off x="1829520" y="2607995"/>
              <a:ext cx="568177" cy="376895"/>
            </a:xfrm>
            <a:custGeom>
              <a:avLst/>
              <a:gdLst>
                <a:gd name="connsiteX0" fmla="*/ 0 w 551749"/>
                <a:gd name="connsiteY0" fmla="*/ 0 h 579449"/>
                <a:gd name="connsiteX1" fmla="*/ 551749 w 551749"/>
                <a:gd name="connsiteY1" fmla="*/ 0 h 579449"/>
                <a:gd name="connsiteX2" fmla="*/ 551749 w 551749"/>
                <a:gd name="connsiteY2" fmla="*/ 579449 h 579449"/>
                <a:gd name="connsiteX3" fmla="*/ 0 w 551749"/>
                <a:gd name="connsiteY3" fmla="*/ 579449 h 579449"/>
                <a:gd name="connsiteX4" fmla="*/ 0 w 551749"/>
                <a:gd name="connsiteY4" fmla="*/ 0 h 579449"/>
                <a:gd name="connsiteX0-1" fmla="*/ 258501 w 810250"/>
                <a:gd name="connsiteY0-2" fmla="*/ 0 h 579449"/>
                <a:gd name="connsiteX1-3" fmla="*/ 810250 w 810250"/>
                <a:gd name="connsiteY1-4" fmla="*/ 0 h 579449"/>
                <a:gd name="connsiteX2-5" fmla="*/ 810250 w 810250"/>
                <a:gd name="connsiteY2-6" fmla="*/ 579449 h 579449"/>
                <a:gd name="connsiteX3-7" fmla="*/ 0 w 810250"/>
                <a:gd name="connsiteY3-8" fmla="*/ 351814 h 579449"/>
                <a:gd name="connsiteX4-9" fmla="*/ 258501 w 810250"/>
                <a:gd name="connsiteY4-10" fmla="*/ 0 h 579449"/>
                <a:gd name="connsiteX0-11" fmla="*/ 258501 w 810250"/>
                <a:gd name="connsiteY0-12" fmla="*/ 0 h 579449"/>
                <a:gd name="connsiteX1-13" fmla="*/ 810250 w 810250"/>
                <a:gd name="connsiteY1-14" fmla="*/ 0 h 579449"/>
                <a:gd name="connsiteX2-15" fmla="*/ 810250 w 810250"/>
                <a:gd name="connsiteY2-16" fmla="*/ 579449 h 579449"/>
                <a:gd name="connsiteX3-17" fmla="*/ 0 w 810250"/>
                <a:gd name="connsiteY3-18" fmla="*/ 351814 h 579449"/>
                <a:gd name="connsiteX4-19" fmla="*/ 258501 w 810250"/>
                <a:gd name="connsiteY4-20" fmla="*/ 0 h 579449"/>
                <a:gd name="connsiteX0-21" fmla="*/ 258501 w 810250"/>
                <a:gd name="connsiteY0-22" fmla="*/ 0 h 579449"/>
                <a:gd name="connsiteX1-23" fmla="*/ 810250 w 810250"/>
                <a:gd name="connsiteY1-24" fmla="*/ 0 h 579449"/>
                <a:gd name="connsiteX2-25" fmla="*/ 810250 w 810250"/>
                <a:gd name="connsiteY2-26" fmla="*/ 579449 h 579449"/>
                <a:gd name="connsiteX3-27" fmla="*/ 0 w 810250"/>
                <a:gd name="connsiteY3-28" fmla="*/ 351814 h 579449"/>
                <a:gd name="connsiteX4-29" fmla="*/ 258501 w 810250"/>
                <a:gd name="connsiteY4-30" fmla="*/ 0 h 579449"/>
                <a:gd name="connsiteX0-31" fmla="*/ 258501 w 949146"/>
                <a:gd name="connsiteY0-32" fmla="*/ 0 h 629606"/>
                <a:gd name="connsiteX1-33" fmla="*/ 810250 w 949146"/>
                <a:gd name="connsiteY1-34" fmla="*/ 0 h 629606"/>
                <a:gd name="connsiteX2-35" fmla="*/ 949146 w 949146"/>
                <a:gd name="connsiteY2-36" fmla="*/ 629606 h 629606"/>
                <a:gd name="connsiteX3-37" fmla="*/ 0 w 949146"/>
                <a:gd name="connsiteY3-38" fmla="*/ 351814 h 629606"/>
                <a:gd name="connsiteX4-39" fmla="*/ 258501 w 949146"/>
                <a:gd name="connsiteY4-40" fmla="*/ 0 h 629606"/>
                <a:gd name="connsiteX0-41" fmla="*/ 258501 w 949146"/>
                <a:gd name="connsiteY0-42" fmla="*/ 0 h 629606"/>
                <a:gd name="connsiteX1-43" fmla="*/ 810250 w 949146"/>
                <a:gd name="connsiteY1-44" fmla="*/ 0 h 629606"/>
                <a:gd name="connsiteX2-45" fmla="*/ 949146 w 949146"/>
                <a:gd name="connsiteY2-46" fmla="*/ 629606 h 629606"/>
                <a:gd name="connsiteX3-47" fmla="*/ 0 w 949146"/>
                <a:gd name="connsiteY3-48" fmla="*/ 351814 h 629606"/>
                <a:gd name="connsiteX4-49" fmla="*/ 258501 w 949146"/>
                <a:gd name="connsiteY4-50" fmla="*/ 0 h 6296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49146" h="629606">
                  <a:moveTo>
                    <a:pt x="258501" y="0"/>
                  </a:moveTo>
                  <a:lnTo>
                    <a:pt x="810250" y="0"/>
                  </a:lnTo>
                  <a:lnTo>
                    <a:pt x="949146" y="629606"/>
                  </a:lnTo>
                  <a:cubicBezTo>
                    <a:pt x="574891" y="625748"/>
                    <a:pt x="316382" y="444411"/>
                    <a:pt x="0" y="351814"/>
                  </a:cubicBezTo>
                  <a:cubicBezTo>
                    <a:pt x="425691" y="99505"/>
                    <a:pt x="218632" y="47823"/>
                    <a:pt x="258501" y="0"/>
                  </a:cubicBezTo>
                  <a:close/>
                </a:path>
              </a:pathLst>
            </a:custGeom>
            <a:solidFill>
              <a:srgbClr val="E48D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1" name="Rectangle: Rounded Corners 153"/>
            <p:cNvSpPr/>
            <p:nvPr/>
          </p:nvSpPr>
          <p:spPr>
            <a:xfrm>
              <a:off x="1832665" y="1898882"/>
              <a:ext cx="641765" cy="813568"/>
            </a:xfrm>
            <a:prstGeom prst="roundRect">
              <a:avLst>
                <a:gd name="adj" fmla="val 50000"/>
              </a:avLst>
            </a:prstGeom>
            <a:solidFill>
              <a:srgbClr val="F4B9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2" name="Rectangle 19"/>
            <p:cNvSpPr/>
            <p:nvPr/>
          </p:nvSpPr>
          <p:spPr>
            <a:xfrm>
              <a:off x="1861425" y="2758876"/>
              <a:ext cx="636448" cy="1386197"/>
            </a:xfrm>
            <a:custGeom>
              <a:avLst/>
              <a:gdLst>
                <a:gd name="connsiteX0" fmla="*/ 0 w 1063193"/>
                <a:gd name="connsiteY0" fmla="*/ 0 h 2283191"/>
                <a:gd name="connsiteX1" fmla="*/ 1063193 w 1063193"/>
                <a:gd name="connsiteY1" fmla="*/ 0 h 2283191"/>
                <a:gd name="connsiteX2" fmla="*/ 1063193 w 1063193"/>
                <a:gd name="connsiteY2" fmla="*/ 2283191 h 2283191"/>
                <a:gd name="connsiteX3" fmla="*/ 0 w 1063193"/>
                <a:gd name="connsiteY3" fmla="*/ 2283191 h 2283191"/>
                <a:gd name="connsiteX4" fmla="*/ 0 w 1063193"/>
                <a:gd name="connsiteY4" fmla="*/ 0 h 2283191"/>
                <a:gd name="connsiteX0-1" fmla="*/ 21643 w 1063193"/>
                <a:gd name="connsiteY0-2" fmla="*/ 0 h 2315655"/>
                <a:gd name="connsiteX1-3" fmla="*/ 1063193 w 1063193"/>
                <a:gd name="connsiteY1-4" fmla="*/ 32464 h 2315655"/>
                <a:gd name="connsiteX2-5" fmla="*/ 1063193 w 1063193"/>
                <a:gd name="connsiteY2-6" fmla="*/ 2315655 h 2315655"/>
                <a:gd name="connsiteX3-7" fmla="*/ 0 w 1063193"/>
                <a:gd name="connsiteY3-8" fmla="*/ 2315655 h 2315655"/>
                <a:gd name="connsiteX4-9" fmla="*/ 21643 w 1063193"/>
                <a:gd name="connsiteY4-10" fmla="*/ 0 h 2315655"/>
                <a:gd name="connsiteX0-11" fmla="*/ 21643 w 1063193"/>
                <a:gd name="connsiteY0-12" fmla="*/ 0 h 2315655"/>
                <a:gd name="connsiteX1-13" fmla="*/ 1063193 w 1063193"/>
                <a:gd name="connsiteY1-14" fmla="*/ 32464 h 2315655"/>
                <a:gd name="connsiteX2-15" fmla="*/ 1063193 w 1063193"/>
                <a:gd name="connsiteY2-16" fmla="*/ 2315655 h 2315655"/>
                <a:gd name="connsiteX3-17" fmla="*/ 0 w 1063193"/>
                <a:gd name="connsiteY3-18" fmla="*/ 2315655 h 2315655"/>
                <a:gd name="connsiteX4-19" fmla="*/ 21643 w 1063193"/>
                <a:gd name="connsiteY4-20" fmla="*/ 0 h 2315655"/>
                <a:gd name="connsiteX0-21" fmla="*/ 21643 w 1063193"/>
                <a:gd name="connsiteY0-22" fmla="*/ 0 h 2315655"/>
                <a:gd name="connsiteX1-23" fmla="*/ 1063193 w 1063193"/>
                <a:gd name="connsiteY1-24" fmla="*/ 32464 h 2315655"/>
                <a:gd name="connsiteX2-25" fmla="*/ 1063193 w 1063193"/>
                <a:gd name="connsiteY2-26" fmla="*/ 2315655 h 2315655"/>
                <a:gd name="connsiteX3-27" fmla="*/ 0 w 1063193"/>
                <a:gd name="connsiteY3-28" fmla="*/ 2315655 h 2315655"/>
                <a:gd name="connsiteX4-29" fmla="*/ 21643 w 1063193"/>
                <a:gd name="connsiteY4-30" fmla="*/ 0 h 2315655"/>
                <a:gd name="connsiteX0-31" fmla="*/ 21643 w 1063193"/>
                <a:gd name="connsiteY0-32" fmla="*/ 0 h 2315655"/>
                <a:gd name="connsiteX1-33" fmla="*/ 1036140 w 1063193"/>
                <a:gd name="connsiteY1-34" fmla="*/ 5411 h 2315655"/>
                <a:gd name="connsiteX2-35" fmla="*/ 1063193 w 1063193"/>
                <a:gd name="connsiteY2-36" fmla="*/ 2315655 h 2315655"/>
                <a:gd name="connsiteX3-37" fmla="*/ 0 w 1063193"/>
                <a:gd name="connsiteY3-38" fmla="*/ 2315655 h 2315655"/>
                <a:gd name="connsiteX4-39" fmla="*/ 21643 w 1063193"/>
                <a:gd name="connsiteY4-40" fmla="*/ 0 h 23156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63193" h="2315655">
                  <a:moveTo>
                    <a:pt x="21643" y="0"/>
                  </a:moveTo>
                  <a:cubicBezTo>
                    <a:pt x="287666" y="297585"/>
                    <a:pt x="764707" y="205606"/>
                    <a:pt x="1036140" y="5411"/>
                  </a:cubicBezTo>
                  <a:lnTo>
                    <a:pt x="1063193" y="2315655"/>
                  </a:lnTo>
                  <a:lnTo>
                    <a:pt x="0" y="2315655"/>
                  </a:lnTo>
                  <a:lnTo>
                    <a:pt x="21643" y="0"/>
                  </a:lnTo>
                  <a:close/>
                </a:path>
              </a:pathLst>
            </a:custGeom>
            <a:solidFill>
              <a:srgbClr val="CBD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3" name="Oval 155"/>
            <p:cNvSpPr/>
            <p:nvPr/>
          </p:nvSpPr>
          <p:spPr>
            <a:xfrm rot="4801032">
              <a:off x="1744629" y="2328827"/>
              <a:ext cx="194772" cy="127972"/>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4" name="Oval 156"/>
            <p:cNvSpPr/>
            <p:nvPr/>
          </p:nvSpPr>
          <p:spPr>
            <a:xfrm rot="6270557">
              <a:off x="2382352" y="2294854"/>
              <a:ext cx="194772" cy="127972"/>
            </a:xfrm>
            <a:prstGeom prst="ellipse">
              <a:avLst/>
            </a:prstGeom>
            <a:solidFill>
              <a:srgbClr val="F1B6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5" name="Freeform: Shape 157"/>
            <p:cNvSpPr/>
            <p:nvPr/>
          </p:nvSpPr>
          <p:spPr>
            <a:xfrm>
              <a:off x="1793848" y="1879983"/>
              <a:ext cx="725474" cy="442296"/>
            </a:xfrm>
            <a:custGeom>
              <a:avLst/>
              <a:gdLst>
                <a:gd name="connsiteX0" fmla="*/ 3856 w 1255713"/>
                <a:gd name="connsiteY0" fmla="*/ 851497 h 893008"/>
                <a:gd name="connsiteX1" fmla="*/ 149711 w 1255713"/>
                <a:gd name="connsiteY1" fmla="*/ 801008 h 893008"/>
                <a:gd name="connsiteX2" fmla="*/ 250687 w 1255713"/>
                <a:gd name="connsiteY2" fmla="*/ 683202 h 893008"/>
                <a:gd name="connsiteX3" fmla="*/ 261907 w 1255713"/>
                <a:gd name="connsiteY3" fmla="*/ 537347 h 893008"/>
                <a:gd name="connsiteX4" fmla="*/ 447031 w 1255713"/>
                <a:gd name="connsiteY4" fmla="*/ 441980 h 893008"/>
                <a:gd name="connsiteX5" fmla="*/ 570447 w 1255713"/>
                <a:gd name="connsiteY5" fmla="*/ 256856 h 893008"/>
                <a:gd name="connsiteX6" fmla="*/ 536788 w 1255713"/>
                <a:gd name="connsiteY6" fmla="*/ 436370 h 893008"/>
                <a:gd name="connsiteX7" fmla="*/ 559227 w 1255713"/>
                <a:gd name="connsiteY7" fmla="*/ 559786 h 893008"/>
                <a:gd name="connsiteX8" fmla="*/ 800449 w 1255713"/>
                <a:gd name="connsiteY8" fmla="*/ 571006 h 893008"/>
                <a:gd name="connsiteX9" fmla="*/ 1036062 w 1255713"/>
                <a:gd name="connsiteY9" fmla="*/ 481249 h 893008"/>
                <a:gd name="connsiteX10" fmla="*/ 1080940 w 1255713"/>
                <a:gd name="connsiteY10" fmla="*/ 599055 h 893008"/>
                <a:gd name="connsiteX11" fmla="*/ 1159478 w 1255713"/>
                <a:gd name="connsiteY11" fmla="*/ 728081 h 893008"/>
                <a:gd name="connsiteX12" fmla="*/ 1193137 w 1255713"/>
                <a:gd name="connsiteY12" fmla="*/ 801008 h 893008"/>
                <a:gd name="connsiteX13" fmla="*/ 1254845 w 1255713"/>
                <a:gd name="connsiteY13" fmla="*/ 475639 h 893008"/>
                <a:gd name="connsiteX14" fmla="*/ 1215576 w 1255713"/>
                <a:gd name="connsiteY14" fmla="*/ 200758 h 893008"/>
                <a:gd name="connsiteX15" fmla="*/ 1041672 w 1255713"/>
                <a:gd name="connsiteY15" fmla="*/ 4415 h 893008"/>
                <a:gd name="connsiteX16" fmla="*/ 895816 w 1255713"/>
                <a:gd name="connsiteY16" fmla="*/ 71732 h 893008"/>
                <a:gd name="connsiteX17" fmla="*/ 318005 w 1255713"/>
                <a:gd name="connsiteY17" fmla="*/ 161489 h 893008"/>
                <a:gd name="connsiteX18" fmla="*/ 3856 w 1255713"/>
                <a:gd name="connsiteY18" fmla="*/ 851497 h 893008"/>
                <a:gd name="connsiteX0-1" fmla="*/ 825 w 1252682"/>
                <a:gd name="connsiteY0-2" fmla="*/ 861582 h 912360"/>
                <a:gd name="connsiteX1-3" fmla="*/ 146680 w 1252682"/>
                <a:gd name="connsiteY1-4" fmla="*/ 811093 h 912360"/>
                <a:gd name="connsiteX2-5" fmla="*/ 247656 w 1252682"/>
                <a:gd name="connsiteY2-6" fmla="*/ 693287 h 912360"/>
                <a:gd name="connsiteX3-7" fmla="*/ 258876 w 1252682"/>
                <a:gd name="connsiteY3-8" fmla="*/ 547432 h 912360"/>
                <a:gd name="connsiteX4-9" fmla="*/ 444000 w 1252682"/>
                <a:gd name="connsiteY4-10" fmla="*/ 452065 h 912360"/>
                <a:gd name="connsiteX5-11" fmla="*/ 567416 w 1252682"/>
                <a:gd name="connsiteY5-12" fmla="*/ 266941 h 912360"/>
                <a:gd name="connsiteX6-13" fmla="*/ 533757 w 1252682"/>
                <a:gd name="connsiteY6-14" fmla="*/ 446455 h 912360"/>
                <a:gd name="connsiteX7-15" fmla="*/ 556196 w 1252682"/>
                <a:gd name="connsiteY7-16" fmla="*/ 569871 h 912360"/>
                <a:gd name="connsiteX8-17" fmla="*/ 797418 w 1252682"/>
                <a:gd name="connsiteY8-18" fmla="*/ 581091 h 912360"/>
                <a:gd name="connsiteX9-19" fmla="*/ 1033031 w 1252682"/>
                <a:gd name="connsiteY9-20" fmla="*/ 491334 h 912360"/>
                <a:gd name="connsiteX10-21" fmla="*/ 1077909 w 1252682"/>
                <a:gd name="connsiteY10-22" fmla="*/ 609140 h 912360"/>
                <a:gd name="connsiteX11-23" fmla="*/ 1156447 w 1252682"/>
                <a:gd name="connsiteY11-24" fmla="*/ 738166 h 912360"/>
                <a:gd name="connsiteX12-25" fmla="*/ 1190106 w 1252682"/>
                <a:gd name="connsiteY12-26" fmla="*/ 811093 h 912360"/>
                <a:gd name="connsiteX13-27" fmla="*/ 1251814 w 1252682"/>
                <a:gd name="connsiteY13-28" fmla="*/ 485724 h 912360"/>
                <a:gd name="connsiteX14-29" fmla="*/ 1212545 w 1252682"/>
                <a:gd name="connsiteY14-30" fmla="*/ 210843 h 912360"/>
                <a:gd name="connsiteX15-31" fmla="*/ 1038641 w 1252682"/>
                <a:gd name="connsiteY15-32" fmla="*/ 14500 h 912360"/>
                <a:gd name="connsiteX16-33" fmla="*/ 892785 w 1252682"/>
                <a:gd name="connsiteY16-34" fmla="*/ 81817 h 912360"/>
                <a:gd name="connsiteX17-35" fmla="*/ 217002 w 1252682"/>
                <a:gd name="connsiteY17-36" fmla="*/ 44548 h 912360"/>
                <a:gd name="connsiteX18-37" fmla="*/ 825 w 1252682"/>
                <a:gd name="connsiteY18-38" fmla="*/ 861582 h 912360"/>
                <a:gd name="connsiteX0-39" fmla="*/ 825 w 1252682"/>
                <a:gd name="connsiteY0-40" fmla="*/ 907194 h 957973"/>
                <a:gd name="connsiteX1-41" fmla="*/ 146680 w 1252682"/>
                <a:gd name="connsiteY1-42" fmla="*/ 856705 h 957973"/>
                <a:gd name="connsiteX2-43" fmla="*/ 247656 w 1252682"/>
                <a:gd name="connsiteY2-44" fmla="*/ 738899 h 957973"/>
                <a:gd name="connsiteX3-45" fmla="*/ 258876 w 1252682"/>
                <a:gd name="connsiteY3-46" fmla="*/ 593044 h 957973"/>
                <a:gd name="connsiteX4-47" fmla="*/ 444000 w 1252682"/>
                <a:gd name="connsiteY4-48" fmla="*/ 497677 h 957973"/>
                <a:gd name="connsiteX5-49" fmla="*/ 567416 w 1252682"/>
                <a:gd name="connsiteY5-50" fmla="*/ 312553 h 957973"/>
                <a:gd name="connsiteX6-51" fmla="*/ 533757 w 1252682"/>
                <a:gd name="connsiteY6-52" fmla="*/ 492067 h 957973"/>
                <a:gd name="connsiteX7-53" fmla="*/ 556196 w 1252682"/>
                <a:gd name="connsiteY7-54" fmla="*/ 615483 h 957973"/>
                <a:gd name="connsiteX8-55" fmla="*/ 797418 w 1252682"/>
                <a:gd name="connsiteY8-56" fmla="*/ 626703 h 957973"/>
                <a:gd name="connsiteX9-57" fmla="*/ 1033031 w 1252682"/>
                <a:gd name="connsiteY9-58" fmla="*/ 536946 h 957973"/>
                <a:gd name="connsiteX10-59" fmla="*/ 1077909 w 1252682"/>
                <a:gd name="connsiteY10-60" fmla="*/ 654752 h 957973"/>
                <a:gd name="connsiteX11-61" fmla="*/ 1156447 w 1252682"/>
                <a:gd name="connsiteY11-62" fmla="*/ 783778 h 957973"/>
                <a:gd name="connsiteX12-63" fmla="*/ 1190106 w 1252682"/>
                <a:gd name="connsiteY12-64" fmla="*/ 856705 h 957973"/>
                <a:gd name="connsiteX13-65" fmla="*/ 1251814 w 1252682"/>
                <a:gd name="connsiteY13-66" fmla="*/ 531336 h 957973"/>
                <a:gd name="connsiteX14-67" fmla="*/ 1212545 w 1252682"/>
                <a:gd name="connsiteY14-68" fmla="*/ 256455 h 957973"/>
                <a:gd name="connsiteX15-69" fmla="*/ 1038641 w 1252682"/>
                <a:gd name="connsiteY15-70" fmla="*/ 60112 h 957973"/>
                <a:gd name="connsiteX16-71" fmla="*/ 840534 w 1252682"/>
                <a:gd name="connsiteY16-72" fmla="*/ 8871 h 957973"/>
                <a:gd name="connsiteX17-73" fmla="*/ 217002 w 1252682"/>
                <a:gd name="connsiteY17-74" fmla="*/ 90160 h 957973"/>
                <a:gd name="connsiteX18-75" fmla="*/ 825 w 1252682"/>
                <a:gd name="connsiteY18-76" fmla="*/ 907194 h 9579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1252682" h="957973">
                  <a:moveTo>
                    <a:pt x="825" y="907194"/>
                  </a:moveTo>
                  <a:cubicBezTo>
                    <a:pt x="-10895" y="1034951"/>
                    <a:pt x="105542" y="884754"/>
                    <a:pt x="146680" y="856705"/>
                  </a:cubicBezTo>
                  <a:cubicBezTo>
                    <a:pt x="187818" y="828656"/>
                    <a:pt x="228957" y="782842"/>
                    <a:pt x="247656" y="738899"/>
                  </a:cubicBezTo>
                  <a:cubicBezTo>
                    <a:pt x="266355" y="694956"/>
                    <a:pt x="226152" y="633248"/>
                    <a:pt x="258876" y="593044"/>
                  </a:cubicBezTo>
                  <a:cubicBezTo>
                    <a:pt x="291600" y="552840"/>
                    <a:pt x="392577" y="544425"/>
                    <a:pt x="444000" y="497677"/>
                  </a:cubicBezTo>
                  <a:cubicBezTo>
                    <a:pt x="495423" y="450928"/>
                    <a:pt x="552457" y="313488"/>
                    <a:pt x="567416" y="312553"/>
                  </a:cubicBezTo>
                  <a:cubicBezTo>
                    <a:pt x="582375" y="311618"/>
                    <a:pt x="535627" y="441579"/>
                    <a:pt x="533757" y="492067"/>
                  </a:cubicBezTo>
                  <a:cubicBezTo>
                    <a:pt x="531887" y="542555"/>
                    <a:pt x="512253" y="593044"/>
                    <a:pt x="556196" y="615483"/>
                  </a:cubicBezTo>
                  <a:cubicBezTo>
                    <a:pt x="600139" y="637922"/>
                    <a:pt x="717946" y="639792"/>
                    <a:pt x="797418" y="626703"/>
                  </a:cubicBezTo>
                  <a:cubicBezTo>
                    <a:pt x="876891" y="613613"/>
                    <a:pt x="986283" y="532271"/>
                    <a:pt x="1033031" y="536946"/>
                  </a:cubicBezTo>
                  <a:cubicBezTo>
                    <a:pt x="1079779" y="541621"/>
                    <a:pt x="1057340" y="613613"/>
                    <a:pt x="1077909" y="654752"/>
                  </a:cubicBezTo>
                  <a:cubicBezTo>
                    <a:pt x="1098478" y="695891"/>
                    <a:pt x="1137748" y="750119"/>
                    <a:pt x="1156447" y="783778"/>
                  </a:cubicBezTo>
                  <a:cubicBezTo>
                    <a:pt x="1175146" y="817437"/>
                    <a:pt x="1174211" y="898779"/>
                    <a:pt x="1190106" y="856705"/>
                  </a:cubicBezTo>
                  <a:cubicBezTo>
                    <a:pt x="1206001" y="814631"/>
                    <a:pt x="1248074" y="631378"/>
                    <a:pt x="1251814" y="531336"/>
                  </a:cubicBezTo>
                  <a:cubicBezTo>
                    <a:pt x="1255554" y="431294"/>
                    <a:pt x="1248074" y="334992"/>
                    <a:pt x="1212545" y="256455"/>
                  </a:cubicBezTo>
                  <a:cubicBezTo>
                    <a:pt x="1177016" y="177918"/>
                    <a:pt x="1100643" y="101376"/>
                    <a:pt x="1038641" y="60112"/>
                  </a:cubicBezTo>
                  <a:cubicBezTo>
                    <a:pt x="976639" y="18848"/>
                    <a:pt x="961145" y="-17308"/>
                    <a:pt x="840534" y="8871"/>
                  </a:cubicBezTo>
                  <a:cubicBezTo>
                    <a:pt x="719923" y="35050"/>
                    <a:pt x="356953" y="-59560"/>
                    <a:pt x="217002" y="90160"/>
                  </a:cubicBezTo>
                  <a:cubicBezTo>
                    <a:pt x="77051" y="239880"/>
                    <a:pt x="12545" y="779437"/>
                    <a:pt x="825" y="907194"/>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26" name="Freeform: Shape 158"/>
            <p:cNvSpPr/>
            <p:nvPr/>
          </p:nvSpPr>
          <p:spPr>
            <a:xfrm>
              <a:off x="1237986" y="1637676"/>
              <a:ext cx="1751321" cy="2114234"/>
            </a:xfrm>
            <a:custGeom>
              <a:avLst/>
              <a:gdLst>
                <a:gd name="connsiteX0" fmla="*/ 2071195 w 3841407"/>
                <a:gd name="connsiteY0" fmla="*/ 0 h 4637431"/>
                <a:gd name="connsiteX1" fmla="*/ 3515882 w 3841407"/>
                <a:gd name="connsiteY1" fmla="*/ 1444687 h 4637431"/>
                <a:gd name="connsiteX2" fmla="*/ 3515881 w 3841407"/>
                <a:gd name="connsiteY2" fmla="*/ 2094796 h 4637431"/>
                <a:gd name="connsiteX3" fmla="*/ 3508423 w 3841407"/>
                <a:gd name="connsiteY3" fmla="*/ 2242507 h 4637431"/>
                <a:gd name="connsiteX4" fmla="*/ 3494640 w 3841407"/>
                <a:gd name="connsiteY4" fmla="*/ 2332814 h 4637431"/>
                <a:gd name="connsiteX5" fmla="*/ 3596339 w 3841407"/>
                <a:gd name="connsiteY5" fmla="*/ 2416723 h 4637431"/>
                <a:gd name="connsiteX6" fmla="*/ 3841407 w 3841407"/>
                <a:gd name="connsiteY6" fmla="*/ 3008369 h 4637431"/>
                <a:gd name="connsiteX7" fmla="*/ 3698509 w 3841407"/>
                <a:gd name="connsiteY7" fmla="*/ 3476184 h 4637431"/>
                <a:gd name="connsiteX8" fmla="*/ 3657999 w 3841407"/>
                <a:gd name="connsiteY8" fmla="*/ 3525283 h 4637431"/>
                <a:gd name="connsiteX9" fmla="*/ 3667465 w 3841407"/>
                <a:gd name="connsiteY9" fmla="*/ 3562098 h 4637431"/>
                <a:gd name="connsiteX10" fmla="*/ 3684464 w 3841407"/>
                <a:gd name="connsiteY10" fmla="*/ 3730725 h 4637431"/>
                <a:gd name="connsiteX11" fmla="*/ 2847749 w 3841407"/>
                <a:gd name="connsiteY11" fmla="*/ 4567439 h 4637431"/>
                <a:gd name="connsiteX12" fmla="*/ 2011034 w 3841407"/>
                <a:gd name="connsiteY12" fmla="*/ 3730725 h 4637431"/>
                <a:gd name="connsiteX13" fmla="*/ 2028033 w 3841407"/>
                <a:gd name="connsiteY13" fmla="*/ 3562098 h 4637431"/>
                <a:gd name="connsiteX14" fmla="*/ 2034327 w 3841407"/>
                <a:gd name="connsiteY14" fmla="*/ 3537620 h 4637431"/>
                <a:gd name="connsiteX15" fmla="*/ 1929626 w 3841407"/>
                <a:gd name="connsiteY15" fmla="*/ 3532334 h 4637431"/>
                <a:gd name="connsiteX16" fmla="*/ 1936789 w 3841407"/>
                <a:gd name="connsiteY16" fmla="*/ 3551904 h 4637431"/>
                <a:gd name="connsiteX17" fmla="*/ 1974406 w 3841407"/>
                <a:gd name="connsiteY17" fmla="*/ 3800717 h 4637431"/>
                <a:gd name="connsiteX18" fmla="*/ 1137691 w 3841407"/>
                <a:gd name="connsiteY18" fmla="*/ 4637431 h 4637431"/>
                <a:gd name="connsiteX19" fmla="*/ 300976 w 3841407"/>
                <a:gd name="connsiteY19" fmla="*/ 3800717 h 4637431"/>
                <a:gd name="connsiteX20" fmla="*/ 338593 w 3841407"/>
                <a:gd name="connsiteY20" fmla="*/ 3551904 h 4637431"/>
                <a:gd name="connsiteX21" fmla="*/ 344083 w 3841407"/>
                <a:gd name="connsiteY21" fmla="*/ 3536906 h 4637431"/>
                <a:gd name="connsiteX22" fmla="*/ 245068 w 3841407"/>
                <a:gd name="connsiteY22" fmla="*/ 3455212 h 4637431"/>
                <a:gd name="connsiteX23" fmla="*/ 0 w 3841407"/>
                <a:gd name="connsiteY23" fmla="*/ 2863566 h 4637431"/>
                <a:gd name="connsiteX24" fmla="*/ 511028 w 3841407"/>
                <a:gd name="connsiteY24" fmla="*/ 2092605 h 4637431"/>
                <a:gd name="connsiteX25" fmla="*/ 626508 w 3841407"/>
                <a:gd name="connsiteY25" fmla="*/ 2056758 h 4637431"/>
                <a:gd name="connsiteX26" fmla="*/ 626508 w 3841407"/>
                <a:gd name="connsiteY26" fmla="*/ 1444687 h 4637431"/>
                <a:gd name="connsiteX27" fmla="*/ 2071195 w 3841407"/>
                <a:gd name="connsiteY27" fmla="*/ 0 h 4637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41407" h="4637431">
                  <a:moveTo>
                    <a:pt x="2071195" y="0"/>
                  </a:moveTo>
                  <a:cubicBezTo>
                    <a:pt x="2869074" y="0"/>
                    <a:pt x="3515882" y="646808"/>
                    <a:pt x="3515882" y="1444687"/>
                  </a:cubicBezTo>
                  <a:cubicBezTo>
                    <a:pt x="3515882" y="1661390"/>
                    <a:pt x="3515881" y="1878093"/>
                    <a:pt x="3515881" y="2094796"/>
                  </a:cubicBezTo>
                  <a:cubicBezTo>
                    <a:pt x="3515881" y="2144664"/>
                    <a:pt x="3513355" y="2193941"/>
                    <a:pt x="3508423" y="2242507"/>
                  </a:cubicBezTo>
                  <a:lnTo>
                    <a:pt x="3494640" y="2332814"/>
                  </a:lnTo>
                  <a:lnTo>
                    <a:pt x="3596339" y="2416723"/>
                  </a:lnTo>
                  <a:cubicBezTo>
                    <a:pt x="3747755" y="2568139"/>
                    <a:pt x="3841407" y="2777317"/>
                    <a:pt x="3841407" y="3008369"/>
                  </a:cubicBezTo>
                  <a:cubicBezTo>
                    <a:pt x="3841407" y="3181658"/>
                    <a:pt x="3788728" y="3342643"/>
                    <a:pt x="3698509" y="3476184"/>
                  </a:cubicBezTo>
                  <a:lnTo>
                    <a:pt x="3657999" y="3525283"/>
                  </a:lnTo>
                  <a:lnTo>
                    <a:pt x="3667465" y="3562098"/>
                  </a:lnTo>
                  <a:cubicBezTo>
                    <a:pt x="3678611" y="3616566"/>
                    <a:pt x="3684464" y="3672962"/>
                    <a:pt x="3684464" y="3730725"/>
                  </a:cubicBezTo>
                  <a:cubicBezTo>
                    <a:pt x="3684464" y="4192829"/>
                    <a:pt x="3309854" y="4567439"/>
                    <a:pt x="2847749" y="4567439"/>
                  </a:cubicBezTo>
                  <a:cubicBezTo>
                    <a:pt x="2385644" y="4567439"/>
                    <a:pt x="2011034" y="4192829"/>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4262821"/>
                    <a:pt x="1599796" y="4637431"/>
                    <a:pt x="1137691" y="4637431"/>
                  </a:cubicBezTo>
                  <a:cubicBezTo>
                    <a:pt x="675586" y="4637431"/>
                    <a:pt x="300976" y="4262821"/>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413B7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r>
                <a:rPr lang="en-PH" sz="1237" dirty="0">
                  <a:solidFill>
                    <a:prstClr val="white"/>
                  </a:solidFill>
                  <a:latin typeface="Calibri" panose="020F0502020204030204"/>
                </a:rPr>
                <a:t>a</a:t>
              </a:r>
            </a:p>
          </p:txBody>
        </p:sp>
        <p:sp>
          <p:nvSpPr>
            <p:cNvPr id="27" name="Freeform: Shape 159"/>
            <p:cNvSpPr/>
            <p:nvPr/>
          </p:nvSpPr>
          <p:spPr>
            <a:xfrm>
              <a:off x="1313765" y="1644888"/>
              <a:ext cx="1682711" cy="2105989"/>
            </a:xfrm>
            <a:custGeom>
              <a:avLst/>
              <a:gdLst>
                <a:gd name="connsiteX0" fmla="*/ 2071195 w 3690916"/>
                <a:gd name="connsiteY0" fmla="*/ 0 h 4619345"/>
                <a:gd name="connsiteX1" fmla="*/ 2171104 w 3690916"/>
                <a:gd name="connsiteY1" fmla="*/ 5045 h 4619345"/>
                <a:gd name="connsiteX2" fmla="*/ 2211859 w 3690916"/>
                <a:gd name="connsiteY2" fmla="*/ 11265 h 4619345"/>
                <a:gd name="connsiteX3" fmla="*/ 3365391 w 3690916"/>
                <a:gd name="connsiteY3" fmla="*/ 1426601 h 4619345"/>
                <a:gd name="connsiteX4" fmla="*/ 3365390 w 3690916"/>
                <a:gd name="connsiteY4" fmla="*/ 2076710 h 4619345"/>
                <a:gd name="connsiteX5" fmla="*/ 3357932 w 3690916"/>
                <a:gd name="connsiteY5" fmla="*/ 2224421 h 4619345"/>
                <a:gd name="connsiteX6" fmla="*/ 3344149 w 3690916"/>
                <a:gd name="connsiteY6" fmla="*/ 2314728 h 4619345"/>
                <a:gd name="connsiteX7" fmla="*/ 3445848 w 3690916"/>
                <a:gd name="connsiteY7" fmla="*/ 2398637 h 4619345"/>
                <a:gd name="connsiteX8" fmla="*/ 3690916 w 3690916"/>
                <a:gd name="connsiteY8" fmla="*/ 2990283 h 4619345"/>
                <a:gd name="connsiteX9" fmla="*/ 3548018 w 3690916"/>
                <a:gd name="connsiteY9" fmla="*/ 3458098 h 4619345"/>
                <a:gd name="connsiteX10" fmla="*/ 3507508 w 3690916"/>
                <a:gd name="connsiteY10" fmla="*/ 3507197 h 4619345"/>
                <a:gd name="connsiteX11" fmla="*/ 3516974 w 3690916"/>
                <a:gd name="connsiteY11" fmla="*/ 3544012 h 4619345"/>
                <a:gd name="connsiteX12" fmla="*/ 3533973 w 3690916"/>
                <a:gd name="connsiteY12" fmla="*/ 3712639 h 4619345"/>
                <a:gd name="connsiteX13" fmla="*/ 2697258 w 3690916"/>
                <a:gd name="connsiteY13" fmla="*/ 4549353 h 4619345"/>
                <a:gd name="connsiteX14" fmla="*/ 2671417 w 3690916"/>
                <a:gd name="connsiteY14" fmla="*/ 4548048 h 4619345"/>
                <a:gd name="connsiteX15" fmla="*/ 2522062 w 3690916"/>
                <a:gd name="connsiteY15" fmla="*/ 4501686 h 4619345"/>
                <a:gd name="connsiteX16" fmla="*/ 2011034 w 3690916"/>
                <a:gd name="connsiteY16" fmla="*/ 3730725 h 4619345"/>
                <a:gd name="connsiteX17" fmla="*/ 2028033 w 3690916"/>
                <a:gd name="connsiteY17" fmla="*/ 3562098 h 4619345"/>
                <a:gd name="connsiteX18" fmla="*/ 2034327 w 3690916"/>
                <a:gd name="connsiteY18" fmla="*/ 3537620 h 4619345"/>
                <a:gd name="connsiteX19" fmla="*/ 1929626 w 3690916"/>
                <a:gd name="connsiteY19" fmla="*/ 3532334 h 4619345"/>
                <a:gd name="connsiteX20" fmla="*/ 1936789 w 3690916"/>
                <a:gd name="connsiteY20" fmla="*/ 3551904 h 4619345"/>
                <a:gd name="connsiteX21" fmla="*/ 1974406 w 3690916"/>
                <a:gd name="connsiteY21" fmla="*/ 3800717 h 4619345"/>
                <a:gd name="connsiteX22" fmla="*/ 1936789 w 3690916"/>
                <a:gd name="connsiteY22" fmla="*/ 4049530 h 4619345"/>
                <a:gd name="connsiteX23" fmla="*/ 1935013 w 3690916"/>
                <a:gd name="connsiteY23" fmla="*/ 4054384 h 4619345"/>
                <a:gd name="connsiteX24" fmla="*/ 1926296 w 3690916"/>
                <a:gd name="connsiteY24" fmla="*/ 4038326 h 4619345"/>
                <a:gd name="connsiteX25" fmla="*/ 1860543 w 3690916"/>
                <a:gd name="connsiteY25" fmla="*/ 3712639 h 4619345"/>
                <a:gd name="connsiteX26" fmla="*/ 1877542 w 3690916"/>
                <a:gd name="connsiteY26" fmla="*/ 3544012 h 4619345"/>
                <a:gd name="connsiteX27" fmla="*/ 1883836 w 3690916"/>
                <a:gd name="connsiteY27" fmla="*/ 3519534 h 4619345"/>
                <a:gd name="connsiteX28" fmla="*/ 1779135 w 3690916"/>
                <a:gd name="connsiteY28" fmla="*/ 3514248 h 4619345"/>
                <a:gd name="connsiteX29" fmla="*/ 1786298 w 3690916"/>
                <a:gd name="connsiteY29" fmla="*/ 3533818 h 4619345"/>
                <a:gd name="connsiteX30" fmla="*/ 1823915 w 3690916"/>
                <a:gd name="connsiteY30" fmla="*/ 3782631 h 4619345"/>
                <a:gd name="connsiteX31" fmla="*/ 987200 w 3690916"/>
                <a:gd name="connsiteY31" fmla="*/ 4619345 h 4619345"/>
                <a:gd name="connsiteX32" fmla="*/ 961359 w 3690916"/>
                <a:gd name="connsiteY32" fmla="*/ 4618040 h 4619345"/>
                <a:gd name="connsiteX33" fmla="*/ 812004 w 3690916"/>
                <a:gd name="connsiteY33" fmla="*/ 4571678 h 4619345"/>
                <a:gd name="connsiteX34" fmla="*/ 300976 w 3690916"/>
                <a:gd name="connsiteY34" fmla="*/ 3800717 h 4619345"/>
                <a:gd name="connsiteX35" fmla="*/ 338593 w 3690916"/>
                <a:gd name="connsiteY35" fmla="*/ 3551904 h 4619345"/>
                <a:gd name="connsiteX36" fmla="*/ 344083 w 3690916"/>
                <a:gd name="connsiteY36" fmla="*/ 3536906 h 4619345"/>
                <a:gd name="connsiteX37" fmla="*/ 245068 w 3690916"/>
                <a:gd name="connsiteY37" fmla="*/ 3455212 h 4619345"/>
                <a:gd name="connsiteX38" fmla="*/ 0 w 3690916"/>
                <a:gd name="connsiteY38" fmla="*/ 2863566 h 4619345"/>
                <a:gd name="connsiteX39" fmla="*/ 511028 w 3690916"/>
                <a:gd name="connsiteY39" fmla="*/ 2092605 h 4619345"/>
                <a:gd name="connsiteX40" fmla="*/ 626508 w 3690916"/>
                <a:gd name="connsiteY40" fmla="*/ 2056758 h 4619345"/>
                <a:gd name="connsiteX41" fmla="*/ 626508 w 3690916"/>
                <a:gd name="connsiteY41" fmla="*/ 1444687 h 4619345"/>
                <a:gd name="connsiteX42" fmla="*/ 2071195 w 3690916"/>
                <a:gd name="connsiteY42" fmla="*/ 0 h 461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690916" h="4619345">
                  <a:moveTo>
                    <a:pt x="2071195" y="0"/>
                  </a:moveTo>
                  <a:lnTo>
                    <a:pt x="2171104" y="5045"/>
                  </a:lnTo>
                  <a:lnTo>
                    <a:pt x="2211859" y="11265"/>
                  </a:lnTo>
                  <a:cubicBezTo>
                    <a:pt x="2870179" y="145977"/>
                    <a:pt x="3365391" y="728457"/>
                    <a:pt x="3365391" y="1426601"/>
                  </a:cubicBezTo>
                  <a:cubicBezTo>
                    <a:pt x="3365391" y="1643304"/>
                    <a:pt x="3365390" y="1860007"/>
                    <a:pt x="3365390" y="2076710"/>
                  </a:cubicBezTo>
                  <a:cubicBezTo>
                    <a:pt x="3365390" y="2126578"/>
                    <a:pt x="3362864" y="2175855"/>
                    <a:pt x="3357932" y="2224421"/>
                  </a:cubicBezTo>
                  <a:lnTo>
                    <a:pt x="3344149" y="2314728"/>
                  </a:lnTo>
                  <a:lnTo>
                    <a:pt x="3445848" y="2398637"/>
                  </a:lnTo>
                  <a:cubicBezTo>
                    <a:pt x="3597264" y="2550053"/>
                    <a:pt x="3690916" y="2759231"/>
                    <a:pt x="3690916" y="2990283"/>
                  </a:cubicBezTo>
                  <a:cubicBezTo>
                    <a:pt x="3690916" y="3163572"/>
                    <a:pt x="3638237" y="3324557"/>
                    <a:pt x="3548018" y="3458098"/>
                  </a:cubicBezTo>
                  <a:lnTo>
                    <a:pt x="3507508" y="3507197"/>
                  </a:lnTo>
                  <a:lnTo>
                    <a:pt x="3516974" y="3544012"/>
                  </a:lnTo>
                  <a:cubicBezTo>
                    <a:pt x="3528120" y="3598480"/>
                    <a:pt x="3533973" y="3654876"/>
                    <a:pt x="3533973" y="3712639"/>
                  </a:cubicBezTo>
                  <a:cubicBezTo>
                    <a:pt x="3533973" y="4174743"/>
                    <a:pt x="3159363" y="4549353"/>
                    <a:pt x="2697258" y="4549353"/>
                  </a:cubicBezTo>
                  <a:lnTo>
                    <a:pt x="2671417" y="4548048"/>
                  </a:lnTo>
                  <a:lnTo>
                    <a:pt x="2522062" y="4501686"/>
                  </a:lnTo>
                  <a:cubicBezTo>
                    <a:pt x="2221752" y="4374666"/>
                    <a:pt x="2011034" y="4077303"/>
                    <a:pt x="2011034" y="3730725"/>
                  </a:cubicBezTo>
                  <a:cubicBezTo>
                    <a:pt x="2011034" y="3672962"/>
                    <a:pt x="2016888" y="3616566"/>
                    <a:pt x="2028033" y="3562098"/>
                  </a:cubicBezTo>
                  <a:lnTo>
                    <a:pt x="2034327" y="3537620"/>
                  </a:lnTo>
                  <a:lnTo>
                    <a:pt x="1929626" y="3532334"/>
                  </a:lnTo>
                  <a:lnTo>
                    <a:pt x="1936789" y="3551904"/>
                  </a:lnTo>
                  <a:cubicBezTo>
                    <a:pt x="1961236" y="3630504"/>
                    <a:pt x="1974406" y="3714073"/>
                    <a:pt x="1974406" y="3800717"/>
                  </a:cubicBezTo>
                  <a:cubicBezTo>
                    <a:pt x="1974406" y="3887362"/>
                    <a:pt x="1961236" y="3970930"/>
                    <a:pt x="1936789" y="4049530"/>
                  </a:cubicBezTo>
                  <a:lnTo>
                    <a:pt x="1935013" y="4054384"/>
                  </a:lnTo>
                  <a:lnTo>
                    <a:pt x="1926296" y="4038326"/>
                  </a:lnTo>
                  <a:cubicBezTo>
                    <a:pt x="1883956" y="3938223"/>
                    <a:pt x="1860543" y="3828165"/>
                    <a:pt x="1860543" y="3712639"/>
                  </a:cubicBezTo>
                  <a:cubicBezTo>
                    <a:pt x="1860543" y="3654876"/>
                    <a:pt x="1866397" y="3598480"/>
                    <a:pt x="1877542" y="3544012"/>
                  </a:cubicBezTo>
                  <a:lnTo>
                    <a:pt x="1883836" y="3519534"/>
                  </a:lnTo>
                  <a:lnTo>
                    <a:pt x="1779135" y="3514248"/>
                  </a:lnTo>
                  <a:lnTo>
                    <a:pt x="1786298" y="3533818"/>
                  </a:lnTo>
                  <a:cubicBezTo>
                    <a:pt x="1810745" y="3612418"/>
                    <a:pt x="1823915" y="3695987"/>
                    <a:pt x="1823915" y="3782631"/>
                  </a:cubicBezTo>
                  <a:cubicBezTo>
                    <a:pt x="1823915" y="4244735"/>
                    <a:pt x="1449305" y="4619345"/>
                    <a:pt x="987200" y="4619345"/>
                  </a:cubicBezTo>
                  <a:lnTo>
                    <a:pt x="961359" y="4618040"/>
                  </a:lnTo>
                  <a:lnTo>
                    <a:pt x="812004" y="4571678"/>
                  </a:lnTo>
                  <a:cubicBezTo>
                    <a:pt x="511694" y="4444658"/>
                    <a:pt x="300976" y="4147295"/>
                    <a:pt x="300976" y="3800717"/>
                  </a:cubicBezTo>
                  <a:cubicBezTo>
                    <a:pt x="300976" y="3714073"/>
                    <a:pt x="314146" y="3630504"/>
                    <a:pt x="338593" y="3551904"/>
                  </a:cubicBezTo>
                  <a:lnTo>
                    <a:pt x="344083" y="3536906"/>
                  </a:lnTo>
                  <a:lnTo>
                    <a:pt x="245068" y="3455212"/>
                  </a:lnTo>
                  <a:cubicBezTo>
                    <a:pt x="93653" y="3303797"/>
                    <a:pt x="0" y="3094618"/>
                    <a:pt x="0" y="2863566"/>
                  </a:cubicBezTo>
                  <a:cubicBezTo>
                    <a:pt x="0" y="2516988"/>
                    <a:pt x="210718" y="2219626"/>
                    <a:pt x="511028" y="2092605"/>
                  </a:cubicBezTo>
                  <a:lnTo>
                    <a:pt x="626508" y="2056758"/>
                  </a:lnTo>
                  <a:lnTo>
                    <a:pt x="626508" y="1444687"/>
                  </a:lnTo>
                  <a:cubicBezTo>
                    <a:pt x="626508" y="646808"/>
                    <a:pt x="1273316" y="0"/>
                    <a:pt x="2071195" y="0"/>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sz="1237" dirty="0">
                <a:solidFill>
                  <a:prstClr val="white"/>
                </a:solidFill>
                <a:latin typeface="Calibri" panose="020F0502020204030204"/>
              </a:endParaRPr>
            </a:p>
          </p:txBody>
        </p:sp>
        <p:sp>
          <p:nvSpPr>
            <p:cNvPr id="28" name="Rectangle: Rounded Corners 55"/>
            <p:cNvSpPr/>
            <p:nvPr/>
          </p:nvSpPr>
          <p:spPr>
            <a:xfrm>
              <a:off x="1549774" y="3160275"/>
              <a:ext cx="1261635" cy="1171827"/>
            </a:xfrm>
            <a:custGeom>
              <a:avLst/>
              <a:gdLst>
                <a:gd name="connsiteX0" fmla="*/ 0 w 1822232"/>
                <a:gd name="connsiteY0" fmla="*/ 694690 h 1895373"/>
                <a:gd name="connsiteX1" fmla="*/ 694690 w 1822232"/>
                <a:gd name="connsiteY1" fmla="*/ 0 h 1895373"/>
                <a:gd name="connsiteX2" fmla="*/ 1127542 w 1822232"/>
                <a:gd name="connsiteY2" fmla="*/ 0 h 1895373"/>
                <a:gd name="connsiteX3" fmla="*/ 1822232 w 1822232"/>
                <a:gd name="connsiteY3" fmla="*/ 694690 h 1895373"/>
                <a:gd name="connsiteX4" fmla="*/ 1822232 w 1822232"/>
                <a:gd name="connsiteY4" fmla="*/ 1200683 h 1895373"/>
                <a:gd name="connsiteX5" fmla="*/ 1127542 w 1822232"/>
                <a:gd name="connsiteY5" fmla="*/ 1895373 h 1895373"/>
                <a:gd name="connsiteX6" fmla="*/ 694690 w 1822232"/>
                <a:gd name="connsiteY6" fmla="*/ 1895373 h 1895373"/>
                <a:gd name="connsiteX7" fmla="*/ 0 w 1822232"/>
                <a:gd name="connsiteY7" fmla="*/ 1200683 h 1895373"/>
                <a:gd name="connsiteX8" fmla="*/ 0 w 1822232"/>
                <a:gd name="connsiteY8" fmla="*/ 694690 h 1895373"/>
                <a:gd name="connsiteX0-1" fmla="*/ 103200 w 1925432"/>
                <a:gd name="connsiteY0-2" fmla="*/ 694690 h 1895373"/>
                <a:gd name="connsiteX1-3" fmla="*/ 797890 w 1925432"/>
                <a:gd name="connsiteY1-4" fmla="*/ 0 h 1895373"/>
                <a:gd name="connsiteX2-5" fmla="*/ 1230742 w 1925432"/>
                <a:gd name="connsiteY2-6" fmla="*/ 0 h 1895373"/>
                <a:gd name="connsiteX3-7" fmla="*/ 1925432 w 1925432"/>
                <a:gd name="connsiteY3-8" fmla="*/ 694690 h 1895373"/>
                <a:gd name="connsiteX4-9" fmla="*/ 1925432 w 1925432"/>
                <a:gd name="connsiteY4-10" fmla="*/ 1200683 h 1895373"/>
                <a:gd name="connsiteX5-11" fmla="*/ 1230742 w 1925432"/>
                <a:gd name="connsiteY5-12" fmla="*/ 1895373 h 1895373"/>
                <a:gd name="connsiteX6-13" fmla="*/ 797890 w 1925432"/>
                <a:gd name="connsiteY6-14" fmla="*/ 1895373 h 1895373"/>
                <a:gd name="connsiteX7-15" fmla="*/ 0 w 1925432"/>
                <a:gd name="connsiteY7-16" fmla="*/ 1390283 h 1895373"/>
                <a:gd name="connsiteX8-17" fmla="*/ 103200 w 1925432"/>
                <a:gd name="connsiteY8-18" fmla="*/ 694690 h 1895373"/>
                <a:gd name="connsiteX0-19" fmla="*/ 103200 w 2040632"/>
                <a:gd name="connsiteY0-20" fmla="*/ 694690 h 1895373"/>
                <a:gd name="connsiteX1-21" fmla="*/ 797890 w 2040632"/>
                <a:gd name="connsiteY1-22" fmla="*/ 0 h 1895373"/>
                <a:gd name="connsiteX2-23" fmla="*/ 1230742 w 2040632"/>
                <a:gd name="connsiteY2-24" fmla="*/ 0 h 1895373"/>
                <a:gd name="connsiteX3-25" fmla="*/ 1925432 w 2040632"/>
                <a:gd name="connsiteY3-26" fmla="*/ 694690 h 1895373"/>
                <a:gd name="connsiteX4-27" fmla="*/ 2040632 w 2040632"/>
                <a:gd name="connsiteY4-28" fmla="*/ 1407083 h 1895373"/>
                <a:gd name="connsiteX5-29" fmla="*/ 1230742 w 2040632"/>
                <a:gd name="connsiteY5-30" fmla="*/ 1895373 h 1895373"/>
                <a:gd name="connsiteX6-31" fmla="*/ 797890 w 2040632"/>
                <a:gd name="connsiteY6-32" fmla="*/ 1895373 h 1895373"/>
                <a:gd name="connsiteX7-33" fmla="*/ 0 w 2040632"/>
                <a:gd name="connsiteY7-34" fmla="*/ 1390283 h 1895373"/>
                <a:gd name="connsiteX8-35" fmla="*/ 103200 w 2040632"/>
                <a:gd name="connsiteY8-36" fmla="*/ 694690 h 189537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2040632" h="1895373">
                  <a:moveTo>
                    <a:pt x="103200" y="694690"/>
                  </a:moveTo>
                  <a:cubicBezTo>
                    <a:pt x="103200" y="311023"/>
                    <a:pt x="414223" y="0"/>
                    <a:pt x="797890" y="0"/>
                  </a:cubicBezTo>
                  <a:lnTo>
                    <a:pt x="1230742" y="0"/>
                  </a:lnTo>
                  <a:cubicBezTo>
                    <a:pt x="1614409" y="0"/>
                    <a:pt x="1925432" y="311023"/>
                    <a:pt x="1925432" y="694690"/>
                  </a:cubicBezTo>
                  <a:lnTo>
                    <a:pt x="2040632" y="1407083"/>
                  </a:lnTo>
                  <a:cubicBezTo>
                    <a:pt x="2040632" y="1790750"/>
                    <a:pt x="1614409" y="1895373"/>
                    <a:pt x="1230742" y="1895373"/>
                  </a:cubicBezTo>
                  <a:lnTo>
                    <a:pt x="797890" y="1895373"/>
                  </a:lnTo>
                  <a:cubicBezTo>
                    <a:pt x="414223" y="1895373"/>
                    <a:pt x="0" y="1773950"/>
                    <a:pt x="0" y="1390283"/>
                  </a:cubicBezTo>
                  <a:cubicBezTo>
                    <a:pt x="0" y="1221619"/>
                    <a:pt x="103200" y="863354"/>
                    <a:pt x="103200" y="694690"/>
                  </a:cubicBezTo>
                  <a:close/>
                </a:path>
              </a:pathLst>
            </a:custGeom>
            <a:solidFill>
              <a:srgbClr val="3AA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dirty="0">
                <a:solidFill>
                  <a:prstClr val="white"/>
                </a:solidFill>
                <a:latin typeface="Calibri" panose="020F0502020204030204"/>
              </a:endParaRPr>
            </a:p>
          </p:txBody>
        </p:sp>
        <p:sp>
          <p:nvSpPr>
            <p:cNvPr id="29" name="Rectangle: Rounded Corners 161"/>
            <p:cNvSpPr/>
            <p:nvPr/>
          </p:nvSpPr>
          <p:spPr>
            <a:xfrm>
              <a:off x="2064836" y="2939283"/>
              <a:ext cx="209936" cy="343604"/>
            </a:xfrm>
            <a:prstGeom prst="roundRect">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0" name="Rectangle: Rounded Corners 162"/>
            <p:cNvSpPr/>
            <p:nvPr/>
          </p:nvSpPr>
          <p:spPr>
            <a:xfrm>
              <a:off x="1715351" y="1854538"/>
              <a:ext cx="911121" cy="1218487"/>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1" name="Oval 163"/>
            <p:cNvSpPr/>
            <p:nvPr/>
          </p:nvSpPr>
          <p:spPr>
            <a:xfrm rot="19109762">
              <a:off x="1592458" y="1736115"/>
              <a:ext cx="831141" cy="672350"/>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2" name="Oval 164"/>
            <p:cNvSpPr/>
            <p:nvPr/>
          </p:nvSpPr>
          <p:spPr>
            <a:xfrm rot="19811341">
              <a:off x="2310134" y="1871815"/>
              <a:ext cx="407358" cy="594042"/>
            </a:xfrm>
            <a:prstGeom prst="ellipse">
              <a:avLst/>
            </a:pr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3" name="Oval 227"/>
            <p:cNvSpPr/>
            <p:nvPr/>
          </p:nvSpPr>
          <p:spPr>
            <a:xfrm rot="19109762">
              <a:off x="1557085" y="1722706"/>
              <a:ext cx="911166" cy="641037"/>
            </a:xfrm>
            <a:custGeom>
              <a:avLst/>
              <a:gdLst>
                <a:gd name="connsiteX0" fmla="*/ 0 w 1998483"/>
                <a:gd name="connsiteY0" fmla="*/ 770500 h 1540999"/>
                <a:gd name="connsiteX1" fmla="*/ 999242 w 1998483"/>
                <a:gd name="connsiteY1" fmla="*/ 0 h 1540999"/>
                <a:gd name="connsiteX2" fmla="*/ 1998484 w 1998483"/>
                <a:gd name="connsiteY2" fmla="*/ 770500 h 1540999"/>
                <a:gd name="connsiteX3" fmla="*/ 999242 w 1998483"/>
                <a:gd name="connsiteY3" fmla="*/ 1541000 h 1540999"/>
                <a:gd name="connsiteX4" fmla="*/ 0 w 1998483"/>
                <a:gd name="connsiteY4" fmla="*/ 770500 h 1540999"/>
                <a:gd name="connsiteX0-1" fmla="*/ 63 w 1998547"/>
                <a:gd name="connsiteY0-2" fmla="*/ 490692 h 1261192"/>
                <a:gd name="connsiteX1-3" fmla="*/ 963518 w 1998547"/>
                <a:gd name="connsiteY1-4" fmla="*/ 0 h 1261192"/>
                <a:gd name="connsiteX2-5" fmla="*/ 1998547 w 1998547"/>
                <a:gd name="connsiteY2-6" fmla="*/ 490692 h 1261192"/>
                <a:gd name="connsiteX3-7" fmla="*/ 999305 w 1998547"/>
                <a:gd name="connsiteY3-8" fmla="*/ 1261192 h 1261192"/>
                <a:gd name="connsiteX4-9" fmla="*/ 63 w 1998547"/>
                <a:gd name="connsiteY4-10" fmla="*/ 490692 h 1261192"/>
                <a:gd name="connsiteX0-11" fmla="*/ 99 w 1998583"/>
                <a:gd name="connsiteY0-12" fmla="*/ 635572 h 1406072"/>
                <a:gd name="connsiteX1-13" fmla="*/ 954703 w 1998583"/>
                <a:gd name="connsiteY1-14" fmla="*/ 0 h 1406072"/>
                <a:gd name="connsiteX2-15" fmla="*/ 1998583 w 1998583"/>
                <a:gd name="connsiteY2-16" fmla="*/ 635572 h 1406072"/>
                <a:gd name="connsiteX3-17" fmla="*/ 999341 w 1998583"/>
                <a:gd name="connsiteY3-18" fmla="*/ 1406072 h 1406072"/>
                <a:gd name="connsiteX4-19" fmla="*/ 99 w 1998583"/>
                <a:gd name="connsiteY4-20" fmla="*/ 635572 h 14060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98583" h="1406072">
                  <a:moveTo>
                    <a:pt x="99" y="635572"/>
                  </a:moveTo>
                  <a:cubicBezTo>
                    <a:pt x="-7341" y="401227"/>
                    <a:pt x="402837" y="0"/>
                    <a:pt x="954703" y="0"/>
                  </a:cubicBezTo>
                  <a:cubicBezTo>
                    <a:pt x="1506569" y="0"/>
                    <a:pt x="1998583" y="210037"/>
                    <a:pt x="1998583" y="635572"/>
                  </a:cubicBezTo>
                  <a:cubicBezTo>
                    <a:pt x="1998583" y="1061107"/>
                    <a:pt x="1551207" y="1406072"/>
                    <a:pt x="999341" y="1406072"/>
                  </a:cubicBezTo>
                  <a:cubicBezTo>
                    <a:pt x="447475" y="1406072"/>
                    <a:pt x="7539" y="869917"/>
                    <a:pt x="99" y="63557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4" name="Oval 166"/>
            <p:cNvSpPr/>
            <p:nvPr/>
          </p:nvSpPr>
          <p:spPr>
            <a:xfrm rot="19811341">
              <a:off x="2338317" y="1854537"/>
              <a:ext cx="384208" cy="609243"/>
            </a:xfrm>
            <a:prstGeom prst="ellipse">
              <a:avLst/>
            </a:pr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5" name="Oval 167"/>
            <p:cNvSpPr/>
            <p:nvPr/>
          </p:nvSpPr>
          <p:spPr>
            <a:xfrm>
              <a:off x="1792033" y="2665006"/>
              <a:ext cx="156609" cy="156609"/>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36" name="Oval 168"/>
            <p:cNvSpPr/>
            <p:nvPr/>
          </p:nvSpPr>
          <p:spPr>
            <a:xfrm>
              <a:off x="2387345" y="2666990"/>
              <a:ext cx="156609" cy="156609"/>
            </a:xfrm>
            <a:prstGeom prst="ellipse">
              <a:avLst/>
            </a:prstGeom>
            <a:solidFill>
              <a:srgbClr val="FF0000">
                <a:alpha val="1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dirty="0">
                <a:solidFill>
                  <a:prstClr val="white"/>
                </a:solidFill>
                <a:latin typeface="Calibri" panose="020F0502020204030204"/>
              </a:endParaRPr>
            </a:p>
          </p:txBody>
        </p:sp>
        <p:sp>
          <p:nvSpPr>
            <p:cNvPr id="37" name="Rectangle: Rounded Corners 169"/>
            <p:cNvSpPr/>
            <p:nvPr/>
          </p:nvSpPr>
          <p:spPr>
            <a:xfrm rot="1035284">
              <a:off x="1857097" y="2427835"/>
              <a:ext cx="174924" cy="52853"/>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grpSp>
          <p:nvGrpSpPr>
            <p:cNvPr id="39" name="Group 171"/>
            <p:cNvGrpSpPr/>
            <p:nvPr/>
          </p:nvGrpSpPr>
          <p:grpSpPr>
            <a:xfrm rot="388752">
              <a:off x="1826320" y="2508625"/>
              <a:ext cx="214625" cy="244998"/>
              <a:chOff x="4187699" y="2705837"/>
              <a:chExt cx="369137" cy="421380"/>
            </a:xfrm>
          </p:grpSpPr>
          <p:sp>
            <p:nvSpPr>
              <p:cNvPr id="64" name="Block Arc 198"/>
              <p:cNvSpPr/>
              <p:nvPr/>
            </p:nvSpPr>
            <p:spPr>
              <a:xfrm rot="227416">
                <a:off x="4187699" y="2705837"/>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black"/>
                  </a:solidFill>
                  <a:latin typeface="Calibri" panose="020F0502020204030204"/>
                </a:endParaRPr>
              </a:p>
            </p:txBody>
          </p:sp>
          <p:sp>
            <p:nvSpPr>
              <p:cNvPr id="65" name="Oval 199"/>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66" name="Oval 200"/>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dirty="0">
                  <a:solidFill>
                    <a:prstClr val="white"/>
                  </a:solidFill>
                  <a:latin typeface="Calibri" panose="020F0502020204030204"/>
                </a:endParaRPr>
              </a:p>
            </p:txBody>
          </p:sp>
        </p:grpSp>
        <p:sp>
          <p:nvSpPr>
            <p:cNvPr id="40" name="Rectangle: Rounded Corners 172"/>
            <p:cNvSpPr/>
            <p:nvPr/>
          </p:nvSpPr>
          <p:spPr>
            <a:xfrm rot="1906099">
              <a:off x="1838955" y="2515857"/>
              <a:ext cx="62768" cy="28266"/>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grpSp>
          <p:nvGrpSpPr>
            <p:cNvPr id="41" name="Group 173"/>
            <p:cNvGrpSpPr/>
            <p:nvPr/>
          </p:nvGrpSpPr>
          <p:grpSpPr>
            <a:xfrm rot="21211248" flipH="1">
              <a:off x="2281933" y="2501703"/>
              <a:ext cx="214626" cy="244995"/>
              <a:chOff x="4187427" y="2706244"/>
              <a:chExt cx="369137" cy="421380"/>
            </a:xfrm>
          </p:grpSpPr>
          <p:sp>
            <p:nvSpPr>
              <p:cNvPr id="61" name="Block Arc 195"/>
              <p:cNvSpPr/>
              <p:nvPr/>
            </p:nvSpPr>
            <p:spPr>
              <a:xfrm rot="227416">
                <a:off x="4187427" y="2706244"/>
                <a:ext cx="369137" cy="421380"/>
              </a:xfrm>
              <a:prstGeom prst="blockArc">
                <a:avLst>
                  <a:gd name="adj1" fmla="val 12396764"/>
                  <a:gd name="adj2" fmla="val 18993227"/>
                  <a:gd name="adj3" fmla="val 13913"/>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black"/>
                  </a:solidFill>
                  <a:latin typeface="Calibri" panose="020F0502020204030204"/>
                </a:endParaRPr>
              </a:p>
            </p:txBody>
          </p:sp>
          <p:sp>
            <p:nvSpPr>
              <p:cNvPr id="62" name="Oval 196"/>
              <p:cNvSpPr/>
              <p:nvPr/>
            </p:nvSpPr>
            <p:spPr>
              <a:xfrm rot="227416">
                <a:off x="4203826" y="2809019"/>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63" name="Oval 197"/>
              <p:cNvSpPr/>
              <p:nvPr/>
            </p:nvSpPr>
            <p:spPr>
              <a:xfrm rot="227416">
                <a:off x="4470116" y="2767742"/>
                <a:ext cx="52600" cy="58102"/>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dirty="0">
                  <a:solidFill>
                    <a:prstClr val="white"/>
                  </a:solidFill>
                  <a:latin typeface="Calibri" panose="020F0502020204030204"/>
                </a:endParaRPr>
              </a:p>
            </p:txBody>
          </p:sp>
        </p:grpSp>
        <p:sp>
          <p:nvSpPr>
            <p:cNvPr id="42" name="Rectangle: Rounded Corners 174"/>
            <p:cNvSpPr/>
            <p:nvPr/>
          </p:nvSpPr>
          <p:spPr>
            <a:xfrm rot="19693901" flipV="1">
              <a:off x="2410012" y="2505270"/>
              <a:ext cx="62768" cy="28266"/>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43" name="Rectangle: Rounded Corners 175"/>
            <p:cNvSpPr/>
            <p:nvPr/>
          </p:nvSpPr>
          <p:spPr>
            <a:xfrm>
              <a:off x="2110410" y="2687034"/>
              <a:ext cx="131694" cy="56482"/>
            </a:xfrm>
            <a:prstGeom prst="roundRect">
              <a:avLst>
                <a:gd name="adj" fmla="val 50000"/>
              </a:avLst>
            </a:prstGeom>
            <a:solidFill>
              <a:srgbClr val="F18A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44" name="Freeform: Shape 176"/>
            <p:cNvSpPr/>
            <p:nvPr/>
          </p:nvSpPr>
          <p:spPr>
            <a:xfrm>
              <a:off x="1595490" y="3156905"/>
              <a:ext cx="1213510" cy="1169146"/>
            </a:xfrm>
            <a:custGeom>
              <a:avLst/>
              <a:gdLst>
                <a:gd name="connsiteX0" fmla="*/ 1082023 w 2661752"/>
                <a:gd name="connsiteY0" fmla="*/ 0 h 2564441"/>
                <a:gd name="connsiteX1" fmla="*/ 1666462 w 2661752"/>
                <a:gd name="connsiteY1" fmla="*/ 0 h 2564441"/>
                <a:gd name="connsiteX2" fmla="*/ 1753317 w 2661752"/>
                <a:gd name="connsiteY2" fmla="*/ 13256 h 2564441"/>
                <a:gd name="connsiteX3" fmla="*/ 2505529 w 2661752"/>
                <a:gd name="connsiteY3" fmla="*/ 936189 h 2564441"/>
                <a:gd name="connsiteX4" fmla="*/ 2661752 w 2661752"/>
                <a:gd name="connsiteY4" fmla="*/ 1902269 h 2564441"/>
                <a:gd name="connsiteX5" fmla="*/ 1563456 w 2661752"/>
                <a:gd name="connsiteY5" fmla="*/ 2564441 h 2564441"/>
                <a:gd name="connsiteX6" fmla="*/ 976463 w 2661752"/>
                <a:gd name="connsiteY6" fmla="*/ 2564441 h 2564441"/>
                <a:gd name="connsiteX7" fmla="*/ 869665 w 2661752"/>
                <a:gd name="connsiteY7" fmla="*/ 2560029 h 2564441"/>
                <a:gd name="connsiteX8" fmla="*/ 693459 w 2661752"/>
                <a:gd name="connsiteY8" fmla="*/ 2536467 h 2564441"/>
                <a:gd name="connsiteX9" fmla="*/ 0 w 2661752"/>
                <a:gd name="connsiteY9" fmla="*/ 1885370 h 2564441"/>
                <a:gd name="connsiteX10" fmla="*/ 139950 w 2661752"/>
                <a:gd name="connsiteY10" fmla="*/ 942073 h 2564441"/>
                <a:gd name="connsiteX11" fmla="*/ 1082023 w 2661752"/>
                <a:gd name="connsiteY11" fmla="*/ 0 h 256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61752" h="2564441">
                  <a:moveTo>
                    <a:pt x="1082023" y="0"/>
                  </a:moveTo>
                  <a:lnTo>
                    <a:pt x="1666462" y="0"/>
                  </a:lnTo>
                  <a:lnTo>
                    <a:pt x="1753317" y="13256"/>
                  </a:lnTo>
                  <a:cubicBezTo>
                    <a:pt x="2182604" y="101100"/>
                    <a:pt x="2505529" y="480933"/>
                    <a:pt x="2505529" y="936189"/>
                  </a:cubicBezTo>
                  <a:lnTo>
                    <a:pt x="2661752" y="1902269"/>
                  </a:lnTo>
                  <a:cubicBezTo>
                    <a:pt x="2661752" y="2422561"/>
                    <a:pt x="2083749" y="2564441"/>
                    <a:pt x="1563456" y="2564441"/>
                  </a:cubicBezTo>
                  <a:lnTo>
                    <a:pt x="976463" y="2564441"/>
                  </a:lnTo>
                  <a:lnTo>
                    <a:pt x="869665" y="2560029"/>
                  </a:lnTo>
                  <a:lnTo>
                    <a:pt x="693459" y="2536467"/>
                  </a:lnTo>
                  <a:cubicBezTo>
                    <a:pt x="315973" y="2465767"/>
                    <a:pt x="0" y="2275590"/>
                    <a:pt x="0" y="1885370"/>
                  </a:cubicBezTo>
                  <a:cubicBezTo>
                    <a:pt x="0" y="1656644"/>
                    <a:pt x="139950" y="1170799"/>
                    <a:pt x="139950" y="942073"/>
                  </a:cubicBezTo>
                  <a:cubicBezTo>
                    <a:pt x="139950" y="421780"/>
                    <a:pt x="561730" y="0"/>
                    <a:pt x="1082023" y="0"/>
                  </a:cubicBezTo>
                  <a:close/>
                </a:path>
              </a:pathLst>
            </a:custGeom>
            <a:solidFill>
              <a:srgbClr val="61B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sz="1237">
                <a:solidFill>
                  <a:prstClr val="white"/>
                </a:solidFill>
                <a:latin typeface="Calibri" panose="020F0502020204030204"/>
              </a:endParaRPr>
            </a:p>
          </p:txBody>
        </p:sp>
        <p:sp>
          <p:nvSpPr>
            <p:cNvPr id="45" name="Freeform: Shape 177"/>
            <p:cNvSpPr/>
            <p:nvPr/>
          </p:nvSpPr>
          <p:spPr>
            <a:xfrm>
              <a:off x="2064009" y="3156905"/>
              <a:ext cx="212732" cy="120646"/>
            </a:xfrm>
            <a:custGeom>
              <a:avLst/>
              <a:gdLst>
                <a:gd name="connsiteX0" fmla="*/ 0 w 1095824"/>
                <a:gd name="connsiteY0" fmla="*/ 0 h 525977"/>
                <a:gd name="connsiteX1" fmla="*/ 1095824 w 1095824"/>
                <a:gd name="connsiteY1" fmla="*/ 0 h 525977"/>
                <a:gd name="connsiteX2" fmla="*/ 1087102 w 1095824"/>
                <a:gd name="connsiteY2" fmla="*/ 86525 h 525977"/>
                <a:gd name="connsiteX3" fmla="*/ 547912 w 1095824"/>
                <a:gd name="connsiteY3" fmla="*/ 525977 h 525977"/>
                <a:gd name="connsiteX4" fmla="*/ 8723 w 1095824"/>
                <a:gd name="connsiteY4" fmla="*/ 86525 h 525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5824" h="525977">
                  <a:moveTo>
                    <a:pt x="0" y="0"/>
                  </a:moveTo>
                  <a:lnTo>
                    <a:pt x="1095824" y="0"/>
                  </a:lnTo>
                  <a:lnTo>
                    <a:pt x="1087102" y="86525"/>
                  </a:lnTo>
                  <a:cubicBezTo>
                    <a:pt x="1035782" y="337320"/>
                    <a:pt x="813879" y="525977"/>
                    <a:pt x="547912" y="525977"/>
                  </a:cubicBezTo>
                  <a:cubicBezTo>
                    <a:pt x="281945" y="525977"/>
                    <a:pt x="60043" y="337320"/>
                    <a:pt x="8723" y="86525"/>
                  </a:cubicBezTo>
                  <a:close/>
                </a:path>
              </a:pathLst>
            </a:custGeom>
            <a:solidFill>
              <a:srgbClr val="F4BC9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sz="1237">
                <a:solidFill>
                  <a:prstClr val="white"/>
                </a:solidFill>
                <a:latin typeface="Calibri" panose="020F0502020204030204"/>
              </a:endParaRPr>
            </a:p>
          </p:txBody>
        </p:sp>
        <p:sp>
          <p:nvSpPr>
            <p:cNvPr id="46" name="Rectangle: Rounded Corners 178"/>
            <p:cNvSpPr/>
            <p:nvPr/>
          </p:nvSpPr>
          <p:spPr>
            <a:xfrm>
              <a:off x="1638494" y="2564361"/>
              <a:ext cx="142413" cy="180144"/>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47" name="Rectangle: Rounded Corners 179"/>
            <p:cNvSpPr/>
            <p:nvPr/>
          </p:nvSpPr>
          <p:spPr>
            <a:xfrm>
              <a:off x="2552724" y="2567044"/>
              <a:ext cx="142413" cy="180144"/>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48" name="Oval 180"/>
            <p:cNvSpPr/>
            <p:nvPr/>
          </p:nvSpPr>
          <p:spPr>
            <a:xfrm>
              <a:off x="1677794" y="2718621"/>
              <a:ext cx="41693" cy="4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49" name="Oval 181"/>
            <p:cNvSpPr/>
            <p:nvPr/>
          </p:nvSpPr>
          <p:spPr>
            <a:xfrm>
              <a:off x="2625402" y="2718621"/>
              <a:ext cx="41693" cy="4169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50" name="Freeform: Shape 184"/>
            <p:cNvSpPr/>
            <p:nvPr/>
          </p:nvSpPr>
          <p:spPr>
            <a:xfrm>
              <a:off x="1686181" y="1963055"/>
              <a:ext cx="290690" cy="326558"/>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51" name="Freeform: Shape 185"/>
            <p:cNvSpPr/>
            <p:nvPr/>
          </p:nvSpPr>
          <p:spPr>
            <a:xfrm flipH="1">
              <a:off x="2325542" y="1911090"/>
              <a:ext cx="290690" cy="326558"/>
            </a:xfrm>
            <a:custGeom>
              <a:avLst/>
              <a:gdLst>
                <a:gd name="connsiteX0" fmla="*/ 471209 w 638397"/>
                <a:gd name="connsiteY0" fmla="*/ 573 h 716305"/>
                <a:gd name="connsiteX1" fmla="*/ 282174 w 638397"/>
                <a:gd name="connsiteY1" fmla="*/ 167627 h 716305"/>
                <a:gd name="connsiteX2" fmla="*/ 189855 w 638397"/>
                <a:gd name="connsiteY2" fmla="*/ 391830 h 716305"/>
                <a:gd name="connsiteX3" fmla="*/ 820 w 638397"/>
                <a:gd name="connsiteY3" fmla="*/ 431396 h 716305"/>
                <a:gd name="connsiteX4" fmla="*/ 139299 w 638397"/>
                <a:gd name="connsiteY4" fmla="*/ 701759 h 716305"/>
                <a:gd name="connsiteX5" fmla="*/ 539349 w 638397"/>
                <a:gd name="connsiteY5" fmla="*/ 631421 h 716305"/>
                <a:gd name="connsiteX6" fmla="*/ 636065 w 638397"/>
                <a:gd name="connsiteY6" fmla="*/ 224777 h 716305"/>
                <a:gd name="connsiteX7" fmla="*/ 471209 w 638397"/>
                <a:gd name="connsiteY7" fmla="*/ 573 h 716305"/>
                <a:gd name="connsiteX0-1" fmla="*/ 470421 w 637609"/>
                <a:gd name="connsiteY0-2" fmla="*/ 552 h 716284"/>
                <a:gd name="connsiteX1-3" fmla="*/ 281386 w 637609"/>
                <a:gd name="connsiteY1-4" fmla="*/ 167606 h 716284"/>
                <a:gd name="connsiteX2-5" fmla="*/ 147303 w 637609"/>
                <a:gd name="connsiteY2-6" fmla="*/ 363234 h 716284"/>
                <a:gd name="connsiteX3-7" fmla="*/ 32 w 637609"/>
                <a:gd name="connsiteY3-8" fmla="*/ 431375 h 716284"/>
                <a:gd name="connsiteX4-9" fmla="*/ 138511 w 637609"/>
                <a:gd name="connsiteY4-10" fmla="*/ 701738 h 716284"/>
                <a:gd name="connsiteX5-11" fmla="*/ 538561 w 637609"/>
                <a:gd name="connsiteY5-12" fmla="*/ 631400 h 716284"/>
                <a:gd name="connsiteX6-13" fmla="*/ 635277 w 637609"/>
                <a:gd name="connsiteY6-14" fmla="*/ 224756 h 716284"/>
                <a:gd name="connsiteX7-15" fmla="*/ 470421 w 637609"/>
                <a:gd name="connsiteY7-16" fmla="*/ 552 h 71628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637609" h="716284">
                  <a:moveTo>
                    <a:pt x="470421" y="552"/>
                  </a:moveTo>
                  <a:cubicBezTo>
                    <a:pt x="411439" y="-8973"/>
                    <a:pt x="335239" y="107159"/>
                    <a:pt x="281386" y="167606"/>
                  </a:cubicBezTo>
                  <a:cubicBezTo>
                    <a:pt x="227533" y="228053"/>
                    <a:pt x="194195" y="319273"/>
                    <a:pt x="147303" y="363234"/>
                  </a:cubicBezTo>
                  <a:cubicBezTo>
                    <a:pt x="100411" y="407195"/>
                    <a:pt x="1497" y="374958"/>
                    <a:pt x="32" y="431375"/>
                  </a:cubicBezTo>
                  <a:cubicBezTo>
                    <a:pt x="-1433" y="487792"/>
                    <a:pt x="48756" y="668401"/>
                    <a:pt x="138511" y="701738"/>
                  </a:cubicBezTo>
                  <a:cubicBezTo>
                    <a:pt x="228266" y="735075"/>
                    <a:pt x="455767" y="710897"/>
                    <a:pt x="538561" y="631400"/>
                  </a:cubicBezTo>
                  <a:cubicBezTo>
                    <a:pt x="621355" y="551903"/>
                    <a:pt x="645901" y="329531"/>
                    <a:pt x="635277" y="224756"/>
                  </a:cubicBezTo>
                  <a:cubicBezTo>
                    <a:pt x="624653" y="119981"/>
                    <a:pt x="529403" y="10077"/>
                    <a:pt x="470421" y="552"/>
                  </a:cubicBezTo>
                  <a:close/>
                </a:path>
              </a:pathLst>
            </a:custGeom>
            <a:solidFill>
              <a:srgbClr val="332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cxnSp>
          <p:nvCxnSpPr>
            <p:cNvPr id="52" name="Straight Connector 186"/>
            <p:cNvCxnSpPr/>
            <p:nvPr/>
          </p:nvCxnSpPr>
          <p:spPr>
            <a:xfrm flipH="1">
              <a:off x="1806730" y="3682943"/>
              <a:ext cx="46736" cy="386101"/>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cxnSp>
          <p:nvCxnSpPr>
            <p:cNvPr id="53" name="Straight Connector 187"/>
            <p:cNvCxnSpPr/>
            <p:nvPr/>
          </p:nvCxnSpPr>
          <p:spPr>
            <a:xfrm>
              <a:off x="2588973" y="3672720"/>
              <a:ext cx="31805" cy="262757"/>
            </a:xfrm>
            <a:prstGeom prst="line">
              <a:avLst/>
            </a:prstGeom>
            <a:ln w="19050">
              <a:solidFill>
                <a:srgbClr val="3AAFFF"/>
              </a:solidFill>
            </a:ln>
          </p:spPr>
          <p:style>
            <a:lnRef idx="1">
              <a:schemeClr val="accent1"/>
            </a:lnRef>
            <a:fillRef idx="0">
              <a:schemeClr val="accent1"/>
            </a:fillRef>
            <a:effectRef idx="0">
              <a:schemeClr val="accent1"/>
            </a:effectRef>
            <a:fontRef idx="minor">
              <a:schemeClr val="tx1"/>
            </a:fontRef>
          </p:style>
        </p:cxnSp>
        <p:sp>
          <p:nvSpPr>
            <p:cNvPr id="54" name="Freeform: Shape 188"/>
            <p:cNvSpPr/>
            <p:nvPr/>
          </p:nvSpPr>
          <p:spPr>
            <a:xfrm>
              <a:off x="1924091" y="3157235"/>
              <a:ext cx="254332" cy="50309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55" name="Freeform: Shape 189"/>
            <p:cNvSpPr/>
            <p:nvPr/>
          </p:nvSpPr>
          <p:spPr>
            <a:xfrm flipH="1">
              <a:off x="2174722" y="3154140"/>
              <a:ext cx="254332" cy="503096"/>
            </a:xfrm>
            <a:custGeom>
              <a:avLst/>
              <a:gdLst>
                <a:gd name="connsiteX0" fmla="*/ 0 w 542611"/>
                <a:gd name="connsiteY0" fmla="*/ 0 h 1266092"/>
                <a:gd name="connsiteX1" fmla="*/ 542611 w 542611"/>
                <a:gd name="connsiteY1" fmla="*/ 1266092 h 1266092"/>
                <a:gd name="connsiteX0-1" fmla="*/ 14128 w 556739"/>
                <a:gd name="connsiteY0-2" fmla="*/ 0 h 1266092"/>
                <a:gd name="connsiteX1-3" fmla="*/ 556739 w 556739"/>
                <a:gd name="connsiteY1-4" fmla="*/ 1266092 h 1266092"/>
                <a:gd name="connsiteX0-5" fmla="*/ 13953 w 563388"/>
                <a:gd name="connsiteY0-6" fmla="*/ 0 h 1341154"/>
                <a:gd name="connsiteX1-7" fmla="*/ 563388 w 563388"/>
                <a:gd name="connsiteY1-8" fmla="*/ 1341154 h 1341154"/>
                <a:gd name="connsiteX0-9" fmla="*/ 14129 w 556740"/>
                <a:gd name="connsiteY0-10" fmla="*/ 0 h 1272915"/>
                <a:gd name="connsiteX1-11" fmla="*/ 556740 w 556740"/>
                <a:gd name="connsiteY1-12" fmla="*/ 1272915 h 1272915"/>
                <a:gd name="connsiteX0-13" fmla="*/ 29656 w 572267"/>
                <a:gd name="connsiteY0-14" fmla="*/ 0 h 1272915"/>
                <a:gd name="connsiteX1-15" fmla="*/ 25232 w 572267"/>
                <a:gd name="connsiteY1-16" fmla="*/ 650442 h 1272915"/>
                <a:gd name="connsiteX2" fmla="*/ 572267 w 572267"/>
                <a:gd name="connsiteY2" fmla="*/ 1272915 h 1272915"/>
                <a:gd name="connsiteX0-17" fmla="*/ 45638 w 588249"/>
                <a:gd name="connsiteY0-18" fmla="*/ 8851 h 1281766"/>
                <a:gd name="connsiteX1-19" fmla="*/ 41214 w 588249"/>
                <a:gd name="connsiteY1-20" fmla="*/ 659293 h 1281766"/>
                <a:gd name="connsiteX2-21" fmla="*/ 588249 w 588249"/>
                <a:gd name="connsiteY2-22" fmla="*/ 1281766 h 1281766"/>
                <a:gd name="connsiteX0-23" fmla="*/ 45638 w 588249"/>
                <a:gd name="connsiteY0-24" fmla="*/ 8851 h 1281766"/>
                <a:gd name="connsiteX1-25" fmla="*/ 41214 w 588249"/>
                <a:gd name="connsiteY1-26" fmla="*/ 659293 h 1281766"/>
                <a:gd name="connsiteX2-27" fmla="*/ 588249 w 588249"/>
                <a:gd name="connsiteY2-28" fmla="*/ 1281766 h 1281766"/>
                <a:gd name="connsiteX0-29" fmla="*/ 116785 w 659396"/>
                <a:gd name="connsiteY0-30" fmla="*/ 8769 h 1281684"/>
                <a:gd name="connsiteX1-31" fmla="*/ 112361 w 659396"/>
                <a:gd name="connsiteY1-32" fmla="*/ 659211 h 1281684"/>
                <a:gd name="connsiteX2-33" fmla="*/ 659396 w 659396"/>
                <a:gd name="connsiteY2-34" fmla="*/ 1281684 h 1281684"/>
                <a:gd name="connsiteX0-35" fmla="*/ 96510 w 639121"/>
                <a:gd name="connsiteY0-36" fmla="*/ 7856 h 1280771"/>
                <a:gd name="connsiteX1-37" fmla="*/ 126206 w 639121"/>
                <a:gd name="connsiteY1-38" fmla="*/ 740185 h 1280771"/>
                <a:gd name="connsiteX2-39" fmla="*/ 639121 w 639121"/>
                <a:gd name="connsiteY2-40" fmla="*/ 1280771 h 1280771"/>
                <a:gd name="connsiteX0-41" fmla="*/ 96510 w 639121"/>
                <a:gd name="connsiteY0-42" fmla="*/ 7856 h 1280771"/>
                <a:gd name="connsiteX1-43" fmla="*/ 126206 w 639121"/>
                <a:gd name="connsiteY1-44" fmla="*/ 740185 h 1280771"/>
                <a:gd name="connsiteX2-45" fmla="*/ 639121 w 639121"/>
                <a:gd name="connsiteY2-46" fmla="*/ 1280771 h 1280771"/>
                <a:gd name="connsiteX0-47" fmla="*/ 96510 w 639121"/>
                <a:gd name="connsiteY0-48" fmla="*/ 7856 h 1280771"/>
                <a:gd name="connsiteX1-49" fmla="*/ 126206 w 639121"/>
                <a:gd name="connsiteY1-50" fmla="*/ 740185 h 1280771"/>
                <a:gd name="connsiteX2-51" fmla="*/ 639121 w 639121"/>
                <a:gd name="connsiteY2-52" fmla="*/ 1280771 h 1280771"/>
                <a:gd name="connsiteX0-53" fmla="*/ 136128 w 678739"/>
                <a:gd name="connsiteY0-54" fmla="*/ 10283 h 1283198"/>
                <a:gd name="connsiteX1-55" fmla="*/ 165824 w 678739"/>
                <a:gd name="connsiteY1-56" fmla="*/ 742612 h 1283198"/>
                <a:gd name="connsiteX2-57" fmla="*/ 678739 w 678739"/>
                <a:gd name="connsiteY2-58" fmla="*/ 1283198 h 1283198"/>
                <a:gd name="connsiteX0-59" fmla="*/ 191369 w 652094"/>
                <a:gd name="connsiteY0-60" fmla="*/ 10168 h 1289907"/>
                <a:gd name="connsiteX1-61" fmla="*/ 139179 w 652094"/>
                <a:gd name="connsiteY1-62" fmla="*/ 749321 h 1289907"/>
                <a:gd name="connsiteX2-63" fmla="*/ 652094 w 652094"/>
                <a:gd name="connsiteY2-64" fmla="*/ 1289907 h 1289907"/>
              </a:gdLst>
              <a:ahLst/>
              <a:cxnLst>
                <a:cxn ang="0">
                  <a:pos x="connsiteX0-1" y="connsiteY0-2"/>
                </a:cxn>
                <a:cxn ang="0">
                  <a:pos x="connsiteX1-3" y="connsiteY1-4"/>
                </a:cxn>
                <a:cxn ang="0">
                  <a:pos x="connsiteX2-21" y="connsiteY2-22"/>
                </a:cxn>
              </a:cxnLst>
              <a:rect l="l" t="t" r="r" b="b"/>
              <a:pathLst>
                <a:path w="652094" h="1289907">
                  <a:moveTo>
                    <a:pt x="191369" y="10168"/>
                  </a:moveTo>
                  <a:cubicBezTo>
                    <a:pt x="96235" y="-80455"/>
                    <a:pt x="-156454" y="456579"/>
                    <a:pt x="139179" y="749321"/>
                  </a:cubicBezTo>
                  <a:cubicBezTo>
                    <a:pt x="404784" y="986883"/>
                    <a:pt x="471224" y="867876"/>
                    <a:pt x="652094" y="1289907"/>
                  </a:cubicBezTo>
                </a:path>
              </a:pathLst>
            </a:custGeom>
            <a:no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56" name="Rectangle: Rounded Corners 190"/>
            <p:cNvSpPr/>
            <p:nvPr/>
          </p:nvSpPr>
          <p:spPr>
            <a:xfrm>
              <a:off x="2088137" y="3660038"/>
              <a:ext cx="182403" cy="275439"/>
            </a:xfrm>
            <a:prstGeom prst="roundRect">
              <a:avLst/>
            </a:prstGeom>
            <a:solidFill>
              <a:schemeClr val="bg1"/>
            </a:solidFill>
            <a:ln w="19050">
              <a:solidFill>
                <a:srgbClr val="332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57" name="Oval 191"/>
            <p:cNvSpPr/>
            <p:nvPr/>
          </p:nvSpPr>
          <p:spPr>
            <a:xfrm>
              <a:off x="2134651" y="3713757"/>
              <a:ext cx="84353" cy="84353"/>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58" name="Rectangle: Rounded Corners 192"/>
            <p:cNvSpPr/>
            <p:nvPr/>
          </p:nvSpPr>
          <p:spPr>
            <a:xfrm>
              <a:off x="2152513" y="3764919"/>
              <a:ext cx="52477" cy="49384"/>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59" name="Oval 193"/>
            <p:cNvSpPr/>
            <p:nvPr/>
          </p:nvSpPr>
          <p:spPr>
            <a:xfrm>
              <a:off x="2164487" y="3736684"/>
              <a:ext cx="29174" cy="2917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2040">
                <a:solidFill>
                  <a:prstClr val="white"/>
                </a:solidFill>
                <a:latin typeface="Calibri" panose="020F0502020204030204"/>
              </a:endParaRPr>
            </a:p>
          </p:txBody>
        </p:sp>
        <p:sp>
          <p:nvSpPr>
            <p:cNvPr id="60" name="Freeform: Shape 194"/>
            <p:cNvSpPr/>
            <p:nvPr/>
          </p:nvSpPr>
          <p:spPr>
            <a:xfrm>
              <a:off x="2137471" y="3780476"/>
              <a:ext cx="84354" cy="70626"/>
            </a:xfrm>
            <a:custGeom>
              <a:avLst/>
              <a:gdLst>
                <a:gd name="connsiteX0" fmla="*/ 186981 w 216278"/>
                <a:gd name="connsiteY0" fmla="*/ 0 h 181080"/>
                <a:gd name="connsiteX1" fmla="*/ 207780 w 216278"/>
                <a:gd name="connsiteY1" fmla="*/ 30848 h 181080"/>
                <a:gd name="connsiteX2" fmla="*/ 216278 w 216278"/>
                <a:gd name="connsiteY2" fmla="*/ 72941 h 181080"/>
                <a:gd name="connsiteX3" fmla="*/ 108139 w 216278"/>
                <a:gd name="connsiteY3" fmla="*/ 181080 h 181080"/>
                <a:gd name="connsiteX4" fmla="*/ 0 w 216278"/>
                <a:gd name="connsiteY4" fmla="*/ 72941 h 181080"/>
                <a:gd name="connsiteX5" fmla="*/ 8498 w 216278"/>
                <a:gd name="connsiteY5" fmla="*/ 30848 h 181080"/>
                <a:gd name="connsiteX6" fmla="*/ 23075 w 216278"/>
                <a:gd name="connsiteY6" fmla="*/ 9228 h 181080"/>
                <a:gd name="connsiteX7" fmla="*/ 25451 w 216278"/>
                <a:gd name="connsiteY7" fmla="*/ 12752 h 181080"/>
                <a:gd name="connsiteX8" fmla="*/ 101917 w 216278"/>
                <a:gd name="connsiteY8" fmla="*/ 44425 h 181080"/>
                <a:gd name="connsiteX9" fmla="*/ 178383 w 216278"/>
                <a:gd name="connsiteY9" fmla="*/ 12752 h 181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6278" h="181080">
                  <a:moveTo>
                    <a:pt x="186981" y="0"/>
                  </a:moveTo>
                  <a:lnTo>
                    <a:pt x="207780" y="30848"/>
                  </a:lnTo>
                  <a:cubicBezTo>
                    <a:pt x="213252" y="43786"/>
                    <a:pt x="216278" y="58010"/>
                    <a:pt x="216278" y="72941"/>
                  </a:cubicBezTo>
                  <a:cubicBezTo>
                    <a:pt x="216278" y="132665"/>
                    <a:pt x="167863" y="181080"/>
                    <a:pt x="108139" y="181080"/>
                  </a:cubicBezTo>
                  <a:cubicBezTo>
                    <a:pt x="48415" y="181080"/>
                    <a:pt x="0" y="132665"/>
                    <a:pt x="0" y="72941"/>
                  </a:cubicBezTo>
                  <a:cubicBezTo>
                    <a:pt x="0" y="58010"/>
                    <a:pt x="3026" y="43786"/>
                    <a:pt x="8498" y="30848"/>
                  </a:cubicBezTo>
                  <a:lnTo>
                    <a:pt x="23075" y="9228"/>
                  </a:lnTo>
                  <a:lnTo>
                    <a:pt x="25451" y="12752"/>
                  </a:lnTo>
                  <a:cubicBezTo>
                    <a:pt x="45020" y="32322"/>
                    <a:pt x="72055" y="44425"/>
                    <a:pt x="101917" y="44425"/>
                  </a:cubicBezTo>
                  <a:cubicBezTo>
                    <a:pt x="131779" y="44425"/>
                    <a:pt x="158814" y="32322"/>
                    <a:pt x="178383" y="1275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304815"/>
              <a:endParaRPr lang="en-PH" sz="2040">
                <a:solidFill>
                  <a:prstClr val="white"/>
                </a:solidFill>
                <a:latin typeface="Calibri" panose="020F0502020204030204"/>
              </a:endParaRPr>
            </a:p>
          </p:txBody>
        </p:sp>
      </p:grpSp>
      <p:grpSp>
        <p:nvGrpSpPr>
          <p:cNvPr id="67" name="Eyes"/>
          <p:cNvGrpSpPr/>
          <p:nvPr/>
        </p:nvGrpSpPr>
        <p:grpSpPr>
          <a:xfrm>
            <a:off x="5786296" y="1616616"/>
            <a:ext cx="748449" cy="131185"/>
            <a:chOff x="1889237" y="2518694"/>
            <a:chExt cx="545268" cy="96902"/>
          </a:xfrm>
        </p:grpSpPr>
        <p:sp>
          <p:nvSpPr>
            <p:cNvPr id="68" name="Oval 182"/>
            <p:cNvSpPr/>
            <p:nvPr/>
          </p:nvSpPr>
          <p:spPr>
            <a:xfrm>
              <a:off x="1889237" y="2525817"/>
              <a:ext cx="89779" cy="89779"/>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69" name="Oval 183"/>
            <p:cNvSpPr/>
            <p:nvPr/>
          </p:nvSpPr>
          <p:spPr>
            <a:xfrm flipH="1">
              <a:off x="2344726" y="2518694"/>
              <a:ext cx="89779" cy="89779"/>
            </a:xfrm>
            <a:prstGeom prst="ellipse">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grpSp>
      <p:grpSp>
        <p:nvGrpSpPr>
          <p:cNvPr id="73" name="Arm"/>
          <p:cNvGrpSpPr/>
          <p:nvPr/>
        </p:nvGrpSpPr>
        <p:grpSpPr>
          <a:xfrm>
            <a:off x="6495050" y="2374805"/>
            <a:ext cx="945898" cy="2442504"/>
            <a:chOff x="2162973" y="1707612"/>
            <a:chExt cx="472489" cy="1160533"/>
          </a:xfrm>
        </p:grpSpPr>
        <p:grpSp>
          <p:nvGrpSpPr>
            <p:cNvPr id="74" name="Group 75"/>
            <p:cNvGrpSpPr/>
            <p:nvPr/>
          </p:nvGrpSpPr>
          <p:grpSpPr>
            <a:xfrm>
              <a:off x="2366888" y="1707612"/>
              <a:ext cx="268574" cy="687780"/>
              <a:chOff x="2366888" y="1707612"/>
              <a:chExt cx="268574" cy="687780"/>
            </a:xfrm>
          </p:grpSpPr>
          <p:sp>
            <p:nvSpPr>
              <p:cNvPr id="76" name="Oval 77"/>
              <p:cNvSpPr/>
              <p:nvPr/>
            </p:nvSpPr>
            <p:spPr>
              <a:xfrm>
                <a:off x="2404328" y="1707612"/>
                <a:ext cx="231134" cy="231134"/>
              </a:xfrm>
              <a:prstGeom prst="ellipse">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77" name="Rectangle: Rounded Corners 78"/>
              <p:cNvSpPr/>
              <p:nvPr/>
            </p:nvSpPr>
            <p:spPr>
              <a:xfrm rot="912596">
                <a:off x="2366888" y="1832884"/>
                <a:ext cx="135228" cy="56250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sp>
          <p:nvSpPr>
            <p:cNvPr id="75" name="Oval 76"/>
            <p:cNvSpPr/>
            <p:nvPr/>
          </p:nvSpPr>
          <p:spPr>
            <a:xfrm>
              <a:off x="2162973" y="2742017"/>
              <a:ext cx="126128" cy="126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a:solidFill>
                  <a:prstClr val="white"/>
                </a:solidFill>
                <a:latin typeface="Calibri" panose="020F0502020204030204"/>
              </a:endParaRPr>
            </a:p>
          </p:txBody>
        </p:sp>
      </p:grpSp>
      <p:grpSp>
        <p:nvGrpSpPr>
          <p:cNvPr id="78" name="Arm"/>
          <p:cNvGrpSpPr/>
          <p:nvPr/>
        </p:nvGrpSpPr>
        <p:grpSpPr>
          <a:xfrm flipH="1">
            <a:off x="4888654" y="2372640"/>
            <a:ext cx="1111383" cy="2485868"/>
            <a:chOff x="2162973" y="1687008"/>
            <a:chExt cx="479689" cy="1181137"/>
          </a:xfrm>
        </p:grpSpPr>
        <p:grpSp>
          <p:nvGrpSpPr>
            <p:cNvPr id="79" name="Group 75"/>
            <p:cNvGrpSpPr/>
            <p:nvPr/>
          </p:nvGrpSpPr>
          <p:grpSpPr>
            <a:xfrm>
              <a:off x="2366888" y="1687008"/>
              <a:ext cx="275774" cy="708384"/>
              <a:chOff x="2366888" y="1687008"/>
              <a:chExt cx="275774" cy="708384"/>
            </a:xfrm>
          </p:grpSpPr>
          <p:sp>
            <p:nvSpPr>
              <p:cNvPr id="81" name="Oval 77"/>
              <p:cNvSpPr/>
              <p:nvPr/>
            </p:nvSpPr>
            <p:spPr>
              <a:xfrm>
                <a:off x="2403252" y="1687008"/>
                <a:ext cx="239410" cy="250709"/>
              </a:xfrm>
              <a:prstGeom prst="ellipse">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sp>
            <p:nvSpPr>
              <p:cNvPr id="82" name="Rectangle: Rounded Corners 78"/>
              <p:cNvSpPr/>
              <p:nvPr/>
            </p:nvSpPr>
            <p:spPr>
              <a:xfrm rot="912596">
                <a:off x="2366888" y="1832884"/>
                <a:ext cx="135228" cy="562508"/>
              </a:xfrm>
              <a:prstGeom prst="roundRect">
                <a:avLst>
                  <a:gd name="adj" fmla="val 50000"/>
                </a:avLst>
              </a:prstGeom>
              <a:solidFill>
                <a:srgbClr val="F6C8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1647">
                  <a:solidFill>
                    <a:prstClr val="white"/>
                  </a:solidFill>
                  <a:latin typeface="Calibri" panose="020F0502020204030204"/>
                </a:endParaRPr>
              </a:p>
            </p:txBody>
          </p:sp>
        </p:grpSp>
        <p:sp>
          <p:nvSpPr>
            <p:cNvPr id="80" name="Oval 76"/>
            <p:cNvSpPr/>
            <p:nvPr/>
          </p:nvSpPr>
          <p:spPr>
            <a:xfrm>
              <a:off x="2162973" y="2742017"/>
              <a:ext cx="126128" cy="12612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a:solidFill>
                  <a:prstClr val="white"/>
                </a:solidFill>
                <a:latin typeface="Calibri" panose="020F0502020204030204"/>
              </a:endParaRPr>
            </a:p>
          </p:txBody>
        </p:sp>
      </p:grpSp>
      <p:grpSp>
        <p:nvGrpSpPr>
          <p:cNvPr id="3" name="Nhóm 2"/>
          <p:cNvGrpSpPr/>
          <p:nvPr/>
        </p:nvGrpSpPr>
        <p:grpSpPr>
          <a:xfrm>
            <a:off x="6024138" y="1975690"/>
            <a:ext cx="331411" cy="163854"/>
            <a:chOff x="2972148" y="5254748"/>
            <a:chExt cx="224535" cy="103933"/>
          </a:xfrm>
        </p:grpSpPr>
        <p:sp>
          <p:nvSpPr>
            <p:cNvPr id="83" name="Hình tự do: Hình 82"/>
            <p:cNvSpPr/>
            <p:nvPr/>
          </p:nvSpPr>
          <p:spPr>
            <a:xfrm rot="10800000">
              <a:off x="2972148" y="5256262"/>
              <a:ext cx="224535" cy="102418"/>
            </a:xfrm>
            <a:custGeom>
              <a:avLst/>
              <a:gdLst>
                <a:gd name="connsiteX0" fmla="*/ 427 w 224535"/>
                <a:gd name="connsiteY0" fmla="*/ 0 h 102418"/>
                <a:gd name="connsiteX1" fmla="*/ 220873 w 224535"/>
                <a:gd name="connsiteY1" fmla="*/ 0 h 102418"/>
                <a:gd name="connsiteX2" fmla="*/ 224535 w 224535"/>
                <a:gd name="connsiteY2" fmla="*/ 8740 h 102418"/>
                <a:gd name="connsiteX3" fmla="*/ 107505 w 224535"/>
                <a:gd name="connsiteY3" fmla="*/ 102394 h 102418"/>
                <a:gd name="connsiteX4" fmla="*/ 0 w 224535"/>
                <a:gd name="connsiteY4" fmla="*/ 1120 h 102418"/>
                <a:gd name="connsiteX5" fmla="*/ 427 w 224535"/>
                <a:gd name="connsiteY5" fmla="*/ 0 h 102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4535" h="102418">
                  <a:moveTo>
                    <a:pt x="427" y="0"/>
                  </a:moveTo>
                  <a:lnTo>
                    <a:pt x="220873" y="0"/>
                  </a:lnTo>
                  <a:lnTo>
                    <a:pt x="224535" y="8740"/>
                  </a:lnTo>
                  <a:cubicBezTo>
                    <a:pt x="224535" y="55203"/>
                    <a:pt x="144927" y="103664"/>
                    <a:pt x="107505" y="102394"/>
                  </a:cubicBezTo>
                  <a:cubicBezTo>
                    <a:pt x="70083" y="101124"/>
                    <a:pt x="0" y="47583"/>
                    <a:pt x="0" y="1120"/>
                  </a:cubicBezTo>
                  <a:lnTo>
                    <a:pt x="427" y="0"/>
                  </a:lnTo>
                  <a:close/>
                </a:path>
              </a:pathLst>
            </a:custGeom>
            <a:solidFill>
              <a:srgbClr val="36363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Hình tự do: Hình 83"/>
            <p:cNvSpPr/>
            <p:nvPr/>
          </p:nvSpPr>
          <p:spPr>
            <a:xfrm>
              <a:off x="3000659" y="5254748"/>
              <a:ext cx="165910" cy="44521"/>
            </a:xfrm>
            <a:custGeom>
              <a:avLst/>
              <a:gdLst>
                <a:gd name="connsiteX0" fmla="*/ 88706 w 165910"/>
                <a:gd name="connsiteY0" fmla="*/ 25 h 44521"/>
                <a:gd name="connsiteX1" fmla="*/ 156492 w 165910"/>
                <a:gd name="connsiteY1" fmla="*/ 33715 h 44521"/>
                <a:gd name="connsiteX2" fmla="*/ 165910 w 165910"/>
                <a:gd name="connsiteY2" fmla="*/ 44521 h 44521"/>
                <a:gd name="connsiteX3" fmla="*/ 0 w 165910"/>
                <a:gd name="connsiteY3" fmla="*/ 44521 h 44521"/>
                <a:gd name="connsiteX4" fmla="*/ 16158 w 165910"/>
                <a:gd name="connsiteY4" fmla="*/ 28952 h 44521"/>
                <a:gd name="connsiteX5" fmla="*/ 88706 w 165910"/>
                <a:gd name="connsiteY5" fmla="*/ 25 h 4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5910" h="44521">
                  <a:moveTo>
                    <a:pt x="88706" y="25"/>
                  </a:moveTo>
                  <a:cubicBezTo>
                    <a:pt x="107417" y="660"/>
                    <a:pt x="134293" y="14363"/>
                    <a:pt x="156492" y="33715"/>
                  </a:cubicBezTo>
                  <a:lnTo>
                    <a:pt x="165910" y="44521"/>
                  </a:lnTo>
                  <a:lnTo>
                    <a:pt x="0" y="44521"/>
                  </a:lnTo>
                  <a:lnTo>
                    <a:pt x="16158" y="28952"/>
                  </a:lnTo>
                  <a:cubicBezTo>
                    <a:pt x="40738" y="11188"/>
                    <a:pt x="69995" y="-610"/>
                    <a:pt x="88706" y="2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5" name="Hình tự do: Hình 84"/>
            <p:cNvSpPr/>
            <p:nvPr/>
          </p:nvSpPr>
          <p:spPr>
            <a:xfrm>
              <a:off x="3002887" y="5311977"/>
              <a:ext cx="163682" cy="46704"/>
            </a:xfrm>
            <a:custGeom>
              <a:avLst/>
              <a:gdLst>
                <a:gd name="connsiteX0" fmla="*/ 81841 w 163682"/>
                <a:gd name="connsiteY0" fmla="*/ 0 h 46704"/>
                <a:gd name="connsiteX1" fmla="*/ 144882 w 163682"/>
                <a:gd name="connsiteY1" fmla="*/ 22586 h 46704"/>
                <a:gd name="connsiteX2" fmla="*/ 163682 w 163682"/>
                <a:gd name="connsiteY2" fmla="*/ 46704 h 46704"/>
                <a:gd name="connsiteX3" fmla="*/ 0 w 163682"/>
                <a:gd name="connsiteY3" fmla="*/ 46704 h 46704"/>
                <a:gd name="connsiteX4" fmla="*/ 18800 w 163682"/>
                <a:gd name="connsiteY4" fmla="*/ 22586 h 46704"/>
                <a:gd name="connsiteX5" fmla="*/ 81841 w 163682"/>
                <a:gd name="connsiteY5" fmla="*/ 0 h 46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682" h="46704">
                  <a:moveTo>
                    <a:pt x="81841" y="0"/>
                  </a:moveTo>
                  <a:cubicBezTo>
                    <a:pt x="106460" y="0"/>
                    <a:pt x="128749" y="8631"/>
                    <a:pt x="144882" y="22586"/>
                  </a:cubicBezTo>
                  <a:lnTo>
                    <a:pt x="163682" y="46704"/>
                  </a:lnTo>
                  <a:lnTo>
                    <a:pt x="0" y="46704"/>
                  </a:lnTo>
                  <a:lnTo>
                    <a:pt x="18800" y="22586"/>
                  </a:lnTo>
                  <a:cubicBezTo>
                    <a:pt x="34934" y="8631"/>
                    <a:pt x="57222" y="0"/>
                    <a:pt x="81841" y="0"/>
                  </a:cubicBezTo>
                  <a:close/>
                </a:path>
              </a:pathLst>
            </a:custGeom>
            <a:solidFill>
              <a:srgbClr val="F28C7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8" name="Hình tự do: Hình 87"/>
          <p:cNvSpPr/>
          <p:nvPr/>
        </p:nvSpPr>
        <p:spPr>
          <a:xfrm>
            <a:off x="6421349" y="1737821"/>
            <a:ext cx="110616" cy="163208"/>
          </a:xfrm>
          <a:custGeom>
            <a:avLst/>
            <a:gdLst>
              <a:gd name="connsiteX0" fmla="*/ 89276 w 178578"/>
              <a:gd name="connsiteY0" fmla="*/ 0 h 336156"/>
              <a:gd name="connsiteX1" fmla="*/ 165588 w 178578"/>
              <a:gd name="connsiteY1" fmla="*/ 199565 h 336156"/>
              <a:gd name="connsiteX2" fmla="*/ 171561 w 178578"/>
              <a:gd name="connsiteY2" fmla="*/ 208671 h 336156"/>
              <a:gd name="connsiteX3" fmla="*/ 174194 w 178578"/>
              <a:gd name="connsiteY3" fmla="*/ 222070 h 336156"/>
              <a:gd name="connsiteX4" fmla="*/ 178368 w 178578"/>
              <a:gd name="connsiteY4" fmla="*/ 232987 h 336156"/>
              <a:gd name="connsiteX5" fmla="*/ 176338 w 178578"/>
              <a:gd name="connsiteY5" fmla="*/ 232987 h 336156"/>
              <a:gd name="connsiteX6" fmla="*/ 178578 w 178578"/>
              <a:gd name="connsiteY6" fmla="*/ 244390 h 336156"/>
              <a:gd name="connsiteX7" fmla="*/ 89289 w 178578"/>
              <a:gd name="connsiteY7" fmla="*/ 336156 h 336156"/>
              <a:gd name="connsiteX8" fmla="*/ 0 w 178578"/>
              <a:gd name="connsiteY8" fmla="*/ 244390 h 336156"/>
              <a:gd name="connsiteX9" fmla="*/ 2240 w 178578"/>
              <a:gd name="connsiteY9" fmla="*/ 232987 h 336156"/>
              <a:gd name="connsiteX10" fmla="*/ 184 w 178578"/>
              <a:gd name="connsiteY10" fmla="*/ 232987 h 336156"/>
              <a:gd name="connsiteX11" fmla="*/ 4412 w 178578"/>
              <a:gd name="connsiteY11" fmla="*/ 221930 h 336156"/>
              <a:gd name="connsiteX12" fmla="*/ 7017 w 178578"/>
              <a:gd name="connsiteY12" fmla="*/ 208671 h 336156"/>
              <a:gd name="connsiteX13" fmla="*/ 12928 w 178578"/>
              <a:gd name="connsiteY13" fmla="*/ 199660 h 3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578" h="336156">
                <a:moveTo>
                  <a:pt x="89276" y="0"/>
                </a:moveTo>
                <a:lnTo>
                  <a:pt x="165588" y="199565"/>
                </a:lnTo>
                <a:lnTo>
                  <a:pt x="171561" y="208671"/>
                </a:lnTo>
                <a:lnTo>
                  <a:pt x="174194" y="222070"/>
                </a:lnTo>
                <a:lnTo>
                  <a:pt x="178368" y="232987"/>
                </a:lnTo>
                <a:lnTo>
                  <a:pt x="176338" y="232987"/>
                </a:lnTo>
                <a:lnTo>
                  <a:pt x="178578" y="244390"/>
                </a:lnTo>
                <a:cubicBezTo>
                  <a:pt x="178578" y="295071"/>
                  <a:pt x="138602" y="336156"/>
                  <a:pt x="89289" y="336156"/>
                </a:cubicBezTo>
                <a:cubicBezTo>
                  <a:pt x="39976" y="336156"/>
                  <a:pt x="0" y="295071"/>
                  <a:pt x="0" y="244390"/>
                </a:cubicBezTo>
                <a:lnTo>
                  <a:pt x="2240" y="232987"/>
                </a:lnTo>
                <a:lnTo>
                  <a:pt x="184" y="232987"/>
                </a:lnTo>
                <a:lnTo>
                  <a:pt x="4412" y="221930"/>
                </a:lnTo>
                <a:lnTo>
                  <a:pt x="7017" y="208671"/>
                </a:lnTo>
                <a:lnTo>
                  <a:pt x="12928" y="19966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Hình tự do: Hình 88"/>
          <p:cNvSpPr/>
          <p:nvPr/>
        </p:nvSpPr>
        <p:spPr>
          <a:xfrm>
            <a:off x="5782786" y="1743962"/>
            <a:ext cx="110616" cy="163208"/>
          </a:xfrm>
          <a:custGeom>
            <a:avLst/>
            <a:gdLst>
              <a:gd name="connsiteX0" fmla="*/ 89276 w 178578"/>
              <a:gd name="connsiteY0" fmla="*/ 0 h 336156"/>
              <a:gd name="connsiteX1" fmla="*/ 165588 w 178578"/>
              <a:gd name="connsiteY1" fmla="*/ 199565 h 336156"/>
              <a:gd name="connsiteX2" fmla="*/ 171561 w 178578"/>
              <a:gd name="connsiteY2" fmla="*/ 208671 h 336156"/>
              <a:gd name="connsiteX3" fmla="*/ 174194 w 178578"/>
              <a:gd name="connsiteY3" fmla="*/ 222070 h 336156"/>
              <a:gd name="connsiteX4" fmla="*/ 178368 w 178578"/>
              <a:gd name="connsiteY4" fmla="*/ 232987 h 336156"/>
              <a:gd name="connsiteX5" fmla="*/ 176338 w 178578"/>
              <a:gd name="connsiteY5" fmla="*/ 232987 h 336156"/>
              <a:gd name="connsiteX6" fmla="*/ 178578 w 178578"/>
              <a:gd name="connsiteY6" fmla="*/ 244390 h 336156"/>
              <a:gd name="connsiteX7" fmla="*/ 89289 w 178578"/>
              <a:gd name="connsiteY7" fmla="*/ 336156 h 336156"/>
              <a:gd name="connsiteX8" fmla="*/ 0 w 178578"/>
              <a:gd name="connsiteY8" fmla="*/ 244390 h 336156"/>
              <a:gd name="connsiteX9" fmla="*/ 2240 w 178578"/>
              <a:gd name="connsiteY9" fmla="*/ 232987 h 336156"/>
              <a:gd name="connsiteX10" fmla="*/ 184 w 178578"/>
              <a:gd name="connsiteY10" fmla="*/ 232987 h 336156"/>
              <a:gd name="connsiteX11" fmla="*/ 4412 w 178578"/>
              <a:gd name="connsiteY11" fmla="*/ 221930 h 336156"/>
              <a:gd name="connsiteX12" fmla="*/ 7017 w 178578"/>
              <a:gd name="connsiteY12" fmla="*/ 208671 h 336156"/>
              <a:gd name="connsiteX13" fmla="*/ 12928 w 178578"/>
              <a:gd name="connsiteY13" fmla="*/ 199660 h 336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8578" h="336156">
                <a:moveTo>
                  <a:pt x="89276" y="0"/>
                </a:moveTo>
                <a:lnTo>
                  <a:pt x="165588" y="199565"/>
                </a:lnTo>
                <a:lnTo>
                  <a:pt x="171561" y="208671"/>
                </a:lnTo>
                <a:lnTo>
                  <a:pt x="174194" y="222070"/>
                </a:lnTo>
                <a:lnTo>
                  <a:pt x="178368" y="232987"/>
                </a:lnTo>
                <a:lnTo>
                  <a:pt x="176338" y="232987"/>
                </a:lnTo>
                <a:lnTo>
                  <a:pt x="178578" y="244390"/>
                </a:lnTo>
                <a:cubicBezTo>
                  <a:pt x="178578" y="295071"/>
                  <a:pt x="138602" y="336156"/>
                  <a:pt x="89289" y="336156"/>
                </a:cubicBezTo>
                <a:cubicBezTo>
                  <a:pt x="39976" y="336156"/>
                  <a:pt x="0" y="295071"/>
                  <a:pt x="0" y="244390"/>
                </a:cubicBezTo>
                <a:lnTo>
                  <a:pt x="2240" y="232987"/>
                </a:lnTo>
                <a:lnTo>
                  <a:pt x="184" y="232987"/>
                </a:lnTo>
                <a:lnTo>
                  <a:pt x="4412" y="221930"/>
                </a:lnTo>
                <a:lnTo>
                  <a:pt x="7017" y="208671"/>
                </a:lnTo>
                <a:lnTo>
                  <a:pt x="12928" y="19966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Rectangle: Rounded Corners 169"/>
          <p:cNvSpPr/>
          <p:nvPr/>
        </p:nvSpPr>
        <p:spPr>
          <a:xfrm rot="4107031" flipH="1" flipV="1">
            <a:off x="6408846" y="1387288"/>
            <a:ext cx="79964" cy="220379"/>
          </a:xfrm>
          <a:prstGeom prst="roundRect">
            <a:avLst>
              <a:gd name="adj" fmla="val 50000"/>
            </a:avLst>
          </a:prstGeom>
          <a:solidFill>
            <a:srgbClr val="703B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sz="1237">
              <a:solidFill>
                <a:prstClr val="white"/>
              </a:solidFill>
              <a:latin typeface="Calibri" panose="020F0502020204030204"/>
            </a:endParaRPr>
          </a:p>
        </p:txBody>
      </p:sp>
      <p:sp>
        <p:nvSpPr>
          <p:cNvPr id="91" name="Lesson is complete...(text)"/>
          <p:cNvSpPr txBox="1"/>
          <p:nvPr/>
        </p:nvSpPr>
        <p:spPr>
          <a:xfrm>
            <a:off x="2737977" y="4343512"/>
            <a:ext cx="6828692" cy="502766"/>
          </a:xfrm>
          <a:prstGeom prst="rect">
            <a:avLst/>
          </a:prstGeom>
          <a:noFill/>
        </p:spPr>
        <p:txBody>
          <a:bodyPr wrap="square" rtlCol="0">
            <a:spAutoFit/>
          </a:bodyPr>
          <a:lstStyle/>
          <a:p>
            <a:pPr algn="ctr" defTabSz="304815"/>
            <a:r>
              <a:rPr lang="en-PH" sz="2667">
                <a:solidFill>
                  <a:schemeClr val="accent2">
                    <a:lumMod val="50000"/>
                  </a:schemeClr>
                </a:solidFill>
                <a:latin typeface="Times New Roman" panose="02020603050405020304" charset="0"/>
                <a:cs typeface="Times New Roman" panose="02020603050405020304" charset="0"/>
              </a:rPr>
              <a:t>Huhu bạn trả lời sai </a:t>
            </a:r>
            <a:r>
              <a:rPr lang="en-US" altLang="en-PH" sz="2667">
                <a:solidFill>
                  <a:schemeClr val="accent2">
                    <a:lumMod val="50000"/>
                  </a:schemeClr>
                </a:solidFill>
                <a:latin typeface="Times New Roman" panose="02020603050405020304" charset="0"/>
                <a:cs typeface="Times New Roman" panose="02020603050405020304" charset="0"/>
              </a:rPr>
              <a:t>rồi</a:t>
            </a:r>
            <a:r>
              <a:rPr lang="en-PH" sz="2667">
                <a:solidFill>
                  <a:schemeClr val="accent2">
                    <a:lumMod val="50000"/>
                  </a:schemeClr>
                </a:solidFill>
                <a:latin typeface="Times New Roman" panose="02020603050405020304" charset="0"/>
                <a:cs typeface="Times New Roman" panose="02020603050405020304" charset="0"/>
              </a:rPr>
              <a:t>!!!</a:t>
            </a:r>
            <a:endParaRPr lang="en-PH" sz="2667" dirty="0">
              <a:solidFill>
                <a:schemeClr val="accent2">
                  <a:lumMod val="50000"/>
                </a:schemeClr>
              </a:solidFill>
              <a:latin typeface="Times New Roman" panose="02020603050405020304" charset="0"/>
              <a:cs typeface="Times New Roman" panose="02020603050405020304" charset="0"/>
            </a:endParaRPr>
          </a:p>
        </p:txBody>
      </p:sp>
      <p:sp>
        <p:nvSpPr>
          <p:cNvPr id="93" name="Hình chữ nhật: Góc Tròn 92">
            <a:hlinkClick r:id="rId4" action="ppaction://hlinksldjump"/>
          </p:cNvPr>
          <p:cNvSpPr/>
          <p:nvPr/>
        </p:nvSpPr>
        <p:spPr>
          <a:xfrm>
            <a:off x="5250166" y="5054461"/>
            <a:ext cx="1715830" cy="707885"/>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67" b="1">
                <a:latin typeface="Times New Roman" panose="02020603050405020304" charset="0"/>
                <a:cs typeface="Times New Roman" panose="02020603050405020304" charset="0"/>
              </a:rPr>
              <a:t>Quay lại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utoRev="1" fill="hold" nodeType="withEffect">
                                  <p:stCondLst>
                                    <p:cond delay="500"/>
                                  </p:stCondLst>
                                  <p:childTnLst>
                                    <p:animScale>
                                      <p:cBhvr>
                                        <p:cTn id="6" dur="100" fill="hold"/>
                                        <p:tgtEl>
                                          <p:spTgt spid="67"/>
                                        </p:tgtEl>
                                      </p:cBhvr>
                                      <p:by x="100000" y="0"/>
                                    </p:animScale>
                                  </p:childTnLst>
                                </p:cTn>
                              </p:par>
                              <p:par>
                                <p:cTn id="7" presetID="6" presetClass="emph" presetSubtype="0" autoRev="1" fill="hold" nodeType="withEffect">
                                  <p:stCondLst>
                                    <p:cond delay="3000"/>
                                  </p:stCondLst>
                                  <p:childTnLst>
                                    <p:animScale>
                                      <p:cBhvr>
                                        <p:cTn id="8" dur="100" fill="hold"/>
                                        <p:tgtEl>
                                          <p:spTgt spid="67"/>
                                        </p:tgtEl>
                                      </p:cBhvr>
                                      <p:by x="100000" y="0"/>
                                    </p:animScale>
                                  </p:childTnLst>
                                </p:cTn>
                              </p:par>
                              <p:par>
                                <p:cTn id="9" presetID="6" presetClass="emph" presetSubtype="0" autoRev="1" fill="hold" nodeType="withEffect">
                                  <p:stCondLst>
                                    <p:cond delay="5500"/>
                                  </p:stCondLst>
                                  <p:childTnLst>
                                    <p:animScale>
                                      <p:cBhvr>
                                        <p:cTn id="10" dur="100" fill="hold"/>
                                        <p:tgtEl>
                                          <p:spTgt spid="67"/>
                                        </p:tgtEl>
                                      </p:cBhvr>
                                      <p:by x="100000" y="0"/>
                                    </p:animScale>
                                  </p:childTnLst>
                                </p:cTn>
                              </p:par>
                              <p:par>
                                <p:cTn id="11" presetID="6" presetClass="emph" presetSubtype="0" autoRev="1" fill="hold" nodeType="withEffect">
                                  <p:stCondLst>
                                    <p:cond delay="7750"/>
                                  </p:stCondLst>
                                  <p:childTnLst>
                                    <p:animScale>
                                      <p:cBhvr>
                                        <p:cTn id="12" dur="100" fill="hold"/>
                                        <p:tgtEl>
                                          <p:spTgt spid="67"/>
                                        </p:tgtEl>
                                      </p:cBhvr>
                                      <p:by x="100000" y="0"/>
                                    </p:animScale>
                                  </p:childTnLst>
                                </p:cTn>
                              </p:par>
                              <p:par>
                                <p:cTn id="13" presetID="8" presetClass="emph" presetSubtype="0" repeatCount="indefinite" accel="25000" decel="25000" autoRev="1" fill="hold" nodeType="withEffect">
                                  <p:stCondLst>
                                    <p:cond delay="0"/>
                                  </p:stCondLst>
                                  <p:childTnLst>
                                    <p:animRot by="600000">
                                      <p:cBhvr>
                                        <p:cTn id="14" dur="1000" fill="hold"/>
                                        <p:tgtEl>
                                          <p:spTgt spid="73"/>
                                        </p:tgtEl>
                                        <p:attrNameLst>
                                          <p:attrName>r</p:attrName>
                                        </p:attrNameLst>
                                      </p:cBhvr>
                                    </p:animRot>
                                  </p:childTnLst>
                                </p:cTn>
                              </p:par>
                              <p:par>
                                <p:cTn id="15" presetID="8" presetClass="emph" presetSubtype="0" repeatCount="indefinite" accel="25000" decel="25000" autoRev="1" fill="hold" nodeType="withEffect">
                                  <p:stCondLst>
                                    <p:cond delay="0"/>
                                  </p:stCondLst>
                                  <p:childTnLst>
                                    <p:animRot by="-600000">
                                      <p:cBhvr>
                                        <p:cTn id="16" dur="1000" fill="hold"/>
                                        <p:tgtEl>
                                          <p:spTgt spid="78"/>
                                        </p:tgtEl>
                                        <p:attrNameLst>
                                          <p:attrName>r</p:attrName>
                                        </p:attrNameLst>
                                      </p:cBhvr>
                                    </p:animRot>
                                  </p:childTnLst>
                                </p:cTn>
                              </p:par>
                              <p:par>
                                <p:cTn id="17" presetID="6" presetClass="emph" presetSubtype="0" repeatCount="indefinite" accel="25000" decel="25000" autoRev="1" fill="hold" nodeType="withEffect">
                                  <p:stCondLst>
                                    <p:cond delay="0"/>
                                  </p:stCondLst>
                                  <p:childTnLst>
                                    <p:animScale>
                                      <p:cBhvr>
                                        <p:cTn id="18" dur="1000" fill="hold"/>
                                        <p:tgtEl>
                                          <p:spTgt spid="3"/>
                                        </p:tgtEl>
                                      </p:cBhvr>
                                      <p:by x="80000" y="80000"/>
                                    </p:animScale>
                                  </p:childTnLst>
                                </p:cTn>
                              </p:par>
                              <p:par>
                                <p:cTn id="19" presetID="42" presetClass="path" presetSubtype="0" repeatCount="indefinite" accel="50000" decel="50000" fill="hold" grpId="0" nodeType="withEffect">
                                  <p:stCondLst>
                                    <p:cond delay="0"/>
                                  </p:stCondLst>
                                  <p:childTnLst>
                                    <p:animMotion origin="layout" path="M 3.95833E-6 -3.7037E-6 L 0.00026 0.04908 " pathEditMode="relative" rAng="0" ptsTypes="AA">
                                      <p:cBhvr>
                                        <p:cTn id="20" dur="1500" fill="hold"/>
                                        <p:tgtEl>
                                          <p:spTgt spid="89"/>
                                        </p:tgtEl>
                                        <p:attrNameLst>
                                          <p:attrName>ppt_x</p:attrName>
                                          <p:attrName>ppt_y</p:attrName>
                                        </p:attrNameLst>
                                      </p:cBhvr>
                                      <p:rCtr x="13" y="2454"/>
                                    </p:animMotion>
                                  </p:childTnLst>
                                </p:cTn>
                              </p:par>
                              <p:par>
                                <p:cTn id="21" presetID="42" presetClass="path" presetSubtype="0" repeatCount="indefinite" accel="50000" decel="50000" fill="hold" grpId="0" nodeType="withEffect">
                                  <p:stCondLst>
                                    <p:cond delay="0"/>
                                  </p:stCondLst>
                                  <p:childTnLst>
                                    <p:animMotion origin="layout" path="M 0 2.22222E-6 L 0.00026 0.04907 " pathEditMode="relative" rAng="0" ptsTypes="AA">
                                      <p:cBhvr>
                                        <p:cTn id="22" dur="1500" fill="hold"/>
                                        <p:tgtEl>
                                          <p:spTgt spid="88"/>
                                        </p:tgtEl>
                                        <p:attrNameLst>
                                          <p:attrName>ppt_x</p:attrName>
                                          <p:attrName>ppt_y</p:attrName>
                                        </p:attrNameLst>
                                      </p:cBhvr>
                                      <p:rCtr x="13" y="2454"/>
                                    </p:animMotion>
                                  </p:childTnLst>
                                </p:cTn>
                              </p:par>
                              <p:par>
                                <p:cTn id="23" presetID="10" presetClass="entr" presetSubtype="0" fill="hold" grpId="0" nodeType="with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fade">
                                      <p:cBhvr>
                                        <p:cTn id="25"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ldLvl="0" animBg="1"/>
      <p:bldP spid="89" grpId="0" bldLvl="0" animBg="1"/>
      <p:bldP spid="93"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Graphic 41"/>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0" y="0"/>
            <a:ext cx="12192000" cy="6858000"/>
          </a:xfrm>
          <a:custGeom>
            <a:avLst/>
            <a:gdLst>
              <a:gd name="connsiteX0" fmla="*/ 0 w 9144000"/>
              <a:gd name="connsiteY0" fmla="*/ 0 h 5143500"/>
              <a:gd name="connsiteX1" fmla="*/ 9144000 w 9144000"/>
              <a:gd name="connsiteY1" fmla="*/ 0 h 5143500"/>
              <a:gd name="connsiteX2" fmla="*/ 9144000 w 9144000"/>
              <a:gd name="connsiteY2" fmla="*/ 863600 h 5143500"/>
              <a:gd name="connsiteX3" fmla="*/ 8985114 w 9144000"/>
              <a:gd name="connsiteY3" fmla="*/ 863600 h 5143500"/>
              <a:gd name="connsiteX4" fmla="*/ 8985114 w 9144000"/>
              <a:gd name="connsiteY4" fmla="*/ 4300975 h 5143500"/>
              <a:gd name="connsiteX5" fmla="*/ 9144000 w 9144000"/>
              <a:gd name="connsiteY5" fmla="*/ 4300975 h 5143500"/>
              <a:gd name="connsiteX6" fmla="*/ 9144000 w 9144000"/>
              <a:gd name="connsiteY6" fmla="*/ 5143500 h 5143500"/>
              <a:gd name="connsiteX7" fmla="*/ 0 w 9144000"/>
              <a:gd name="connsiteY7" fmla="*/ 5143500 h 5143500"/>
              <a:gd name="connsiteX8" fmla="*/ 0 w 9144000"/>
              <a:gd name="connsiteY8" fmla="*/ 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5143500">
                <a:moveTo>
                  <a:pt x="0" y="0"/>
                </a:moveTo>
                <a:lnTo>
                  <a:pt x="9144000" y="0"/>
                </a:lnTo>
                <a:lnTo>
                  <a:pt x="9144000" y="863600"/>
                </a:lnTo>
                <a:lnTo>
                  <a:pt x="8985114" y="863600"/>
                </a:lnTo>
                <a:lnTo>
                  <a:pt x="8985114" y="4300975"/>
                </a:lnTo>
                <a:lnTo>
                  <a:pt x="9144000" y="4300975"/>
                </a:lnTo>
                <a:lnTo>
                  <a:pt x="9144000" y="5143500"/>
                </a:lnTo>
                <a:lnTo>
                  <a:pt x="0" y="5143500"/>
                </a:lnTo>
                <a:lnTo>
                  <a:pt x="0" y="0"/>
                </a:lnTo>
                <a:close/>
              </a:path>
            </a:pathLst>
          </a:custGeom>
        </p:spPr>
      </p:pic>
      <p:sp>
        <p:nvSpPr>
          <p:cNvPr id="40" name="White background"/>
          <p:cNvSpPr/>
          <p:nvPr/>
        </p:nvSpPr>
        <p:spPr>
          <a:xfrm>
            <a:off x="211848" y="244982"/>
            <a:ext cx="11768304" cy="6368041"/>
          </a:xfrm>
          <a:prstGeom prst="roundRect">
            <a:avLst>
              <a:gd name="adj" fmla="val 44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400">
              <a:solidFill>
                <a:prstClr val="white"/>
              </a:solidFill>
              <a:latin typeface="Calibri" panose="020F0502020204030204"/>
            </a:endParaRPr>
          </a:p>
        </p:txBody>
      </p:sp>
      <p:pic>
        <p:nvPicPr>
          <p:cNvPr id="43" name="Do not delete"/>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98262" t="16790" b="16380"/>
          <a:stretch>
            <a:fillRect/>
          </a:stretch>
        </p:blipFill>
        <p:spPr>
          <a:xfrm>
            <a:off x="11980152" y="1151470"/>
            <a:ext cx="211848" cy="4583167"/>
          </a:xfrm>
          <a:custGeom>
            <a:avLst/>
            <a:gdLst>
              <a:gd name="connsiteX0" fmla="*/ 0 w 158886"/>
              <a:gd name="connsiteY0" fmla="*/ 0 h 3437375"/>
              <a:gd name="connsiteX1" fmla="*/ 158886 w 158886"/>
              <a:gd name="connsiteY1" fmla="*/ 0 h 3437375"/>
              <a:gd name="connsiteX2" fmla="*/ 158886 w 158886"/>
              <a:gd name="connsiteY2" fmla="*/ 3437375 h 3437375"/>
              <a:gd name="connsiteX3" fmla="*/ 0 w 158886"/>
              <a:gd name="connsiteY3" fmla="*/ 3437375 h 3437375"/>
              <a:gd name="connsiteX4" fmla="*/ 0 w 158886"/>
              <a:gd name="connsiteY4" fmla="*/ 0 h 3437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886" h="3437375">
                <a:moveTo>
                  <a:pt x="0" y="0"/>
                </a:moveTo>
                <a:lnTo>
                  <a:pt x="158886" y="0"/>
                </a:lnTo>
                <a:lnTo>
                  <a:pt x="158886" y="3437375"/>
                </a:lnTo>
                <a:lnTo>
                  <a:pt x="0" y="3437375"/>
                </a:lnTo>
                <a:lnTo>
                  <a:pt x="0" y="0"/>
                </a:lnTo>
                <a:close/>
              </a:path>
            </a:pathLst>
          </a:custGeom>
        </p:spPr>
      </p:pic>
      <p:sp>
        <p:nvSpPr>
          <p:cNvPr id="25" name="Icon white background"/>
          <p:cNvSpPr/>
          <p:nvPr/>
        </p:nvSpPr>
        <p:spPr>
          <a:xfrm>
            <a:off x="5762524" y="25450"/>
            <a:ext cx="680877" cy="680877"/>
          </a:xfrm>
          <a:prstGeom prst="ellipse">
            <a:avLst/>
          </a:prstGeom>
          <a:solidFill>
            <a:schemeClr val="bg1"/>
          </a:solidFill>
          <a:ln>
            <a:noFill/>
          </a:ln>
          <a:effectLst>
            <a:glow rad="101600">
              <a:schemeClr val="accent6">
                <a:lumMod val="50000"/>
                <a:alpha val="60000"/>
              </a:schemeClr>
            </a:glow>
            <a:outerShdw blurRad="266700" dist="101600" dir="5400000" sx="85000" sy="85000" algn="ctr" rotWithShape="0">
              <a:srgbClr val="F9CB42">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04815"/>
            <a:endParaRPr lang="en-PH">
              <a:solidFill>
                <a:prstClr val="white"/>
              </a:solidFill>
              <a:latin typeface="Calibri" panose="020F0502020204030204"/>
            </a:endParaRPr>
          </a:p>
        </p:txBody>
      </p:sp>
      <p:pic>
        <p:nvPicPr>
          <p:cNvPr id="26" name="Magnifying glass icon"/>
          <p:cNvPicPr>
            <a:picLocks noChangeAspect="1"/>
          </p:cNvPicPr>
          <p:nvPr/>
        </p:nvPicPr>
        <p:blipFill>
          <a:blip r:embed="rId4" cstate="hqprint">
            <a:extLst>
              <a:ext uri="{28A0092B-C50C-407E-A947-70E740481C1C}">
                <a14:useLocalDpi xmlns:a14="http://schemas.microsoft.com/office/drawing/2010/main" val="0"/>
              </a:ext>
            </a:extLst>
          </a:blip>
          <a:srcRect/>
          <a:stretch>
            <a:fillRect/>
          </a:stretch>
        </p:blipFill>
        <p:spPr>
          <a:xfrm>
            <a:off x="5937040" y="163150"/>
            <a:ext cx="317921" cy="411296"/>
          </a:xfrm>
          <a:prstGeom prst="rect">
            <a:avLst/>
          </a:prstGeom>
        </p:spPr>
      </p:pic>
      <p:sp>
        <p:nvSpPr>
          <p:cNvPr id="47" name="Rectangle: Rounded Corners 151"/>
          <p:cNvSpPr/>
          <p:nvPr/>
        </p:nvSpPr>
        <p:spPr>
          <a:xfrm>
            <a:off x="2337824" y="2962826"/>
            <a:ext cx="43622" cy="41052"/>
          </a:xfrm>
          <a:prstGeom prst="roundRect">
            <a:avLst>
              <a:gd name="adj" fmla="val 43126"/>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06420"/>
            <a:endParaRPr lang="en-PH" sz="2720">
              <a:solidFill>
                <a:prstClr val="white"/>
              </a:solidFill>
              <a:latin typeface="Calibri" panose="020F0502020204030204"/>
            </a:endParaRPr>
          </a:p>
        </p:txBody>
      </p:sp>
      <p:grpSp>
        <p:nvGrpSpPr>
          <p:cNvPr id="55" name="Hand"/>
          <p:cNvGrpSpPr/>
          <p:nvPr/>
        </p:nvGrpSpPr>
        <p:grpSpPr>
          <a:xfrm>
            <a:off x="1" y="1709607"/>
            <a:ext cx="6540831" cy="1552575"/>
            <a:chOff x="-1558003" y="767887"/>
            <a:chExt cx="6540831" cy="1552575"/>
          </a:xfrm>
        </p:grpSpPr>
        <p:sp>
          <p:nvSpPr>
            <p:cNvPr id="56" name="Rectangle 24"/>
            <p:cNvSpPr/>
            <p:nvPr/>
          </p:nvSpPr>
          <p:spPr>
            <a:xfrm>
              <a:off x="-1558003" y="1078591"/>
              <a:ext cx="3601514" cy="1030394"/>
            </a:xfrm>
            <a:prstGeom prst="rect">
              <a:avLst/>
            </a:prstGeom>
            <a:solidFill>
              <a:srgbClr val="FFC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57" name="Rectangle 25"/>
            <p:cNvSpPr/>
            <p:nvPr/>
          </p:nvSpPr>
          <p:spPr>
            <a:xfrm>
              <a:off x="-1358776" y="1977864"/>
              <a:ext cx="3295983" cy="131121"/>
            </a:xfrm>
            <a:prstGeom prst="rect">
              <a:avLst/>
            </a:prstGeom>
            <a:solidFill>
              <a:srgbClr val="FFB0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pic>
          <p:nvPicPr>
            <p:cNvPr id="58" name="Graphic 50"/>
            <p:cNvPicPr>
              <a:picLocks noChangeAspect="1"/>
            </p:cNvPicPr>
            <p:nvPr/>
          </p:nvPicPr>
          <p:blipFill>
            <a:blip r:embed="rId5" cstate="hqprint">
              <a:extLst>
                <a:ext uri="{28A0092B-C50C-407E-A947-70E740481C1C}">
                  <a14:useLocalDpi xmlns:a14="http://schemas.microsoft.com/office/drawing/2010/main" val="0"/>
                </a:ext>
              </a:extLst>
            </a:blip>
            <a:srcRect/>
            <a:stretch>
              <a:fillRect/>
            </a:stretch>
          </p:blipFill>
          <p:spPr>
            <a:xfrm>
              <a:off x="1934828" y="767887"/>
              <a:ext cx="3048000" cy="1552575"/>
            </a:xfrm>
            <a:custGeom>
              <a:avLst/>
              <a:gdLst>
                <a:gd name="connsiteX0" fmla="*/ 0 w 3048000"/>
                <a:gd name="connsiteY0" fmla="*/ 0 h 1552575"/>
                <a:gd name="connsiteX1" fmla="*/ 1665050 w 3048000"/>
                <a:gd name="connsiteY1" fmla="*/ 0 h 1552575"/>
                <a:gd name="connsiteX2" fmla="*/ 1665050 w 3048000"/>
                <a:gd name="connsiteY2" fmla="*/ 309466 h 1552575"/>
                <a:gd name="connsiteX3" fmla="*/ 3048000 w 3048000"/>
                <a:gd name="connsiteY3" fmla="*/ 309466 h 1552575"/>
                <a:gd name="connsiteX4" fmla="*/ 3048000 w 3048000"/>
                <a:gd name="connsiteY4" fmla="*/ 1552575 h 1552575"/>
                <a:gd name="connsiteX5" fmla="*/ 0 w 3048000"/>
                <a:gd name="connsiteY5" fmla="*/ 1552575 h 1552575"/>
                <a:gd name="connsiteX6" fmla="*/ 0 w 3048000"/>
                <a:gd name="connsiteY6" fmla="*/ 0 h 15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48000" h="1552575">
                  <a:moveTo>
                    <a:pt x="0" y="0"/>
                  </a:moveTo>
                  <a:lnTo>
                    <a:pt x="1665050" y="0"/>
                  </a:lnTo>
                  <a:lnTo>
                    <a:pt x="1665050" y="309466"/>
                  </a:lnTo>
                  <a:lnTo>
                    <a:pt x="3048000" y="309466"/>
                  </a:lnTo>
                  <a:lnTo>
                    <a:pt x="3048000" y="1552575"/>
                  </a:lnTo>
                  <a:lnTo>
                    <a:pt x="0" y="1552575"/>
                  </a:lnTo>
                  <a:lnTo>
                    <a:pt x="0" y="0"/>
                  </a:lnTo>
                  <a:close/>
                </a:path>
              </a:pathLst>
            </a:custGeom>
          </p:spPr>
        </p:pic>
      </p:grpSp>
      <p:pic>
        <p:nvPicPr>
          <p:cNvPr id="73" name="Hình ảnh 72"/>
          <p:cNvPicPr>
            <a:picLocks noChangeAspect="1"/>
          </p:cNvPicPr>
          <p:nvPr/>
        </p:nvPicPr>
        <p:blipFill rotWithShape="1">
          <a:blip r:embed="rId6"/>
          <a:srcRect l="1" t="407" r="98272" b="11258"/>
          <a:stretch>
            <a:fillRect/>
          </a:stretch>
        </p:blipFill>
        <p:spPr>
          <a:xfrm>
            <a:off x="1" y="0"/>
            <a:ext cx="210540" cy="6479177"/>
          </a:xfrm>
          <a:prstGeom prst="rect">
            <a:avLst/>
          </a:prstGeom>
        </p:spPr>
      </p:pic>
      <p:grpSp>
        <p:nvGrpSpPr>
          <p:cNvPr id="19" name="Medal"/>
          <p:cNvGrpSpPr/>
          <p:nvPr/>
        </p:nvGrpSpPr>
        <p:grpSpPr>
          <a:xfrm>
            <a:off x="5095261" y="925858"/>
            <a:ext cx="2546923" cy="3276473"/>
            <a:chOff x="4959798" y="207638"/>
            <a:chExt cx="3714750" cy="4876800"/>
          </a:xfrm>
        </p:grpSpPr>
        <p:grpSp>
          <p:nvGrpSpPr>
            <p:cNvPr id="20" name="Graphic 20"/>
            <p:cNvGrpSpPr/>
            <p:nvPr/>
          </p:nvGrpSpPr>
          <p:grpSpPr>
            <a:xfrm>
              <a:off x="4959798" y="207638"/>
              <a:ext cx="3714750" cy="4876800"/>
              <a:chOff x="4959798" y="207638"/>
              <a:chExt cx="3714750" cy="4876800"/>
            </a:xfrm>
          </p:grpSpPr>
          <p:grpSp>
            <p:nvGrpSpPr>
              <p:cNvPr id="22" name="Graphic 20"/>
              <p:cNvGrpSpPr/>
              <p:nvPr/>
            </p:nvGrpSpPr>
            <p:grpSpPr>
              <a:xfrm>
                <a:off x="5431426" y="3361174"/>
                <a:ext cx="2771498" cy="1723264"/>
                <a:chOff x="5431426" y="3361174"/>
                <a:chExt cx="2771498" cy="1723264"/>
              </a:xfrm>
            </p:grpSpPr>
            <p:sp>
              <p:nvSpPr>
                <p:cNvPr id="32" name="Freeform: Shape 64"/>
                <p:cNvSpPr/>
                <p:nvPr/>
              </p:nvSpPr>
              <p:spPr>
                <a:xfrm>
                  <a:off x="6850217" y="3361174"/>
                  <a:ext cx="1352707" cy="1723264"/>
                </a:xfrm>
                <a:custGeom>
                  <a:avLst/>
                  <a:gdLst>
                    <a:gd name="connsiteX0" fmla="*/ 473838 w 1352707"/>
                    <a:gd name="connsiteY0" fmla="*/ 1723264 h 1723264"/>
                    <a:gd name="connsiteX1" fmla="*/ 455149 w 1352707"/>
                    <a:gd name="connsiteY1" fmla="*/ 1722045 h 1723264"/>
                    <a:gd name="connsiteX2" fmla="*/ 335792 w 1352707"/>
                    <a:gd name="connsiteY2" fmla="*/ 1617365 h 1723264"/>
                    <a:gd name="connsiteX3" fmla="*/ 4903 w 1352707"/>
                    <a:gd name="connsiteY3" fmla="*/ 382468 h 1723264"/>
                    <a:gd name="connsiteX4" fmla="*/ 104915 w 1352707"/>
                    <a:gd name="connsiteY4" fmla="*/ 207761 h 1723264"/>
                    <a:gd name="connsiteX5" fmla="*/ 839502 w 1352707"/>
                    <a:gd name="connsiteY5" fmla="*/ 5145 h 1723264"/>
                    <a:gd name="connsiteX6" fmla="*/ 948468 w 1352707"/>
                    <a:gd name="connsiteY6" fmla="*/ 18880 h 1723264"/>
                    <a:gd name="connsiteX7" fmla="*/ 1015496 w 1352707"/>
                    <a:gd name="connsiteY7" fmla="*/ 105900 h 1723264"/>
                    <a:gd name="connsiteX8" fmla="*/ 1347832 w 1352707"/>
                    <a:gd name="connsiteY8" fmla="*/ 1346189 h 1723264"/>
                    <a:gd name="connsiteX9" fmla="*/ 1296807 w 1352707"/>
                    <a:gd name="connsiteY9" fmla="*/ 1496522 h 1723264"/>
                    <a:gd name="connsiteX10" fmla="*/ 1138397 w 1352707"/>
                    <a:gd name="connsiteY10" fmla="*/ 1506904 h 1723264"/>
                    <a:gd name="connsiteX11" fmla="*/ 795497 w 1352707"/>
                    <a:gd name="connsiteY11" fmla="*/ 1308927 h 1723264"/>
                    <a:gd name="connsiteX12" fmla="*/ 597529 w 1352707"/>
                    <a:gd name="connsiteY12" fmla="*/ 1651827 h 1723264"/>
                    <a:gd name="connsiteX13" fmla="*/ 473838 w 1352707"/>
                    <a:gd name="connsiteY13" fmla="*/ 1723264 h 1723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707" h="1723264">
                      <a:moveTo>
                        <a:pt x="473838" y="1723264"/>
                      </a:moveTo>
                      <a:cubicBezTo>
                        <a:pt x="467646" y="1723274"/>
                        <a:pt x="461407" y="1722864"/>
                        <a:pt x="455149" y="1722045"/>
                      </a:cubicBezTo>
                      <a:cubicBezTo>
                        <a:pt x="397857" y="1714501"/>
                        <a:pt x="350755" y="1673182"/>
                        <a:pt x="335792" y="1617365"/>
                      </a:cubicBezTo>
                      <a:lnTo>
                        <a:pt x="4903" y="382468"/>
                      </a:lnTo>
                      <a:cubicBezTo>
                        <a:pt x="-15414" y="306649"/>
                        <a:pt x="29249" y="228640"/>
                        <a:pt x="104915" y="207761"/>
                      </a:cubicBezTo>
                      <a:lnTo>
                        <a:pt x="839502" y="5145"/>
                      </a:lnTo>
                      <a:cubicBezTo>
                        <a:pt x="876202" y="-4980"/>
                        <a:pt x="915426" y="-37"/>
                        <a:pt x="948468" y="18880"/>
                      </a:cubicBezTo>
                      <a:cubicBezTo>
                        <a:pt x="981511" y="37787"/>
                        <a:pt x="1005637" y="69115"/>
                        <a:pt x="1015496" y="105900"/>
                      </a:cubicBezTo>
                      <a:lnTo>
                        <a:pt x="1347832" y="1346189"/>
                      </a:lnTo>
                      <a:cubicBezTo>
                        <a:pt x="1362787" y="1402005"/>
                        <a:pt x="1342651" y="1461346"/>
                        <a:pt x="1296807" y="1496522"/>
                      </a:cubicBezTo>
                      <a:cubicBezTo>
                        <a:pt x="1250954" y="1531688"/>
                        <a:pt x="1188432" y="1535793"/>
                        <a:pt x="1138397" y="1506904"/>
                      </a:cubicBezTo>
                      <a:lnTo>
                        <a:pt x="795497" y="1308927"/>
                      </a:lnTo>
                      <a:lnTo>
                        <a:pt x="597529" y="1651827"/>
                      </a:lnTo>
                      <a:cubicBezTo>
                        <a:pt x="571793" y="1696413"/>
                        <a:pt x="524387" y="1723264"/>
                        <a:pt x="473838" y="1723264"/>
                      </a:cubicBezTo>
                      <a:close/>
                    </a:path>
                  </a:pathLst>
                </a:custGeom>
                <a:solidFill>
                  <a:schemeClr val="accent6">
                    <a:lumMod val="60000"/>
                    <a:lumOff val="40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33" name="Freeform: Shape 65"/>
                <p:cNvSpPr/>
                <p:nvPr/>
              </p:nvSpPr>
              <p:spPr>
                <a:xfrm>
                  <a:off x="5431426" y="3361189"/>
                  <a:ext cx="1352710" cy="1723249"/>
                </a:xfrm>
                <a:custGeom>
                  <a:avLst/>
                  <a:gdLst>
                    <a:gd name="connsiteX0" fmla="*/ 878864 w 1352710"/>
                    <a:gd name="connsiteY0" fmla="*/ 1723250 h 1723249"/>
                    <a:gd name="connsiteX1" fmla="*/ 755172 w 1352710"/>
                    <a:gd name="connsiteY1" fmla="*/ 1651812 h 1723249"/>
                    <a:gd name="connsiteX2" fmla="*/ 557205 w 1352710"/>
                    <a:gd name="connsiteY2" fmla="*/ 1308912 h 1723249"/>
                    <a:gd name="connsiteX3" fmla="*/ 214314 w 1352710"/>
                    <a:gd name="connsiteY3" fmla="*/ 1506889 h 1723249"/>
                    <a:gd name="connsiteX4" fmla="*/ 55904 w 1352710"/>
                    <a:gd name="connsiteY4" fmla="*/ 1496507 h 1723249"/>
                    <a:gd name="connsiteX5" fmla="*/ 4878 w 1352710"/>
                    <a:gd name="connsiteY5" fmla="*/ 1346183 h 1723249"/>
                    <a:gd name="connsiteX6" fmla="*/ 337206 w 1352710"/>
                    <a:gd name="connsiteY6" fmla="*/ 105905 h 1723249"/>
                    <a:gd name="connsiteX7" fmla="*/ 404224 w 1352710"/>
                    <a:gd name="connsiteY7" fmla="*/ 18884 h 1723249"/>
                    <a:gd name="connsiteX8" fmla="*/ 513190 w 1352710"/>
                    <a:gd name="connsiteY8" fmla="*/ 5149 h 1723249"/>
                    <a:gd name="connsiteX9" fmla="*/ 1247786 w 1352710"/>
                    <a:gd name="connsiteY9" fmla="*/ 207746 h 1723249"/>
                    <a:gd name="connsiteX10" fmla="*/ 1347808 w 1352710"/>
                    <a:gd name="connsiteY10" fmla="*/ 382453 h 1723249"/>
                    <a:gd name="connsiteX11" fmla="*/ 1016919 w 1352710"/>
                    <a:gd name="connsiteY11" fmla="*/ 1617350 h 1723249"/>
                    <a:gd name="connsiteX12" fmla="*/ 897561 w 1352710"/>
                    <a:gd name="connsiteY12" fmla="*/ 1722030 h 1723249"/>
                    <a:gd name="connsiteX13" fmla="*/ 878864 w 1352710"/>
                    <a:gd name="connsiteY13" fmla="*/ 1723250 h 172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2710" h="1723249">
                      <a:moveTo>
                        <a:pt x="878864" y="1723250"/>
                      </a:moveTo>
                      <a:cubicBezTo>
                        <a:pt x="828315" y="1723259"/>
                        <a:pt x="780909" y="1696399"/>
                        <a:pt x="755172" y="1651812"/>
                      </a:cubicBezTo>
                      <a:lnTo>
                        <a:pt x="557205" y="1308912"/>
                      </a:lnTo>
                      <a:lnTo>
                        <a:pt x="214314" y="1506889"/>
                      </a:lnTo>
                      <a:cubicBezTo>
                        <a:pt x="164270" y="1535788"/>
                        <a:pt x="101738" y="1531683"/>
                        <a:pt x="55904" y="1496507"/>
                      </a:cubicBezTo>
                      <a:cubicBezTo>
                        <a:pt x="10060" y="1461331"/>
                        <a:pt x="-10085" y="1401990"/>
                        <a:pt x="4878" y="1346183"/>
                      </a:cubicBezTo>
                      <a:lnTo>
                        <a:pt x="337206" y="105905"/>
                      </a:lnTo>
                      <a:cubicBezTo>
                        <a:pt x="347064" y="69128"/>
                        <a:pt x="371181" y="37810"/>
                        <a:pt x="404224" y="18884"/>
                      </a:cubicBezTo>
                      <a:cubicBezTo>
                        <a:pt x="437256" y="-33"/>
                        <a:pt x="476490" y="-4985"/>
                        <a:pt x="513190" y="5149"/>
                      </a:cubicBezTo>
                      <a:lnTo>
                        <a:pt x="1247786" y="207746"/>
                      </a:lnTo>
                      <a:cubicBezTo>
                        <a:pt x="1323462" y="228606"/>
                        <a:pt x="1368125" y="306634"/>
                        <a:pt x="1347808" y="382453"/>
                      </a:cubicBezTo>
                      <a:lnTo>
                        <a:pt x="1016919" y="1617350"/>
                      </a:lnTo>
                      <a:cubicBezTo>
                        <a:pt x="1001965" y="1673167"/>
                        <a:pt x="954854" y="1714486"/>
                        <a:pt x="897561" y="1722030"/>
                      </a:cubicBezTo>
                      <a:cubicBezTo>
                        <a:pt x="891294" y="1722850"/>
                        <a:pt x="885055" y="1723250"/>
                        <a:pt x="878864" y="1723250"/>
                      </a:cubicBezTo>
                      <a:close/>
                    </a:path>
                  </a:pathLst>
                </a:custGeom>
                <a:solidFill>
                  <a:schemeClr val="accent6">
                    <a:lumMod val="60000"/>
                    <a:lumOff val="40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grpSp>
          <p:sp>
            <p:nvSpPr>
              <p:cNvPr id="23" name="Freeform: Shape 57"/>
              <p:cNvSpPr/>
              <p:nvPr/>
            </p:nvSpPr>
            <p:spPr>
              <a:xfrm>
                <a:off x="4959798" y="207639"/>
                <a:ext cx="3714750" cy="3714749"/>
              </a:xfrm>
              <a:custGeom>
                <a:avLst/>
                <a:gdLst>
                  <a:gd name="connsiteX0" fmla="*/ 1857375 w 3714750"/>
                  <a:gd name="connsiteY0" fmla="*/ 3714750 h 3714749"/>
                  <a:gd name="connsiteX1" fmla="*/ 1540526 w 3714750"/>
                  <a:gd name="connsiteY1" fmla="*/ 3571923 h 3714749"/>
                  <a:gd name="connsiteX2" fmla="*/ 1418796 w 3714750"/>
                  <a:gd name="connsiteY2" fmla="*/ 3494132 h 3714749"/>
                  <a:gd name="connsiteX3" fmla="*/ 1266739 w 3714750"/>
                  <a:gd name="connsiteY3" fmla="*/ 3499990 h 3714749"/>
                  <a:gd name="connsiteX4" fmla="*/ 928354 w 3714750"/>
                  <a:gd name="connsiteY4" fmla="*/ 3466033 h 3714749"/>
                  <a:gd name="connsiteX5" fmla="*/ 728367 w 3714750"/>
                  <a:gd name="connsiteY5" fmla="*/ 3187237 h 3714749"/>
                  <a:gd name="connsiteX6" fmla="*/ 659444 w 3714750"/>
                  <a:gd name="connsiteY6" fmla="*/ 3055258 h 3714749"/>
                  <a:gd name="connsiteX7" fmla="*/ 527466 w 3714750"/>
                  <a:gd name="connsiteY7" fmla="*/ 2986335 h 3714749"/>
                  <a:gd name="connsiteX8" fmla="*/ 248688 w 3714750"/>
                  <a:gd name="connsiteY8" fmla="*/ 2786368 h 3714749"/>
                  <a:gd name="connsiteX9" fmla="*/ 214751 w 3714750"/>
                  <a:gd name="connsiteY9" fmla="*/ 2447982 h 3714749"/>
                  <a:gd name="connsiteX10" fmla="*/ 220618 w 3714750"/>
                  <a:gd name="connsiteY10" fmla="*/ 2295944 h 3714749"/>
                  <a:gd name="connsiteX11" fmla="*/ 142837 w 3714750"/>
                  <a:gd name="connsiteY11" fmla="*/ 2174224 h 3714749"/>
                  <a:gd name="connsiteX12" fmla="*/ 0 w 3714750"/>
                  <a:gd name="connsiteY12" fmla="*/ 1857375 h 3714749"/>
                  <a:gd name="connsiteX13" fmla="*/ 142827 w 3714750"/>
                  <a:gd name="connsiteY13" fmla="*/ 1540526 h 3714749"/>
                  <a:gd name="connsiteX14" fmla="*/ 220618 w 3714750"/>
                  <a:gd name="connsiteY14" fmla="*/ 1418796 h 3714749"/>
                  <a:gd name="connsiteX15" fmla="*/ 214760 w 3714750"/>
                  <a:gd name="connsiteY15" fmla="*/ 1266758 h 3714749"/>
                  <a:gd name="connsiteX16" fmla="*/ 248717 w 3714750"/>
                  <a:gd name="connsiteY16" fmla="*/ 928354 h 3714749"/>
                  <a:gd name="connsiteX17" fmla="*/ 527514 w 3714750"/>
                  <a:gd name="connsiteY17" fmla="*/ 728377 h 3714749"/>
                  <a:gd name="connsiteX18" fmla="*/ 659492 w 3714750"/>
                  <a:gd name="connsiteY18" fmla="*/ 659454 h 3714749"/>
                  <a:gd name="connsiteX19" fmla="*/ 728415 w 3714750"/>
                  <a:gd name="connsiteY19" fmla="*/ 527485 h 3714749"/>
                  <a:gd name="connsiteX20" fmla="*/ 928402 w 3714750"/>
                  <a:gd name="connsiteY20" fmla="*/ 248707 h 3714749"/>
                  <a:gd name="connsiteX21" fmla="*/ 1266787 w 3714750"/>
                  <a:gd name="connsiteY21" fmla="*/ 214770 h 3714749"/>
                  <a:gd name="connsiteX22" fmla="*/ 1418825 w 3714750"/>
                  <a:gd name="connsiteY22" fmla="*/ 220637 h 3714749"/>
                  <a:gd name="connsiteX23" fmla="*/ 1540535 w 3714750"/>
                  <a:gd name="connsiteY23" fmla="*/ 142846 h 3714749"/>
                  <a:gd name="connsiteX24" fmla="*/ 1857375 w 3714750"/>
                  <a:gd name="connsiteY24" fmla="*/ 0 h 3714749"/>
                  <a:gd name="connsiteX25" fmla="*/ 2174224 w 3714750"/>
                  <a:gd name="connsiteY25" fmla="*/ 142827 h 3714749"/>
                  <a:gd name="connsiteX26" fmla="*/ 2295954 w 3714750"/>
                  <a:gd name="connsiteY26" fmla="*/ 220618 h 3714749"/>
                  <a:gd name="connsiteX27" fmla="*/ 2448001 w 3714750"/>
                  <a:gd name="connsiteY27" fmla="*/ 214760 h 3714749"/>
                  <a:gd name="connsiteX28" fmla="*/ 2786396 w 3714750"/>
                  <a:gd name="connsiteY28" fmla="*/ 248717 h 3714749"/>
                  <a:gd name="connsiteX29" fmla="*/ 2986383 w 3714750"/>
                  <a:gd name="connsiteY29" fmla="*/ 527514 h 3714749"/>
                  <a:gd name="connsiteX30" fmla="*/ 3055306 w 3714750"/>
                  <a:gd name="connsiteY30" fmla="*/ 659492 h 3714749"/>
                  <a:gd name="connsiteX31" fmla="*/ 3187284 w 3714750"/>
                  <a:gd name="connsiteY31" fmla="*/ 728415 h 3714749"/>
                  <a:gd name="connsiteX32" fmla="*/ 3466062 w 3714750"/>
                  <a:gd name="connsiteY32" fmla="*/ 928383 h 3714749"/>
                  <a:gd name="connsiteX33" fmla="*/ 3500009 w 3714750"/>
                  <a:gd name="connsiteY33" fmla="*/ 1266768 h 3714749"/>
                  <a:gd name="connsiteX34" fmla="*/ 3494141 w 3714750"/>
                  <a:gd name="connsiteY34" fmla="*/ 1418806 h 3714749"/>
                  <a:gd name="connsiteX35" fmla="*/ 3571932 w 3714750"/>
                  <a:gd name="connsiteY35" fmla="*/ 1540526 h 3714749"/>
                  <a:gd name="connsiteX36" fmla="*/ 3714750 w 3714750"/>
                  <a:gd name="connsiteY36" fmla="*/ 1857375 h 3714749"/>
                  <a:gd name="connsiteX37" fmla="*/ 3571923 w 3714750"/>
                  <a:gd name="connsiteY37" fmla="*/ 2174224 h 3714749"/>
                  <a:gd name="connsiteX38" fmla="*/ 3494123 w 3714750"/>
                  <a:gd name="connsiteY38" fmla="*/ 2295954 h 3714749"/>
                  <a:gd name="connsiteX39" fmla="*/ 3499980 w 3714750"/>
                  <a:gd name="connsiteY39" fmla="*/ 2447992 h 3714749"/>
                  <a:gd name="connsiteX40" fmla="*/ 3466024 w 3714750"/>
                  <a:gd name="connsiteY40" fmla="*/ 2786396 h 3714749"/>
                  <a:gd name="connsiteX41" fmla="*/ 3187227 w 3714750"/>
                  <a:gd name="connsiteY41" fmla="*/ 2986373 h 3714749"/>
                  <a:gd name="connsiteX42" fmla="*/ 3055239 w 3714750"/>
                  <a:gd name="connsiteY42" fmla="*/ 3055296 h 3714749"/>
                  <a:gd name="connsiteX43" fmla="*/ 2986316 w 3714750"/>
                  <a:gd name="connsiteY43" fmla="*/ 3187265 h 3714749"/>
                  <a:gd name="connsiteX44" fmla="*/ 2786329 w 3714750"/>
                  <a:gd name="connsiteY44" fmla="*/ 3466043 h 3714749"/>
                  <a:gd name="connsiteX45" fmla="*/ 2447944 w 3714750"/>
                  <a:gd name="connsiteY45" fmla="*/ 3499990 h 3714749"/>
                  <a:gd name="connsiteX46" fmla="*/ 2295906 w 3714750"/>
                  <a:gd name="connsiteY46" fmla="*/ 3494123 h 3714749"/>
                  <a:gd name="connsiteX47" fmla="*/ 2174196 w 3714750"/>
                  <a:gd name="connsiteY47" fmla="*/ 3571913 h 3714749"/>
                  <a:gd name="connsiteX48" fmla="*/ 1857375 w 3714750"/>
                  <a:gd name="connsiteY48" fmla="*/ 3714750 h 371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14750" h="3714749">
                    <a:moveTo>
                      <a:pt x="1857375" y="3714750"/>
                    </a:moveTo>
                    <a:cubicBezTo>
                      <a:pt x="1726492" y="3714750"/>
                      <a:pt x="1623384" y="3635550"/>
                      <a:pt x="1540526" y="3571923"/>
                    </a:cubicBezTo>
                    <a:cubicBezTo>
                      <a:pt x="1496092" y="3537804"/>
                      <a:pt x="1450153" y="3502514"/>
                      <a:pt x="1418796" y="3494132"/>
                    </a:cubicBezTo>
                    <a:cubicBezTo>
                      <a:pt x="1384021" y="3484826"/>
                      <a:pt x="1324394" y="3492532"/>
                      <a:pt x="1266739" y="3499990"/>
                    </a:cubicBezTo>
                    <a:cubicBezTo>
                      <a:pt x="1159564" y="3513830"/>
                      <a:pt x="1038092" y="3529536"/>
                      <a:pt x="928354" y="3466033"/>
                    </a:cubicBezTo>
                    <a:cubicBezTo>
                      <a:pt x="817255" y="3401749"/>
                      <a:pt x="767972" y="3282811"/>
                      <a:pt x="728367" y="3187237"/>
                    </a:cubicBezTo>
                    <a:cubicBezTo>
                      <a:pt x="706431" y="3134297"/>
                      <a:pt x="683752" y="3079556"/>
                      <a:pt x="659444" y="3055258"/>
                    </a:cubicBezTo>
                    <a:cubicBezTo>
                      <a:pt x="635137" y="3030941"/>
                      <a:pt x="580396" y="3008262"/>
                      <a:pt x="527466" y="2986335"/>
                    </a:cubicBezTo>
                    <a:cubicBezTo>
                      <a:pt x="431902" y="2946740"/>
                      <a:pt x="312963" y="2897448"/>
                      <a:pt x="248688" y="2786368"/>
                    </a:cubicBezTo>
                    <a:cubicBezTo>
                      <a:pt x="185204" y="2676630"/>
                      <a:pt x="200892" y="2555158"/>
                      <a:pt x="214751" y="2447982"/>
                    </a:cubicBezTo>
                    <a:cubicBezTo>
                      <a:pt x="222199" y="2390318"/>
                      <a:pt x="229905" y="2330691"/>
                      <a:pt x="220618" y="2295944"/>
                    </a:cubicBezTo>
                    <a:cubicBezTo>
                      <a:pt x="212236" y="2264588"/>
                      <a:pt x="176955" y="2218649"/>
                      <a:pt x="142837" y="2174224"/>
                    </a:cubicBezTo>
                    <a:cubicBezTo>
                      <a:pt x="79200" y="2091357"/>
                      <a:pt x="0" y="1988258"/>
                      <a:pt x="0" y="1857375"/>
                    </a:cubicBezTo>
                    <a:cubicBezTo>
                      <a:pt x="0" y="1726492"/>
                      <a:pt x="79191" y="1623384"/>
                      <a:pt x="142827" y="1540526"/>
                    </a:cubicBezTo>
                    <a:cubicBezTo>
                      <a:pt x="176955" y="1496101"/>
                      <a:pt x="212236" y="1450153"/>
                      <a:pt x="220618" y="1418796"/>
                    </a:cubicBezTo>
                    <a:cubicBezTo>
                      <a:pt x="229914" y="1384040"/>
                      <a:pt x="222209" y="1324413"/>
                      <a:pt x="214760" y="1266758"/>
                    </a:cubicBezTo>
                    <a:cubicBezTo>
                      <a:pt x="200911" y="1159574"/>
                      <a:pt x="185214" y="1038101"/>
                      <a:pt x="248717" y="928354"/>
                    </a:cubicBezTo>
                    <a:cubicBezTo>
                      <a:pt x="312992" y="817264"/>
                      <a:pt x="431940" y="767972"/>
                      <a:pt x="527514" y="728377"/>
                    </a:cubicBezTo>
                    <a:cubicBezTo>
                      <a:pt x="580444" y="706441"/>
                      <a:pt x="635184" y="683752"/>
                      <a:pt x="659492" y="659454"/>
                    </a:cubicBezTo>
                    <a:cubicBezTo>
                      <a:pt x="683800" y="635146"/>
                      <a:pt x="706479" y="580406"/>
                      <a:pt x="728415" y="527485"/>
                    </a:cubicBezTo>
                    <a:cubicBezTo>
                      <a:pt x="768020" y="431921"/>
                      <a:pt x="817302" y="312972"/>
                      <a:pt x="928402" y="248707"/>
                    </a:cubicBezTo>
                    <a:cubicBezTo>
                      <a:pt x="1038149" y="185204"/>
                      <a:pt x="1159621" y="200901"/>
                      <a:pt x="1266787" y="214770"/>
                    </a:cubicBezTo>
                    <a:cubicBezTo>
                      <a:pt x="1324451" y="222209"/>
                      <a:pt x="1384068" y="229914"/>
                      <a:pt x="1418825" y="220637"/>
                    </a:cubicBezTo>
                    <a:cubicBezTo>
                      <a:pt x="1450172" y="212255"/>
                      <a:pt x="1496111" y="176975"/>
                      <a:pt x="1540535" y="142846"/>
                    </a:cubicBezTo>
                    <a:cubicBezTo>
                      <a:pt x="1623384" y="79191"/>
                      <a:pt x="1726492" y="0"/>
                      <a:pt x="1857375" y="0"/>
                    </a:cubicBezTo>
                    <a:cubicBezTo>
                      <a:pt x="1988258" y="0"/>
                      <a:pt x="2091366" y="79191"/>
                      <a:pt x="2174224" y="142827"/>
                    </a:cubicBezTo>
                    <a:cubicBezTo>
                      <a:pt x="2218658" y="176946"/>
                      <a:pt x="2264597" y="212236"/>
                      <a:pt x="2295954" y="220618"/>
                    </a:cubicBezTo>
                    <a:cubicBezTo>
                      <a:pt x="2330701" y="229924"/>
                      <a:pt x="2390327" y="222199"/>
                      <a:pt x="2448001" y="214760"/>
                    </a:cubicBezTo>
                    <a:cubicBezTo>
                      <a:pt x="2555177" y="200930"/>
                      <a:pt x="2676659" y="185223"/>
                      <a:pt x="2786396" y="248717"/>
                    </a:cubicBezTo>
                    <a:cubicBezTo>
                      <a:pt x="2897496" y="313001"/>
                      <a:pt x="2946778" y="431940"/>
                      <a:pt x="2986383" y="527514"/>
                    </a:cubicBezTo>
                    <a:cubicBezTo>
                      <a:pt x="3008319" y="580454"/>
                      <a:pt x="3030998" y="635194"/>
                      <a:pt x="3055306" y="659492"/>
                    </a:cubicBezTo>
                    <a:cubicBezTo>
                      <a:pt x="3079614" y="683809"/>
                      <a:pt x="3134354" y="706488"/>
                      <a:pt x="3187284" y="728415"/>
                    </a:cubicBezTo>
                    <a:cubicBezTo>
                      <a:pt x="3282849" y="768010"/>
                      <a:pt x="3401787" y="817302"/>
                      <a:pt x="3466062" y="928383"/>
                    </a:cubicBezTo>
                    <a:cubicBezTo>
                      <a:pt x="3529556" y="1038120"/>
                      <a:pt x="3513858" y="1159593"/>
                      <a:pt x="3500009" y="1266768"/>
                    </a:cubicBezTo>
                    <a:cubicBezTo>
                      <a:pt x="3492560" y="1324432"/>
                      <a:pt x="3484855" y="1384049"/>
                      <a:pt x="3494141" y="1418806"/>
                    </a:cubicBezTo>
                    <a:cubicBezTo>
                      <a:pt x="3502524" y="1450162"/>
                      <a:pt x="3537804" y="1496101"/>
                      <a:pt x="3571932" y="1540526"/>
                    </a:cubicBezTo>
                    <a:cubicBezTo>
                      <a:pt x="3635559" y="1623393"/>
                      <a:pt x="3714750" y="1726492"/>
                      <a:pt x="3714750" y="1857375"/>
                    </a:cubicBezTo>
                    <a:cubicBezTo>
                      <a:pt x="3714750" y="1988258"/>
                      <a:pt x="3635559" y="2091366"/>
                      <a:pt x="3571923" y="2174224"/>
                    </a:cubicBezTo>
                    <a:cubicBezTo>
                      <a:pt x="3537795" y="2218649"/>
                      <a:pt x="3502514" y="2264598"/>
                      <a:pt x="3494123" y="2295954"/>
                    </a:cubicBezTo>
                    <a:cubicBezTo>
                      <a:pt x="3484826" y="2330710"/>
                      <a:pt x="3492532" y="2390337"/>
                      <a:pt x="3499980" y="2447992"/>
                    </a:cubicBezTo>
                    <a:cubicBezTo>
                      <a:pt x="3513830" y="2555177"/>
                      <a:pt x="3529527" y="2676649"/>
                      <a:pt x="3466024" y="2786396"/>
                    </a:cubicBezTo>
                    <a:cubicBezTo>
                      <a:pt x="3401749" y="2897486"/>
                      <a:pt x="3282801" y="2946778"/>
                      <a:pt x="3187227" y="2986373"/>
                    </a:cubicBezTo>
                    <a:cubicBezTo>
                      <a:pt x="3134297" y="3008310"/>
                      <a:pt x="3079556" y="3030998"/>
                      <a:pt x="3055239" y="3055296"/>
                    </a:cubicBezTo>
                    <a:cubicBezTo>
                      <a:pt x="3030931" y="3079604"/>
                      <a:pt x="3008252" y="3134344"/>
                      <a:pt x="2986316" y="3187265"/>
                    </a:cubicBezTo>
                    <a:cubicBezTo>
                      <a:pt x="2946711" y="3282829"/>
                      <a:pt x="2897429" y="3401778"/>
                      <a:pt x="2786329" y="3466043"/>
                    </a:cubicBezTo>
                    <a:cubicBezTo>
                      <a:pt x="2676592" y="3529536"/>
                      <a:pt x="2555110" y="3513849"/>
                      <a:pt x="2447944" y="3499990"/>
                    </a:cubicBezTo>
                    <a:cubicBezTo>
                      <a:pt x="2390280" y="3492551"/>
                      <a:pt x="2330663" y="3484845"/>
                      <a:pt x="2295906" y="3494123"/>
                    </a:cubicBezTo>
                    <a:cubicBezTo>
                      <a:pt x="2264559" y="3502505"/>
                      <a:pt x="2218620" y="3537785"/>
                      <a:pt x="2174196" y="3571913"/>
                    </a:cubicBezTo>
                    <a:cubicBezTo>
                      <a:pt x="2091366" y="3635550"/>
                      <a:pt x="1988258" y="3714750"/>
                      <a:pt x="1857375" y="3714750"/>
                    </a:cubicBezTo>
                    <a:close/>
                  </a:path>
                </a:pathLst>
              </a:custGeom>
              <a:solidFill>
                <a:schemeClr val="accent6">
                  <a:lumMod val="50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24" name="Freeform: Shape 58"/>
              <p:cNvSpPr/>
              <p:nvPr/>
            </p:nvSpPr>
            <p:spPr>
              <a:xfrm>
                <a:off x="6817173" y="207638"/>
                <a:ext cx="1857375" cy="3714750"/>
              </a:xfrm>
              <a:custGeom>
                <a:avLst/>
                <a:gdLst>
                  <a:gd name="connsiteX0" fmla="*/ 316840 w 1857375"/>
                  <a:gd name="connsiteY0" fmla="*/ 3571923 h 3714750"/>
                  <a:gd name="connsiteX1" fmla="*/ 438550 w 1857375"/>
                  <a:gd name="connsiteY1" fmla="*/ 3494132 h 3714750"/>
                  <a:gd name="connsiteX2" fmla="*/ 590588 w 1857375"/>
                  <a:gd name="connsiteY2" fmla="*/ 3500000 h 3714750"/>
                  <a:gd name="connsiteX3" fmla="*/ 928973 w 1857375"/>
                  <a:gd name="connsiteY3" fmla="*/ 3466053 h 3714750"/>
                  <a:gd name="connsiteX4" fmla="*/ 1128960 w 1857375"/>
                  <a:gd name="connsiteY4" fmla="*/ 3187275 h 3714750"/>
                  <a:gd name="connsiteX5" fmla="*/ 1197883 w 1857375"/>
                  <a:gd name="connsiteY5" fmla="*/ 3055306 h 3714750"/>
                  <a:gd name="connsiteX6" fmla="*/ 1329871 w 1857375"/>
                  <a:gd name="connsiteY6" fmla="*/ 2986383 h 3714750"/>
                  <a:gd name="connsiteX7" fmla="*/ 1608668 w 1857375"/>
                  <a:gd name="connsiteY7" fmla="*/ 2786406 h 3714750"/>
                  <a:gd name="connsiteX8" fmla="*/ 1642625 w 1857375"/>
                  <a:gd name="connsiteY8" fmla="*/ 2448001 h 3714750"/>
                  <a:gd name="connsiteX9" fmla="*/ 1636766 w 1857375"/>
                  <a:gd name="connsiteY9" fmla="*/ 2295963 h 3714750"/>
                  <a:gd name="connsiteX10" fmla="*/ 1714567 w 1857375"/>
                  <a:gd name="connsiteY10" fmla="*/ 2174234 h 3714750"/>
                  <a:gd name="connsiteX11" fmla="*/ 1857375 w 1857375"/>
                  <a:gd name="connsiteY11" fmla="*/ 1857375 h 3714750"/>
                  <a:gd name="connsiteX12" fmla="*/ 1714548 w 1857375"/>
                  <a:gd name="connsiteY12" fmla="*/ 1540535 h 3714750"/>
                  <a:gd name="connsiteX13" fmla="*/ 1636757 w 1857375"/>
                  <a:gd name="connsiteY13" fmla="*/ 1418815 h 3714750"/>
                  <a:gd name="connsiteX14" fmla="*/ 1642625 w 1857375"/>
                  <a:gd name="connsiteY14" fmla="*/ 1266777 h 3714750"/>
                  <a:gd name="connsiteX15" fmla="*/ 1608677 w 1857375"/>
                  <a:gd name="connsiteY15" fmla="*/ 928392 h 3714750"/>
                  <a:gd name="connsiteX16" fmla="*/ 1329900 w 1857375"/>
                  <a:gd name="connsiteY16" fmla="*/ 728424 h 3714750"/>
                  <a:gd name="connsiteX17" fmla="*/ 1197921 w 1857375"/>
                  <a:gd name="connsiteY17" fmla="*/ 659501 h 3714750"/>
                  <a:gd name="connsiteX18" fmla="*/ 1128998 w 1857375"/>
                  <a:gd name="connsiteY18" fmla="*/ 527523 h 3714750"/>
                  <a:gd name="connsiteX19" fmla="*/ 929011 w 1857375"/>
                  <a:gd name="connsiteY19" fmla="*/ 248726 h 3714750"/>
                  <a:gd name="connsiteX20" fmla="*/ 590617 w 1857375"/>
                  <a:gd name="connsiteY20" fmla="*/ 214770 h 3714750"/>
                  <a:gd name="connsiteX21" fmla="*/ 438569 w 1857375"/>
                  <a:gd name="connsiteY21" fmla="*/ 220628 h 3714750"/>
                  <a:gd name="connsiteX22" fmla="*/ 316840 w 1857375"/>
                  <a:gd name="connsiteY22" fmla="*/ 142837 h 3714750"/>
                  <a:gd name="connsiteX23" fmla="*/ 0 w 1857375"/>
                  <a:gd name="connsiteY23" fmla="*/ 0 h 3714750"/>
                  <a:gd name="connsiteX24" fmla="*/ 0 w 1857375"/>
                  <a:gd name="connsiteY24" fmla="*/ 3714750 h 3714750"/>
                  <a:gd name="connsiteX25" fmla="*/ 316840 w 1857375"/>
                  <a:gd name="connsiteY25" fmla="*/ 3571923 h 371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7375" h="3714750">
                    <a:moveTo>
                      <a:pt x="316840" y="3571923"/>
                    </a:moveTo>
                    <a:cubicBezTo>
                      <a:pt x="361264" y="3537795"/>
                      <a:pt x="407203" y="3502514"/>
                      <a:pt x="438550" y="3494132"/>
                    </a:cubicBezTo>
                    <a:cubicBezTo>
                      <a:pt x="473307" y="3484855"/>
                      <a:pt x="532933" y="3492560"/>
                      <a:pt x="590588" y="3500000"/>
                    </a:cubicBezTo>
                    <a:cubicBezTo>
                      <a:pt x="697744" y="3513858"/>
                      <a:pt x="819226" y="3529556"/>
                      <a:pt x="928973" y="3466053"/>
                    </a:cubicBezTo>
                    <a:cubicBezTo>
                      <a:pt x="1040073" y="3401778"/>
                      <a:pt x="1089355" y="3282839"/>
                      <a:pt x="1128960" y="3187275"/>
                    </a:cubicBezTo>
                    <a:cubicBezTo>
                      <a:pt x="1150896" y="3134344"/>
                      <a:pt x="1173575" y="3079604"/>
                      <a:pt x="1197883" y="3055306"/>
                    </a:cubicBezTo>
                    <a:cubicBezTo>
                      <a:pt x="1222191" y="3030998"/>
                      <a:pt x="1276931" y="3008310"/>
                      <a:pt x="1329871" y="2986383"/>
                    </a:cubicBezTo>
                    <a:cubicBezTo>
                      <a:pt x="1425445" y="2946787"/>
                      <a:pt x="1544393" y="2897496"/>
                      <a:pt x="1608668" y="2786406"/>
                    </a:cubicBezTo>
                    <a:cubicBezTo>
                      <a:pt x="1672171" y="2676659"/>
                      <a:pt x="1656474" y="2555186"/>
                      <a:pt x="1642625" y="2448001"/>
                    </a:cubicBezTo>
                    <a:cubicBezTo>
                      <a:pt x="1635176" y="2390347"/>
                      <a:pt x="1627470" y="2330730"/>
                      <a:pt x="1636766" y="2295963"/>
                    </a:cubicBezTo>
                    <a:cubicBezTo>
                      <a:pt x="1645148" y="2264607"/>
                      <a:pt x="1680439" y="2218658"/>
                      <a:pt x="1714567" y="2174234"/>
                    </a:cubicBezTo>
                    <a:cubicBezTo>
                      <a:pt x="1778184" y="2091366"/>
                      <a:pt x="1857375" y="1988258"/>
                      <a:pt x="1857375" y="1857375"/>
                    </a:cubicBezTo>
                    <a:cubicBezTo>
                      <a:pt x="1857375" y="1726492"/>
                      <a:pt x="1778184" y="1623393"/>
                      <a:pt x="1714548" y="1540535"/>
                    </a:cubicBezTo>
                    <a:cubicBezTo>
                      <a:pt x="1680420" y="1496111"/>
                      <a:pt x="1645139" y="1450172"/>
                      <a:pt x="1636757" y="1418815"/>
                    </a:cubicBezTo>
                    <a:cubicBezTo>
                      <a:pt x="1627461" y="1384068"/>
                      <a:pt x="1635166" y="1324442"/>
                      <a:pt x="1642625" y="1266777"/>
                    </a:cubicBezTo>
                    <a:cubicBezTo>
                      <a:pt x="1656474" y="1159602"/>
                      <a:pt x="1672171" y="1038130"/>
                      <a:pt x="1608677" y="928392"/>
                    </a:cubicBezTo>
                    <a:cubicBezTo>
                      <a:pt x="1544403" y="817312"/>
                      <a:pt x="1425464" y="768020"/>
                      <a:pt x="1329900" y="728424"/>
                    </a:cubicBezTo>
                    <a:cubicBezTo>
                      <a:pt x="1276969" y="706488"/>
                      <a:pt x="1222229" y="683809"/>
                      <a:pt x="1197921" y="659501"/>
                    </a:cubicBezTo>
                    <a:cubicBezTo>
                      <a:pt x="1173613" y="635194"/>
                      <a:pt x="1150925" y="580454"/>
                      <a:pt x="1128998" y="527523"/>
                    </a:cubicBezTo>
                    <a:cubicBezTo>
                      <a:pt x="1089403" y="431959"/>
                      <a:pt x="1040111" y="313011"/>
                      <a:pt x="929011" y="248726"/>
                    </a:cubicBezTo>
                    <a:cubicBezTo>
                      <a:pt x="819274" y="185233"/>
                      <a:pt x="697802" y="200930"/>
                      <a:pt x="590617" y="214770"/>
                    </a:cubicBezTo>
                    <a:cubicBezTo>
                      <a:pt x="532943" y="222209"/>
                      <a:pt x="473316" y="229934"/>
                      <a:pt x="438569" y="220628"/>
                    </a:cubicBezTo>
                    <a:cubicBezTo>
                      <a:pt x="407203" y="212246"/>
                      <a:pt x="361264" y="176955"/>
                      <a:pt x="316840" y="142837"/>
                    </a:cubicBezTo>
                    <a:cubicBezTo>
                      <a:pt x="233991" y="79191"/>
                      <a:pt x="130883" y="0"/>
                      <a:pt x="0" y="0"/>
                    </a:cubicBezTo>
                    <a:lnTo>
                      <a:pt x="0" y="3714750"/>
                    </a:lnTo>
                    <a:cubicBezTo>
                      <a:pt x="130883" y="3714750"/>
                      <a:pt x="233991" y="3635550"/>
                      <a:pt x="316840" y="3571923"/>
                    </a:cubicBezTo>
                    <a:close/>
                  </a:path>
                </a:pathLst>
              </a:custGeom>
              <a:solidFill>
                <a:schemeClr val="accent6">
                  <a:lumMod val="50000"/>
                </a:schemeClr>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27" name="Freeform: Shape 59"/>
              <p:cNvSpPr/>
              <p:nvPr/>
            </p:nvSpPr>
            <p:spPr>
              <a:xfrm>
                <a:off x="5674173" y="922014"/>
                <a:ext cx="2286000" cy="2286000"/>
              </a:xfrm>
              <a:custGeom>
                <a:avLst/>
                <a:gdLst>
                  <a:gd name="connsiteX0" fmla="*/ 2286000 w 2286000"/>
                  <a:gd name="connsiteY0" fmla="*/ 1143000 h 2286000"/>
                  <a:gd name="connsiteX1" fmla="*/ 1143000 w 2286000"/>
                  <a:gd name="connsiteY1" fmla="*/ 2286000 h 2286000"/>
                  <a:gd name="connsiteX2" fmla="*/ 0 w 2286000"/>
                  <a:gd name="connsiteY2" fmla="*/ 1143000 h 2286000"/>
                  <a:gd name="connsiteX3" fmla="*/ 1143000 w 2286000"/>
                  <a:gd name="connsiteY3" fmla="*/ 0 h 2286000"/>
                  <a:gd name="connsiteX4" fmla="*/ 2286000 w 2286000"/>
                  <a:gd name="connsiteY4" fmla="*/ 1143000 h 228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00" h="2286000">
                    <a:moveTo>
                      <a:pt x="2286000" y="1143000"/>
                    </a:moveTo>
                    <a:cubicBezTo>
                      <a:pt x="2286000" y="1774262"/>
                      <a:pt x="1774262" y="2286000"/>
                      <a:pt x="1143000" y="2286000"/>
                    </a:cubicBezTo>
                    <a:cubicBezTo>
                      <a:pt x="511739" y="2286000"/>
                      <a:pt x="0" y="1774262"/>
                      <a:pt x="0" y="1143000"/>
                    </a:cubicBezTo>
                    <a:cubicBezTo>
                      <a:pt x="0" y="511739"/>
                      <a:pt x="511739" y="0"/>
                      <a:pt x="1143000" y="0"/>
                    </a:cubicBezTo>
                    <a:cubicBezTo>
                      <a:pt x="1774262" y="0"/>
                      <a:pt x="2286000" y="511739"/>
                      <a:pt x="2286000" y="1143000"/>
                    </a:cubicBezTo>
                    <a:close/>
                  </a:path>
                </a:pathLst>
              </a:custGeom>
              <a:solidFill>
                <a:srgbClr val="FFB454"/>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28" name="Freeform: Shape 60"/>
              <p:cNvSpPr/>
              <p:nvPr/>
            </p:nvSpPr>
            <p:spPr>
              <a:xfrm>
                <a:off x="6817173" y="922014"/>
                <a:ext cx="1143000" cy="2286000"/>
              </a:xfrm>
              <a:custGeom>
                <a:avLst/>
                <a:gdLst>
                  <a:gd name="connsiteX0" fmla="*/ 1143000 w 1143000"/>
                  <a:gd name="connsiteY0" fmla="*/ 1143000 h 2286000"/>
                  <a:gd name="connsiteX1" fmla="*/ 0 w 1143000"/>
                  <a:gd name="connsiteY1" fmla="*/ 0 h 2286000"/>
                  <a:gd name="connsiteX2" fmla="*/ 0 w 1143000"/>
                  <a:gd name="connsiteY2" fmla="*/ 2286000 h 2286000"/>
                  <a:gd name="connsiteX3" fmla="*/ 1143000 w 1143000"/>
                  <a:gd name="connsiteY3" fmla="*/ 1143000 h 2286000"/>
                </a:gdLst>
                <a:ahLst/>
                <a:cxnLst>
                  <a:cxn ang="0">
                    <a:pos x="connsiteX0" y="connsiteY0"/>
                  </a:cxn>
                  <a:cxn ang="0">
                    <a:pos x="connsiteX1" y="connsiteY1"/>
                  </a:cxn>
                  <a:cxn ang="0">
                    <a:pos x="connsiteX2" y="connsiteY2"/>
                  </a:cxn>
                  <a:cxn ang="0">
                    <a:pos x="connsiteX3" y="connsiteY3"/>
                  </a:cxn>
                </a:cxnLst>
                <a:rect l="l" t="t" r="r" b="b"/>
                <a:pathLst>
                  <a:path w="1143000" h="2286000">
                    <a:moveTo>
                      <a:pt x="1143000" y="1143000"/>
                    </a:moveTo>
                    <a:cubicBezTo>
                      <a:pt x="1143000" y="511740"/>
                      <a:pt x="631260" y="0"/>
                      <a:pt x="0" y="0"/>
                    </a:cubicBezTo>
                    <a:lnTo>
                      <a:pt x="0" y="2286000"/>
                    </a:lnTo>
                    <a:cubicBezTo>
                      <a:pt x="631260" y="2286000"/>
                      <a:pt x="1143000" y="1774260"/>
                      <a:pt x="1143000" y="1143000"/>
                    </a:cubicBezTo>
                    <a:close/>
                  </a:path>
                </a:pathLst>
              </a:custGeom>
              <a:solidFill>
                <a:srgbClr val="FFB454"/>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29" name="Freeform: Shape 61"/>
              <p:cNvSpPr/>
              <p:nvPr/>
            </p:nvSpPr>
            <p:spPr>
              <a:xfrm>
                <a:off x="5531298" y="779139"/>
                <a:ext cx="2571750" cy="2571750"/>
              </a:xfrm>
              <a:custGeom>
                <a:avLst/>
                <a:gdLst>
                  <a:gd name="connsiteX0" fmla="*/ 1285875 w 2571750"/>
                  <a:gd name="connsiteY0" fmla="*/ 2571750 h 2571750"/>
                  <a:gd name="connsiteX1" fmla="*/ 0 w 2571750"/>
                  <a:gd name="connsiteY1" fmla="*/ 1285875 h 2571750"/>
                  <a:gd name="connsiteX2" fmla="*/ 1285875 w 2571750"/>
                  <a:gd name="connsiteY2" fmla="*/ 0 h 2571750"/>
                  <a:gd name="connsiteX3" fmla="*/ 2571750 w 2571750"/>
                  <a:gd name="connsiteY3" fmla="*/ 1285875 h 2571750"/>
                  <a:gd name="connsiteX4" fmla="*/ 1285875 w 2571750"/>
                  <a:gd name="connsiteY4" fmla="*/ 2571750 h 2571750"/>
                  <a:gd name="connsiteX5" fmla="*/ 1285875 w 2571750"/>
                  <a:gd name="connsiteY5" fmla="*/ 285750 h 2571750"/>
                  <a:gd name="connsiteX6" fmla="*/ 285750 w 2571750"/>
                  <a:gd name="connsiteY6" fmla="*/ 1285875 h 2571750"/>
                  <a:gd name="connsiteX7" fmla="*/ 1285875 w 2571750"/>
                  <a:gd name="connsiteY7" fmla="*/ 2286000 h 2571750"/>
                  <a:gd name="connsiteX8" fmla="*/ 2286000 w 2571750"/>
                  <a:gd name="connsiteY8" fmla="*/ 1285875 h 2571750"/>
                  <a:gd name="connsiteX9" fmla="*/ 1285875 w 2571750"/>
                  <a:gd name="connsiteY9" fmla="*/ 285750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1750" h="2571750">
                    <a:moveTo>
                      <a:pt x="1285875" y="2571750"/>
                    </a:moveTo>
                    <a:cubicBezTo>
                      <a:pt x="576844" y="2571750"/>
                      <a:pt x="0" y="1994906"/>
                      <a:pt x="0" y="1285875"/>
                    </a:cubicBezTo>
                    <a:cubicBezTo>
                      <a:pt x="0" y="576844"/>
                      <a:pt x="576844" y="0"/>
                      <a:pt x="1285875" y="0"/>
                    </a:cubicBezTo>
                    <a:cubicBezTo>
                      <a:pt x="1994906" y="0"/>
                      <a:pt x="2571750" y="576844"/>
                      <a:pt x="2571750" y="1285875"/>
                    </a:cubicBezTo>
                    <a:cubicBezTo>
                      <a:pt x="2571750" y="1994906"/>
                      <a:pt x="1994906" y="2571750"/>
                      <a:pt x="1285875" y="2571750"/>
                    </a:cubicBezTo>
                    <a:close/>
                    <a:moveTo>
                      <a:pt x="1285875" y="285750"/>
                    </a:moveTo>
                    <a:cubicBezTo>
                      <a:pt x="734406" y="285750"/>
                      <a:pt x="285750" y="734397"/>
                      <a:pt x="285750" y="1285875"/>
                    </a:cubicBezTo>
                    <a:cubicBezTo>
                      <a:pt x="285750" y="1837353"/>
                      <a:pt x="734406" y="2286000"/>
                      <a:pt x="1285875" y="2286000"/>
                    </a:cubicBezTo>
                    <a:cubicBezTo>
                      <a:pt x="1837344" y="2286000"/>
                      <a:pt x="2286000" y="1837353"/>
                      <a:pt x="2286000" y="1285875"/>
                    </a:cubicBezTo>
                    <a:cubicBezTo>
                      <a:pt x="2286000" y="734397"/>
                      <a:pt x="1837344" y="285750"/>
                      <a:pt x="1285875" y="285750"/>
                    </a:cubicBez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30" name="Freeform: Shape 62"/>
              <p:cNvSpPr/>
              <p:nvPr/>
            </p:nvSpPr>
            <p:spPr>
              <a:xfrm>
                <a:off x="6817173" y="779139"/>
                <a:ext cx="1285875" cy="2571750"/>
              </a:xfrm>
              <a:custGeom>
                <a:avLst/>
                <a:gdLst>
                  <a:gd name="connsiteX0" fmla="*/ 1000125 w 1285875"/>
                  <a:gd name="connsiteY0" fmla="*/ 1285875 h 2571750"/>
                  <a:gd name="connsiteX1" fmla="*/ 0 w 1285875"/>
                  <a:gd name="connsiteY1" fmla="*/ 2286000 h 2571750"/>
                  <a:gd name="connsiteX2" fmla="*/ 0 w 1285875"/>
                  <a:gd name="connsiteY2" fmla="*/ 2571750 h 2571750"/>
                  <a:gd name="connsiteX3" fmla="*/ 1285875 w 1285875"/>
                  <a:gd name="connsiteY3" fmla="*/ 1285875 h 2571750"/>
                  <a:gd name="connsiteX4" fmla="*/ 0 w 1285875"/>
                  <a:gd name="connsiteY4" fmla="*/ 0 h 2571750"/>
                  <a:gd name="connsiteX5" fmla="*/ 0 w 1285875"/>
                  <a:gd name="connsiteY5" fmla="*/ 285750 h 2571750"/>
                  <a:gd name="connsiteX6" fmla="*/ 1000125 w 1285875"/>
                  <a:gd name="connsiteY6" fmla="*/ 1285875 h 25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2571750">
                    <a:moveTo>
                      <a:pt x="1000125" y="1285875"/>
                    </a:moveTo>
                    <a:cubicBezTo>
                      <a:pt x="1000125" y="1837353"/>
                      <a:pt x="551469" y="2286000"/>
                      <a:pt x="0" y="2286000"/>
                    </a:cubicBezTo>
                    <a:lnTo>
                      <a:pt x="0" y="2571750"/>
                    </a:lnTo>
                    <a:cubicBezTo>
                      <a:pt x="709031" y="2571750"/>
                      <a:pt x="1285875" y="1994906"/>
                      <a:pt x="1285875" y="1285875"/>
                    </a:cubicBezTo>
                    <a:cubicBezTo>
                      <a:pt x="1285875" y="576844"/>
                      <a:pt x="709031" y="0"/>
                      <a:pt x="0" y="0"/>
                    </a:cubicBezTo>
                    <a:lnTo>
                      <a:pt x="0" y="285750"/>
                    </a:lnTo>
                    <a:cubicBezTo>
                      <a:pt x="551469" y="285750"/>
                      <a:pt x="1000125" y="734397"/>
                      <a:pt x="1000125" y="1285875"/>
                    </a:cubicBez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sp>
            <p:nvSpPr>
              <p:cNvPr id="31" name="Freeform: Shape 63"/>
              <p:cNvSpPr/>
              <p:nvPr/>
            </p:nvSpPr>
            <p:spPr>
              <a:xfrm>
                <a:off x="6073385" y="1255379"/>
                <a:ext cx="1487574" cy="1428759"/>
              </a:xfrm>
              <a:custGeom>
                <a:avLst/>
                <a:gdLst>
                  <a:gd name="connsiteX0" fmla="*/ 1115158 w 1487574"/>
                  <a:gd name="connsiteY0" fmla="*/ 1428760 h 1428759"/>
                  <a:gd name="connsiteX1" fmla="*/ 1048692 w 1487574"/>
                  <a:gd name="connsiteY1" fmla="*/ 1412348 h 1428759"/>
                  <a:gd name="connsiteX2" fmla="*/ 743787 w 1487574"/>
                  <a:gd name="connsiteY2" fmla="*/ 1252052 h 1428759"/>
                  <a:gd name="connsiteX3" fmla="*/ 438892 w 1487574"/>
                  <a:gd name="connsiteY3" fmla="*/ 1412348 h 1428759"/>
                  <a:gd name="connsiteX4" fmla="*/ 288425 w 1487574"/>
                  <a:gd name="connsiteY4" fmla="*/ 1401471 h 1428759"/>
                  <a:gd name="connsiteX5" fmla="*/ 231590 w 1487574"/>
                  <a:gd name="connsiteY5" fmla="*/ 1261729 h 1428759"/>
                  <a:gd name="connsiteX6" fmla="*/ 289816 w 1487574"/>
                  <a:gd name="connsiteY6" fmla="*/ 922211 h 1428759"/>
                  <a:gd name="connsiteX7" fmla="*/ 43147 w 1487574"/>
                  <a:gd name="connsiteY7" fmla="*/ 681771 h 1428759"/>
                  <a:gd name="connsiteX8" fmla="*/ 7000 w 1487574"/>
                  <a:gd name="connsiteY8" fmla="*/ 535305 h 1428759"/>
                  <a:gd name="connsiteX9" fmla="*/ 122338 w 1487574"/>
                  <a:gd name="connsiteY9" fmla="*/ 438074 h 1428759"/>
                  <a:gd name="connsiteX10" fmla="*/ 463219 w 1487574"/>
                  <a:gd name="connsiteY10" fmla="*/ 388544 h 1428759"/>
                  <a:gd name="connsiteX11" fmla="*/ 615666 w 1487574"/>
                  <a:gd name="connsiteY11" fmla="*/ 79639 h 1428759"/>
                  <a:gd name="connsiteX12" fmla="*/ 743787 w 1487574"/>
                  <a:gd name="connsiteY12" fmla="*/ 0 h 1428759"/>
                  <a:gd name="connsiteX13" fmla="*/ 871908 w 1487574"/>
                  <a:gd name="connsiteY13" fmla="*/ 79639 h 1428759"/>
                  <a:gd name="connsiteX14" fmla="*/ 1024355 w 1487574"/>
                  <a:gd name="connsiteY14" fmla="*/ 388544 h 1428759"/>
                  <a:gd name="connsiteX15" fmla="*/ 1365236 w 1487574"/>
                  <a:gd name="connsiteY15" fmla="*/ 438074 h 1428759"/>
                  <a:gd name="connsiteX16" fmla="*/ 1480574 w 1487574"/>
                  <a:gd name="connsiteY16" fmla="*/ 535305 h 1428759"/>
                  <a:gd name="connsiteX17" fmla="*/ 1444427 w 1487574"/>
                  <a:gd name="connsiteY17" fmla="*/ 681771 h 1428759"/>
                  <a:gd name="connsiteX18" fmla="*/ 1197758 w 1487574"/>
                  <a:gd name="connsiteY18" fmla="*/ 922211 h 1428759"/>
                  <a:gd name="connsiteX19" fmla="*/ 1255984 w 1487574"/>
                  <a:gd name="connsiteY19" fmla="*/ 1261729 h 1428759"/>
                  <a:gd name="connsiteX20" fmla="*/ 1199149 w 1487574"/>
                  <a:gd name="connsiteY20" fmla="*/ 1401471 h 1428759"/>
                  <a:gd name="connsiteX21" fmla="*/ 1115158 w 1487574"/>
                  <a:gd name="connsiteY21" fmla="*/ 1428760 h 1428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7574" h="1428759">
                    <a:moveTo>
                      <a:pt x="1115158" y="1428760"/>
                    </a:moveTo>
                    <a:cubicBezTo>
                      <a:pt x="1092412" y="1428760"/>
                      <a:pt x="1069590" y="1423340"/>
                      <a:pt x="1048692" y="1412348"/>
                    </a:cubicBezTo>
                    <a:lnTo>
                      <a:pt x="743787" y="1252052"/>
                    </a:lnTo>
                    <a:lnTo>
                      <a:pt x="438892" y="1412348"/>
                    </a:lnTo>
                    <a:cubicBezTo>
                      <a:pt x="390753" y="1437637"/>
                      <a:pt x="332431" y="1433436"/>
                      <a:pt x="288425" y="1401471"/>
                    </a:cubicBezTo>
                    <a:cubicBezTo>
                      <a:pt x="244430" y="1369505"/>
                      <a:pt x="222389" y="1315326"/>
                      <a:pt x="231590" y="1261729"/>
                    </a:cubicBezTo>
                    <a:lnTo>
                      <a:pt x="289816" y="922211"/>
                    </a:lnTo>
                    <a:lnTo>
                      <a:pt x="43147" y="681771"/>
                    </a:lnTo>
                    <a:cubicBezTo>
                      <a:pt x="4209" y="643814"/>
                      <a:pt x="-9812" y="587035"/>
                      <a:pt x="7000" y="535305"/>
                    </a:cubicBezTo>
                    <a:cubicBezTo>
                      <a:pt x="23802" y="483584"/>
                      <a:pt x="68522" y="445884"/>
                      <a:pt x="122338" y="438074"/>
                    </a:cubicBezTo>
                    <a:lnTo>
                      <a:pt x="463219" y="388544"/>
                    </a:lnTo>
                    <a:lnTo>
                      <a:pt x="615666" y="79639"/>
                    </a:lnTo>
                    <a:cubicBezTo>
                      <a:pt x="639736" y="30871"/>
                      <a:pt x="689409" y="0"/>
                      <a:pt x="743787" y="0"/>
                    </a:cubicBezTo>
                    <a:cubicBezTo>
                      <a:pt x="798175" y="0"/>
                      <a:pt x="847838" y="30871"/>
                      <a:pt x="871908" y="79639"/>
                    </a:cubicBezTo>
                    <a:lnTo>
                      <a:pt x="1024355" y="388544"/>
                    </a:lnTo>
                    <a:lnTo>
                      <a:pt x="1365236" y="438074"/>
                    </a:lnTo>
                    <a:cubicBezTo>
                      <a:pt x="1419053" y="445884"/>
                      <a:pt x="1463772" y="483584"/>
                      <a:pt x="1480574" y="535305"/>
                    </a:cubicBezTo>
                    <a:cubicBezTo>
                      <a:pt x="1497386" y="587035"/>
                      <a:pt x="1483365" y="643814"/>
                      <a:pt x="1444427" y="681771"/>
                    </a:cubicBezTo>
                    <a:lnTo>
                      <a:pt x="1197758" y="922211"/>
                    </a:lnTo>
                    <a:lnTo>
                      <a:pt x="1255984" y="1261729"/>
                    </a:lnTo>
                    <a:cubicBezTo>
                      <a:pt x="1265176" y="1315326"/>
                      <a:pt x="1243145" y="1369495"/>
                      <a:pt x="1199149" y="1401471"/>
                    </a:cubicBezTo>
                    <a:cubicBezTo>
                      <a:pt x="1174260" y="1419558"/>
                      <a:pt x="1144780" y="1428760"/>
                      <a:pt x="1115158" y="1428760"/>
                    </a:cubicBez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grpSp>
        <p:sp>
          <p:nvSpPr>
            <p:cNvPr id="21" name="Freeform: Shape 55"/>
            <p:cNvSpPr/>
            <p:nvPr/>
          </p:nvSpPr>
          <p:spPr>
            <a:xfrm>
              <a:off x="6817173" y="1255389"/>
              <a:ext cx="743777" cy="1428750"/>
            </a:xfrm>
            <a:custGeom>
              <a:avLst/>
              <a:gdLst>
                <a:gd name="connsiteX0" fmla="*/ 304895 w 743777"/>
                <a:gd name="connsiteY0" fmla="*/ 1412339 h 1428750"/>
                <a:gd name="connsiteX1" fmla="*/ 371361 w 743777"/>
                <a:gd name="connsiteY1" fmla="*/ 1428750 h 1428750"/>
                <a:gd name="connsiteX2" fmla="*/ 455352 w 743777"/>
                <a:gd name="connsiteY2" fmla="*/ 1401470 h 1428750"/>
                <a:gd name="connsiteX3" fmla="*/ 512188 w 743777"/>
                <a:gd name="connsiteY3" fmla="*/ 1261729 h 1428750"/>
                <a:gd name="connsiteX4" fmla="*/ 453962 w 743777"/>
                <a:gd name="connsiteY4" fmla="*/ 922211 h 1428750"/>
                <a:gd name="connsiteX5" fmla="*/ 700631 w 743777"/>
                <a:gd name="connsiteY5" fmla="*/ 681771 h 1428750"/>
                <a:gd name="connsiteX6" fmla="*/ 736778 w 743777"/>
                <a:gd name="connsiteY6" fmla="*/ 535305 h 1428750"/>
                <a:gd name="connsiteX7" fmla="*/ 621440 w 743777"/>
                <a:gd name="connsiteY7" fmla="*/ 438074 h 1428750"/>
                <a:gd name="connsiteX8" fmla="*/ 280559 w 743777"/>
                <a:gd name="connsiteY8" fmla="*/ 388544 h 1428750"/>
                <a:gd name="connsiteX9" fmla="*/ 128111 w 743777"/>
                <a:gd name="connsiteY9" fmla="*/ 79639 h 1428750"/>
                <a:gd name="connsiteX10" fmla="*/ 0 w 743777"/>
                <a:gd name="connsiteY10" fmla="*/ 0 h 1428750"/>
                <a:gd name="connsiteX11" fmla="*/ 0 w 743777"/>
                <a:gd name="connsiteY11" fmla="*/ 1252042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3777" h="1428750">
                  <a:moveTo>
                    <a:pt x="304895" y="1412339"/>
                  </a:moveTo>
                  <a:cubicBezTo>
                    <a:pt x="325803" y="1423321"/>
                    <a:pt x="348625" y="1428750"/>
                    <a:pt x="371361" y="1428750"/>
                  </a:cubicBezTo>
                  <a:cubicBezTo>
                    <a:pt x="400983" y="1428750"/>
                    <a:pt x="430463" y="1419549"/>
                    <a:pt x="455352" y="1401470"/>
                  </a:cubicBezTo>
                  <a:cubicBezTo>
                    <a:pt x="499348" y="1369505"/>
                    <a:pt x="521389" y="1315326"/>
                    <a:pt x="512188" y="1261729"/>
                  </a:cubicBezTo>
                  <a:lnTo>
                    <a:pt x="453962" y="922211"/>
                  </a:lnTo>
                  <a:lnTo>
                    <a:pt x="700631" y="681771"/>
                  </a:lnTo>
                  <a:cubicBezTo>
                    <a:pt x="739569" y="643814"/>
                    <a:pt x="753589" y="587035"/>
                    <a:pt x="736778" y="535305"/>
                  </a:cubicBezTo>
                  <a:cubicBezTo>
                    <a:pt x="719976" y="483584"/>
                    <a:pt x="675265" y="445884"/>
                    <a:pt x="621440" y="438074"/>
                  </a:cubicBezTo>
                  <a:lnTo>
                    <a:pt x="280559" y="388544"/>
                  </a:lnTo>
                  <a:lnTo>
                    <a:pt x="128111" y="79639"/>
                  </a:lnTo>
                  <a:cubicBezTo>
                    <a:pt x="104051" y="30871"/>
                    <a:pt x="54388" y="0"/>
                    <a:pt x="0" y="0"/>
                  </a:cubicBezTo>
                  <a:lnTo>
                    <a:pt x="0" y="1252042"/>
                  </a:lnTo>
                  <a:close/>
                </a:path>
              </a:pathLst>
            </a:custGeom>
            <a:solidFill>
              <a:srgbClr val="FFE196"/>
            </a:solidFill>
            <a:ln w="9525" cap="flat">
              <a:noFill/>
              <a:prstDash val="solid"/>
              <a:miter/>
            </a:ln>
          </p:spPr>
          <p:txBody>
            <a:bodyPr rtlCol="0" anchor="ctr"/>
            <a:lstStyle/>
            <a:p>
              <a:pPr defTabSz="304815"/>
              <a:endParaRPr lang="en-PH">
                <a:solidFill>
                  <a:prstClr val="black"/>
                </a:solidFill>
                <a:latin typeface="Calibri" panose="020F0502020204030204"/>
              </a:endParaRPr>
            </a:p>
          </p:txBody>
        </p:sp>
      </p:grpSp>
      <p:pic>
        <p:nvPicPr>
          <p:cNvPr id="72" name="Thumb"/>
          <p:cNvPicPr>
            <a:picLocks noChangeAspect="1"/>
          </p:cNvPicPr>
          <p:nvPr/>
        </p:nvPicPr>
        <p:blipFill>
          <a:blip r:embed="rId5" cstate="hqprint">
            <a:extLst>
              <a:ext uri="{28A0092B-C50C-407E-A947-70E740481C1C}">
                <a14:useLocalDpi xmlns:a14="http://schemas.microsoft.com/office/drawing/2010/main" val="0"/>
              </a:ext>
            </a:extLst>
          </a:blip>
          <a:srcRect l="54628" b="80068"/>
          <a:stretch>
            <a:fillRect/>
          </a:stretch>
        </p:blipFill>
        <p:spPr>
          <a:xfrm>
            <a:off x="5038136" y="1708388"/>
            <a:ext cx="1382950" cy="309466"/>
          </a:xfrm>
          <a:custGeom>
            <a:avLst/>
            <a:gdLst>
              <a:gd name="connsiteX0" fmla="*/ 0 w 1382950"/>
              <a:gd name="connsiteY0" fmla="*/ 0 h 309466"/>
              <a:gd name="connsiteX1" fmla="*/ 1382950 w 1382950"/>
              <a:gd name="connsiteY1" fmla="*/ 0 h 309466"/>
              <a:gd name="connsiteX2" fmla="*/ 1382950 w 1382950"/>
              <a:gd name="connsiteY2" fmla="*/ 309466 h 309466"/>
              <a:gd name="connsiteX3" fmla="*/ 0 w 1382950"/>
              <a:gd name="connsiteY3" fmla="*/ 309466 h 309466"/>
              <a:gd name="connsiteX4" fmla="*/ 0 w 1382950"/>
              <a:gd name="connsiteY4" fmla="*/ 0 h 309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2950" h="309466">
                <a:moveTo>
                  <a:pt x="0" y="0"/>
                </a:moveTo>
                <a:lnTo>
                  <a:pt x="1382950" y="0"/>
                </a:lnTo>
                <a:lnTo>
                  <a:pt x="1382950" y="309466"/>
                </a:lnTo>
                <a:lnTo>
                  <a:pt x="0" y="309466"/>
                </a:lnTo>
                <a:lnTo>
                  <a:pt x="0" y="0"/>
                </a:lnTo>
                <a:close/>
              </a:path>
            </a:pathLst>
          </a:custGeom>
        </p:spPr>
      </p:pic>
      <p:sp>
        <p:nvSpPr>
          <p:cNvPr id="2" name="Text Box 1"/>
          <p:cNvSpPr txBox="1"/>
          <p:nvPr/>
        </p:nvSpPr>
        <p:spPr>
          <a:xfrm>
            <a:off x="3302000" y="4268047"/>
            <a:ext cx="6096000" cy="1446358"/>
          </a:xfrm>
          <a:prstGeom prst="rect">
            <a:avLst/>
          </a:prstGeom>
          <a:noFill/>
        </p:spPr>
        <p:txBody>
          <a:bodyPr wrap="square" rtlCol="0" anchor="t">
            <a:spAutoFit/>
          </a:bodyPr>
          <a:lstStyle/>
          <a:p>
            <a:pPr algn="ctr" defTabSz="304815"/>
            <a:r>
              <a:rPr lang="en-PH" sz="2933">
                <a:solidFill>
                  <a:schemeClr val="accent2">
                    <a:lumMod val="50000"/>
                  </a:schemeClr>
                </a:solidFill>
                <a:latin typeface="Times New Roman" panose="02020603050405020304" charset="0"/>
                <a:cs typeface="Times New Roman" panose="02020603050405020304" charset="0"/>
                <a:sym typeface="+mn-ea"/>
              </a:rPr>
              <a:t>Bạn là nhất bạn là số một</a:t>
            </a:r>
            <a:endParaRPr lang="en-PH" sz="2933" dirty="0">
              <a:solidFill>
                <a:schemeClr val="accent2">
                  <a:lumMod val="50000"/>
                </a:schemeClr>
              </a:solidFill>
              <a:latin typeface="Times New Roman" panose="02020603050405020304" charset="0"/>
              <a:cs typeface="Times New Roman" panose="02020603050405020304" charset="0"/>
            </a:endParaRPr>
          </a:p>
          <a:p>
            <a:pPr algn="ctr" defTabSz="304815"/>
            <a:r>
              <a:rPr lang="en-PH" sz="2933">
                <a:solidFill>
                  <a:prstClr val="black">
                    <a:lumMod val="65000"/>
                    <a:lumOff val="35000"/>
                  </a:prstClr>
                </a:solidFill>
                <a:latin typeface="Times New Roman" panose="02020603050405020304" charset="0"/>
                <a:cs typeface="Times New Roman" panose="02020603050405020304" charset="0"/>
                <a:sym typeface="+mn-ea"/>
              </a:rPr>
              <a:t>Bạn đã hoàn thành tốt câu hỏi của m</a:t>
            </a:r>
            <a:r>
              <a:rPr lang="en-US" altLang="en-PH" sz="2933">
                <a:solidFill>
                  <a:prstClr val="black">
                    <a:lumMod val="65000"/>
                    <a:lumOff val="35000"/>
                  </a:prstClr>
                </a:solidFill>
                <a:latin typeface="Times New Roman" panose="02020603050405020304" charset="0"/>
                <a:cs typeface="Times New Roman" panose="02020603050405020304" charset="0"/>
                <a:sym typeface="+mn-ea"/>
              </a:rPr>
              <a:t>ình và được cộng 1 điểm</a:t>
            </a:r>
          </a:p>
        </p:txBody>
      </p:sp>
      <p:sp>
        <p:nvSpPr>
          <p:cNvPr id="10" name="Rectangle: Rounded Corners 9">
            <a:hlinkClick r:id="rId7" action="ppaction://hlinksldjump"/>
          </p:cNvPr>
          <p:cNvSpPr/>
          <p:nvPr/>
        </p:nvSpPr>
        <p:spPr>
          <a:xfrm>
            <a:off x="9296485" y="5562636"/>
            <a:ext cx="1838227" cy="622169"/>
          </a:xfrm>
          <a:prstGeom prst="round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bg1"/>
                </a:solidFill>
                <a:latin typeface="Arial" panose="020B0604020202020204" pitchFamily="34" charset="0"/>
                <a:cs typeface="Arial" panose="020B0604020202020204" pitchFamily="34" charset="0"/>
              </a:rPr>
              <a:t>Tiếp theo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1000" fill="hold"/>
                                        <p:tgtEl>
                                          <p:spTgt spid="19"/>
                                        </p:tgtEl>
                                        <p:attrNameLst>
                                          <p:attrName>ppt_x</p:attrName>
                                        </p:attrNameLst>
                                      </p:cBhvr>
                                      <p:tavLst>
                                        <p:tav tm="0">
                                          <p:val>
                                            <p:strVal val="0-#ppt_w/2"/>
                                          </p:val>
                                        </p:tav>
                                        <p:tav tm="100000">
                                          <p:val>
                                            <p:strVal val="#ppt_x"/>
                                          </p:val>
                                        </p:tav>
                                      </p:tavLst>
                                    </p:anim>
                                    <p:anim calcmode="lin" valueType="num">
                                      <p:cBhvr additive="base">
                                        <p:cTn id="8" dur="10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55"/>
                                        </p:tgtEl>
                                        <p:attrNameLst>
                                          <p:attrName>style.visibility</p:attrName>
                                        </p:attrNameLst>
                                      </p:cBhvr>
                                      <p:to>
                                        <p:strVal val="visible"/>
                                      </p:to>
                                    </p:set>
                                    <p:anim calcmode="lin" valueType="num">
                                      <p:cBhvr additive="base">
                                        <p:cTn id="11" dur="1000" fill="hold"/>
                                        <p:tgtEl>
                                          <p:spTgt spid="55"/>
                                        </p:tgtEl>
                                        <p:attrNameLst>
                                          <p:attrName>ppt_x</p:attrName>
                                        </p:attrNameLst>
                                      </p:cBhvr>
                                      <p:tavLst>
                                        <p:tav tm="0">
                                          <p:val>
                                            <p:strVal val="0-#ppt_w/2"/>
                                          </p:val>
                                        </p:tav>
                                        <p:tav tm="100000">
                                          <p:val>
                                            <p:strVal val="#ppt_x"/>
                                          </p:val>
                                        </p:tav>
                                      </p:tavLst>
                                    </p:anim>
                                    <p:anim calcmode="lin" valueType="num">
                                      <p:cBhvr additive="base">
                                        <p:cTn id="12" dur="1000" fill="hold"/>
                                        <p:tgtEl>
                                          <p:spTgt spid="55"/>
                                        </p:tgtEl>
                                        <p:attrNameLst>
                                          <p:attrName>ppt_y</p:attrName>
                                        </p:attrNameLst>
                                      </p:cBhvr>
                                      <p:tavLst>
                                        <p:tav tm="0">
                                          <p:val>
                                            <p:strVal val="#ppt_y"/>
                                          </p:val>
                                        </p:tav>
                                        <p:tav tm="100000">
                                          <p:val>
                                            <p:strVal val="#ppt_y"/>
                                          </p:val>
                                        </p:tav>
                                      </p:tavLst>
                                    </p:anim>
                                  </p:childTnLst>
                                </p:cTn>
                              </p:par>
                              <p:par>
                                <p:cTn id="13" presetID="2" presetClass="entr" presetSubtype="8" accel="50000" decel="50000"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1000" fill="hold"/>
                                        <p:tgtEl>
                                          <p:spTgt spid="72"/>
                                        </p:tgtEl>
                                        <p:attrNameLst>
                                          <p:attrName>ppt_x</p:attrName>
                                        </p:attrNameLst>
                                      </p:cBhvr>
                                      <p:tavLst>
                                        <p:tav tm="0">
                                          <p:val>
                                            <p:strVal val="0-#ppt_w/2"/>
                                          </p:val>
                                        </p:tav>
                                        <p:tav tm="100000">
                                          <p:val>
                                            <p:strVal val="#ppt_x"/>
                                          </p:val>
                                        </p:tav>
                                      </p:tavLst>
                                    </p:anim>
                                    <p:anim calcmode="lin" valueType="num">
                                      <p:cBhvr additive="base">
                                        <p:cTn id="16" dur="1000" fill="hold"/>
                                        <p:tgtEl>
                                          <p:spTgt spid="72"/>
                                        </p:tgtEl>
                                        <p:attrNameLst>
                                          <p:attrName>ppt_y</p:attrName>
                                        </p:attrNameLst>
                                      </p:cBhvr>
                                      <p:tavLst>
                                        <p:tav tm="0">
                                          <p:val>
                                            <p:strVal val="#ppt_y"/>
                                          </p:val>
                                        </p:tav>
                                        <p:tav tm="100000">
                                          <p:val>
                                            <p:strVal val="#ppt_y"/>
                                          </p:val>
                                        </p:tav>
                                      </p:tavLst>
                                    </p:anim>
                                  </p:childTnLst>
                                </p:cTn>
                              </p:par>
                              <p:par>
                                <p:cTn id="17" presetID="2" presetClass="exit" presetSubtype="8" accel="50000" decel="50000" fill="hold" nodeType="withEffect">
                                  <p:stCondLst>
                                    <p:cond delay="1000"/>
                                  </p:stCondLst>
                                  <p:childTnLst>
                                    <p:anim calcmode="lin" valueType="num">
                                      <p:cBhvr additive="base">
                                        <p:cTn id="18" dur="1000"/>
                                        <p:tgtEl>
                                          <p:spTgt spid="55"/>
                                        </p:tgtEl>
                                        <p:attrNameLst>
                                          <p:attrName>ppt_x</p:attrName>
                                        </p:attrNameLst>
                                      </p:cBhvr>
                                      <p:tavLst>
                                        <p:tav tm="0">
                                          <p:val>
                                            <p:strVal val="ppt_x"/>
                                          </p:val>
                                        </p:tav>
                                        <p:tav tm="100000">
                                          <p:val>
                                            <p:strVal val="0-ppt_w/2"/>
                                          </p:val>
                                        </p:tav>
                                      </p:tavLst>
                                    </p:anim>
                                    <p:anim calcmode="lin" valueType="num">
                                      <p:cBhvr additive="base">
                                        <p:cTn id="19" dur="1000"/>
                                        <p:tgtEl>
                                          <p:spTgt spid="55"/>
                                        </p:tgtEl>
                                        <p:attrNameLst>
                                          <p:attrName>ppt_y</p:attrName>
                                        </p:attrNameLst>
                                      </p:cBhvr>
                                      <p:tavLst>
                                        <p:tav tm="0">
                                          <p:val>
                                            <p:strVal val="ppt_y"/>
                                          </p:val>
                                        </p:tav>
                                        <p:tav tm="100000">
                                          <p:val>
                                            <p:strVal val="ppt_y"/>
                                          </p:val>
                                        </p:tav>
                                      </p:tavLst>
                                    </p:anim>
                                    <p:set>
                                      <p:cBhvr>
                                        <p:cTn id="20" dur="1" fill="hold">
                                          <p:stCondLst>
                                            <p:cond delay="999"/>
                                          </p:stCondLst>
                                        </p:cTn>
                                        <p:tgtEl>
                                          <p:spTgt spid="55"/>
                                        </p:tgtEl>
                                        <p:attrNameLst>
                                          <p:attrName>style.visibility</p:attrName>
                                        </p:attrNameLst>
                                      </p:cBhvr>
                                      <p:to>
                                        <p:strVal val="hidden"/>
                                      </p:to>
                                    </p:set>
                                  </p:childTnLst>
                                </p:cTn>
                              </p:par>
                              <p:par>
                                <p:cTn id="21" presetID="2" presetClass="exit" presetSubtype="8" accel="50000" decel="50000" fill="hold" nodeType="withEffect">
                                  <p:stCondLst>
                                    <p:cond delay="1000"/>
                                  </p:stCondLst>
                                  <p:childTnLst>
                                    <p:anim calcmode="lin" valueType="num">
                                      <p:cBhvr additive="base">
                                        <p:cTn id="22" dur="1000"/>
                                        <p:tgtEl>
                                          <p:spTgt spid="72"/>
                                        </p:tgtEl>
                                        <p:attrNameLst>
                                          <p:attrName>ppt_x</p:attrName>
                                        </p:attrNameLst>
                                      </p:cBhvr>
                                      <p:tavLst>
                                        <p:tav tm="0">
                                          <p:val>
                                            <p:strVal val="ppt_x"/>
                                          </p:val>
                                        </p:tav>
                                        <p:tav tm="100000">
                                          <p:val>
                                            <p:strVal val="0-ppt_w/2"/>
                                          </p:val>
                                        </p:tav>
                                      </p:tavLst>
                                    </p:anim>
                                    <p:anim calcmode="lin" valueType="num">
                                      <p:cBhvr additive="base">
                                        <p:cTn id="23" dur="1000"/>
                                        <p:tgtEl>
                                          <p:spTgt spid="72"/>
                                        </p:tgtEl>
                                        <p:attrNameLst>
                                          <p:attrName>ppt_y</p:attrName>
                                        </p:attrNameLst>
                                      </p:cBhvr>
                                      <p:tavLst>
                                        <p:tav tm="0">
                                          <p:val>
                                            <p:strVal val="ppt_y"/>
                                          </p:val>
                                        </p:tav>
                                        <p:tav tm="100000">
                                          <p:val>
                                            <p:strVal val="ppt_y"/>
                                          </p:val>
                                        </p:tav>
                                      </p:tavLst>
                                    </p:anim>
                                    <p:set>
                                      <p:cBhvr>
                                        <p:cTn id="24" dur="1" fill="hold">
                                          <p:stCondLst>
                                            <p:cond delay="999"/>
                                          </p:stCondLst>
                                        </p:cTn>
                                        <p:tgtEl>
                                          <p:spTgt spid="72"/>
                                        </p:tgtEl>
                                        <p:attrNameLst>
                                          <p:attrName>style.visibility</p:attrName>
                                        </p:attrNameLst>
                                      </p:cBhvr>
                                      <p:to>
                                        <p:strVal val="hidden"/>
                                      </p:to>
                                    </p:set>
                                  </p:childTnLst>
                                </p:cTn>
                              </p:par>
                              <p:par>
                                <p:cTn id="25" presetID="6" presetClass="emph" presetSubtype="0" repeatCount="indefinite" autoRev="1" fill="hold" grpId="0" nodeType="withEffect">
                                  <p:stCondLst>
                                    <p:cond delay="0"/>
                                  </p:stCondLst>
                                  <p:childTnLst>
                                    <p:animScale>
                                      <p:cBhvr>
                                        <p:cTn id="26" dur="1000" fill="hold"/>
                                        <p:tgtEl>
                                          <p:spTgt spid="1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379</TotalTime>
  <Words>821</Words>
  <Application>Microsoft Office PowerPoint</Application>
  <PresentationFormat>Widescreen</PresentationFormat>
  <Paragraphs>173</Paragraphs>
  <Slides>28</Slides>
  <Notes>5</Notes>
  <HiddenSlides>0</HiddenSlides>
  <MMClips>4</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28</vt:i4>
      </vt:variant>
    </vt:vector>
  </HeadingPairs>
  <TitlesOfParts>
    <vt:vector size="42" baseType="lpstr">
      <vt:lpstr>Aptos</vt:lpstr>
      <vt:lpstr>Aptos Display</vt:lpstr>
      <vt:lpstr>Arial</vt:lpstr>
      <vt:lpstr>Calibri</vt:lpstr>
      <vt:lpstr>Cambria Math</vt:lpstr>
      <vt:lpstr>等线</vt:lpstr>
      <vt:lpstr>Gilroy ExtraBold</vt:lpstr>
      <vt:lpstr>MS Mincho</vt:lpstr>
      <vt:lpstr>Palatino Linotype</vt:lpstr>
      <vt:lpstr>Tahoma</vt:lpstr>
      <vt:lpstr>Times New Roman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Vo Thi Y Binh</dc:creator>
  <cp:lastModifiedBy>Windows User</cp:lastModifiedBy>
  <cp:revision>51</cp:revision>
  <dcterms:created xsi:type="dcterms:W3CDTF">2025-10-07T02:54:54Z</dcterms:created>
  <dcterms:modified xsi:type="dcterms:W3CDTF">2025-10-24T03:36:00Z</dcterms:modified>
</cp:coreProperties>
</file>