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45"/>
  </p:notesMasterIdLst>
  <p:sldIdLst>
    <p:sldId id="256" r:id="rId2"/>
    <p:sldId id="258" r:id="rId3"/>
    <p:sldId id="263" r:id="rId4"/>
    <p:sldId id="259" r:id="rId5"/>
    <p:sldId id="257" r:id="rId6"/>
    <p:sldId id="262" r:id="rId7"/>
    <p:sldId id="297" r:id="rId8"/>
    <p:sldId id="265" r:id="rId9"/>
    <p:sldId id="327" r:id="rId10"/>
    <p:sldId id="298" r:id="rId11"/>
    <p:sldId id="299" r:id="rId12"/>
    <p:sldId id="300" r:id="rId13"/>
    <p:sldId id="328" r:id="rId14"/>
    <p:sldId id="302" r:id="rId15"/>
    <p:sldId id="303" r:id="rId16"/>
    <p:sldId id="304" r:id="rId17"/>
    <p:sldId id="305" r:id="rId18"/>
    <p:sldId id="306" r:id="rId19"/>
    <p:sldId id="329" r:id="rId20"/>
    <p:sldId id="307" r:id="rId21"/>
    <p:sldId id="308" r:id="rId22"/>
    <p:sldId id="331" r:id="rId23"/>
    <p:sldId id="310" r:id="rId24"/>
    <p:sldId id="315" r:id="rId25"/>
    <p:sldId id="264" r:id="rId26"/>
    <p:sldId id="317" r:id="rId27"/>
    <p:sldId id="319" r:id="rId28"/>
    <p:sldId id="318" r:id="rId29"/>
    <p:sldId id="316" r:id="rId30"/>
    <p:sldId id="320" r:id="rId31"/>
    <p:sldId id="321" r:id="rId32"/>
    <p:sldId id="322" r:id="rId33"/>
    <p:sldId id="314" r:id="rId34"/>
    <p:sldId id="323" r:id="rId35"/>
    <p:sldId id="312" r:id="rId36"/>
    <p:sldId id="325" r:id="rId37"/>
    <p:sldId id="324" r:id="rId38"/>
    <p:sldId id="326" r:id="rId39"/>
    <p:sldId id="313" r:id="rId40"/>
    <p:sldId id="332" r:id="rId41"/>
    <p:sldId id="333" r:id="rId42"/>
    <p:sldId id="334" r:id="rId43"/>
    <p:sldId id="268" r:id="rId44"/>
  </p:sldIdLst>
  <p:sldSz cx="9144000" cy="5143500" type="screen16x9"/>
  <p:notesSz cx="6858000" cy="9144000"/>
  <p:embeddedFontLst>
    <p:embeddedFont>
      <p:font typeface="Advent Pro SemiBold" panose="020B0604020202020204" charset="0"/>
      <p:regular r:id="rId46"/>
      <p:bold r:id="rId47"/>
    </p:embeddedFont>
    <p:embeddedFont>
      <p:font typeface="Cambria Math" panose="02040503050406030204" pitchFamily="18" charset="0"/>
      <p:regular r:id="rId48"/>
    </p:embeddedFont>
    <p:embeddedFont>
      <p:font typeface="Fira Sans Extra Condensed Medium" panose="020B0604020202020204" charset="0"/>
      <p:regular r:id="rId49"/>
      <p:bold r:id="rId50"/>
      <p:italic r:id="rId51"/>
      <p:boldItalic r:id="rId52"/>
    </p:embeddedFont>
    <p:embeddedFont>
      <p:font typeface="Hind Vadodara Light" panose="02000000000000000000" pitchFamily="2" charset="0"/>
      <p:regular r:id="rId53"/>
      <p:bold r:id="rId54"/>
    </p:embeddedFont>
    <p:embeddedFont>
      <p:font typeface="Livvic Light" pitchFamily="2" charset="0"/>
      <p:regular r:id="rId55"/>
      <p:italic r:id="rId56"/>
    </p:embeddedFont>
    <p:embeddedFont>
      <p:font typeface="Maven Pro" panose="020B0604020202020204" charset="0"/>
      <p:regular r:id="rId57"/>
      <p:bold r:id="rId58"/>
    </p:embeddedFont>
    <p:embeddedFont>
      <p:font typeface="Nunito Light" pitchFamily="2" charset="0"/>
      <p:regular r:id="rId59"/>
      <p:italic r:id="rId60"/>
    </p:embeddedFont>
    <p:embeddedFont>
      <p:font typeface="Palatino Linotype" panose="02040502050505030304" pitchFamily="18" charset="0"/>
      <p:regular r:id="rId61"/>
      <p:bold r:id="rId62"/>
      <p:italic r:id="rId63"/>
      <p:boldItalic r:id="rId64"/>
    </p:embeddedFont>
    <p:embeddedFont>
      <p:font typeface="Share Tech" panose="020B0604020202020204" charset="0"/>
      <p:regular r:id="rId65"/>
    </p:embeddedFont>
    <p:embeddedFont>
      <p:font typeface="Teko Light" panose="020B0604020202020204" charset="0"/>
      <p:regular r:id="rId66"/>
      <p:bold r:id="rId67"/>
    </p:embeddedFont>
    <p:embeddedFont>
      <p:font typeface="Verdana" panose="020B0604030504040204" pitchFamily="34" charset="0"/>
      <p:regular r:id="rId68"/>
      <p:bold r:id="rId69"/>
      <p:italic r:id="rId70"/>
      <p:boldItalic r:id="rId7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98AC"/>
    <a:srgbClr val="00CFCC"/>
    <a:srgbClr val="0028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D067F41-87B7-4849-BB0A-F5A5C93FDCAD}">
  <a:tblStyle styleId="{8D067F41-87B7-4849-BB0A-F5A5C93FDCA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font" Target="fonts/font18.fntdata"/><Relationship Id="rId68" Type="http://schemas.openxmlformats.org/officeDocument/2006/relationships/font" Target="fonts/font23.fntdata"/><Relationship Id="rId7" Type="http://schemas.openxmlformats.org/officeDocument/2006/relationships/slide" Target="slides/slide6.xml"/><Relationship Id="rId71" Type="http://schemas.openxmlformats.org/officeDocument/2006/relationships/font" Target="fonts/font2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font" Target="fonts/font21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61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font" Target="fonts/font20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font" Target="fonts/font19.fntdata"/><Relationship Id="rId69" Type="http://schemas.openxmlformats.org/officeDocument/2006/relationships/font" Target="fonts/font24.fntdata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font" Target="fonts/font2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70" Type="http://schemas.openxmlformats.org/officeDocument/2006/relationships/font" Target="fonts/font25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767197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6c52a2e8d8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6c52a2e8d8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00356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6c4305b01e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6c4305b01e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21309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6c60e245bf_1_31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6c60e245bf_1_31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70595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6c4305b01e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6c4305b01e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42305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6c4305b01e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6c4305b01e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20882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6c4305b01e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6c4305b01e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78496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6c4305b01e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6c4305b01e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36771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6c4305b01e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6c4305b01e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70066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g70d13569c7_2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7" name="Google Shape;1077;g70d13569c7_2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3441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6c4305b01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6c4305b01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7071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6c60e245bf_1_31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6c60e245bf_1_31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5326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6c4305b01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6c4305b01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0953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6c60e245bf_1_318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6c60e245bf_1_318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7513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6c4305b01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6c4305b01e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8646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6c4305b01e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6c4305b01e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6472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6c4305b01e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6c4305b01e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99424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6c60e245bf_1_31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6c60e245bf_1_31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6445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561650" y="751888"/>
            <a:ext cx="60207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924250" y="2804488"/>
            <a:ext cx="3295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060456" y="1158638"/>
            <a:ext cx="121198" cy="121434"/>
          </a:xfrm>
          <a:custGeom>
            <a:avLst/>
            <a:gdLst/>
            <a:ahLst/>
            <a:cxnLst/>
            <a:rect l="l" t="t" r="r" b="b"/>
            <a:pathLst>
              <a:path w="4625" h="4634" extrusionOk="0">
                <a:moveTo>
                  <a:pt x="1" y="0"/>
                </a:moveTo>
                <a:lnTo>
                  <a:pt x="1" y="4633"/>
                </a:lnTo>
                <a:lnTo>
                  <a:pt x="4625" y="4633"/>
                </a:lnTo>
                <a:lnTo>
                  <a:pt x="4625" y="0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799740" y="916059"/>
            <a:ext cx="121434" cy="121434"/>
          </a:xfrm>
          <a:custGeom>
            <a:avLst/>
            <a:gdLst/>
            <a:ahLst/>
            <a:cxnLst/>
            <a:rect l="l" t="t" r="r" b="b"/>
            <a:pathLst>
              <a:path w="4634" h="4634" extrusionOk="0">
                <a:moveTo>
                  <a:pt x="0" y="1"/>
                </a:moveTo>
                <a:lnTo>
                  <a:pt x="0" y="4634"/>
                </a:lnTo>
                <a:lnTo>
                  <a:pt x="4633" y="4634"/>
                </a:lnTo>
                <a:lnTo>
                  <a:pt x="4633" y="1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5257933" y="2452405"/>
            <a:ext cx="57599" cy="57599"/>
          </a:xfrm>
          <a:custGeom>
            <a:avLst/>
            <a:gdLst/>
            <a:ahLst/>
            <a:cxnLst/>
            <a:rect l="l" t="t" r="r" b="b"/>
            <a:pathLst>
              <a:path w="2198" h="2198" fill="none" extrusionOk="0">
                <a:moveTo>
                  <a:pt x="1" y="1"/>
                </a:moveTo>
                <a:lnTo>
                  <a:pt x="2198" y="1"/>
                </a:lnTo>
                <a:lnTo>
                  <a:pt x="2198" y="2198"/>
                </a:lnTo>
                <a:lnTo>
                  <a:pt x="1" y="2198"/>
                </a:lnTo>
                <a:close/>
              </a:path>
            </a:pathLst>
          </a:custGeom>
          <a:noFill/>
          <a:ln w="1375" cap="flat" cmpd="sng">
            <a:solidFill>
              <a:srgbClr val="E898AC"/>
            </a:solidFill>
            <a:prstDash val="solid"/>
            <a:miter lim="919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8710023" y="4821495"/>
            <a:ext cx="98059" cy="98295"/>
          </a:xfrm>
          <a:custGeom>
            <a:avLst/>
            <a:gdLst/>
            <a:ahLst/>
            <a:cxnLst/>
            <a:rect l="l" t="t" r="r" b="b"/>
            <a:pathLst>
              <a:path w="3742" h="3751" fill="none" extrusionOk="0">
                <a:moveTo>
                  <a:pt x="1" y="0"/>
                </a:moveTo>
                <a:lnTo>
                  <a:pt x="3742" y="0"/>
                </a:lnTo>
                <a:lnTo>
                  <a:pt x="3742" y="3750"/>
                </a:lnTo>
                <a:lnTo>
                  <a:pt x="1" y="3750"/>
                </a:lnTo>
                <a:close/>
              </a:path>
            </a:pathLst>
          </a:custGeom>
          <a:noFill/>
          <a:ln w="2975" cap="flat" cmpd="sng">
            <a:solidFill>
              <a:srgbClr val="E898AC"/>
            </a:solidFill>
            <a:prstDash val="solid"/>
            <a:miter lim="919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275669" y="1557059"/>
            <a:ext cx="57834" cy="57599"/>
          </a:xfrm>
          <a:custGeom>
            <a:avLst/>
            <a:gdLst/>
            <a:ahLst/>
            <a:cxnLst/>
            <a:rect l="l" t="t" r="r" b="b"/>
            <a:pathLst>
              <a:path w="2207" h="2198" fill="none" extrusionOk="0">
                <a:moveTo>
                  <a:pt x="0" y="0"/>
                </a:moveTo>
                <a:lnTo>
                  <a:pt x="2207" y="0"/>
                </a:lnTo>
                <a:lnTo>
                  <a:pt x="2207" y="2197"/>
                </a:lnTo>
                <a:lnTo>
                  <a:pt x="0" y="2197"/>
                </a:lnTo>
                <a:close/>
              </a:path>
            </a:pathLst>
          </a:custGeom>
          <a:noFill/>
          <a:ln w="2975" cap="flat" cmpd="sng">
            <a:solidFill>
              <a:srgbClr val="00CFCC"/>
            </a:solidFill>
            <a:prstDash val="solid"/>
            <a:miter lim="919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8263673" y="2953681"/>
            <a:ext cx="104086" cy="104322"/>
          </a:xfrm>
          <a:custGeom>
            <a:avLst/>
            <a:gdLst/>
            <a:ahLst/>
            <a:cxnLst/>
            <a:rect l="l" t="t" r="r" b="b"/>
            <a:pathLst>
              <a:path w="3972" h="3981" extrusionOk="0">
                <a:moveTo>
                  <a:pt x="0" y="1"/>
                </a:moveTo>
                <a:lnTo>
                  <a:pt x="0" y="3981"/>
                </a:lnTo>
                <a:lnTo>
                  <a:pt x="3972" y="3981"/>
                </a:lnTo>
                <a:lnTo>
                  <a:pt x="3972" y="1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8263682" y="-434366"/>
            <a:ext cx="188886" cy="1181531"/>
            <a:chOff x="2877432" y="975334"/>
            <a:chExt cx="188886" cy="1181531"/>
          </a:xfrm>
        </p:grpSpPr>
        <p:sp>
          <p:nvSpPr>
            <p:cNvPr id="18" name="Google Shape;18;p2"/>
            <p:cNvSpPr/>
            <p:nvPr/>
          </p:nvSpPr>
          <p:spPr>
            <a:xfrm>
              <a:off x="2877432" y="1968242"/>
              <a:ext cx="188886" cy="188624"/>
            </a:xfrm>
            <a:custGeom>
              <a:avLst/>
              <a:gdLst/>
              <a:ahLst/>
              <a:cxnLst/>
              <a:rect l="l" t="t" r="r" b="b"/>
              <a:pathLst>
                <a:path w="7208" h="7198" fill="none" extrusionOk="0">
                  <a:moveTo>
                    <a:pt x="1" y="0"/>
                  </a:moveTo>
                  <a:lnTo>
                    <a:pt x="7208" y="0"/>
                  </a:lnTo>
                  <a:lnTo>
                    <a:pt x="7208" y="7198"/>
                  </a:lnTo>
                  <a:lnTo>
                    <a:pt x="1" y="7198"/>
                  </a:lnTo>
                  <a:close/>
                </a:path>
              </a:pathLst>
            </a:custGeom>
            <a:noFill/>
            <a:ln w="5750" cap="flat" cmpd="sng">
              <a:solidFill>
                <a:srgbClr val="FF9973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905393" y="1452501"/>
              <a:ext cx="133226" cy="133252"/>
            </a:xfrm>
            <a:custGeom>
              <a:avLst/>
              <a:gdLst/>
              <a:ahLst/>
              <a:cxnLst/>
              <a:rect l="l" t="t" r="r" b="b"/>
              <a:pathLst>
                <a:path w="5084" h="5085" fill="none" extrusionOk="0">
                  <a:moveTo>
                    <a:pt x="0" y="1"/>
                  </a:moveTo>
                  <a:lnTo>
                    <a:pt x="5083" y="1"/>
                  </a:lnTo>
                  <a:lnTo>
                    <a:pt x="5083" y="5084"/>
                  </a:lnTo>
                  <a:lnTo>
                    <a:pt x="0" y="5084"/>
                  </a:lnTo>
                  <a:close/>
                </a:path>
              </a:pathLst>
            </a:custGeom>
            <a:noFill/>
            <a:ln w="4125" cap="flat" cmpd="sng">
              <a:solidFill>
                <a:srgbClr val="FF9973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931651" y="975334"/>
              <a:ext cx="80476" cy="80711"/>
            </a:xfrm>
            <a:custGeom>
              <a:avLst/>
              <a:gdLst/>
              <a:ahLst/>
              <a:cxnLst/>
              <a:rect l="l" t="t" r="r" b="b"/>
              <a:pathLst>
                <a:path w="3071" h="3080" fill="none" extrusionOk="0">
                  <a:moveTo>
                    <a:pt x="0" y="0"/>
                  </a:moveTo>
                  <a:lnTo>
                    <a:pt x="3070" y="0"/>
                  </a:lnTo>
                  <a:lnTo>
                    <a:pt x="3070" y="3080"/>
                  </a:lnTo>
                  <a:lnTo>
                    <a:pt x="0" y="3080"/>
                  </a:lnTo>
                  <a:close/>
                </a:path>
              </a:pathLst>
            </a:custGeom>
            <a:noFill/>
            <a:ln w="2525" cap="flat" cmpd="sng">
              <a:solidFill>
                <a:srgbClr val="FF9973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2"/>
          <p:cNvSpPr/>
          <p:nvPr/>
        </p:nvSpPr>
        <p:spPr>
          <a:xfrm>
            <a:off x="8485996" y="1614632"/>
            <a:ext cx="80502" cy="80476"/>
          </a:xfrm>
          <a:custGeom>
            <a:avLst/>
            <a:gdLst/>
            <a:ahLst/>
            <a:cxnLst/>
            <a:rect l="l" t="t" r="r" b="b"/>
            <a:pathLst>
              <a:path w="3072" h="3071" extrusionOk="0">
                <a:moveTo>
                  <a:pt x="1" y="0"/>
                </a:moveTo>
                <a:lnTo>
                  <a:pt x="1" y="3070"/>
                </a:lnTo>
                <a:lnTo>
                  <a:pt x="3071" y="3070"/>
                </a:lnTo>
                <a:lnTo>
                  <a:pt x="3071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" name="Google Shape;22;p2"/>
          <p:cNvGrpSpPr/>
          <p:nvPr/>
        </p:nvGrpSpPr>
        <p:grpSpPr>
          <a:xfrm>
            <a:off x="3090746" y="-533657"/>
            <a:ext cx="98059" cy="1147596"/>
            <a:chOff x="3347921" y="16006"/>
            <a:chExt cx="98059" cy="1147596"/>
          </a:xfrm>
        </p:grpSpPr>
        <p:sp>
          <p:nvSpPr>
            <p:cNvPr id="23" name="Google Shape;23;p2"/>
            <p:cNvSpPr/>
            <p:nvPr/>
          </p:nvSpPr>
          <p:spPr>
            <a:xfrm>
              <a:off x="3347921" y="1065280"/>
              <a:ext cx="98059" cy="98321"/>
            </a:xfrm>
            <a:custGeom>
              <a:avLst/>
              <a:gdLst/>
              <a:ahLst/>
              <a:cxnLst/>
              <a:rect l="l" t="t" r="r" b="b"/>
              <a:pathLst>
                <a:path w="3742" h="3752" fill="none" extrusionOk="0">
                  <a:moveTo>
                    <a:pt x="0" y="1"/>
                  </a:moveTo>
                  <a:lnTo>
                    <a:pt x="3741" y="1"/>
                  </a:lnTo>
                  <a:lnTo>
                    <a:pt x="3741" y="3751"/>
                  </a:lnTo>
                  <a:lnTo>
                    <a:pt x="0" y="3751"/>
                  </a:lnTo>
                  <a:close/>
                </a:path>
              </a:pathLst>
            </a:custGeom>
            <a:noFill/>
            <a:ln w="2975" cap="flat" cmpd="sng">
              <a:solidFill>
                <a:srgbClr val="E898AC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392705" y="16006"/>
              <a:ext cx="8464" cy="894665"/>
            </a:xfrm>
            <a:custGeom>
              <a:avLst/>
              <a:gdLst/>
              <a:ahLst/>
              <a:cxnLst/>
              <a:rect l="l" t="t" r="r" b="b"/>
              <a:pathLst>
                <a:path w="323" h="34141" extrusionOk="0">
                  <a:moveTo>
                    <a:pt x="157" y="1"/>
                  </a:moveTo>
                  <a:lnTo>
                    <a:pt x="1" y="34141"/>
                  </a:lnTo>
                  <a:lnTo>
                    <a:pt x="323" y="34141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;p2"/>
          <p:cNvGrpSpPr/>
          <p:nvPr/>
        </p:nvGrpSpPr>
        <p:grpSpPr>
          <a:xfrm>
            <a:off x="4892771" y="-340112"/>
            <a:ext cx="121172" cy="760495"/>
            <a:chOff x="5245196" y="3136513"/>
            <a:chExt cx="121172" cy="760495"/>
          </a:xfrm>
        </p:grpSpPr>
        <p:sp>
          <p:nvSpPr>
            <p:cNvPr id="26" name="Google Shape;26;p2"/>
            <p:cNvSpPr/>
            <p:nvPr/>
          </p:nvSpPr>
          <p:spPr>
            <a:xfrm>
              <a:off x="5245196" y="3775810"/>
              <a:ext cx="121172" cy="121198"/>
            </a:xfrm>
            <a:custGeom>
              <a:avLst/>
              <a:gdLst/>
              <a:ahLst/>
              <a:cxnLst/>
              <a:rect l="l" t="t" r="r" b="b"/>
              <a:pathLst>
                <a:path w="4624" h="4625" extrusionOk="0">
                  <a:moveTo>
                    <a:pt x="0" y="1"/>
                  </a:moveTo>
                  <a:lnTo>
                    <a:pt x="0" y="4624"/>
                  </a:lnTo>
                  <a:lnTo>
                    <a:pt x="4624" y="4624"/>
                  </a:lnTo>
                  <a:lnTo>
                    <a:pt x="4624" y="1"/>
                  </a:lnTo>
                  <a:close/>
                </a:path>
              </a:pathLst>
            </a:custGeom>
            <a:solidFill>
              <a:srgbClr val="E8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09007" y="3136513"/>
              <a:ext cx="8464" cy="554288"/>
            </a:xfrm>
            <a:custGeom>
              <a:avLst/>
              <a:gdLst/>
              <a:ahLst/>
              <a:cxnLst/>
              <a:rect l="l" t="t" r="r" b="b"/>
              <a:pathLst>
                <a:path w="323" h="21152" extrusionOk="0">
                  <a:moveTo>
                    <a:pt x="166" y="1"/>
                  </a:moveTo>
                  <a:lnTo>
                    <a:pt x="0" y="21152"/>
                  </a:lnTo>
                  <a:lnTo>
                    <a:pt x="322" y="2115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28;p2"/>
          <p:cNvGrpSpPr/>
          <p:nvPr/>
        </p:nvGrpSpPr>
        <p:grpSpPr>
          <a:xfrm>
            <a:off x="250617" y="2402301"/>
            <a:ext cx="188650" cy="2468354"/>
            <a:chOff x="250617" y="2402301"/>
            <a:chExt cx="188650" cy="2468354"/>
          </a:xfrm>
        </p:grpSpPr>
        <p:sp>
          <p:nvSpPr>
            <p:cNvPr id="29" name="Google Shape;29;p2"/>
            <p:cNvSpPr/>
            <p:nvPr/>
          </p:nvSpPr>
          <p:spPr>
            <a:xfrm>
              <a:off x="250617" y="4681770"/>
              <a:ext cx="188650" cy="188886"/>
            </a:xfrm>
            <a:custGeom>
              <a:avLst/>
              <a:gdLst/>
              <a:ahLst/>
              <a:cxnLst/>
              <a:rect l="l" t="t" r="r" b="b"/>
              <a:pathLst>
                <a:path w="7199" h="7208" fill="none" extrusionOk="0">
                  <a:moveTo>
                    <a:pt x="0" y="1"/>
                  </a:moveTo>
                  <a:lnTo>
                    <a:pt x="7198" y="1"/>
                  </a:lnTo>
                  <a:lnTo>
                    <a:pt x="7198" y="7207"/>
                  </a:lnTo>
                  <a:lnTo>
                    <a:pt x="0" y="7207"/>
                  </a:lnTo>
                  <a:close/>
                </a:path>
              </a:pathLst>
            </a:custGeom>
            <a:noFill/>
            <a:ln w="5750" cap="flat" cmpd="sng">
              <a:solidFill>
                <a:srgbClr val="FF9973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78316" y="4166291"/>
              <a:ext cx="133226" cy="133226"/>
            </a:xfrm>
            <a:custGeom>
              <a:avLst/>
              <a:gdLst/>
              <a:ahLst/>
              <a:cxnLst/>
              <a:rect l="l" t="t" r="r" b="b"/>
              <a:pathLst>
                <a:path w="5084" h="5084" fill="none" extrusionOk="0">
                  <a:moveTo>
                    <a:pt x="1" y="0"/>
                  </a:moveTo>
                  <a:lnTo>
                    <a:pt x="5084" y="0"/>
                  </a:lnTo>
                  <a:lnTo>
                    <a:pt x="5084" y="5084"/>
                  </a:lnTo>
                  <a:lnTo>
                    <a:pt x="1" y="5084"/>
                  </a:lnTo>
                  <a:close/>
                </a:path>
              </a:pathLst>
            </a:custGeom>
            <a:noFill/>
            <a:ln w="4125" cap="flat" cmpd="sng">
              <a:solidFill>
                <a:srgbClr val="FF9973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04573" y="3689098"/>
              <a:ext cx="80476" cy="80476"/>
            </a:xfrm>
            <a:custGeom>
              <a:avLst/>
              <a:gdLst/>
              <a:ahLst/>
              <a:cxnLst/>
              <a:rect l="l" t="t" r="r" b="b"/>
              <a:pathLst>
                <a:path w="3071" h="3071" fill="none" extrusionOk="0">
                  <a:moveTo>
                    <a:pt x="1" y="0"/>
                  </a:moveTo>
                  <a:lnTo>
                    <a:pt x="3071" y="0"/>
                  </a:lnTo>
                  <a:lnTo>
                    <a:pt x="3071" y="3071"/>
                  </a:lnTo>
                  <a:lnTo>
                    <a:pt x="1" y="3071"/>
                  </a:lnTo>
                  <a:close/>
                </a:path>
              </a:pathLst>
            </a:custGeom>
            <a:noFill/>
            <a:ln w="2525" cap="flat" cmpd="sng">
              <a:solidFill>
                <a:srgbClr val="FF9973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40710" y="2402301"/>
              <a:ext cx="8464" cy="1011487"/>
            </a:xfrm>
            <a:custGeom>
              <a:avLst/>
              <a:gdLst/>
              <a:ahLst/>
              <a:cxnLst/>
              <a:rect l="l" t="t" r="r" b="b"/>
              <a:pathLst>
                <a:path w="323" h="38599" extrusionOk="0">
                  <a:moveTo>
                    <a:pt x="157" y="1"/>
                  </a:moveTo>
                  <a:lnTo>
                    <a:pt x="0" y="38599"/>
                  </a:lnTo>
                  <a:lnTo>
                    <a:pt x="322" y="38599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Google Shape;33;p2"/>
          <p:cNvSpPr/>
          <p:nvPr/>
        </p:nvSpPr>
        <p:spPr>
          <a:xfrm>
            <a:off x="8935726" y="10"/>
            <a:ext cx="8464" cy="2519637"/>
          </a:xfrm>
          <a:custGeom>
            <a:avLst/>
            <a:gdLst/>
            <a:ahLst/>
            <a:cxnLst/>
            <a:rect l="l" t="t" r="r" b="b"/>
            <a:pathLst>
              <a:path w="323" h="96151" extrusionOk="0">
                <a:moveTo>
                  <a:pt x="166" y="0"/>
                </a:moveTo>
                <a:lnTo>
                  <a:pt x="1" y="96150"/>
                </a:lnTo>
                <a:lnTo>
                  <a:pt x="323" y="96150"/>
                </a:lnTo>
                <a:lnTo>
                  <a:pt x="16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646863" y="21446"/>
            <a:ext cx="8464" cy="1689069"/>
          </a:xfrm>
          <a:custGeom>
            <a:avLst/>
            <a:gdLst/>
            <a:ahLst/>
            <a:cxnLst/>
            <a:rect l="l" t="t" r="r" b="b"/>
            <a:pathLst>
              <a:path w="323" h="64456" extrusionOk="0">
                <a:moveTo>
                  <a:pt x="166" y="0"/>
                </a:moveTo>
                <a:lnTo>
                  <a:pt x="1" y="64456"/>
                </a:lnTo>
                <a:lnTo>
                  <a:pt x="322" y="64456"/>
                </a:lnTo>
                <a:lnTo>
                  <a:pt x="16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" name="Google Shape;35;p2"/>
          <p:cNvGrpSpPr/>
          <p:nvPr/>
        </p:nvGrpSpPr>
        <p:grpSpPr>
          <a:xfrm>
            <a:off x="2038689" y="173907"/>
            <a:ext cx="57599" cy="831799"/>
            <a:chOff x="2038689" y="173907"/>
            <a:chExt cx="57599" cy="831799"/>
          </a:xfrm>
        </p:grpSpPr>
        <p:sp>
          <p:nvSpPr>
            <p:cNvPr id="36" name="Google Shape;36;p2"/>
            <p:cNvSpPr/>
            <p:nvPr/>
          </p:nvSpPr>
          <p:spPr>
            <a:xfrm>
              <a:off x="2038689" y="947872"/>
              <a:ext cx="57599" cy="57834"/>
            </a:xfrm>
            <a:custGeom>
              <a:avLst/>
              <a:gdLst/>
              <a:ahLst/>
              <a:cxnLst/>
              <a:rect l="l" t="t" r="r" b="b"/>
              <a:pathLst>
                <a:path w="2198" h="2207" fill="none" extrusionOk="0">
                  <a:moveTo>
                    <a:pt x="1" y="0"/>
                  </a:moveTo>
                  <a:lnTo>
                    <a:pt x="2197" y="0"/>
                  </a:lnTo>
                  <a:lnTo>
                    <a:pt x="2197" y="2206"/>
                  </a:lnTo>
                  <a:lnTo>
                    <a:pt x="1" y="2206"/>
                  </a:lnTo>
                  <a:close/>
                </a:path>
              </a:pathLst>
            </a:custGeom>
            <a:noFill/>
            <a:ln w="2975" cap="flat" cmpd="sng">
              <a:solidFill>
                <a:srgbClr val="00CFCC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063269" y="173907"/>
              <a:ext cx="8438" cy="692074"/>
            </a:xfrm>
            <a:custGeom>
              <a:avLst/>
              <a:gdLst/>
              <a:ahLst/>
              <a:cxnLst/>
              <a:rect l="l" t="t" r="r" b="b"/>
              <a:pathLst>
                <a:path w="322" h="26410" extrusionOk="0">
                  <a:moveTo>
                    <a:pt x="166" y="1"/>
                  </a:moveTo>
                  <a:lnTo>
                    <a:pt x="0" y="26410"/>
                  </a:lnTo>
                  <a:lnTo>
                    <a:pt x="322" y="26410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"/>
          <p:cNvSpPr/>
          <p:nvPr/>
        </p:nvSpPr>
        <p:spPr>
          <a:xfrm>
            <a:off x="7202390" y="916059"/>
            <a:ext cx="121434" cy="121434"/>
          </a:xfrm>
          <a:custGeom>
            <a:avLst/>
            <a:gdLst/>
            <a:ahLst/>
            <a:cxnLst/>
            <a:rect l="l" t="t" r="r" b="b"/>
            <a:pathLst>
              <a:path w="4634" h="4634" extrusionOk="0">
                <a:moveTo>
                  <a:pt x="0" y="1"/>
                </a:moveTo>
                <a:lnTo>
                  <a:pt x="0" y="4634"/>
                </a:lnTo>
                <a:lnTo>
                  <a:pt x="4633" y="4634"/>
                </a:lnTo>
                <a:lnTo>
                  <a:pt x="4633" y="1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>
            <a:off x="8263673" y="2953681"/>
            <a:ext cx="104086" cy="104322"/>
          </a:xfrm>
          <a:custGeom>
            <a:avLst/>
            <a:gdLst/>
            <a:ahLst/>
            <a:cxnLst/>
            <a:rect l="l" t="t" r="r" b="b"/>
            <a:pathLst>
              <a:path w="3972" h="3981" extrusionOk="0">
                <a:moveTo>
                  <a:pt x="0" y="1"/>
                </a:moveTo>
                <a:lnTo>
                  <a:pt x="0" y="3981"/>
                </a:lnTo>
                <a:lnTo>
                  <a:pt x="3972" y="3981"/>
                </a:lnTo>
                <a:lnTo>
                  <a:pt x="3972" y="1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" name="Google Shape;41;p3"/>
          <p:cNvGrpSpPr/>
          <p:nvPr/>
        </p:nvGrpSpPr>
        <p:grpSpPr>
          <a:xfrm>
            <a:off x="8263682" y="-434366"/>
            <a:ext cx="188886" cy="1181531"/>
            <a:chOff x="2877432" y="975334"/>
            <a:chExt cx="188886" cy="1181531"/>
          </a:xfrm>
        </p:grpSpPr>
        <p:sp>
          <p:nvSpPr>
            <p:cNvPr id="42" name="Google Shape;42;p3"/>
            <p:cNvSpPr/>
            <p:nvPr/>
          </p:nvSpPr>
          <p:spPr>
            <a:xfrm>
              <a:off x="2877432" y="1968242"/>
              <a:ext cx="188886" cy="188624"/>
            </a:xfrm>
            <a:custGeom>
              <a:avLst/>
              <a:gdLst/>
              <a:ahLst/>
              <a:cxnLst/>
              <a:rect l="l" t="t" r="r" b="b"/>
              <a:pathLst>
                <a:path w="7208" h="7198" fill="none" extrusionOk="0">
                  <a:moveTo>
                    <a:pt x="1" y="0"/>
                  </a:moveTo>
                  <a:lnTo>
                    <a:pt x="7208" y="0"/>
                  </a:lnTo>
                  <a:lnTo>
                    <a:pt x="7208" y="7198"/>
                  </a:lnTo>
                  <a:lnTo>
                    <a:pt x="1" y="7198"/>
                  </a:lnTo>
                  <a:close/>
                </a:path>
              </a:pathLst>
            </a:custGeom>
            <a:noFill/>
            <a:ln w="5750" cap="flat" cmpd="sng">
              <a:solidFill>
                <a:srgbClr val="FF9973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2905393" y="1452501"/>
              <a:ext cx="133226" cy="133252"/>
            </a:xfrm>
            <a:custGeom>
              <a:avLst/>
              <a:gdLst/>
              <a:ahLst/>
              <a:cxnLst/>
              <a:rect l="l" t="t" r="r" b="b"/>
              <a:pathLst>
                <a:path w="5084" h="5085" fill="none" extrusionOk="0">
                  <a:moveTo>
                    <a:pt x="0" y="1"/>
                  </a:moveTo>
                  <a:lnTo>
                    <a:pt x="5083" y="1"/>
                  </a:lnTo>
                  <a:lnTo>
                    <a:pt x="5083" y="5084"/>
                  </a:lnTo>
                  <a:lnTo>
                    <a:pt x="0" y="5084"/>
                  </a:lnTo>
                  <a:close/>
                </a:path>
              </a:pathLst>
            </a:custGeom>
            <a:noFill/>
            <a:ln w="4125" cap="flat" cmpd="sng">
              <a:solidFill>
                <a:srgbClr val="FF9973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931651" y="975334"/>
              <a:ext cx="80476" cy="80711"/>
            </a:xfrm>
            <a:custGeom>
              <a:avLst/>
              <a:gdLst/>
              <a:ahLst/>
              <a:cxnLst/>
              <a:rect l="l" t="t" r="r" b="b"/>
              <a:pathLst>
                <a:path w="3071" h="3080" fill="none" extrusionOk="0">
                  <a:moveTo>
                    <a:pt x="0" y="0"/>
                  </a:moveTo>
                  <a:lnTo>
                    <a:pt x="3070" y="0"/>
                  </a:lnTo>
                  <a:lnTo>
                    <a:pt x="3070" y="3080"/>
                  </a:lnTo>
                  <a:lnTo>
                    <a:pt x="0" y="3080"/>
                  </a:lnTo>
                  <a:close/>
                </a:path>
              </a:pathLst>
            </a:custGeom>
            <a:noFill/>
            <a:ln w="2525" cap="flat" cmpd="sng">
              <a:solidFill>
                <a:srgbClr val="FF9973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3"/>
          <p:cNvSpPr/>
          <p:nvPr/>
        </p:nvSpPr>
        <p:spPr>
          <a:xfrm>
            <a:off x="8485996" y="1614632"/>
            <a:ext cx="80502" cy="80476"/>
          </a:xfrm>
          <a:custGeom>
            <a:avLst/>
            <a:gdLst/>
            <a:ahLst/>
            <a:cxnLst/>
            <a:rect l="l" t="t" r="r" b="b"/>
            <a:pathLst>
              <a:path w="3072" h="3071" extrusionOk="0">
                <a:moveTo>
                  <a:pt x="1" y="0"/>
                </a:moveTo>
                <a:lnTo>
                  <a:pt x="1" y="3070"/>
                </a:lnTo>
                <a:lnTo>
                  <a:pt x="3071" y="3070"/>
                </a:lnTo>
                <a:lnTo>
                  <a:pt x="3071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" name="Google Shape;46;p3"/>
          <p:cNvGrpSpPr/>
          <p:nvPr/>
        </p:nvGrpSpPr>
        <p:grpSpPr>
          <a:xfrm>
            <a:off x="3643898" y="-436198"/>
            <a:ext cx="133252" cy="1952377"/>
            <a:chOff x="6780548" y="337714"/>
            <a:chExt cx="133252" cy="1952377"/>
          </a:xfrm>
        </p:grpSpPr>
        <p:sp>
          <p:nvSpPr>
            <p:cNvPr id="47" name="Google Shape;47;p3"/>
            <p:cNvSpPr/>
            <p:nvPr/>
          </p:nvSpPr>
          <p:spPr>
            <a:xfrm>
              <a:off x="6780548" y="2156839"/>
              <a:ext cx="133252" cy="133252"/>
            </a:xfrm>
            <a:custGeom>
              <a:avLst/>
              <a:gdLst/>
              <a:ahLst/>
              <a:cxnLst/>
              <a:rect l="l" t="t" r="r" b="b"/>
              <a:pathLst>
                <a:path w="5085" h="5085" fill="none" extrusionOk="0">
                  <a:moveTo>
                    <a:pt x="1" y="1"/>
                  </a:moveTo>
                  <a:lnTo>
                    <a:pt x="5084" y="1"/>
                  </a:lnTo>
                  <a:lnTo>
                    <a:pt x="5084" y="5084"/>
                  </a:lnTo>
                  <a:lnTo>
                    <a:pt x="1" y="5084"/>
                  </a:lnTo>
                  <a:close/>
                </a:path>
              </a:pathLst>
            </a:custGeom>
            <a:noFill/>
            <a:ln w="4125" cap="flat" cmpd="sng">
              <a:solidFill>
                <a:srgbClr val="FF9973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6842943" y="337714"/>
              <a:ext cx="8464" cy="1695359"/>
            </a:xfrm>
            <a:custGeom>
              <a:avLst/>
              <a:gdLst/>
              <a:ahLst/>
              <a:cxnLst/>
              <a:rect l="l" t="t" r="r" b="b"/>
              <a:pathLst>
                <a:path w="323" h="64696" extrusionOk="0">
                  <a:moveTo>
                    <a:pt x="157" y="0"/>
                  </a:moveTo>
                  <a:lnTo>
                    <a:pt x="1" y="64695"/>
                  </a:lnTo>
                  <a:lnTo>
                    <a:pt x="322" y="64695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Google Shape;49;p3"/>
          <p:cNvSpPr/>
          <p:nvPr/>
        </p:nvSpPr>
        <p:spPr>
          <a:xfrm>
            <a:off x="8935726" y="10"/>
            <a:ext cx="8464" cy="2519637"/>
          </a:xfrm>
          <a:custGeom>
            <a:avLst/>
            <a:gdLst/>
            <a:ahLst/>
            <a:cxnLst/>
            <a:rect l="l" t="t" r="r" b="b"/>
            <a:pathLst>
              <a:path w="323" h="96151" extrusionOk="0">
                <a:moveTo>
                  <a:pt x="166" y="0"/>
                </a:moveTo>
                <a:lnTo>
                  <a:pt x="1" y="96150"/>
                </a:lnTo>
                <a:lnTo>
                  <a:pt x="323" y="96150"/>
                </a:lnTo>
                <a:lnTo>
                  <a:pt x="16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" name="Google Shape;50;p3"/>
          <p:cNvGrpSpPr/>
          <p:nvPr/>
        </p:nvGrpSpPr>
        <p:grpSpPr>
          <a:xfrm>
            <a:off x="8008096" y="2108910"/>
            <a:ext cx="199001" cy="2139769"/>
            <a:chOff x="8008096" y="2108910"/>
            <a:chExt cx="199001" cy="2139769"/>
          </a:xfrm>
        </p:grpSpPr>
        <p:sp>
          <p:nvSpPr>
            <p:cNvPr id="51" name="Google Shape;51;p3"/>
            <p:cNvSpPr/>
            <p:nvPr/>
          </p:nvSpPr>
          <p:spPr>
            <a:xfrm>
              <a:off x="8008096" y="4049705"/>
              <a:ext cx="199001" cy="198975"/>
            </a:xfrm>
            <a:custGeom>
              <a:avLst/>
              <a:gdLst/>
              <a:ahLst/>
              <a:cxnLst/>
              <a:rect l="l" t="t" r="r" b="b"/>
              <a:pathLst>
                <a:path w="7594" h="7593" extrusionOk="0">
                  <a:moveTo>
                    <a:pt x="1" y="0"/>
                  </a:moveTo>
                  <a:lnTo>
                    <a:pt x="1" y="7593"/>
                  </a:lnTo>
                  <a:lnTo>
                    <a:pt x="7593" y="7593"/>
                  </a:lnTo>
                  <a:lnTo>
                    <a:pt x="7593" y="0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103246" y="2108910"/>
              <a:ext cx="8464" cy="1793863"/>
            </a:xfrm>
            <a:custGeom>
              <a:avLst/>
              <a:gdLst/>
              <a:ahLst/>
              <a:cxnLst/>
              <a:rect l="l" t="t" r="r" b="b"/>
              <a:pathLst>
                <a:path w="323" h="68455" extrusionOk="0">
                  <a:moveTo>
                    <a:pt x="166" y="1"/>
                  </a:moveTo>
                  <a:lnTo>
                    <a:pt x="0" y="68455"/>
                  </a:lnTo>
                  <a:lnTo>
                    <a:pt x="322" y="6845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53;p3"/>
          <p:cNvGrpSpPr/>
          <p:nvPr/>
        </p:nvGrpSpPr>
        <p:grpSpPr>
          <a:xfrm>
            <a:off x="520996" y="1091548"/>
            <a:ext cx="199001" cy="2139769"/>
            <a:chOff x="8008096" y="2108910"/>
            <a:chExt cx="199001" cy="2139769"/>
          </a:xfrm>
        </p:grpSpPr>
        <p:sp>
          <p:nvSpPr>
            <p:cNvPr id="54" name="Google Shape;54;p3"/>
            <p:cNvSpPr/>
            <p:nvPr/>
          </p:nvSpPr>
          <p:spPr>
            <a:xfrm>
              <a:off x="8008096" y="4049705"/>
              <a:ext cx="199001" cy="198975"/>
            </a:xfrm>
            <a:custGeom>
              <a:avLst/>
              <a:gdLst/>
              <a:ahLst/>
              <a:cxnLst/>
              <a:rect l="l" t="t" r="r" b="b"/>
              <a:pathLst>
                <a:path w="7594" h="7593" extrusionOk="0">
                  <a:moveTo>
                    <a:pt x="1" y="0"/>
                  </a:moveTo>
                  <a:lnTo>
                    <a:pt x="1" y="7593"/>
                  </a:lnTo>
                  <a:lnTo>
                    <a:pt x="7593" y="7593"/>
                  </a:lnTo>
                  <a:lnTo>
                    <a:pt x="7593" y="0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103246" y="2108910"/>
              <a:ext cx="8464" cy="1793863"/>
            </a:xfrm>
            <a:custGeom>
              <a:avLst/>
              <a:gdLst/>
              <a:ahLst/>
              <a:cxnLst/>
              <a:rect l="l" t="t" r="r" b="b"/>
              <a:pathLst>
                <a:path w="323" h="68455" extrusionOk="0">
                  <a:moveTo>
                    <a:pt x="166" y="1"/>
                  </a:moveTo>
                  <a:lnTo>
                    <a:pt x="0" y="68455"/>
                  </a:lnTo>
                  <a:lnTo>
                    <a:pt x="322" y="6845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Google Shape;56;p3"/>
          <p:cNvSpPr txBox="1">
            <a:spLocks noGrp="1"/>
          </p:cNvSpPr>
          <p:nvPr>
            <p:ph type="ctrTitle"/>
          </p:nvPr>
        </p:nvSpPr>
        <p:spPr>
          <a:xfrm>
            <a:off x="2031287" y="1742775"/>
            <a:ext cx="2622000" cy="83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3"/>
          <p:cNvSpPr txBox="1">
            <a:spLocks noGrp="1"/>
          </p:cNvSpPr>
          <p:nvPr>
            <p:ph type="subTitle" idx="1"/>
          </p:nvPr>
        </p:nvSpPr>
        <p:spPr>
          <a:xfrm>
            <a:off x="1791587" y="2417450"/>
            <a:ext cx="3101400" cy="10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3"/>
          <p:cNvSpPr txBox="1">
            <a:spLocks noGrp="1"/>
          </p:cNvSpPr>
          <p:nvPr>
            <p:ph type="title" idx="2" hasCustomPrompt="1"/>
          </p:nvPr>
        </p:nvSpPr>
        <p:spPr>
          <a:xfrm>
            <a:off x="5834900" y="2122225"/>
            <a:ext cx="981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"/>
          <p:cNvSpPr txBox="1">
            <a:spLocks noGrp="1"/>
          </p:cNvSpPr>
          <p:nvPr>
            <p:ph type="body" idx="1"/>
          </p:nvPr>
        </p:nvSpPr>
        <p:spPr>
          <a:xfrm>
            <a:off x="618825" y="1679175"/>
            <a:ext cx="3534300" cy="20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ctrTitle"/>
          </p:nvPr>
        </p:nvSpPr>
        <p:spPr>
          <a:xfrm>
            <a:off x="618825" y="411675"/>
            <a:ext cx="2686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>
            <a:off x="720000" y="4690125"/>
            <a:ext cx="167150" cy="167150"/>
          </a:xfrm>
          <a:custGeom>
            <a:avLst/>
            <a:gdLst/>
            <a:ahLst/>
            <a:cxnLst/>
            <a:rect l="l" t="t" r="r" b="b"/>
            <a:pathLst>
              <a:path w="6686" h="6686" extrusionOk="0">
                <a:moveTo>
                  <a:pt x="6236" y="450"/>
                </a:moveTo>
                <a:lnTo>
                  <a:pt x="6236" y="6236"/>
                </a:lnTo>
                <a:lnTo>
                  <a:pt x="450" y="6236"/>
                </a:lnTo>
                <a:lnTo>
                  <a:pt x="450" y="450"/>
                </a:lnTo>
                <a:close/>
                <a:moveTo>
                  <a:pt x="0" y="0"/>
                </a:moveTo>
                <a:lnTo>
                  <a:pt x="0" y="6686"/>
                </a:lnTo>
                <a:lnTo>
                  <a:pt x="6686" y="6686"/>
                </a:lnTo>
                <a:lnTo>
                  <a:pt x="668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4"/>
          <p:cNvSpPr/>
          <p:nvPr/>
        </p:nvSpPr>
        <p:spPr>
          <a:xfrm>
            <a:off x="2058475" y="4152200"/>
            <a:ext cx="108650" cy="108650"/>
          </a:xfrm>
          <a:custGeom>
            <a:avLst/>
            <a:gdLst/>
            <a:ahLst/>
            <a:cxnLst/>
            <a:rect l="l" t="t" r="r" b="b"/>
            <a:pathLst>
              <a:path w="4346" h="4346" extrusionOk="0">
                <a:moveTo>
                  <a:pt x="4008" y="356"/>
                </a:moveTo>
                <a:lnTo>
                  <a:pt x="4008" y="4027"/>
                </a:lnTo>
                <a:lnTo>
                  <a:pt x="338" y="4027"/>
                </a:lnTo>
                <a:lnTo>
                  <a:pt x="338" y="356"/>
                </a:lnTo>
                <a:close/>
                <a:moveTo>
                  <a:pt x="1" y="1"/>
                </a:moveTo>
                <a:lnTo>
                  <a:pt x="1" y="4345"/>
                </a:lnTo>
                <a:lnTo>
                  <a:pt x="4346" y="4345"/>
                </a:lnTo>
                <a:lnTo>
                  <a:pt x="4346" y="1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4"/>
          <p:cNvSpPr/>
          <p:nvPr/>
        </p:nvSpPr>
        <p:spPr>
          <a:xfrm>
            <a:off x="1432075" y="4296400"/>
            <a:ext cx="52475" cy="52450"/>
          </a:xfrm>
          <a:custGeom>
            <a:avLst/>
            <a:gdLst/>
            <a:ahLst/>
            <a:cxnLst/>
            <a:rect l="l" t="t" r="r" b="b"/>
            <a:pathLst>
              <a:path w="2099" h="2098" extrusionOk="0">
                <a:moveTo>
                  <a:pt x="1761" y="319"/>
                </a:moveTo>
                <a:lnTo>
                  <a:pt x="1761" y="1761"/>
                </a:lnTo>
                <a:lnTo>
                  <a:pt x="319" y="1761"/>
                </a:lnTo>
                <a:lnTo>
                  <a:pt x="319" y="319"/>
                </a:lnTo>
                <a:close/>
                <a:moveTo>
                  <a:pt x="1" y="0"/>
                </a:moveTo>
                <a:lnTo>
                  <a:pt x="1" y="2098"/>
                </a:lnTo>
                <a:lnTo>
                  <a:pt x="2098" y="2098"/>
                </a:lnTo>
                <a:lnTo>
                  <a:pt x="2098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4"/>
          <p:cNvSpPr/>
          <p:nvPr/>
        </p:nvSpPr>
        <p:spPr>
          <a:xfrm>
            <a:off x="2194725" y="4474775"/>
            <a:ext cx="164350" cy="164350"/>
          </a:xfrm>
          <a:custGeom>
            <a:avLst/>
            <a:gdLst/>
            <a:ahLst/>
            <a:cxnLst/>
            <a:rect l="l" t="t" r="r" b="b"/>
            <a:pathLst>
              <a:path w="6574" h="6574" extrusionOk="0">
                <a:moveTo>
                  <a:pt x="6218" y="337"/>
                </a:moveTo>
                <a:lnTo>
                  <a:pt x="6218" y="6236"/>
                </a:lnTo>
                <a:lnTo>
                  <a:pt x="319" y="6236"/>
                </a:lnTo>
                <a:lnTo>
                  <a:pt x="319" y="337"/>
                </a:lnTo>
                <a:close/>
                <a:moveTo>
                  <a:pt x="0" y="0"/>
                </a:moveTo>
                <a:lnTo>
                  <a:pt x="0" y="6573"/>
                </a:lnTo>
                <a:lnTo>
                  <a:pt x="6555" y="6573"/>
                </a:lnTo>
                <a:lnTo>
                  <a:pt x="6573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4"/>
          <p:cNvSpPr/>
          <p:nvPr/>
        </p:nvSpPr>
        <p:spPr>
          <a:xfrm>
            <a:off x="1585475" y="4695513"/>
            <a:ext cx="155925" cy="156375"/>
          </a:xfrm>
          <a:custGeom>
            <a:avLst/>
            <a:gdLst/>
            <a:ahLst/>
            <a:cxnLst/>
            <a:rect l="l" t="t" r="r" b="b"/>
            <a:pathLst>
              <a:path w="6237" h="6255" extrusionOk="0">
                <a:moveTo>
                  <a:pt x="0" y="0"/>
                </a:moveTo>
                <a:lnTo>
                  <a:pt x="0" y="6255"/>
                </a:lnTo>
                <a:lnTo>
                  <a:pt x="6236" y="6255"/>
                </a:lnTo>
                <a:lnTo>
                  <a:pt x="623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" name="Google Shape;67;p4"/>
          <p:cNvGrpSpPr/>
          <p:nvPr/>
        </p:nvGrpSpPr>
        <p:grpSpPr>
          <a:xfrm>
            <a:off x="8148521" y="3004593"/>
            <a:ext cx="98059" cy="1147596"/>
            <a:chOff x="3347921" y="16006"/>
            <a:chExt cx="98059" cy="1147596"/>
          </a:xfrm>
        </p:grpSpPr>
        <p:sp>
          <p:nvSpPr>
            <p:cNvPr id="68" name="Google Shape;68;p4"/>
            <p:cNvSpPr/>
            <p:nvPr/>
          </p:nvSpPr>
          <p:spPr>
            <a:xfrm>
              <a:off x="3347921" y="1065280"/>
              <a:ext cx="98059" cy="98321"/>
            </a:xfrm>
            <a:custGeom>
              <a:avLst/>
              <a:gdLst/>
              <a:ahLst/>
              <a:cxnLst/>
              <a:rect l="l" t="t" r="r" b="b"/>
              <a:pathLst>
                <a:path w="3742" h="3752" fill="none" extrusionOk="0">
                  <a:moveTo>
                    <a:pt x="0" y="1"/>
                  </a:moveTo>
                  <a:lnTo>
                    <a:pt x="3741" y="1"/>
                  </a:lnTo>
                  <a:lnTo>
                    <a:pt x="3741" y="3751"/>
                  </a:lnTo>
                  <a:lnTo>
                    <a:pt x="0" y="3751"/>
                  </a:lnTo>
                  <a:close/>
                </a:path>
              </a:pathLst>
            </a:custGeom>
            <a:noFill/>
            <a:ln w="2975" cap="flat" cmpd="sng">
              <a:solidFill>
                <a:srgbClr val="E898AC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3392705" y="16006"/>
              <a:ext cx="8464" cy="894665"/>
            </a:xfrm>
            <a:custGeom>
              <a:avLst/>
              <a:gdLst/>
              <a:ahLst/>
              <a:cxnLst/>
              <a:rect l="l" t="t" r="r" b="b"/>
              <a:pathLst>
                <a:path w="323" h="34141" extrusionOk="0">
                  <a:moveTo>
                    <a:pt x="157" y="1"/>
                  </a:moveTo>
                  <a:lnTo>
                    <a:pt x="1" y="34141"/>
                  </a:lnTo>
                  <a:lnTo>
                    <a:pt x="323" y="34141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70;p4"/>
          <p:cNvGrpSpPr/>
          <p:nvPr/>
        </p:nvGrpSpPr>
        <p:grpSpPr>
          <a:xfrm>
            <a:off x="281421" y="3769263"/>
            <a:ext cx="121172" cy="760495"/>
            <a:chOff x="5245196" y="3136513"/>
            <a:chExt cx="121172" cy="760495"/>
          </a:xfrm>
        </p:grpSpPr>
        <p:sp>
          <p:nvSpPr>
            <p:cNvPr id="71" name="Google Shape;71;p4"/>
            <p:cNvSpPr/>
            <p:nvPr/>
          </p:nvSpPr>
          <p:spPr>
            <a:xfrm>
              <a:off x="5245196" y="3775810"/>
              <a:ext cx="121172" cy="121198"/>
            </a:xfrm>
            <a:custGeom>
              <a:avLst/>
              <a:gdLst/>
              <a:ahLst/>
              <a:cxnLst/>
              <a:rect l="l" t="t" r="r" b="b"/>
              <a:pathLst>
                <a:path w="4624" h="4625" extrusionOk="0">
                  <a:moveTo>
                    <a:pt x="0" y="1"/>
                  </a:moveTo>
                  <a:lnTo>
                    <a:pt x="0" y="4624"/>
                  </a:lnTo>
                  <a:lnTo>
                    <a:pt x="4624" y="4624"/>
                  </a:lnTo>
                  <a:lnTo>
                    <a:pt x="4624" y="1"/>
                  </a:lnTo>
                  <a:close/>
                </a:path>
              </a:pathLst>
            </a:custGeom>
            <a:solidFill>
              <a:srgbClr val="E8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5309007" y="3136513"/>
              <a:ext cx="8464" cy="554288"/>
            </a:xfrm>
            <a:custGeom>
              <a:avLst/>
              <a:gdLst/>
              <a:ahLst/>
              <a:cxnLst/>
              <a:rect l="l" t="t" r="r" b="b"/>
              <a:pathLst>
                <a:path w="323" h="21152" extrusionOk="0">
                  <a:moveTo>
                    <a:pt x="166" y="1"/>
                  </a:moveTo>
                  <a:lnTo>
                    <a:pt x="0" y="21152"/>
                  </a:lnTo>
                  <a:lnTo>
                    <a:pt x="322" y="2115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" name="Google Shape;73;p4"/>
          <p:cNvGrpSpPr/>
          <p:nvPr/>
        </p:nvGrpSpPr>
        <p:grpSpPr>
          <a:xfrm>
            <a:off x="8534739" y="4069632"/>
            <a:ext cx="57599" cy="831799"/>
            <a:chOff x="2038689" y="173907"/>
            <a:chExt cx="57599" cy="831799"/>
          </a:xfrm>
        </p:grpSpPr>
        <p:sp>
          <p:nvSpPr>
            <p:cNvPr id="74" name="Google Shape;74;p4"/>
            <p:cNvSpPr/>
            <p:nvPr/>
          </p:nvSpPr>
          <p:spPr>
            <a:xfrm>
              <a:off x="2038689" y="947872"/>
              <a:ext cx="57599" cy="57834"/>
            </a:xfrm>
            <a:custGeom>
              <a:avLst/>
              <a:gdLst/>
              <a:ahLst/>
              <a:cxnLst/>
              <a:rect l="l" t="t" r="r" b="b"/>
              <a:pathLst>
                <a:path w="2198" h="2207" fill="none" extrusionOk="0">
                  <a:moveTo>
                    <a:pt x="1" y="0"/>
                  </a:moveTo>
                  <a:lnTo>
                    <a:pt x="2197" y="0"/>
                  </a:lnTo>
                  <a:lnTo>
                    <a:pt x="2197" y="2206"/>
                  </a:lnTo>
                  <a:lnTo>
                    <a:pt x="1" y="2206"/>
                  </a:lnTo>
                  <a:close/>
                </a:path>
              </a:pathLst>
            </a:custGeom>
            <a:noFill/>
            <a:ln w="2975" cap="flat" cmpd="sng">
              <a:solidFill>
                <a:srgbClr val="00CFCC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2063269" y="173907"/>
              <a:ext cx="8438" cy="692074"/>
            </a:xfrm>
            <a:custGeom>
              <a:avLst/>
              <a:gdLst/>
              <a:ahLst/>
              <a:cxnLst/>
              <a:rect l="l" t="t" r="r" b="b"/>
              <a:pathLst>
                <a:path w="322" h="26410" extrusionOk="0">
                  <a:moveTo>
                    <a:pt x="166" y="1"/>
                  </a:moveTo>
                  <a:lnTo>
                    <a:pt x="0" y="26410"/>
                  </a:lnTo>
                  <a:lnTo>
                    <a:pt x="322" y="26410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6;p4"/>
          <p:cNvSpPr/>
          <p:nvPr/>
        </p:nvSpPr>
        <p:spPr>
          <a:xfrm>
            <a:off x="7686100" y="4568875"/>
            <a:ext cx="164350" cy="164350"/>
          </a:xfrm>
          <a:custGeom>
            <a:avLst/>
            <a:gdLst/>
            <a:ahLst/>
            <a:cxnLst/>
            <a:rect l="l" t="t" r="r" b="b"/>
            <a:pathLst>
              <a:path w="6574" h="6574" extrusionOk="0">
                <a:moveTo>
                  <a:pt x="6218" y="337"/>
                </a:moveTo>
                <a:lnTo>
                  <a:pt x="6218" y="6236"/>
                </a:lnTo>
                <a:lnTo>
                  <a:pt x="319" y="6236"/>
                </a:lnTo>
                <a:lnTo>
                  <a:pt x="319" y="337"/>
                </a:lnTo>
                <a:close/>
                <a:moveTo>
                  <a:pt x="0" y="0"/>
                </a:moveTo>
                <a:lnTo>
                  <a:pt x="0" y="6573"/>
                </a:lnTo>
                <a:lnTo>
                  <a:pt x="6555" y="6573"/>
                </a:lnTo>
                <a:lnTo>
                  <a:pt x="6573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4"/>
          <p:cNvSpPr/>
          <p:nvPr/>
        </p:nvSpPr>
        <p:spPr>
          <a:xfrm>
            <a:off x="8868125" y="3769263"/>
            <a:ext cx="155925" cy="156375"/>
          </a:xfrm>
          <a:custGeom>
            <a:avLst/>
            <a:gdLst/>
            <a:ahLst/>
            <a:cxnLst/>
            <a:rect l="l" t="t" r="r" b="b"/>
            <a:pathLst>
              <a:path w="6237" h="6255" extrusionOk="0">
                <a:moveTo>
                  <a:pt x="0" y="0"/>
                </a:moveTo>
                <a:lnTo>
                  <a:pt x="0" y="6255"/>
                </a:lnTo>
                <a:lnTo>
                  <a:pt x="6236" y="6255"/>
                </a:lnTo>
                <a:lnTo>
                  <a:pt x="623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"/>
          <p:cNvSpPr txBox="1">
            <a:spLocks noGrp="1"/>
          </p:cNvSpPr>
          <p:nvPr>
            <p:ph type="ctrTitle"/>
          </p:nvPr>
        </p:nvSpPr>
        <p:spPr>
          <a:xfrm>
            <a:off x="618825" y="411675"/>
            <a:ext cx="4727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6"/>
          <p:cNvSpPr/>
          <p:nvPr/>
        </p:nvSpPr>
        <p:spPr>
          <a:xfrm>
            <a:off x="7573050" y="277375"/>
            <a:ext cx="167150" cy="167150"/>
          </a:xfrm>
          <a:custGeom>
            <a:avLst/>
            <a:gdLst/>
            <a:ahLst/>
            <a:cxnLst/>
            <a:rect l="l" t="t" r="r" b="b"/>
            <a:pathLst>
              <a:path w="6686" h="6686" extrusionOk="0">
                <a:moveTo>
                  <a:pt x="6236" y="450"/>
                </a:moveTo>
                <a:lnTo>
                  <a:pt x="6236" y="6236"/>
                </a:lnTo>
                <a:lnTo>
                  <a:pt x="450" y="6236"/>
                </a:lnTo>
                <a:lnTo>
                  <a:pt x="450" y="450"/>
                </a:lnTo>
                <a:close/>
                <a:moveTo>
                  <a:pt x="0" y="0"/>
                </a:moveTo>
                <a:lnTo>
                  <a:pt x="0" y="6686"/>
                </a:lnTo>
                <a:lnTo>
                  <a:pt x="6686" y="6686"/>
                </a:lnTo>
                <a:lnTo>
                  <a:pt x="668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6"/>
          <p:cNvSpPr/>
          <p:nvPr/>
        </p:nvSpPr>
        <p:spPr>
          <a:xfrm>
            <a:off x="8985850" y="411675"/>
            <a:ext cx="108650" cy="108650"/>
          </a:xfrm>
          <a:custGeom>
            <a:avLst/>
            <a:gdLst/>
            <a:ahLst/>
            <a:cxnLst/>
            <a:rect l="l" t="t" r="r" b="b"/>
            <a:pathLst>
              <a:path w="4346" h="4346" extrusionOk="0">
                <a:moveTo>
                  <a:pt x="4008" y="356"/>
                </a:moveTo>
                <a:lnTo>
                  <a:pt x="4008" y="4027"/>
                </a:lnTo>
                <a:lnTo>
                  <a:pt x="338" y="4027"/>
                </a:lnTo>
                <a:lnTo>
                  <a:pt x="338" y="356"/>
                </a:lnTo>
                <a:close/>
                <a:moveTo>
                  <a:pt x="1" y="1"/>
                </a:moveTo>
                <a:lnTo>
                  <a:pt x="1" y="4345"/>
                </a:lnTo>
                <a:lnTo>
                  <a:pt x="4346" y="4345"/>
                </a:lnTo>
                <a:lnTo>
                  <a:pt x="4346" y="1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6"/>
          <p:cNvSpPr/>
          <p:nvPr/>
        </p:nvSpPr>
        <p:spPr>
          <a:xfrm>
            <a:off x="8359450" y="555875"/>
            <a:ext cx="52475" cy="52450"/>
          </a:xfrm>
          <a:custGeom>
            <a:avLst/>
            <a:gdLst/>
            <a:ahLst/>
            <a:cxnLst/>
            <a:rect l="l" t="t" r="r" b="b"/>
            <a:pathLst>
              <a:path w="2099" h="2098" extrusionOk="0">
                <a:moveTo>
                  <a:pt x="1761" y="319"/>
                </a:moveTo>
                <a:lnTo>
                  <a:pt x="1761" y="1761"/>
                </a:lnTo>
                <a:lnTo>
                  <a:pt x="319" y="1761"/>
                </a:lnTo>
                <a:lnTo>
                  <a:pt x="319" y="319"/>
                </a:lnTo>
                <a:close/>
                <a:moveTo>
                  <a:pt x="1" y="0"/>
                </a:moveTo>
                <a:lnTo>
                  <a:pt x="1" y="2098"/>
                </a:lnTo>
                <a:lnTo>
                  <a:pt x="2098" y="2098"/>
                </a:lnTo>
                <a:lnTo>
                  <a:pt x="2098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6"/>
          <p:cNvSpPr/>
          <p:nvPr/>
        </p:nvSpPr>
        <p:spPr>
          <a:xfrm>
            <a:off x="9122100" y="734250"/>
            <a:ext cx="164350" cy="164350"/>
          </a:xfrm>
          <a:custGeom>
            <a:avLst/>
            <a:gdLst/>
            <a:ahLst/>
            <a:cxnLst/>
            <a:rect l="l" t="t" r="r" b="b"/>
            <a:pathLst>
              <a:path w="6574" h="6574" extrusionOk="0">
                <a:moveTo>
                  <a:pt x="6218" y="337"/>
                </a:moveTo>
                <a:lnTo>
                  <a:pt x="6218" y="6236"/>
                </a:lnTo>
                <a:lnTo>
                  <a:pt x="319" y="6236"/>
                </a:lnTo>
                <a:lnTo>
                  <a:pt x="319" y="337"/>
                </a:lnTo>
                <a:close/>
                <a:moveTo>
                  <a:pt x="0" y="0"/>
                </a:moveTo>
                <a:lnTo>
                  <a:pt x="0" y="6573"/>
                </a:lnTo>
                <a:lnTo>
                  <a:pt x="6555" y="6573"/>
                </a:lnTo>
                <a:lnTo>
                  <a:pt x="6573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6"/>
          <p:cNvSpPr/>
          <p:nvPr/>
        </p:nvSpPr>
        <p:spPr>
          <a:xfrm>
            <a:off x="8798600" y="1088650"/>
            <a:ext cx="155925" cy="156375"/>
          </a:xfrm>
          <a:custGeom>
            <a:avLst/>
            <a:gdLst/>
            <a:ahLst/>
            <a:cxnLst/>
            <a:rect l="l" t="t" r="r" b="b"/>
            <a:pathLst>
              <a:path w="6237" h="6255" extrusionOk="0">
                <a:moveTo>
                  <a:pt x="0" y="0"/>
                </a:moveTo>
                <a:lnTo>
                  <a:pt x="0" y="6255"/>
                </a:lnTo>
                <a:lnTo>
                  <a:pt x="6236" y="6255"/>
                </a:lnTo>
                <a:lnTo>
                  <a:pt x="623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6"/>
          <p:cNvSpPr/>
          <p:nvPr/>
        </p:nvSpPr>
        <p:spPr>
          <a:xfrm>
            <a:off x="6099342" y="-150600"/>
            <a:ext cx="96045" cy="95462"/>
          </a:xfrm>
          <a:custGeom>
            <a:avLst/>
            <a:gdLst/>
            <a:ahLst/>
            <a:cxnLst/>
            <a:rect l="l" t="t" r="r" b="b"/>
            <a:pathLst>
              <a:path w="3128" h="3109" extrusionOk="0">
                <a:moveTo>
                  <a:pt x="2678" y="431"/>
                </a:moveTo>
                <a:lnTo>
                  <a:pt x="2678" y="2659"/>
                </a:lnTo>
                <a:lnTo>
                  <a:pt x="450" y="2659"/>
                </a:lnTo>
                <a:lnTo>
                  <a:pt x="450" y="431"/>
                </a:lnTo>
                <a:close/>
                <a:moveTo>
                  <a:pt x="0" y="0"/>
                </a:moveTo>
                <a:lnTo>
                  <a:pt x="0" y="3109"/>
                </a:lnTo>
                <a:lnTo>
                  <a:pt x="3128" y="3109"/>
                </a:lnTo>
                <a:lnTo>
                  <a:pt x="3128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6"/>
          <p:cNvSpPr/>
          <p:nvPr/>
        </p:nvSpPr>
        <p:spPr>
          <a:xfrm>
            <a:off x="6702523" y="444536"/>
            <a:ext cx="95493" cy="95462"/>
          </a:xfrm>
          <a:custGeom>
            <a:avLst/>
            <a:gdLst/>
            <a:ahLst/>
            <a:cxnLst/>
            <a:rect l="l" t="t" r="r" b="b"/>
            <a:pathLst>
              <a:path w="3110" h="3109" extrusionOk="0">
                <a:moveTo>
                  <a:pt x="2678" y="450"/>
                </a:moveTo>
                <a:lnTo>
                  <a:pt x="2678" y="2678"/>
                </a:lnTo>
                <a:lnTo>
                  <a:pt x="450" y="2678"/>
                </a:lnTo>
                <a:lnTo>
                  <a:pt x="450" y="450"/>
                </a:lnTo>
                <a:close/>
                <a:moveTo>
                  <a:pt x="1" y="0"/>
                </a:moveTo>
                <a:lnTo>
                  <a:pt x="1" y="3109"/>
                </a:lnTo>
                <a:lnTo>
                  <a:pt x="3109" y="3109"/>
                </a:lnTo>
                <a:lnTo>
                  <a:pt x="3109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6"/>
          <p:cNvSpPr/>
          <p:nvPr/>
        </p:nvSpPr>
        <p:spPr>
          <a:xfrm>
            <a:off x="5904975" y="143222"/>
            <a:ext cx="82259" cy="82259"/>
          </a:xfrm>
          <a:custGeom>
            <a:avLst/>
            <a:gdLst/>
            <a:ahLst/>
            <a:cxnLst/>
            <a:rect l="l" t="t" r="r" b="b"/>
            <a:pathLst>
              <a:path w="2679" h="2679" extrusionOk="0">
                <a:moveTo>
                  <a:pt x="1" y="1"/>
                </a:moveTo>
                <a:lnTo>
                  <a:pt x="1" y="2679"/>
                </a:lnTo>
                <a:lnTo>
                  <a:pt x="2679" y="2679"/>
                </a:lnTo>
                <a:lnTo>
                  <a:pt x="2679" y="1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6"/>
          <p:cNvSpPr/>
          <p:nvPr/>
        </p:nvSpPr>
        <p:spPr>
          <a:xfrm>
            <a:off x="303600" y="4401725"/>
            <a:ext cx="167150" cy="167150"/>
          </a:xfrm>
          <a:custGeom>
            <a:avLst/>
            <a:gdLst/>
            <a:ahLst/>
            <a:cxnLst/>
            <a:rect l="l" t="t" r="r" b="b"/>
            <a:pathLst>
              <a:path w="6686" h="6686" extrusionOk="0">
                <a:moveTo>
                  <a:pt x="6236" y="450"/>
                </a:moveTo>
                <a:lnTo>
                  <a:pt x="6236" y="6236"/>
                </a:lnTo>
                <a:lnTo>
                  <a:pt x="450" y="6236"/>
                </a:lnTo>
                <a:lnTo>
                  <a:pt x="450" y="450"/>
                </a:lnTo>
                <a:close/>
                <a:moveTo>
                  <a:pt x="0" y="0"/>
                </a:moveTo>
                <a:lnTo>
                  <a:pt x="0" y="6686"/>
                </a:lnTo>
                <a:lnTo>
                  <a:pt x="6686" y="6686"/>
                </a:lnTo>
                <a:lnTo>
                  <a:pt x="668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"/>
          <p:cNvSpPr/>
          <p:nvPr/>
        </p:nvSpPr>
        <p:spPr>
          <a:xfrm>
            <a:off x="564075" y="4753900"/>
            <a:ext cx="155925" cy="156375"/>
          </a:xfrm>
          <a:custGeom>
            <a:avLst/>
            <a:gdLst/>
            <a:ahLst/>
            <a:cxnLst/>
            <a:rect l="l" t="t" r="r" b="b"/>
            <a:pathLst>
              <a:path w="6237" h="6255" extrusionOk="0">
                <a:moveTo>
                  <a:pt x="0" y="0"/>
                </a:moveTo>
                <a:lnTo>
                  <a:pt x="0" y="6255"/>
                </a:lnTo>
                <a:lnTo>
                  <a:pt x="6236" y="6255"/>
                </a:lnTo>
                <a:lnTo>
                  <a:pt x="623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8"/>
          <p:cNvSpPr txBox="1">
            <a:spLocks noGrp="1"/>
          </p:cNvSpPr>
          <p:nvPr>
            <p:ph type="title"/>
          </p:nvPr>
        </p:nvSpPr>
        <p:spPr>
          <a:xfrm>
            <a:off x="2037000" y="1496400"/>
            <a:ext cx="5070000" cy="21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19" name="Google Shape;119;p8"/>
          <p:cNvSpPr/>
          <p:nvPr/>
        </p:nvSpPr>
        <p:spPr>
          <a:xfrm>
            <a:off x="1060456" y="1158638"/>
            <a:ext cx="121198" cy="121434"/>
          </a:xfrm>
          <a:custGeom>
            <a:avLst/>
            <a:gdLst/>
            <a:ahLst/>
            <a:cxnLst/>
            <a:rect l="l" t="t" r="r" b="b"/>
            <a:pathLst>
              <a:path w="4625" h="4634" extrusionOk="0">
                <a:moveTo>
                  <a:pt x="1" y="0"/>
                </a:moveTo>
                <a:lnTo>
                  <a:pt x="1" y="4633"/>
                </a:lnTo>
                <a:lnTo>
                  <a:pt x="4625" y="4633"/>
                </a:lnTo>
                <a:lnTo>
                  <a:pt x="4625" y="0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8"/>
          <p:cNvSpPr/>
          <p:nvPr/>
        </p:nvSpPr>
        <p:spPr>
          <a:xfrm>
            <a:off x="7799740" y="916059"/>
            <a:ext cx="121434" cy="121434"/>
          </a:xfrm>
          <a:custGeom>
            <a:avLst/>
            <a:gdLst/>
            <a:ahLst/>
            <a:cxnLst/>
            <a:rect l="l" t="t" r="r" b="b"/>
            <a:pathLst>
              <a:path w="4634" h="4634" extrusionOk="0">
                <a:moveTo>
                  <a:pt x="0" y="1"/>
                </a:moveTo>
                <a:lnTo>
                  <a:pt x="0" y="4634"/>
                </a:lnTo>
                <a:lnTo>
                  <a:pt x="4633" y="4634"/>
                </a:lnTo>
                <a:lnTo>
                  <a:pt x="4633" y="1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8"/>
          <p:cNvSpPr/>
          <p:nvPr/>
        </p:nvSpPr>
        <p:spPr>
          <a:xfrm>
            <a:off x="5257933" y="2452405"/>
            <a:ext cx="57599" cy="57599"/>
          </a:xfrm>
          <a:custGeom>
            <a:avLst/>
            <a:gdLst/>
            <a:ahLst/>
            <a:cxnLst/>
            <a:rect l="l" t="t" r="r" b="b"/>
            <a:pathLst>
              <a:path w="2198" h="2198" fill="none" extrusionOk="0">
                <a:moveTo>
                  <a:pt x="1" y="1"/>
                </a:moveTo>
                <a:lnTo>
                  <a:pt x="2198" y="1"/>
                </a:lnTo>
                <a:lnTo>
                  <a:pt x="2198" y="2198"/>
                </a:lnTo>
                <a:lnTo>
                  <a:pt x="1" y="2198"/>
                </a:lnTo>
                <a:close/>
              </a:path>
            </a:pathLst>
          </a:custGeom>
          <a:noFill/>
          <a:ln w="1375" cap="flat" cmpd="sng">
            <a:solidFill>
              <a:srgbClr val="E898AC"/>
            </a:solidFill>
            <a:prstDash val="solid"/>
            <a:miter lim="919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8"/>
          <p:cNvSpPr/>
          <p:nvPr/>
        </p:nvSpPr>
        <p:spPr>
          <a:xfrm>
            <a:off x="275669" y="1557059"/>
            <a:ext cx="57834" cy="57599"/>
          </a:xfrm>
          <a:custGeom>
            <a:avLst/>
            <a:gdLst/>
            <a:ahLst/>
            <a:cxnLst/>
            <a:rect l="l" t="t" r="r" b="b"/>
            <a:pathLst>
              <a:path w="2207" h="2198" fill="none" extrusionOk="0">
                <a:moveTo>
                  <a:pt x="0" y="0"/>
                </a:moveTo>
                <a:lnTo>
                  <a:pt x="2207" y="0"/>
                </a:lnTo>
                <a:lnTo>
                  <a:pt x="2207" y="2197"/>
                </a:lnTo>
                <a:lnTo>
                  <a:pt x="0" y="2197"/>
                </a:lnTo>
                <a:close/>
              </a:path>
            </a:pathLst>
          </a:custGeom>
          <a:noFill/>
          <a:ln w="2975" cap="flat" cmpd="sng">
            <a:solidFill>
              <a:srgbClr val="00CFCC"/>
            </a:solidFill>
            <a:prstDash val="solid"/>
            <a:miter lim="919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8"/>
          <p:cNvSpPr/>
          <p:nvPr/>
        </p:nvSpPr>
        <p:spPr>
          <a:xfrm>
            <a:off x="2307882" y="3002386"/>
            <a:ext cx="104086" cy="104322"/>
          </a:xfrm>
          <a:custGeom>
            <a:avLst/>
            <a:gdLst/>
            <a:ahLst/>
            <a:cxnLst/>
            <a:rect l="l" t="t" r="r" b="b"/>
            <a:pathLst>
              <a:path w="3972" h="3981" fill="none" extrusionOk="0">
                <a:moveTo>
                  <a:pt x="1" y="1"/>
                </a:moveTo>
                <a:lnTo>
                  <a:pt x="3972" y="1"/>
                </a:lnTo>
                <a:lnTo>
                  <a:pt x="3972" y="3981"/>
                </a:lnTo>
                <a:lnTo>
                  <a:pt x="1" y="3981"/>
                </a:lnTo>
                <a:close/>
              </a:path>
            </a:pathLst>
          </a:custGeom>
          <a:noFill/>
          <a:ln w="2975" cap="flat" cmpd="sng">
            <a:solidFill>
              <a:srgbClr val="00CFCC"/>
            </a:solidFill>
            <a:prstDash val="solid"/>
            <a:miter lim="919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8"/>
          <p:cNvSpPr/>
          <p:nvPr/>
        </p:nvSpPr>
        <p:spPr>
          <a:xfrm>
            <a:off x="8263673" y="2953681"/>
            <a:ext cx="104086" cy="104322"/>
          </a:xfrm>
          <a:custGeom>
            <a:avLst/>
            <a:gdLst/>
            <a:ahLst/>
            <a:cxnLst/>
            <a:rect l="l" t="t" r="r" b="b"/>
            <a:pathLst>
              <a:path w="3972" h="3981" extrusionOk="0">
                <a:moveTo>
                  <a:pt x="0" y="1"/>
                </a:moveTo>
                <a:lnTo>
                  <a:pt x="0" y="3981"/>
                </a:lnTo>
                <a:lnTo>
                  <a:pt x="3972" y="3981"/>
                </a:lnTo>
                <a:lnTo>
                  <a:pt x="3972" y="1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" name="Google Shape;125;p8"/>
          <p:cNvGrpSpPr/>
          <p:nvPr/>
        </p:nvGrpSpPr>
        <p:grpSpPr>
          <a:xfrm>
            <a:off x="8263682" y="-434366"/>
            <a:ext cx="188886" cy="1181531"/>
            <a:chOff x="2877432" y="975334"/>
            <a:chExt cx="188886" cy="1181531"/>
          </a:xfrm>
        </p:grpSpPr>
        <p:sp>
          <p:nvSpPr>
            <p:cNvPr id="126" name="Google Shape;126;p8"/>
            <p:cNvSpPr/>
            <p:nvPr/>
          </p:nvSpPr>
          <p:spPr>
            <a:xfrm>
              <a:off x="2877432" y="1968242"/>
              <a:ext cx="188886" cy="188624"/>
            </a:xfrm>
            <a:custGeom>
              <a:avLst/>
              <a:gdLst/>
              <a:ahLst/>
              <a:cxnLst/>
              <a:rect l="l" t="t" r="r" b="b"/>
              <a:pathLst>
                <a:path w="7208" h="7198" fill="none" extrusionOk="0">
                  <a:moveTo>
                    <a:pt x="1" y="0"/>
                  </a:moveTo>
                  <a:lnTo>
                    <a:pt x="7208" y="0"/>
                  </a:lnTo>
                  <a:lnTo>
                    <a:pt x="7208" y="7198"/>
                  </a:lnTo>
                  <a:lnTo>
                    <a:pt x="1" y="7198"/>
                  </a:lnTo>
                  <a:close/>
                </a:path>
              </a:pathLst>
            </a:custGeom>
            <a:noFill/>
            <a:ln w="5750" cap="flat" cmpd="sng">
              <a:solidFill>
                <a:srgbClr val="FF9973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2905393" y="1452501"/>
              <a:ext cx="133226" cy="133252"/>
            </a:xfrm>
            <a:custGeom>
              <a:avLst/>
              <a:gdLst/>
              <a:ahLst/>
              <a:cxnLst/>
              <a:rect l="l" t="t" r="r" b="b"/>
              <a:pathLst>
                <a:path w="5084" h="5085" fill="none" extrusionOk="0">
                  <a:moveTo>
                    <a:pt x="0" y="1"/>
                  </a:moveTo>
                  <a:lnTo>
                    <a:pt x="5083" y="1"/>
                  </a:lnTo>
                  <a:lnTo>
                    <a:pt x="5083" y="5084"/>
                  </a:lnTo>
                  <a:lnTo>
                    <a:pt x="0" y="5084"/>
                  </a:lnTo>
                  <a:close/>
                </a:path>
              </a:pathLst>
            </a:custGeom>
            <a:noFill/>
            <a:ln w="4125" cap="flat" cmpd="sng">
              <a:solidFill>
                <a:srgbClr val="FF9973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931651" y="975334"/>
              <a:ext cx="80476" cy="80711"/>
            </a:xfrm>
            <a:custGeom>
              <a:avLst/>
              <a:gdLst/>
              <a:ahLst/>
              <a:cxnLst/>
              <a:rect l="l" t="t" r="r" b="b"/>
              <a:pathLst>
                <a:path w="3071" h="3080" fill="none" extrusionOk="0">
                  <a:moveTo>
                    <a:pt x="0" y="0"/>
                  </a:moveTo>
                  <a:lnTo>
                    <a:pt x="3070" y="0"/>
                  </a:lnTo>
                  <a:lnTo>
                    <a:pt x="3070" y="3080"/>
                  </a:lnTo>
                  <a:lnTo>
                    <a:pt x="0" y="3080"/>
                  </a:lnTo>
                  <a:close/>
                </a:path>
              </a:pathLst>
            </a:custGeom>
            <a:noFill/>
            <a:ln w="2525" cap="flat" cmpd="sng">
              <a:solidFill>
                <a:srgbClr val="FF9973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" name="Google Shape;129;p8"/>
          <p:cNvSpPr/>
          <p:nvPr/>
        </p:nvSpPr>
        <p:spPr>
          <a:xfrm>
            <a:off x="8485996" y="1614632"/>
            <a:ext cx="80502" cy="80476"/>
          </a:xfrm>
          <a:custGeom>
            <a:avLst/>
            <a:gdLst/>
            <a:ahLst/>
            <a:cxnLst/>
            <a:rect l="l" t="t" r="r" b="b"/>
            <a:pathLst>
              <a:path w="3072" h="3071" extrusionOk="0">
                <a:moveTo>
                  <a:pt x="1" y="0"/>
                </a:moveTo>
                <a:lnTo>
                  <a:pt x="1" y="3070"/>
                </a:lnTo>
                <a:lnTo>
                  <a:pt x="3071" y="3070"/>
                </a:lnTo>
                <a:lnTo>
                  <a:pt x="3071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8"/>
          <p:cNvSpPr/>
          <p:nvPr/>
        </p:nvSpPr>
        <p:spPr>
          <a:xfrm>
            <a:off x="6293004" y="835609"/>
            <a:ext cx="80476" cy="80476"/>
          </a:xfrm>
          <a:custGeom>
            <a:avLst/>
            <a:gdLst/>
            <a:ahLst/>
            <a:cxnLst/>
            <a:rect l="l" t="t" r="r" b="b"/>
            <a:pathLst>
              <a:path w="3071" h="3071" extrusionOk="0">
                <a:moveTo>
                  <a:pt x="1" y="1"/>
                </a:moveTo>
                <a:lnTo>
                  <a:pt x="1" y="3071"/>
                </a:lnTo>
                <a:lnTo>
                  <a:pt x="3071" y="3071"/>
                </a:lnTo>
                <a:lnTo>
                  <a:pt x="3071" y="1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8"/>
          <p:cNvSpPr/>
          <p:nvPr/>
        </p:nvSpPr>
        <p:spPr>
          <a:xfrm>
            <a:off x="1778504" y="2156778"/>
            <a:ext cx="119993" cy="119966"/>
          </a:xfrm>
          <a:custGeom>
            <a:avLst/>
            <a:gdLst/>
            <a:ahLst/>
            <a:cxnLst/>
            <a:rect l="l" t="t" r="r" b="b"/>
            <a:pathLst>
              <a:path w="4579" h="4578" extrusionOk="0">
                <a:moveTo>
                  <a:pt x="1" y="0"/>
                </a:moveTo>
                <a:lnTo>
                  <a:pt x="1" y="4578"/>
                </a:lnTo>
                <a:lnTo>
                  <a:pt x="4578" y="4578"/>
                </a:lnTo>
                <a:lnTo>
                  <a:pt x="4578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" name="Google Shape;132;p8"/>
          <p:cNvGrpSpPr/>
          <p:nvPr/>
        </p:nvGrpSpPr>
        <p:grpSpPr>
          <a:xfrm>
            <a:off x="3090746" y="-533657"/>
            <a:ext cx="98059" cy="1147596"/>
            <a:chOff x="3347921" y="16006"/>
            <a:chExt cx="98059" cy="1147596"/>
          </a:xfrm>
        </p:grpSpPr>
        <p:sp>
          <p:nvSpPr>
            <p:cNvPr id="133" name="Google Shape;133;p8"/>
            <p:cNvSpPr/>
            <p:nvPr/>
          </p:nvSpPr>
          <p:spPr>
            <a:xfrm>
              <a:off x="3347921" y="1065280"/>
              <a:ext cx="98059" cy="98321"/>
            </a:xfrm>
            <a:custGeom>
              <a:avLst/>
              <a:gdLst/>
              <a:ahLst/>
              <a:cxnLst/>
              <a:rect l="l" t="t" r="r" b="b"/>
              <a:pathLst>
                <a:path w="3742" h="3752" fill="none" extrusionOk="0">
                  <a:moveTo>
                    <a:pt x="0" y="1"/>
                  </a:moveTo>
                  <a:lnTo>
                    <a:pt x="3741" y="1"/>
                  </a:lnTo>
                  <a:lnTo>
                    <a:pt x="3741" y="3751"/>
                  </a:lnTo>
                  <a:lnTo>
                    <a:pt x="0" y="3751"/>
                  </a:lnTo>
                  <a:close/>
                </a:path>
              </a:pathLst>
            </a:custGeom>
            <a:noFill/>
            <a:ln w="2975" cap="flat" cmpd="sng">
              <a:solidFill>
                <a:srgbClr val="E898AC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3392705" y="16006"/>
              <a:ext cx="8464" cy="894665"/>
            </a:xfrm>
            <a:custGeom>
              <a:avLst/>
              <a:gdLst/>
              <a:ahLst/>
              <a:cxnLst/>
              <a:rect l="l" t="t" r="r" b="b"/>
              <a:pathLst>
                <a:path w="323" h="34141" extrusionOk="0">
                  <a:moveTo>
                    <a:pt x="157" y="1"/>
                  </a:moveTo>
                  <a:lnTo>
                    <a:pt x="1" y="34141"/>
                  </a:lnTo>
                  <a:lnTo>
                    <a:pt x="323" y="34141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" name="Google Shape;135;p8"/>
          <p:cNvGrpSpPr/>
          <p:nvPr/>
        </p:nvGrpSpPr>
        <p:grpSpPr>
          <a:xfrm>
            <a:off x="4892771" y="-340112"/>
            <a:ext cx="121172" cy="760495"/>
            <a:chOff x="5245196" y="3136513"/>
            <a:chExt cx="121172" cy="760495"/>
          </a:xfrm>
        </p:grpSpPr>
        <p:sp>
          <p:nvSpPr>
            <p:cNvPr id="136" name="Google Shape;136;p8"/>
            <p:cNvSpPr/>
            <p:nvPr/>
          </p:nvSpPr>
          <p:spPr>
            <a:xfrm>
              <a:off x="5245196" y="3775810"/>
              <a:ext cx="121172" cy="121198"/>
            </a:xfrm>
            <a:custGeom>
              <a:avLst/>
              <a:gdLst/>
              <a:ahLst/>
              <a:cxnLst/>
              <a:rect l="l" t="t" r="r" b="b"/>
              <a:pathLst>
                <a:path w="4624" h="4625" extrusionOk="0">
                  <a:moveTo>
                    <a:pt x="0" y="1"/>
                  </a:moveTo>
                  <a:lnTo>
                    <a:pt x="0" y="4624"/>
                  </a:lnTo>
                  <a:lnTo>
                    <a:pt x="4624" y="4624"/>
                  </a:lnTo>
                  <a:lnTo>
                    <a:pt x="4624" y="1"/>
                  </a:lnTo>
                  <a:close/>
                </a:path>
              </a:pathLst>
            </a:custGeom>
            <a:solidFill>
              <a:srgbClr val="E8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5309007" y="3136513"/>
              <a:ext cx="8464" cy="554288"/>
            </a:xfrm>
            <a:custGeom>
              <a:avLst/>
              <a:gdLst/>
              <a:ahLst/>
              <a:cxnLst/>
              <a:rect l="l" t="t" r="r" b="b"/>
              <a:pathLst>
                <a:path w="323" h="21152" extrusionOk="0">
                  <a:moveTo>
                    <a:pt x="166" y="1"/>
                  </a:moveTo>
                  <a:lnTo>
                    <a:pt x="0" y="21152"/>
                  </a:lnTo>
                  <a:lnTo>
                    <a:pt x="322" y="2115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" name="Google Shape;138;p8"/>
          <p:cNvGrpSpPr/>
          <p:nvPr/>
        </p:nvGrpSpPr>
        <p:grpSpPr>
          <a:xfrm>
            <a:off x="6967836" y="85439"/>
            <a:ext cx="133252" cy="1952377"/>
            <a:chOff x="6780548" y="337714"/>
            <a:chExt cx="133252" cy="1952377"/>
          </a:xfrm>
        </p:grpSpPr>
        <p:sp>
          <p:nvSpPr>
            <p:cNvPr id="139" name="Google Shape;139;p8"/>
            <p:cNvSpPr/>
            <p:nvPr/>
          </p:nvSpPr>
          <p:spPr>
            <a:xfrm>
              <a:off x="6780548" y="2156839"/>
              <a:ext cx="133252" cy="133252"/>
            </a:xfrm>
            <a:custGeom>
              <a:avLst/>
              <a:gdLst/>
              <a:ahLst/>
              <a:cxnLst/>
              <a:rect l="l" t="t" r="r" b="b"/>
              <a:pathLst>
                <a:path w="5085" h="5085" fill="none" extrusionOk="0">
                  <a:moveTo>
                    <a:pt x="1" y="1"/>
                  </a:moveTo>
                  <a:lnTo>
                    <a:pt x="5084" y="1"/>
                  </a:lnTo>
                  <a:lnTo>
                    <a:pt x="5084" y="5084"/>
                  </a:lnTo>
                  <a:lnTo>
                    <a:pt x="1" y="5084"/>
                  </a:lnTo>
                  <a:close/>
                </a:path>
              </a:pathLst>
            </a:custGeom>
            <a:noFill/>
            <a:ln w="4125" cap="flat" cmpd="sng">
              <a:solidFill>
                <a:srgbClr val="FF9973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6842943" y="337714"/>
              <a:ext cx="8464" cy="1695359"/>
            </a:xfrm>
            <a:custGeom>
              <a:avLst/>
              <a:gdLst/>
              <a:ahLst/>
              <a:cxnLst/>
              <a:rect l="l" t="t" r="r" b="b"/>
              <a:pathLst>
                <a:path w="323" h="64696" extrusionOk="0">
                  <a:moveTo>
                    <a:pt x="157" y="0"/>
                  </a:moveTo>
                  <a:lnTo>
                    <a:pt x="1" y="64695"/>
                  </a:lnTo>
                  <a:lnTo>
                    <a:pt x="322" y="64695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" name="Google Shape;141;p8"/>
          <p:cNvGrpSpPr/>
          <p:nvPr/>
        </p:nvGrpSpPr>
        <p:grpSpPr>
          <a:xfrm>
            <a:off x="250617" y="2402301"/>
            <a:ext cx="188650" cy="2468354"/>
            <a:chOff x="250617" y="2402301"/>
            <a:chExt cx="188650" cy="2468354"/>
          </a:xfrm>
        </p:grpSpPr>
        <p:sp>
          <p:nvSpPr>
            <p:cNvPr id="142" name="Google Shape;142;p8"/>
            <p:cNvSpPr/>
            <p:nvPr/>
          </p:nvSpPr>
          <p:spPr>
            <a:xfrm>
              <a:off x="250617" y="4681770"/>
              <a:ext cx="188650" cy="188886"/>
            </a:xfrm>
            <a:custGeom>
              <a:avLst/>
              <a:gdLst/>
              <a:ahLst/>
              <a:cxnLst/>
              <a:rect l="l" t="t" r="r" b="b"/>
              <a:pathLst>
                <a:path w="7199" h="7208" fill="none" extrusionOk="0">
                  <a:moveTo>
                    <a:pt x="0" y="1"/>
                  </a:moveTo>
                  <a:lnTo>
                    <a:pt x="7198" y="1"/>
                  </a:lnTo>
                  <a:lnTo>
                    <a:pt x="7198" y="7207"/>
                  </a:lnTo>
                  <a:lnTo>
                    <a:pt x="0" y="7207"/>
                  </a:lnTo>
                  <a:close/>
                </a:path>
              </a:pathLst>
            </a:custGeom>
            <a:noFill/>
            <a:ln w="5750" cap="flat" cmpd="sng">
              <a:solidFill>
                <a:srgbClr val="FF9973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78316" y="4166291"/>
              <a:ext cx="133226" cy="133226"/>
            </a:xfrm>
            <a:custGeom>
              <a:avLst/>
              <a:gdLst/>
              <a:ahLst/>
              <a:cxnLst/>
              <a:rect l="l" t="t" r="r" b="b"/>
              <a:pathLst>
                <a:path w="5084" h="5084" fill="none" extrusionOk="0">
                  <a:moveTo>
                    <a:pt x="1" y="0"/>
                  </a:moveTo>
                  <a:lnTo>
                    <a:pt x="5084" y="0"/>
                  </a:lnTo>
                  <a:lnTo>
                    <a:pt x="5084" y="5084"/>
                  </a:lnTo>
                  <a:lnTo>
                    <a:pt x="1" y="5084"/>
                  </a:lnTo>
                  <a:close/>
                </a:path>
              </a:pathLst>
            </a:custGeom>
            <a:noFill/>
            <a:ln w="4125" cap="flat" cmpd="sng">
              <a:solidFill>
                <a:srgbClr val="FF9973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304573" y="3689098"/>
              <a:ext cx="80476" cy="80476"/>
            </a:xfrm>
            <a:custGeom>
              <a:avLst/>
              <a:gdLst/>
              <a:ahLst/>
              <a:cxnLst/>
              <a:rect l="l" t="t" r="r" b="b"/>
              <a:pathLst>
                <a:path w="3071" h="3071" fill="none" extrusionOk="0">
                  <a:moveTo>
                    <a:pt x="1" y="0"/>
                  </a:moveTo>
                  <a:lnTo>
                    <a:pt x="3071" y="0"/>
                  </a:lnTo>
                  <a:lnTo>
                    <a:pt x="3071" y="3071"/>
                  </a:lnTo>
                  <a:lnTo>
                    <a:pt x="1" y="3071"/>
                  </a:lnTo>
                  <a:close/>
                </a:path>
              </a:pathLst>
            </a:custGeom>
            <a:noFill/>
            <a:ln w="2525" cap="flat" cmpd="sng">
              <a:solidFill>
                <a:srgbClr val="FF9973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340710" y="2402301"/>
              <a:ext cx="8464" cy="1011487"/>
            </a:xfrm>
            <a:custGeom>
              <a:avLst/>
              <a:gdLst/>
              <a:ahLst/>
              <a:cxnLst/>
              <a:rect l="l" t="t" r="r" b="b"/>
              <a:pathLst>
                <a:path w="323" h="38599" extrusionOk="0">
                  <a:moveTo>
                    <a:pt x="157" y="1"/>
                  </a:moveTo>
                  <a:lnTo>
                    <a:pt x="0" y="38599"/>
                  </a:lnTo>
                  <a:lnTo>
                    <a:pt x="322" y="38599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" name="Google Shape;146;p8"/>
          <p:cNvGrpSpPr/>
          <p:nvPr/>
        </p:nvGrpSpPr>
        <p:grpSpPr>
          <a:xfrm>
            <a:off x="982417" y="1695096"/>
            <a:ext cx="199237" cy="2828935"/>
            <a:chOff x="1608717" y="1280046"/>
            <a:chExt cx="199237" cy="2828935"/>
          </a:xfrm>
        </p:grpSpPr>
        <p:sp>
          <p:nvSpPr>
            <p:cNvPr id="147" name="Google Shape;147;p8"/>
            <p:cNvSpPr/>
            <p:nvPr/>
          </p:nvSpPr>
          <p:spPr>
            <a:xfrm>
              <a:off x="1608717" y="3909744"/>
              <a:ext cx="199237" cy="199237"/>
            </a:xfrm>
            <a:custGeom>
              <a:avLst/>
              <a:gdLst/>
              <a:ahLst/>
              <a:cxnLst/>
              <a:rect l="l" t="t" r="r" b="b"/>
              <a:pathLst>
                <a:path w="7603" h="7603" extrusionOk="0">
                  <a:moveTo>
                    <a:pt x="0" y="1"/>
                  </a:moveTo>
                  <a:lnTo>
                    <a:pt x="0" y="7602"/>
                  </a:lnTo>
                  <a:lnTo>
                    <a:pt x="7602" y="7602"/>
                  </a:lnTo>
                  <a:lnTo>
                    <a:pt x="7602" y="1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1656175" y="3269477"/>
              <a:ext cx="104086" cy="104086"/>
            </a:xfrm>
            <a:custGeom>
              <a:avLst/>
              <a:gdLst/>
              <a:ahLst/>
              <a:cxnLst/>
              <a:rect l="l" t="t" r="r" b="b"/>
              <a:pathLst>
                <a:path w="3972" h="3972" extrusionOk="0">
                  <a:moveTo>
                    <a:pt x="0" y="1"/>
                  </a:moveTo>
                  <a:lnTo>
                    <a:pt x="0" y="3972"/>
                  </a:lnTo>
                  <a:lnTo>
                    <a:pt x="3971" y="3972"/>
                  </a:lnTo>
                  <a:lnTo>
                    <a:pt x="3971" y="1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1704104" y="1280046"/>
              <a:ext cx="8464" cy="1794099"/>
            </a:xfrm>
            <a:custGeom>
              <a:avLst/>
              <a:gdLst/>
              <a:ahLst/>
              <a:cxnLst/>
              <a:rect l="l" t="t" r="r" b="b"/>
              <a:pathLst>
                <a:path w="323" h="68464" extrusionOk="0">
                  <a:moveTo>
                    <a:pt x="157" y="0"/>
                  </a:moveTo>
                  <a:lnTo>
                    <a:pt x="0" y="68464"/>
                  </a:lnTo>
                  <a:lnTo>
                    <a:pt x="322" y="68464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" name="Google Shape;150;p8"/>
          <p:cNvSpPr/>
          <p:nvPr/>
        </p:nvSpPr>
        <p:spPr>
          <a:xfrm>
            <a:off x="646863" y="21446"/>
            <a:ext cx="8464" cy="1689069"/>
          </a:xfrm>
          <a:custGeom>
            <a:avLst/>
            <a:gdLst/>
            <a:ahLst/>
            <a:cxnLst/>
            <a:rect l="l" t="t" r="r" b="b"/>
            <a:pathLst>
              <a:path w="323" h="64456" extrusionOk="0">
                <a:moveTo>
                  <a:pt x="166" y="0"/>
                </a:moveTo>
                <a:lnTo>
                  <a:pt x="1" y="64456"/>
                </a:lnTo>
                <a:lnTo>
                  <a:pt x="322" y="64456"/>
                </a:lnTo>
                <a:lnTo>
                  <a:pt x="16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" name="Google Shape;151;p8"/>
          <p:cNvGrpSpPr/>
          <p:nvPr/>
        </p:nvGrpSpPr>
        <p:grpSpPr>
          <a:xfrm>
            <a:off x="2038689" y="173907"/>
            <a:ext cx="57599" cy="831799"/>
            <a:chOff x="2038689" y="173907"/>
            <a:chExt cx="57599" cy="831799"/>
          </a:xfrm>
        </p:grpSpPr>
        <p:sp>
          <p:nvSpPr>
            <p:cNvPr id="152" name="Google Shape;152;p8"/>
            <p:cNvSpPr/>
            <p:nvPr/>
          </p:nvSpPr>
          <p:spPr>
            <a:xfrm>
              <a:off x="2038689" y="947872"/>
              <a:ext cx="57599" cy="57834"/>
            </a:xfrm>
            <a:custGeom>
              <a:avLst/>
              <a:gdLst/>
              <a:ahLst/>
              <a:cxnLst/>
              <a:rect l="l" t="t" r="r" b="b"/>
              <a:pathLst>
                <a:path w="2198" h="2207" fill="none" extrusionOk="0">
                  <a:moveTo>
                    <a:pt x="1" y="0"/>
                  </a:moveTo>
                  <a:lnTo>
                    <a:pt x="2197" y="0"/>
                  </a:lnTo>
                  <a:lnTo>
                    <a:pt x="2197" y="2206"/>
                  </a:lnTo>
                  <a:lnTo>
                    <a:pt x="1" y="2206"/>
                  </a:lnTo>
                  <a:close/>
                </a:path>
              </a:pathLst>
            </a:custGeom>
            <a:noFill/>
            <a:ln w="2975" cap="flat" cmpd="sng">
              <a:solidFill>
                <a:srgbClr val="00CFCC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2063269" y="173907"/>
              <a:ext cx="8438" cy="692074"/>
            </a:xfrm>
            <a:custGeom>
              <a:avLst/>
              <a:gdLst/>
              <a:ahLst/>
              <a:cxnLst/>
              <a:rect l="l" t="t" r="r" b="b"/>
              <a:pathLst>
                <a:path w="322" h="26410" extrusionOk="0">
                  <a:moveTo>
                    <a:pt x="166" y="1"/>
                  </a:moveTo>
                  <a:lnTo>
                    <a:pt x="0" y="26410"/>
                  </a:lnTo>
                  <a:lnTo>
                    <a:pt x="322" y="26410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" name="Google Shape;154;p8"/>
          <p:cNvGrpSpPr/>
          <p:nvPr/>
        </p:nvGrpSpPr>
        <p:grpSpPr>
          <a:xfrm>
            <a:off x="8008096" y="2108910"/>
            <a:ext cx="199001" cy="2139769"/>
            <a:chOff x="8008096" y="2108910"/>
            <a:chExt cx="199001" cy="2139769"/>
          </a:xfrm>
        </p:grpSpPr>
        <p:sp>
          <p:nvSpPr>
            <p:cNvPr id="155" name="Google Shape;155;p8"/>
            <p:cNvSpPr/>
            <p:nvPr/>
          </p:nvSpPr>
          <p:spPr>
            <a:xfrm>
              <a:off x="8008096" y="4049705"/>
              <a:ext cx="199001" cy="198975"/>
            </a:xfrm>
            <a:custGeom>
              <a:avLst/>
              <a:gdLst/>
              <a:ahLst/>
              <a:cxnLst/>
              <a:rect l="l" t="t" r="r" b="b"/>
              <a:pathLst>
                <a:path w="7594" h="7593" extrusionOk="0">
                  <a:moveTo>
                    <a:pt x="1" y="0"/>
                  </a:moveTo>
                  <a:lnTo>
                    <a:pt x="1" y="7593"/>
                  </a:lnTo>
                  <a:lnTo>
                    <a:pt x="7593" y="7593"/>
                  </a:lnTo>
                  <a:lnTo>
                    <a:pt x="7593" y="0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8103246" y="2108910"/>
              <a:ext cx="8464" cy="1793863"/>
            </a:xfrm>
            <a:custGeom>
              <a:avLst/>
              <a:gdLst/>
              <a:ahLst/>
              <a:cxnLst/>
              <a:rect l="l" t="t" r="r" b="b"/>
              <a:pathLst>
                <a:path w="323" h="68455" extrusionOk="0">
                  <a:moveTo>
                    <a:pt x="166" y="1"/>
                  </a:moveTo>
                  <a:lnTo>
                    <a:pt x="0" y="68455"/>
                  </a:lnTo>
                  <a:lnTo>
                    <a:pt x="322" y="6845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" name="Google Shape;157;p8"/>
          <p:cNvSpPr/>
          <p:nvPr/>
        </p:nvSpPr>
        <p:spPr>
          <a:xfrm>
            <a:off x="2702019" y="1158651"/>
            <a:ext cx="121198" cy="121434"/>
          </a:xfrm>
          <a:custGeom>
            <a:avLst/>
            <a:gdLst/>
            <a:ahLst/>
            <a:cxnLst/>
            <a:rect l="l" t="t" r="r" b="b"/>
            <a:pathLst>
              <a:path w="4625" h="4634" extrusionOk="0">
                <a:moveTo>
                  <a:pt x="1" y="0"/>
                </a:moveTo>
                <a:lnTo>
                  <a:pt x="1" y="4633"/>
                </a:lnTo>
                <a:lnTo>
                  <a:pt x="4625" y="4633"/>
                </a:lnTo>
                <a:lnTo>
                  <a:pt x="4625" y="0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8" name="Google Shape;158;p8"/>
          <p:cNvGrpSpPr/>
          <p:nvPr/>
        </p:nvGrpSpPr>
        <p:grpSpPr>
          <a:xfrm>
            <a:off x="4095146" y="-859690"/>
            <a:ext cx="199001" cy="2139769"/>
            <a:chOff x="8008096" y="2108910"/>
            <a:chExt cx="199001" cy="2139769"/>
          </a:xfrm>
        </p:grpSpPr>
        <p:sp>
          <p:nvSpPr>
            <p:cNvPr id="159" name="Google Shape;159;p8"/>
            <p:cNvSpPr/>
            <p:nvPr/>
          </p:nvSpPr>
          <p:spPr>
            <a:xfrm>
              <a:off x="8008096" y="4049705"/>
              <a:ext cx="199001" cy="198975"/>
            </a:xfrm>
            <a:custGeom>
              <a:avLst/>
              <a:gdLst/>
              <a:ahLst/>
              <a:cxnLst/>
              <a:rect l="l" t="t" r="r" b="b"/>
              <a:pathLst>
                <a:path w="7594" h="7593" extrusionOk="0">
                  <a:moveTo>
                    <a:pt x="1" y="0"/>
                  </a:moveTo>
                  <a:lnTo>
                    <a:pt x="1" y="7593"/>
                  </a:lnTo>
                  <a:lnTo>
                    <a:pt x="7593" y="7593"/>
                  </a:lnTo>
                  <a:lnTo>
                    <a:pt x="7593" y="0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103246" y="2108910"/>
              <a:ext cx="8464" cy="1793863"/>
            </a:xfrm>
            <a:custGeom>
              <a:avLst/>
              <a:gdLst/>
              <a:ahLst/>
              <a:cxnLst/>
              <a:rect l="l" t="t" r="r" b="b"/>
              <a:pathLst>
                <a:path w="323" h="68455" extrusionOk="0">
                  <a:moveTo>
                    <a:pt x="166" y="1"/>
                  </a:moveTo>
                  <a:lnTo>
                    <a:pt x="0" y="68455"/>
                  </a:lnTo>
                  <a:lnTo>
                    <a:pt x="322" y="6845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" name="Google Shape;161;p8"/>
          <p:cNvGrpSpPr/>
          <p:nvPr/>
        </p:nvGrpSpPr>
        <p:grpSpPr>
          <a:xfrm>
            <a:off x="6333286" y="3704939"/>
            <a:ext cx="133252" cy="1952377"/>
            <a:chOff x="6780548" y="337714"/>
            <a:chExt cx="133252" cy="1952377"/>
          </a:xfrm>
        </p:grpSpPr>
        <p:sp>
          <p:nvSpPr>
            <p:cNvPr id="162" name="Google Shape;162;p8"/>
            <p:cNvSpPr/>
            <p:nvPr/>
          </p:nvSpPr>
          <p:spPr>
            <a:xfrm>
              <a:off x="6780548" y="2156839"/>
              <a:ext cx="133252" cy="133252"/>
            </a:xfrm>
            <a:custGeom>
              <a:avLst/>
              <a:gdLst/>
              <a:ahLst/>
              <a:cxnLst/>
              <a:rect l="l" t="t" r="r" b="b"/>
              <a:pathLst>
                <a:path w="5085" h="5085" fill="none" extrusionOk="0">
                  <a:moveTo>
                    <a:pt x="1" y="1"/>
                  </a:moveTo>
                  <a:lnTo>
                    <a:pt x="5084" y="1"/>
                  </a:lnTo>
                  <a:lnTo>
                    <a:pt x="5084" y="5084"/>
                  </a:lnTo>
                  <a:lnTo>
                    <a:pt x="1" y="5084"/>
                  </a:lnTo>
                  <a:close/>
                </a:path>
              </a:pathLst>
            </a:custGeom>
            <a:noFill/>
            <a:ln w="4125" cap="flat" cmpd="sng">
              <a:solidFill>
                <a:srgbClr val="FF9973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6842943" y="337714"/>
              <a:ext cx="8464" cy="1695359"/>
            </a:xfrm>
            <a:custGeom>
              <a:avLst/>
              <a:gdLst/>
              <a:ahLst/>
              <a:cxnLst/>
              <a:rect l="l" t="t" r="r" b="b"/>
              <a:pathLst>
                <a:path w="323" h="64696" extrusionOk="0">
                  <a:moveTo>
                    <a:pt x="157" y="0"/>
                  </a:moveTo>
                  <a:lnTo>
                    <a:pt x="1" y="64695"/>
                  </a:lnTo>
                  <a:lnTo>
                    <a:pt x="322" y="64695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" name="Google Shape;164;p8"/>
          <p:cNvGrpSpPr/>
          <p:nvPr/>
        </p:nvGrpSpPr>
        <p:grpSpPr>
          <a:xfrm>
            <a:off x="2702021" y="3612763"/>
            <a:ext cx="121172" cy="760495"/>
            <a:chOff x="5245196" y="3136513"/>
            <a:chExt cx="121172" cy="760495"/>
          </a:xfrm>
        </p:grpSpPr>
        <p:sp>
          <p:nvSpPr>
            <p:cNvPr id="165" name="Google Shape;165;p8"/>
            <p:cNvSpPr/>
            <p:nvPr/>
          </p:nvSpPr>
          <p:spPr>
            <a:xfrm>
              <a:off x="5245196" y="3775810"/>
              <a:ext cx="121172" cy="121198"/>
            </a:xfrm>
            <a:custGeom>
              <a:avLst/>
              <a:gdLst/>
              <a:ahLst/>
              <a:cxnLst/>
              <a:rect l="l" t="t" r="r" b="b"/>
              <a:pathLst>
                <a:path w="4624" h="4625" extrusionOk="0">
                  <a:moveTo>
                    <a:pt x="0" y="1"/>
                  </a:moveTo>
                  <a:lnTo>
                    <a:pt x="0" y="4624"/>
                  </a:lnTo>
                  <a:lnTo>
                    <a:pt x="4624" y="4624"/>
                  </a:lnTo>
                  <a:lnTo>
                    <a:pt x="4624" y="1"/>
                  </a:lnTo>
                  <a:close/>
                </a:path>
              </a:pathLst>
            </a:custGeom>
            <a:solidFill>
              <a:srgbClr val="E8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5309007" y="3136513"/>
              <a:ext cx="8464" cy="554288"/>
            </a:xfrm>
            <a:custGeom>
              <a:avLst/>
              <a:gdLst/>
              <a:ahLst/>
              <a:cxnLst/>
              <a:rect l="l" t="t" r="r" b="b"/>
              <a:pathLst>
                <a:path w="323" h="21152" extrusionOk="0">
                  <a:moveTo>
                    <a:pt x="166" y="1"/>
                  </a:moveTo>
                  <a:lnTo>
                    <a:pt x="0" y="21152"/>
                  </a:lnTo>
                  <a:lnTo>
                    <a:pt x="322" y="2115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7" name="Google Shape;167;p8"/>
          <p:cNvSpPr/>
          <p:nvPr/>
        </p:nvSpPr>
        <p:spPr>
          <a:xfrm>
            <a:off x="5539523" y="4516718"/>
            <a:ext cx="104086" cy="104322"/>
          </a:xfrm>
          <a:custGeom>
            <a:avLst/>
            <a:gdLst/>
            <a:ahLst/>
            <a:cxnLst/>
            <a:rect l="l" t="t" r="r" b="b"/>
            <a:pathLst>
              <a:path w="3972" h="3981" extrusionOk="0">
                <a:moveTo>
                  <a:pt x="0" y="1"/>
                </a:moveTo>
                <a:lnTo>
                  <a:pt x="0" y="3981"/>
                </a:lnTo>
                <a:lnTo>
                  <a:pt x="3972" y="3981"/>
                </a:lnTo>
                <a:lnTo>
                  <a:pt x="3972" y="1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8"/>
          <p:cNvSpPr/>
          <p:nvPr/>
        </p:nvSpPr>
        <p:spPr>
          <a:xfrm>
            <a:off x="6994217" y="3378784"/>
            <a:ext cx="80476" cy="80476"/>
          </a:xfrm>
          <a:custGeom>
            <a:avLst/>
            <a:gdLst/>
            <a:ahLst/>
            <a:cxnLst/>
            <a:rect l="l" t="t" r="r" b="b"/>
            <a:pathLst>
              <a:path w="3071" h="3071" extrusionOk="0">
                <a:moveTo>
                  <a:pt x="1" y="1"/>
                </a:moveTo>
                <a:lnTo>
                  <a:pt x="1" y="3071"/>
                </a:lnTo>
                <a:lnTo>
                  <a:pt x="3071" y="3071"/>
                </a:lnTo>
                <a:lnTo>
                  <a:pt x="3071" y="1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1" name="Google Shape;171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2" name="Google Shape;172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3"/>
          <p:cNvSpPr txBox="1">
            <a:spLocks noGrp="1"/>
          </p:cNvSpPr>
          <p:nvPr>
            <p:ph type="subTitle" idx="1"/>
          </p:nvPr>
        </p:nvSpPr>
        <p:spPr>
          <a:xfrm>
            <a:off x="6429027" y="3829680"/>
            <a:ext cx="24282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58" name="Google Shape;258;p13"/>
          <p:cNvSpPr/>
          <p:nvPr/>
        </p:nvSpPr>
        <p:spPr>
          <a:xfrm>
            <a:off x="7647375" y="949600"/>
            <a:ext cx="167150" cy="167150"/>
          </a:xfrm>
          <a:custGeom>
            <a:avLst/>
            <a:gdLst/>
            <a:ahLst/>
            <a:cxnLst/>
            <a:rect l="l" t="t" r="r" b="b"/>
            <a:pathLst>
              <a:path w="6686" h="6686" extrusionOk="0">
                <a:moveTo>
                  <a:pt x="6236" y="450"/>
                </a:moveTo>
                <a:lnTo>
                  <a:pt x="6236" y="6236"/>
                </a:lnTo>
                <a:lnTo>
                  <a:pt x="450" y="6236"/>
                </a:lnTo>
                <a:lnTo>
                  <a:pt x="450" y="450"/>
                </a:lnTo>
                <a:close/>
                <a:moveTo>
                  <a:pt x="0" y="0"/>
                </a:moveTo>
                <a:lnTo>
                  <a:pt x="0" y="6686"/>
                </a:lnTo>
                <a:lnTo>
                  <a:pt x="6686" y="6686"/>
                </a:lnTo>
                <a:lnTo>
                  <a:pt x="668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3"/>
          <p:cNvSpPr/>
          <p:nvPr/>
        </p:nvSpPr>
        <p:spPr>
          <a:xfrm>
            <a:off x="8985850" y="411675"/>
            <a:ext cx="108650" cy="108650"/>
          </a:xfrm>
          <a:custGeom>
            <a:avLst/>
            <a:gdLst/>
            <a:ahLst/>
            <a:cxnLst/>
            <a:rect l="l" t="t" r="r" b="b"/>
            <a:pathLst>
              <a:path w="4346" h="4346" extrusionOk="0">
                <a:moveTo>
                  <a:pt x="4008" y="356"/>
                </a:moveTo>
                <a:lnTo>
                  <a:pt x="4008" y="4027"/>
                </a:lnTo>
                <a:lnTo>
                  <a:pt x="338" y="4027"/>
                </a:lnTo>
                <a:lnTo>
                  <a:pt x="338" y="356"/>
                </a:lnTo>
                <a:close/>
                <a:moveTo>
                  <a:pt x="1" y="1"/>
                </a:moveTo>
                <a:lnTo>
                  <a:pt x="1" y="4345"/>
                </a:lnTo>
                <a:lnTo>
                  <a:pt x="4346" y="4345"/>
                </a:lnTo>
                <a:lnTo>
                  <a:pt x="4346" y="1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3"/>
          <p:cNvSpPr/>
          <p:nvPr/>
        </p:nvSpPr>
        <p:spPr>
          <a:xfrm>
            <a:off x="8359450" y="555875"/>
            <a:ext cx="52475" cy="52450"/>
          </a:xfrm>
          <a:custGeom>
            <a:avLst/>
            <a:gdLst/>
            <a:ahLst/>
            <a:cxnLst/>
            <a:rect l="l" t="t" r="r" b="b"/>
            <a:pathLst>
              <a:path w="2099" h="2098" extrusionOk="0">
                <a:moveTo>
                  <a:pt x="1761" y="319"/>
                </a:moveTo>
                <a:lnTo>
                  <a:pt x="1761" y="1761"/>
                </a:lnTo>
                <a:lnTo>
                  <a:pt x="319" y="1761"/>
                </a:lnTo>
                <a:lnTo>
                  <a:pt x="319" y="319"/>
                </a:lnTo>
                <a:close/>
                <a:moveTo>
                  <a:pt x="1" y="0"/>
                </a:moveTo>
                <a:lnTo>
                  <a:pt x="1" y="2098"/>
                </a:lnTo>
                <a:lnTo>
                  <a:pt x="2098" y="2098"/>
                </a:lnTo>
                <a:lnTo>
                  <a:pt x="2098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3"/>
          <p:cNvSpPr/>
          <p:nvPr/>
        </p:nvSpPr>
        <p:spPr>
          <a:xfrm>
            <a:off x="9122100" y="734250"/>
            <a:ext cx="164350" cy="164350"/>
          </a:xfrm>
          <a:custGeom>
            <a:avLst/>
            <a:gdLst/>
            <a:ahLst/>
            <a:cxnLst/>
            <a:rect l="l" t="t" r="r" b="b"/>
            <a:pathLst>
              <a:path w="6574" h="6574" extrusionOk="0">
                <a:moveTo>
                  <a:pt x="6218" y="337"/>
                </a:moveTo>
                <a:lnTo>
                  <a:pt x="6218" y="6236"/>
                </a:lnTo>
                <a:lnTo>
                  <a:pt x="319" y="6236"/>
                </a:lnTo>
                <a:lnTo>
                  <a:pt x="319" y="337"/>
                </a:lnTo>
                <a:close/>
                <a:moveTo>
                  <a:pt x="0" y="0"/>
                </a:moveTo>
                <a:lnTo>
                  <a:pt x="0" y="6573"/>
                </a:lnTo>
                <a:lnTo>
                  <a:pt x="6555" y="6573"/>
                </a:lnTo>
                <a:lnTo>
                  <a:pt x="6573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3"/>
          <p:cNvSpPr/>
          <p:nvPr/>
        </p:nvSpPr>
        <p:spPr>
          <a:xfrm>
            <a:off x="8798600" y="1088650"/>
            <a:ext cx="155925" cy="156375"/>
          </a:xfrm>
          <a:custGeom>
            <a:avLst/>
            <a:gdLst/>
            <a:ahLst/>
            <a:cxnLst/>
            <a:rect l="l" t="t" r="r" b="b"/>
            <a:pathLst>
              <a:path w="6237" h="6255" extrusionOk="0">
                <a:moveTo>
                  <a:pt x="0" y="0"/>
                </a:moveTo>
                <a:lnTo>
                  <a:pt x="0" y="6255"/>
                </a:lnTo>
                <a:lnTo>
                  <a:pt x="6236" y="6255"/>
                </a:lnTo>
                <a:lnTo>
                  <a:pt x="623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3"/>
          <p:cNvSpPr/>
          <p:nvPr/>
        </p:nvSpPr>
        <p:spPr>
          <a:xfrm>
            <a:off x="6099342" y="-150600"/>
            <a:ext cx="96045" cy="95462"/>
          </a:xfrm>
          <a:custGeom>
            <a:avLst/>
            <a:gdLst/>
            <a:ahLst/>
            <a:cxnLst/>
            <a:rect l="l" t="t" r="r" b="b"/>
            <a:pathLst>
              <a:path w="3128" h="3109" extrusionOk="0">
                <a:moveTo>
                  <a:pt x="2678" y="431"/>
                </a:moveTo>
                <a:lnTo>
                  <a:pt x="2678" y="2659"/>
                </a:lnTo>
                <a:lnTo>
                  <a:pt x="450" y="2659"/>
                </a:lnTo>
                <a:lnTo>
                  <a:pt x="450" y="431"/>
                </a:lnTo>
                <a:close/>
                <a:moveTo>
                  <a:pt x="0" y="0"/>
                </a:moveTo>
                <a:lnTo>
                  <a:pt x="0" y="3109"/>
                </a:lnTo>
                <a:lnTo>
                  <a:pt x="3128" y="3109"/>
                </a:lnTo>
                <a:lnTo>
                  <a:pt x="3128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3"/>
          <p:cNvSpPr/>
          <p:nvPr/>
        </p:nvSpPr>
        <p:spPr>
          <a:xfrm>
            <a:off x="6702523" y="444536"/>
            <a:ext cx="95493" cy="95462"/>
          </a:xfrm>
          <a:custGeom>
            <a:avLst/>
            <a:gdLst/>
            <a:ahLst/>
            <a:cxnLst/>
            <a:rect l="l" t="t" r="r" b="b"/>
            <a:pathLst>
              <a:path w="3110" h="3109" extrusionOk="0">
                <a:moveTo>
                  <a:pt x="2678" y="450"/>
                </a:moveTo>
                <a:lnTo>
                  <a:pt x="2678" y="2678"/>
                </a:lnTo>
                <a:lnTo>
                  <a:pt x="450" y="2678"/>
                </a:lnTo>
                <a:lnTo>
                  <a:pt x="450" y="450"/>
                </a:lnTo>
                <a:close/>
                <a:moveTo>
                  <a:pt x="1" y="0"/>
                </a:moveTo>
                <a:lnTo>
                  <a:pt x="1" y="3109"/>
                </a:lnTo>
                <a:lnTo>
                  <a:pt x="3109" y="3109"/>
                </a:lnTo>
                <a:lnTo>
                  <a:pt x="3109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3"/>
          <p:cNvSpPr/>
          <p:nvPr/>
        </p:nvSpPr>
        <p:spPr>
          <a:xfrm>
            <a:off x="5904975" y="143222"/>
            <a:ext cx="82259" cy="82259"/>
          </a:xfrm>
          <a:custGeom>
            <a:avLst/>
            <a:gdLst/>
            <a:ahLst/>
            <a:cxnLst/>
            <a:rect l="l" t="t" r="r" b="b"/>
            <a:pathLst>
              <a:path w="2679" h="2679" extrusionOk="0">
                <a:moveTo>
                  <a:pt x="1" y="1"/>
                </a:moveTo>
                <a:lnTo>
                  <a:pt x="1" y="2679"/>
                </a:lnTo>
                <a:lnTo>
                  <a:pt x="2679" y="2679"/>
                </a:lnTo>
                <a:lnTo>
                  <a:pt x="2679" y="1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3"/>
          <p:cNvSpPr/>
          <p:nvPr/>
        </p:nvSpPr>
        <p:spPr>
          <a:xfrm>
            <a:off x="285750" y="4542650"/>
            <a:ext cx="52475" cy="52450"/>
          </a:xfrm>
          <a:custGeom>
            <a:avLst/>
            <a:gdLst/>
            <a:ahLst/>
            <a:cxnLst/>
            <a:rect l="l" t="t" r="r" b="b"/>
            <a:pathLst>
              <a:path w="2099" h="2098" extrusionOk="0">
                <a:moveTo>
                  <a:pt x="1761" y="319"/>
                </a:moveTo>
                <a:lnTo>
                  <a:pt x="1761" y="1761"/>
                </a:lnTo>
                <a:lnTo>
                  <a:pt x="319" y="1761"/>
                </a:lnTo>
                <a:lnTo>
                  <a:pt x="319" y="319"/>
                </a:lnTo>
                <a:close/>
                <a:moveTo>
                  <a:pt x="1" y="0"/>
                </a:moveTo>
                <a:lnTo>
                  <a:pt x="1" y="2098"/>
                </a:lnTo>
                <a:lnTo>
                  <a:pt x="2098" y="2098"/>
                </a:lnTo>
                <a:lnTo>
                  <a:pt x="2098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3"/>
          <p:cNvSpPr/>
          <p:nvPr/>
        </p:nvSpPr>
        <p:spPr>
          <a:xfrm>
            <a:off x="439150" y="4803400"/>
            <a:ext cx="155925" cy="156375"/>
          </a:xfrm>
          <a:custGeom>
            <a:avLst/>
            <a:gdLst/>
            <a:ahLst/>
            <a:cxnLst/>
            <a:rect l="l" t="t" r="r" b="b"/>
            <a:pathLst>
              <a:path w="6237" h="6255" extrusionOk="0">
                <a:moveTo>
                  <a:pt x="0" y="0"/>
                </a:moveTo>
                <a:lnTo>
                  <a:pt x="0" y="6255"/>
                </a:lnTo>
                <a:lnTo>
                  <a:pt x="6236" y="6255"/>
                </a:lnTo>
                <a:lnTo>
                  <a:pt x="623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3"/>
          <p:cNvSpPr txBox="1">
            <a:spLocks noGrp="1"/>
          </p:cNvSpPr>
          <p:nvPr>
            <p:ph type="ctrTitle"/>
          </p:nvPr>
        </p:nvSpPr>
        <p:spPr>
          <a:xfrm>
            <a:off x="970814" y="3396800"/>
            <a:ext cx="2152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2000">
                <a:solidFill>
                  <a:schemeClr val="lt1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subTitle" idx="2"/>
          </p:nvPr>
        </p:nvSpPr>
        <p:spPr>
          <a:xfrm>
            <a:off x="970814" y="3829680"/>
            <a:ext cx="24282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title" idx="3" hasCustomPrompt="1"/>
          </p:nvPr>
        </p:nvSpPr>
        <p:spPr>
          <a:xfrm>
            <a:off x="970814" y="2645887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71" name="Google Shape;271;p13"/>
          <p:cNvSpPr txBox="1">
            <a:spLocks noGrp="1"/>
          </p:cNvSpPr>
          <p:nvPr>
            <p:ph type="ctrTitle" idx="4"/>
          </p:nvPr>
        </p:nvSpPr>
        <p:spPr>
          <a:xfrm>
            <a:off x="3690348" y="3396800"/>
            <a:ext cx="1386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2000">
                <a:solidFill>
                  <a:schemeClr val="lt1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subTitle" idx="5"/>
          </p:nvPr>
        </p:nvSpPr>
        <p:spPr>
          <a:xfrm>
            <a:off x="3690341" y="3829680"/>
            <a:ext cx="24282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title" idx="6" hasCustomPrompt="1"/>
          </p:nvPr>
        </p:nvSpPr>
        <p:spPr>
          <a:xfrm>
            <a:off x="3690341" y="2645887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74" name="Google Shape;274;p13"/>
          <p:cNvSpPr txBox="1">
            <a:spLocks noGrp="1"/>
          </p:cNvSpPr>
          <p:nvPr>
            <p:ph type="ctrTitle" idx="7"/>
          </p:nvPr>
        </p:nvSpPr>
        <p:spPr>
          <a:xfrm>
            <a:off x="618825" y="411675"/>
            <a:ext cx="45762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ctrTitle" idx="8"/>
          </p:nvPr>
        </p:nvSpPr>
        <p:spPr>
          <a:xfrm>
            <a:off x="6428436" y="3377738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2000">
                <a:solidFill>
                  <a:schemeClr val="lt1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9" hasCustomPrompt="1"/>
          </p:nvPr>
        </p:nvSpPr>
        <p:spPr>
          <a:xfrm>
            <a:off x="6428436" y="2645887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77" name="Google Shape;277;p13"/>
          <p:cNvSpPr txBox="1">
            <a:spLocks noGrp="1"/>
          </p:cNvSpPr>
          <p:nvPr>
            <p:ph type="ctrTitle" idx="13"/>
          </p:nvPr>
        </p:nvSpPr>
        <p:spPr>
          <a:xfrm>
            <a:off x="6429027" y="3396800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2000">
                <a:solidFill>
                  <a:schemeClr val="lt1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CUSTOM_4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0"/>
          <p:cNvSpPr txBox="1">
            <a:spLocks noGrp="1"/>
          </p:cNvSpPr>
          <p:nvPr>
            <p:ph type="body" idx="1"/>
          </p:nvPr>
        </p:nvSpPr>
        <p:spPr>
          <a:xfrm>
            <a:off x="597375" y="1063525"/>
            <a:ext cx="3908700" cy="37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ivvic Light"/>
              <a:buChar char="●"/>
              <a:defRPr sz="1200"/>
            </a:lvl1pPr>
            <a:lvl2pPr marL="914400" lvl="1" indent="-292100" rtl="0">
              <a:spcBef>
                <a:spcPts val="1600"/>
              </a:spcBef>
              <a:spcAft>
                <a:spcPts val="0"/>
              </a:spcAft>
              <a:buSzPts val="1000"/>
              <a:buFont typeface="Nunito Light"/>
              <a:buChar char="○"/>
              <a:defRPr/>
            </a:lvl2pPr>
            <a:lvl3pPr marL="1371600" lvl="2" indent="-292100" rtl="0">
              <a:spcBef>
                <a:spcPts val="1600"/>
              </a:spcBef>
              <a:spcAft>
                <a:spcPts val="0"/>
              </a:spcAft>
              <a:buSzPts val="1000"/>
              <a:buFont typeface="Nunito Light"/>
              <a:buChar char="■"/>
              <a:defRPr/>
            </a:lvl3pPr>
            <a:lvl4pPr marL="1828800" lvl="3" indent="-292100" rtl="0">
              <a:spcBef>
                <a:spcPts val="1600"/>
              </a:spcBef>
              <a:spcAft>
                <a:spcPts val="0"/>
              </a:spcAft>
              <a:buSzPts val="1000"/>
              <a:buFont typeface="Nunito Light"/>
              <a:buChar char="●"/>
              <a:defRPr/>
            </a:lvl4pPr>
            <a:lvl5pPr marL="2286000" lvl="4" indent="-292100" rtl="0">
              <a:spcBef>
                <a:spcPts val="1600"/>
              </a:spcBef>
              <a:spcAft>
                <a:spcPts val="0"/>
              </a:spcAft>
              <a:buSzPts val="1000"/>
              <a:buFont typeface="Nunito Light"/>
              <a:buChar char="○"/>
              <a:defRPr/>
            </a:lvl5pPr>
            <a:lvl6pPr marL="2743200" lvl="5" indent="-292100" rtl="0">
              <a:spcBef>
                <a:spcPts val="1600"/>
              </a:spcBef>
              <a:spcAft>
                <a:spcPts val="0"/>
              </a:spcAft>
              <a:buSzPts val="1000"/>
              <a:buFont typeface="Nunito Light"/>
              <a:buChar char="■"/>
              <a:defRPr/>
            </a:lvl6pPr>
            <a:lvl7pPr marL="3200400" lvl="6" indent="-292100" rtl="0">
              <a:spcBef>
                <a:spcPts val="1600"/>
              </a:spcBef>
              <a:spcAft>
                <a:spcPts val="0"/>
              </a:spcAft>
              <a:buSzPts val="1000"/>
              <a:buFont typeface="Nunito Light"/>
              <a:buChar char="●"/>
              <a:defRPr/>
            </a:lvl7pPr>
            <a:lvl8pPr marL="3657600" lvl="7" indent="-292100" rtl="0">
              <a:spcBef>
                <a:spcPts val="1600"/>
              </a:spcBef>
              <a:spcAft>
                <a:spcPts val="0"/>
              </a:spcAft>
              <a:buSzPts val="1000"/>
              <a:buFont typeface="Nunito Light"/>
              <a:buChar char="○"/>
              <a:defRPr/>
            </a:lvl8pPr>
            <a:lvl9pPr marL="4114800" lvl="8" indent="-292100" rtl="0">
              <a:spcBef>
                <a:spcPts val="1600"/>
              </a:spcBef>
              <a:spcAft>
                <a:spcPts val="1600"/>
              </a:spcAft>
              <a:buSzPts val="10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411" name="Google Shape;411;p20"/>
          <p:cNvSpPr txBox="1">
            <a:spLocks noGrp="1"/>
          </p:cNvSpPr>
          <p:nvPr>
            <p:ph type="ctrTitle"/>
          </p:nvPr>
        </p:nvSpPr>
        <p:spPr>
          <a:xfrm>
            <a:off x="618825" y="411675"/>
            <a:ext cx="4727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  <p:sp>
        <p:nvSpPr>
          <p:cNvPr id="412" name="Google Shape;412;p20"/>
          <p:cNvSpPr txBox="1">
            <a:spLocks noGrp="1"/>
          </p:cNvSpPr>
          <p:nvPr>
            <p:ph type="body" idx="2"/>
          </p:nvPr>
        </p:nvSpPr>
        <p:spPr>
          <a:xfrm>
            <a:off x="4690125" y="1063525"/>
            <a:ext cx="3908700" cy="37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5D37"/>
              </a:buClr>
              <a:buSzPts val="1000"/>
              <a:buFont typeface="Livvic Light"/>
              <a:buChar char="●"/>
              <a:defRPr sz="1200"/>
            </a:lvl1pPr>
            <a:lvl2pPr marL="914400" lvl="1" indent="-292100" rtl="0">
              <a:spcBef>
                <a:spcPts val="1600"/>
              </a:spcBef>
              <a:spcAft>
                <a:spcPts val="0"/>
              </a:spcAft>
              <a:buClr>
                <a:srgbClr val="FFC800"/>
              </a:buClr>
              <a:buSzPts val="1000"/>
              <a:buFont typeface="Nunito Light"/>
              <a:buChar char="○"/>
              <a:defRPr/>
            </a:lvl2pPr>
            <a:lvl3pPr marL="1371600" lvl="2" indent="-292100" rtl="0">
              <a:spcBef>
                <a:spcPts val="1600"/>
              </a:spcBef>
              <a:spcAft>
                <a:spcPts val="0"/>
              </a:spcAft>
              <a:buClr>
                <a:srgbClr val="FFC800"/>
              </a:buClr>
              <a:buSzPts val="1000"/>
              <a:buFont typeface="Nunito Light"/>
              <a:buChar char="■"/>
              <a:defRPr/>
            </a:lvl3pPr>
            <a:lvl4pPr marL="1828800" lvl="3" indent="-292100" rtl="0">
              <a:spcBef>
                <a:spcPts val="1600"/>
              </a:spcBef>
              <a:spcAft>
                <a:spcPts val="0"/>
              </a:spcAft>
              <a:buClr>
                <a:srgbClr val="FFC800"/>
              </a:buClr>
              <a:buSzPts val="1000"/>
              <a:buFont typeface="Nunito Light"/>
              <a:buChar char="●"/>
              <a:defRPr/>
            </a:lvl4pPr>
            <a:lvl5pPr marL="2286000" lvl="4" indent="-2921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Nunito Light"/>
              <a:buChar char="○"/>
              <a:defRPr/>
            </a:lvl5pPr>
            <a:lvl6pPr marL="2743200" lvl="5" indent="-2921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Nunito Light"/>
              <a:buChar char="■"/>
              <a:defRPr/>
            </a:lvl6pPr>
            <a:lvl7pPr marL="3200400" lvl="6" indent="-2921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Nunito Light"/>
              <a:buChar char="●"/>
              <a:defRPr/>
            </a:lvl7pPr>
            <a:lvl8pPr marL="3657600" lvl="7" indent="-2921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Nunito Light"/>
              <a:buChar char="○"/>
              <a:defRPr/>
            </a:lvl8pPr>
            <a:lvl9pPr marL="4114800" lvl="8" indent="-2921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0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413" name="Google Shape;413;p20"/>
          <p:cNvSpPr/>
          <p:nvPr/>
        </p:nvSpPr>
        <p:spPr>
          <a:xfrm>
            <a:off x="8829925" y="1123700"/>
            <a:ext cx="108650" cy="108625"/>
          </a:xfrm>
          <a:custGeom>
            <a:avLst/>
            <a:gdLst/>
            <a:ahLst/>
            <a:cxnLst/>
            <a:rect l="l" t="t" r="r" b="b"/>
            <a:pathLst>
              <a:path w="4346" h="4345" extrusionOk="0">
                <a:moveTo>
                  <a:pt x="4027" y="337"/>
                </a:moveTo>
                <a:lnTo>
                  <a:pt x="4027" y="4008"/>
                </a:lnTo>
                <a:lnTo>
                  <a:pt x="338" y="4008"/>
                </a:lnTo>
                <a:lnTo>
                  <a:pt x="338" y="337"/>
                </a:lnTo>
                <a:close/>
                <a:moveTo>
                  <a:pt x="1" y="0"/>
                </a:moveTo>
                <a:lnTo>
                  <a:pt x="1" y="4345"/>
                </a:lnTo>
                <a:lnTo>
                  <a:pt x="4346" y="4345"/>
                </a:lnTo>
                <a:lnTo>
                  <a:pt x="4346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0"/>
          <p:cNvSpPr/>
          <p:nvPr/>
        </p:nvSpPr>
        <p:spPr>
          <a:xfrm>
            <a:off x="9156250" y="1340450"/>
            <a:ext cx="111450" cy="110975"/>
          </a:xfrm>
          <a:custGeom>
            <a:avLst/>
            <a:gdLst/>
            <a:ahLst/>
            <a:cxnLst/>
            <a:rect l="l" t="t" r="r" b="b"/>
            <a:pathLst>
              <a:path w="4458" h="4439" extrusionOk="0">
                <a:moveTo>
                  <a:pt x="4008" y="431"/>
                </a:moveTo>
                <a:lnTo>
                  <a:pt x="4008" y="4008"/>
                </a:lnTo>
                <a:lnTo>
                  <a:pt x="431" y="4008"/>
                </a:lnTo>
                <a:lnTo>
                  <a:pt x="431" y="431"/>
                </a:lnTo>
                <a:close/>
                <a:moveTo>
                  <a:pt x="0" y="1"/>
                </a:moveTo>
                <a:lnTo>
                  <a:pt x="0" y="4439"/>
                </a:lnTo>
                <a:lnTo>
                  <a:pt x="4457" y="4439"/>
                </a:lnTo>
                <a:lnTo>
                  <a:pt x="4457" y="1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0"/>
          <p:cNvSpPr/>
          <p:nvPr/>
        </p:nvSpPr>
        <p:spPr>
          <a:xfrm>
            <a:off x="5809850" y="214400"/>
            <a:ext cx="108625" cy="108625"/>
          </a:xfrm>
          <a:custGeom>
            <a:avLst/>
            <a:gdLst/>
            <a:ahLst/>
            <a:cxnLst/>
            <a:rect l="l" t="t" r="r" b="b"/>
            <a:pathLst>
              <a:path w="4345" h="4345" extrusionOk="0">
                <a:moveTo>
                  <a:pt x="4008" y="337"/>
                </a:moveTo>
                <a:lnTo>
                  <a:pt x="4008" y="4008"/>
                </a:lnTo>
                <a:lnTo>
                  <a:pt x="337" y="4008"/>
                </a:lnTo>
                <a:lnTo>
                  <a:pt x="337" y="337"/>
                </a:lnTo>
                <a:close/>
                <a:moveTo>
                  <a:pt x="0" y="0"/>
                </a:moveTo>
                <a:lnTo>
                  <a:pt x="0" y="4345"/>
                </a:lnTo>
                <a:lnTo>
                  <a:pt x="4345" y="4345"/>
                </a:lnTo>
                <a:lnTo>
                  <a:pt x="4345" y="0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0"/>
          <p:cNvSpPr/>
          <p:nvPr/>
        </p:nvSpPr>
        <p:spPr>
          <a:xfrm>
            <a:off x="7079800" y="420088"/>
            <a:ext cx="164825" cy="164375"/>
          </a:xfrm>
          <a:custGeom>
            <a:avLst/>
            <a:gdLst/>
            <a:ahLst/>
            <a:cxnLst/>
            <a:rect l="l" t="t" r="r" b="b"/>
            <a:pathLst>
              <a:path w="6593" h="6575" extrusionOk="0">
                <a:moveTo>
                  <a:pt x="6256" y="338"/>
                </a:moveTo>
                <a:lnTo>
                  <a:pt x="6256" y="6237"/>
                </a:lnTo>
                <a:lnTo>
                  <a:pt x="338" y="6237"/>
                </a:lnTo>
                <a:lnTo>
                  <a:pt x="338" y="338"/>
                </a:lnTo>
                <a:close/>
                <a:moveTo>
                  <a:pt x="1" y="1"/>
                </a:moveTo>
                <a:lnTo>
                  <a:pt x="1" y="6574"/>
                </a:lnTo>
                <a:lnTo>
                  <a:pt x="6593" y="6574"/>
                </a:lnTo>
                <a:lnTo>
                  <a:pt x="6593" y="1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0"/>
          <p:cNvSpPr/>
          <p:nvPr/>
        </p:nvSpPr>
        <p:spPr>
          <a:xfrm>
            <a:off x="7952700" y="278513"/>
            <a:ext cx="44975" cy="44500"/>
          </a:xfrm>
          <a:custGeom>
            <a:avLst/>
            <a:gdLst/>
            <a:ahLst/>
            <a:cxnLst/>
            <a:rect l="l" t="t" r="r" b="b"/>
            <a:pathLst>
              <a:path w="1799" h="1780" extrusionOk="0">
                <a:moveTo>
                  <a:pt x="1" y="1"/>
                </a:moveTo>
                <a:lnTo>
                  <a:pt x="1" y="1780"/>
                </a:lnTo>
                <a:lnTo>
                  <a:pt x="1798" y="1780"/>
                </a:lnTo>
                <a:lnTo>
                  <a:pt x="1798" y="1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0"/>
          <p:cNvSpPr/>
          <p:nvPr/>
        </p:nvSpPr>
        <p:spPr>
          <a:xfrm>
            <a:off x="7372450" y="-69325"/>
            <a:ext cx="155925" cy="155925"/>
          </a:xfrm>
          <a:custGeom>
            <a:avLst/>
            <a:gdLst/>
            <a:ahLst/>
            <a:cxnLst/>
            <a:rect l="l" t="t" r="r" b="b"/>
            <a:pathLst>
              <a:path w="6237" h="6237" extrusionOk="0">
                <a:moveTo>
                  <a:pt x="0" y="0"/>
                </a:moveTo>
                <a:lnTo>
                  <a:pt x="0" y="6236"/>
                </a:lnTo>
                <a:lnTo>
                  <a:pt x="6236" y="6236"/>
                </a:lnTo>
                <a:lnTo>
                  <a:pt x="6236" y="0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0"/>
          <p:cNvSpPr/>
          <p:nvPr/>
        </p:nvSpPr>
        <p:spPr>
          <a:xfrm>
            <a:off x="8464275" y="355050"/>
            <a:ext cx="155925" cy="156400"/>
          </a:xfrm>
          <a:custGeom>
            <a:avLst/>
            <a:gdLst/>
            <a:ahLst/>
            <a:cxnLst/>
            <a:rect l="l" t="t" r="r" b="b"/>
            <a:pathLst>
              <a:path w="6237" h="6256" extrusionOk="0">
                <a:moveTo>
                  <a:pt x="1" y="1"/>
                </a:moveTo>
                <a:lnTo>
                  <a:pt x="1" y="6256"/>
                </a:lnTo>
                <a:lnTo>
                  <a:pt x="6237" y="6256"/>
                </a:lnTo>
                <a:lnTo>
                  <a:pt x="6237" y="1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0"/>
          <p:cNvSpPr/>
          <p:nvPr/>
        </p:nvSpPr>
        <p:spPr>
          <a:xfrm>
            <a:off x="7264275" y="607363"/>
            <a:ext cx="122675" cy="122675"/>
          </a:xfrm>
          <a:custGeom>
            <a:avLst/>
            <a:gdLst/>
            <a:ahLst/>
            <a:cxnLst/>
            <a:rect l="l" t="t" r="r" b="b"/>
            <a:pathLst>
              <a:path w="4907" h="4907" extrusionOk="0">
                <a:moveTo>
                  <a:pt x="0" y="1"/>
                </a:moveTo>
                <a:lnTo>
                  <a:pt x="0" y="4907"/>
                </a:lnTo>
                <a:lnTo>
                  <a:pt x="4907" y="4907"/>
                </a:lnTo>
                <a:lnTo>
                  <a:pt x="4907" y="1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0"/>
          <p:cNvSpPr/>
          <p:nvPr/>
        </p:nvSpPr>
        <p:spPr>
          <a:xfrm>
            <a:off x="6298850" y="907625"/>
            <a:ext cx="155925" cy="155900"/>
          </a:xfrm>
          <a:custGeom>
            <a:avLst/>
            <a:gdLst/>
            <a:ahLst/>
            <a:cxnLst/>
            <a:rect l="l" t="t" r="r" b="b"/>
            <a:pathLst>
              <a:path w="6237" h="6236" extrusionOk="0">
                <a:moveTo>
                  <a:pt x="1" y="0"/>
                </a:moveTo>
                <a:lnTo>
                  <a:pt x="1" y="6236"/>
                </a:lnTo>
                <a:lnTo>
                  <a:pt x="6237" y="6236"/>
                </a:lnTo>
                <a:lnTo>
                  <a:pt x="6237" y="0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0"/>
          <p:cNvSpPr/>
          <p:nvPr/>
        </p:nvSpPr>
        <p:spPr>
          <a:xfrm>
            <a:off x="-83000" y="4540463"/>
            <a:ext cx="164825" cy="164375"/>
          </a:xfrm>
          <a:custGeom>
            <a:avLst/>
            <a:gdLst/>
            <a:ahLst/>
            <a:cxnLst/>
            <a:rect l="l" t="t" r="r" b="b"/>
            <a:pathLst>
              <a:path w="6593" h="6575" extrusionOk="0">
                <a:moveTo>
                  <a:pt x="6256" y="338"/>
                </a:moveTo>
                <a:lnTo>
                  <a:pt x="6256" y="6237"/>
                </a:lnTo>
                <a:lnTo>
                  <a:pt x="338" y="6237"/>
                </a:lnTo>
                <a:lnTo>
                  <a:pt x="338" y="338"/>
                </a:lnTo>
                <a:close/>
                <a:moveTo>
                  <a:pt x="1" y="1"/>
                </a:moveTo>
                <a:lnTo>
                  <a:pt x="1" y="6574"/>
                </a:lnTo>
                <a:lnTo>
                  <a:pt x="6593" y="6574"/>
                </a:lnTo>
                <a:lnTo>
                  <a:pt x="6593" y="1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0"/>
          <p:cNvSpPr/>
          <p:nvPr/>
        </p:nvSpPr>
        <p:spPr>
          <a:xfrm>
            <a:off x="101475" y="4727738"/>
            <a:ext cx="122675" cy="122675"/>
          </a:xfrm>
          <a:custGeom>
            <a:avLst/>
            <a:gdLst/>
            <a:ahLst/>
            <a:cxnLst/>
            <a:rect l="l" t="t" r="r" b="b"/>
            <a:pathLst>
              <a:path w="4907" h="4907" extrusionOk="0">
                <a:moveTo>
                  <a:pt x="0" y="1"/>
                </a:moveTo>
                <a:lnTo>
                  <a:pt x="0" y="4907"/>
                </a:lnTo>
                <a:lnTo>
                  <a:pt x="4907" y="4907"/>
                </a:lnTo>
                <a:lnTo>
                  <a:pt x="4907" y="1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hare Tech"/>
              <a:buNone/>
              <a:defRPr sz="2800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hare Tech"/>
              <a:buNone/>
              <a:defRPr sz="2800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hare Tech"/>
              <a:buNone/>
              <a:defRPr sz="2800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hare Tech"/>
              <a:buNone/>
              <a:defRPr sz="2800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hare Tech"/>
              <a:buNone/>
              <a:defRPr sz="2800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hare Tech"/>
              <a:buNone/>
              <a:defRPr sz="2800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hare Tech"/>
              <a:buNone/>
              <a:defRPr sz="2800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hare Tech"/>
              <a:buNone/>
              <a:defRPr sz="2800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hare Tech"/>
              <a:buNone/>
              <a:defRPr sz="2800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ven Pro"/>
              <a:buChar char="●"/>
              <a:defRPr sz="18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ven Pro"/>
              <a:buChar char="○"/>
              <a:defRPr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ven Pro"/>
              <a:buChar char="■"/>
              <a:defRPr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ven Pro"/>
              <a:buChar char="●"/>
              <a:defRPr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ven Pro"/>
              <a:buChar char="○"/>
              <a:defRPr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ven Pro"/>
              <a:buChar char="■"/>
              <a:defRPr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ven Pro"/>
              <a:buChar char="●"/>
              <a:defRPr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ven Pro"/>
              <a:buChar char="○"/>
              <a:defRPr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Maven Pro"/>
              <a:buChar char="■"/>
              <a:defRPr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4" r:id="rId5"/>
    <p:sldLayoutId id="2147483655" r:id="rId6"/>
    <p:sldLayoutId id="2147483659" r:id="rId7"/>
    <p:sldLayoutId id="2147483666" r:id="rId8"/>
    <p:sldLayoutId id="2147483667" r:id="rId9"/>
    <p:sldLayoutId id="214748366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5"/>
          <p:cNvSpPr txBox="1">
            <a:spLocks noGrp="1"/>
          </p:cNvSpPr>
          <p:nvPr>
            <p:ph type="subTitle" idx="1"/>
          </p:nvPr>
        </p:nvSpPr>
        <p:spPr>
          <a:xfrm>
            <a:off x="2976295" y="3447521"/>
            <a:ext cx="3295500" cy="4213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HÓA HỌC 11 CÁNH DIỀU</a:t>
            </a:r>
            <a:endParaRPr dirty="0"/>
          </a:p>
        </p:txBody>
      </p:sp>
      <p:sp>
        <p:nvSpPr>
          <p:cNvPr id="435" name="Google Shape;435;p25"/>
          <p:cNvSpPr txBox="1">
            <a:spLocks noGrp="1"/>
          </p:cNvSpPr>
          <p:nvPr>
            <p:ph type="ctrTitle"/>
          </p:nvPr>
        </p:nvSpPr>
        <p:spPr>
          <a:xfrm>
            <a:off x="1917281" y="893138"/>
            <a:ext cx="5082653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atin typeface="Palatino Linotype" panose="02040502050505030304" pitchFamily="18" charset="0"/>
              </a:rPr>
              <a:t>MỘT SỐ </a:t>
            </a:r>
            <a:r>
              <a:rPr lang="en" sz="3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HỢP CHẤT </a:t>
            </a:r>
            <a:r>
              <a:rPr lang="en" sz="3200" b="1" dirty="0">
                <a:latin typeface="Palatino Linotype" panose="02040502050505030304" pitchFamily="18" charset="0"/>
              </a:rPr>
              <a:t>QUAN TRỌNG </a:t>
            </a:r>
            <a:br>
              <a:rPr lang="en" sz="3200" b="1" dirty="0">
                <a:latin typeface="Palatino Linotype" panose="02040502050505030304" pitchFamily="18" charset="0"/>
              </a:rPr>
            </a:br>
            <a:r>
              <a:rPr lang="en" sz="3200" b="1" dirty="0">
                <a:latin typeface="Palatino Linotype" panose="02040502050505030304" pitchFamily="18" charset="0"/>
              </a:rPr>
              <a:t>CỦA </a:t>
            </a:r>
            <a:r>
              <a:rPr lang="en" sz="3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NITROGEN</a:t>
            </a:r>
            <a:endParaRPr sz="3200" b="1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436" name="Google Shape;436;p25"/>
          <p:cNvSpPr/>
          <p:nvPr/>
        </p:nvSpPr>
        <p:spPr>
          <a:xfrm>
            <a:off x="1917281" y="4715495"/>
            <a:ext cx="121434" cy="121434"/>
          </a:xfrm>
          <a:custGeom>
            <a:avLst/>
            <a:gdLst/>
            <a:ahLst/>
            <a:cxnLst/>
            <a:rect l="l" t="t" r="r" b="b"/>
            <a:pathLst>
              <a:path w="4634" h="4634" extrusionOk="0">
                <a:moveTo>
                  <a:pt x="1" y="0"/>
                </a:moveTo>
                <a:lnTo>
                  <a:pt x="1" y="4633"/>
                </a:lnTo>
                <a:lnTo>
                  <a:pt x="4634" y="4633"/>
                </a:lnTo>
                <a:lnTo>
                  <a:pt x="4634" y="0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25"/>
          <p:cNvSpPr/>
          <p:nvPr/>
        </p:nvSpPr>
        <p:spPr>
          <a:xfrm>
            <a:off x="7047944" y="3537816"/>
            <a:ext cx="57834" cy="57834"/>
          </a:xfrm>
          <a:custGeom>
            <a:avLst/>
            <a:gdLst/>
            <a:ahLst/>
            <a:cxnLst/>
            <a:rect l="l" t="t" r="r" b="b"/>
            <a:pathLst>
              <a:path w="2207" h="2207" fill="none" extrusionOk="0">
                <a:moveTo>
                  <a:pt x="0" y="1"/>
                </a:moveTo>
                <a:lnTo>
                  <a:pt x="2206" y="1"/>
                </a:lnTo>
                <a:lnTo>
                  <a:pt x="2206" y="2207"/>
                </a:lnTo>
                <a:lnTo>
                  <a:pt x="0" y="2207"/>
                </a:lnTo>
                <a:close/>
              </a:path>
            </a:pathLst>
          </a:custGeom>
          <a:noFill/>
          <a:ln w="1375" cap="flat" cmpd="sng">
            <a:solidFill>
              <a:srgbClr val="E898AC"/>
            </a:solidFill>
            <a:prstDash val="solid"/>
            <a:miter lim="919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25"/>
          <p:cNvSpPr/>
          <p:nvPr/>
        </p:nvSpPr>
        <p:spPr>
          <a:xfrm>
            <a:off x="2307882" y="3002386"/>
            <a:ext cx="104086" cy="104322"/>
          </a:xfrm>
          <a:custGeom>
            <a:avLst/>
            <a:gdLst/>
            <a:ahLst/>
            <a:cxnLst/>
            <a:rect l="l" t="t" r="r" b="b"/>
            <a:pathLst>
              <a:path w="3972" h="3981" fill="none" extrusionOk="0">
                <a:moveTo>
                  <a:pt x="1" y="1"/>
                </a:moveTo>
                <a:lnTo>
                  <a:pt x="3972" y="1"/>
                </a:lnTo>
                <a:lnTo>
                  <a:pt x="3972" y="3981"/>
                </a:lnTo>
                <a:lnTo>
                  <a:pt x="1" y="3981"/>
                </a:lnTo>
                <a:close/>
              </a:path>
            </a:pathLst>
          </a:custGeom>
          <a:noFill/>
          <a:ln w="2975" cap="flat" cmpd="sng">
            <a:solidFill>
              <a:srgbClr val="00CFCC"/>
            </a:solidFill>
            <a:prstDash val="solid"/>
            <a:miter lim="919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25"/>
          <p:cNvSpPr/>
          <p:nvPr/>
        </p:nvSpPr>
        <p:spPr>
          <a:xfrm>
            <a:off x="6293004" y="835609"/>
            <a:ext cx="80476" cy="80476"/>
          </a:xfrm>
          <a:custGeom>
            <a:avLst/>
            <a:gdLst/>
            <a:ahLst/>
            <a:cxnLst/>
            <a:rect l="l" t="t" r="r" b="b"/>
            <a:pathLst>
              <a:path w="3071" h="3071" extrusionOk="0">
                <a:moveTo>
                  <a:pt x="1" y="1"/>
                </a:moveTo>
                <a:lnTo>
                  <a:pt x="1" y="3071"/>
                </a:lnTo>
                <a:lnTo>
                  <a:pt x="3071" y="3071"/>
                </a:lnTo>
                <a:lnTo>
                  <a:pt x="3071" y="1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25"/>
          <p:cNvSpPr/>
          <p:nvPr/>
        </p:nvSpPr>
        <p:spPr>
          <a:xfrm>
            <a:off x="5969504" y="3118803"/>
            <a:ext cx="119993" cy="119966"/>
          </a:xfrm>
          <a:custGeom>
            <a:avLst/>
            <a:gdLst/>
            <a:ahLst/>
            <a:cxnLst/>
            <a:rect l="l" t="t" r="r" b="b"/>
            <a:pathLst>
              <a:path w="4579" h="4578" extrusionOk="0">
                <a:moveTo>
                  <a:pt x="1" y="0"/>
                </a:moveTo>
                <a:lnTo>
                  <a:pt x="1" y="4578"/>
                </a:lnTo>
                <a:lnTo>
                  <a:pt x="4578" y="4578"/>
                </a:lnTo>
                <a:lnTo>
                  <a:pt x="4578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25"/>
          <p:cNvSpPr/>
          <p:nvPr/>
        </p:nvSpPr>
        <p:spPr>
          <a:xfrm>
            <a:off x="2924242" y="4302208"/>
            <a:ext cx="119993" cy="119993"/>
          </a:xfrm>
          <a:custGeom>
            <a:avLst/>
            <a:gdLst/>
            <a:ahLst/>
            <a:cxnLst/>
            <a:rect l="l" t="t" r="r" b="b"/>
            <a:pathLst>
              <a:path w="4579" h="4579" extrusionOk="0">
                <a:moveTo>
                  <a:pt x="0" y="1"/>
                </a:moveTo>
                <a:lnTo>
                  <a:pt x="0" y="4578"/>
                </a:lnTo>
                <a:lnTo>
                  <a:pt x="4578" y="4578"/>
                </a:lnTo>
                <a:lnTo>
                  <a:pt x="4578" y="1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2" name="Google Shape;442;p25"/>
          <p:cNvGrpSpPr/>
          <p:nvPr/>
        </p:nvGrpSpPr>
        <p:grpSpPr>
          <a:xfrm>
            <a:off x="6232314" y="3696331"/>
            <a:ext cx="121434" cy="1073147"/>
            <a:chOff x="6232314" y="3696331"/>
            <a:chExt cx="121434" cy="1073147"/>
          </a:xfrm>
        </p:grpSpPr>
        <p:sp>
          <p:nvSpPr>
            <p:cNvPr id="443" name="Google Shape;443;p25"/>
            <p:cNvSpPr/>
            <p:nvPr/>
          </p:nvSpPr>
          <p:spPr>
            <a:xfrm>
              <a:off x="6232314" y="4648280"/>
              <a:ext cx="121434" cy="121198"/>
            </a:xfrm>
            <a:custGeom>
              <a:avLst/>
              <a:gdLst/>
              <a:ahLst/>
              <a:cxnLst/>
              <a:rect l="l" t="t" r="r" b="b"/>
              <a:pathLst>
                <a:path w="4634" h="4625" extrusionOk="0">
                  <a:moveTo>
                    <a:pt x="0" y="1"/>
                  </a:moveTo>
                  <a:lnTo>
                    <a:pt x="0" y="4624"/>
                  </a:lnTo>
                  <a:lnTo>
                    <a:pt x="4633" y="4624"/>
                  </a:lnTo>
                  <a:lnTo>
                    <a:pt x="4633" y="1"/>
                  </a:lnTo>
                  <a:close/>
                </a:path>
              </a:pathLst>
            </a:custGeom>
            <a:solidFill>
              <a:srgbClr val="E8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5"/>
            <p:cNvSpPr/>
            <p:nvPr/>
          </p:nvSpPr>
          <p:spPr>
            <a:xfrm>
              <a:off x="6288681" y="3696331"/>
              <a:ext cx="8700" cy="872731"/>
            </a:xfrm>
            <a:custGeom>
              <a:avLst/>
              <a:gdLst/>
              <a:ahLst/>
              <a:cxnLst/>
              <a:rect l="l" t="t" r="r" b="b"/>
              <a:pathLst>
                <a:path w="332" h="33304" extrusionOk="0">
                  <a:moveTo>
                    <a:pt x="166" y="0"/>
                  </a:moveTo>
                  <a:lnTo>
                    <a:pt x="0" y="33304"/>
                  </a:lnTo>
                  <a:lnTo>
                    <a:pt x="331" y="33304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5" name="Google Shape;445;p25"/>
          <p:cNvGrpSpPr/>
          <p:nvPr/>
        </p:nvGrpSpPr>
        <p:grpSpPr>
          <a:xfrm>
            <a:off x="6780548" y="337714"/>
            <a:ext cx="133252" cy="1952377"/>
            <a:chOff x="6780548" y="337714"/>
            <a:chExt cx="133252" cy="1952377"/>
          </a:xfrm>
        </p:grpSpPr>
        <p:sp>
          <p:nvSpPr>
            <p:cNvPr id="446" name="Google Shape;446;p25"/>
            <p:cNvSpPr/>
            <p:nvPr/>
          </p:nvSpPr>
          <p:spPr>
            <a:xfrm>
              <a:off x="6780548" y="2156839"/>
              <a:ext cx="133252" cy="133252"/>
            </a:xfrm>
            <a:custGeom>
              <a:avLst/>
              <a:gdLst/>
              <a:ahLst/>
              <a:cxnLst/>
              <a:rect l="l" t="t" r="r" b="b"/>
              <a:pathLst>
                <a:path w="5085" h="5085" fill="none" extrusionOk="0">
                  <a:moveTo>
                    <a:pt x="1" y="1"/>
                  </a:moveTo>
                  <a:lnTo>
                    <a:pt x="5084" y="1"/>
                  </a:lnTo>
                  <a:lnTo>
                    <a:pt x="5084" y="5084"/>
                  </a:lnTo>
                  <a:lnTo>
                    <a:pt x="1" y="5084"/>
                  </a:lnTo>
                  <a:close/>
                </a:path>
              </a:pathLst>
            </a:custGeom>
            <a:noFill/>
            <a:ln w="4125" cap="flat" cmpd="sng">
              <a:solidFill>
                <a:srgbClr val="FF9973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6842943" y="337714"/>
              <a:ext cx="8464" cy="1695359"/>
            </a:xfrm>
            <a:custGeom>
              <a:avLst/>
              <a:gdLst/>
              <a:ahLst/>
              <a:cxnLst/>
              <a:rect l="l" t="t" r="r" b="b"/>
              <a:pathLst>
                <a:path w="323" h="64696" extrusionOk="0">
                  <a:moveTo>
                    <a:pt x="157" y="0"/>
                  </a:moveTo>
                  <a:lnTo>
                    <a:pt x="1" y="64695"/>
                  </a:lnTo>
                  <a:lnTo>
                    <a:pt x="322" y="64695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8" name="Google Shape;448;p25"/>
          <p:cNvGrpSpPr/>
          <p:nvPr/>
        </p:nvGrpSpPr>
        <p:grpSpPr>
          <a:xfrm>
            <a:off x="1608717" y="1280046"/>
            <a:ext cx="199237" cy="2828935"/>
            <a:chOff x="1608717" y="1280046"/>
            <a:chExt cx="199237" cy="2828935"/>
          </a:xfrm>
        </p:grpSpPr>
        <p:sp>
          <p:nvSpPr>
            <p:cNvPr id="449" name="Google Shape;449;p25"/>
            <p:cNvSpPr/>
            <p:nvPr/>
          </p:nvSpPr>
          <p:spPr>
            <a:xfrm>
              <a:off x="1608717" y="3909744"/>
              <a:ext cx="199237" cy="199237"/>
            </a:xfrm>
            <a:custGeom>
              <a:avLst/>
              <a:gdLst/>
              <a:ahLst/>
              <a:cxnLst/>
              <a:rect l="l" t="t" r="r" b="b"/>
              <a:pathLst>
                <a:path w="7603" h="7603" extrusionOk="0">
                  <a:moveTo>
                    <a:pt x="0" y="1"/>
                  </a:moveTo>
                  <a:lnTo>
                    <a:pt x="0" y="7602"/>
                  </a:lnTo>
                  <a:lnTo>
                    <a:pt x="7602" y="7602"/>
                  </a:lnTo>
                  <a:lnTo>
                    <a:pt x="7602" y="1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5"/>
            <p:cNvSpPr/>
            <p:nvPr/>
          </p:nvSpPr>
          <p:spPr>
            <a:xfrm>
              <a:off x="1656175" y="3269477"/>
              <a:ext cx="104086" cy="104086"/>
            </a:xfrm>
            <a:custGeom>
              <a:avLst/>
              <a:gdLst/>
              <a:ahLst/>
              <a:cxnLst/>
              <a:rect l="l" t="t" r="r" b="b"/>
              <a:pathLst>
                <a:path w="3972" h="3972" extrusionOk="0">
                  <a:moveTo>
                    <a:pt x="0" y="1"/>
                  </a:moveTo>
                  <a:lnTo>
                    <a:pt x="0" y="3972"/>
                  </a:lnTo>
                  <a:lnTo>
                    <a:pt x="3971" y="3972"/>
                  </a:lnTo>
                  <a:lnTo>
                    <a:pt x="3971" y="1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1704104" y="1280046"/>
              <a:ext cx="8464" cy="1794099"/>
            </a:xfrm>
            <a:custGeom>
              <a:avLst/>
              <a:gdLst/>
              <a:ahLst/>
              <a:cxnLst/>
              <a:rect l="l" t="t" r="r" b="b"/>
              <a:pathLst>
                <a:path w="323" h="68464" extrusionOk="0">
                  <a:moveTo>
                    <a:pt x="157" y="0"/>
                  </a:moveTo>
                  <a:lnTo>
                    <a:pt x="0" y="68464"/>
                  </a:lnTo>
                  <a:lnTo>
                    <a:pt x="322" y="68464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2" name="Google Shape;452;p25"/>
          <p:cNvSpPr/>
          <p:nvPr/>
        </p:nvSpPr>
        <p:spPr>
          <a:xfrm>
            <a:off x="2355692" y="3696328"/>
            <a:ext cx="8464" cy="2519663"/>
          </a:xfrm>
          <a:custGeom>
            <a:avLst/>
            <a:gdLst/>
            <a:ahLst/>
            <a:cxnLst/>
            <a:rect l="l" t="t" r="r" b="b"/>
            <a:pathLst>
              <a:path w="323" h="96152" extrusionOk="0">
                <a:moveTo>
                  <a:pt x="166" y="1"/>
                </a:moveTo>
                <a:lnTo>
                  <a:pt x="1" y="96151"/>
                </a:lnTo>
                <a:lnTo>
                  <a:pt x="322" y="96151"/>
                </a:lnTo>
                <a:lnTo>
                  <a:pt x="166" y="1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25"/>
          <p:cNvSpPr/>
          <p:nvPr/>
        </p:nvSpPr>
        <p:spPr>
          <a:xfrm>
            <a:off x="7446601" y="3454956"/>
            <a:ext cx="8464" cy="1689096"/>
          </a:xfrm>
          <a:custGeom>
            <a:avLst/>
            <a:gdLst/>
            <a:ahLst/>
            <a:cxnLst/>
            <a:rect l="l" t="t" r="r" b="b"/>
            <a:pathLst>
              <a:path w="323" h="64457" extrusionOk="0">
                <a:moveTo>
                  <a:pt x="157" y="1"/>
                </a:moveTo>
                <a:lnTo>
                  <a:pt x="0" y="64456"/>
                </a:lnTo>
                <a:lnTo>
                  <a:pt x="322" y="64456"/>
                </a:lnTo>
                <a:lnTo>
                  <a:pt x="157" y="1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4" name="Google Shape;454;p25"/>
          <p:cNvGrpSpPr/>
          <p:nvPr/>
        </p:nvGrpSpPr>
        <p:grpSpPr>
          <a:xfrm>
            <a:off x="8008096" y="2108910"/>
            <a:ext cx="199001" cy="2139769"/>
            <a:chOff x="8008096" y="2108910"/>
            <a:chExt cx="199001" cy="2139769"/>
          </a:xfrm>
        </p:grpSpPr>
        <p:sp>
          <p:nvSpPr>
            <p:cNvPr id="455" name="Google Shape;455;p25"/>
            <p:cNvSpPr/>
            <p:nvPr/>
          </p:nvSpPr>
          <p:spPr>
            <a:xfrm>
              <a:off x="8008096" y="4049705"/>
              <a:ext cx="199001" cy="198975"/>
            </a:xfrm>
            <a:custGeom>
              <a:avLst/>
              <a:gdLst/>
              <a:ahLst/>
              <a:cxnLst/>
              <a:rect l="l" t="t" r="r" b="b"/>
              <a:pathLst>
                <a:path w="7594" h="7593" extrusionOk="0">
                  <a:moveTo>
                    <a:pt x="1" y="0"/>
                  </a:moveTo>
                  <a:lnTo>
                    <a:pt x="1" y="7593"/>
                  </a:lnTo>
                  <a:lnTo>
                    <a:pt x="7593" y="7593"/>
                  </a:lnTo>
                  <a:lnTo>
                    <a:pt x="7593" y="0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5"/>
            <p:cNvSpPr/>
            <p:nvPr/>
          </p:nvSpPr>
          <p:spPr>
            <a:xfrm>
              <a:off x="8103246" y="2108910"/>
              <a:ext cx="8464" cy="1793863"/>
            </a:xfrm>
            <a:custGeom>
              <a:avLst/>
              <a:gdLst/>
              <a:ahLst/>
              <a:cxnLst/>
              <a:rect l="l" t="t" r="r" b="b"/>
              <a:pathLst>
                <a:path w="323" h="68455" extrusionOk="0">
                  <a:moveTo>
                    <a:pt x="166" y="1"/>
                  </a:moveTo>
                  <a:lnTo>
                    <a:pt x="0" y="68455"/>
                  </a:lnTo>
                  <a:lnTo>
                    <a:pt x="322" y="6845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7" name="Google Shape;457;p25"/>
          <p:cNvGrpSpPr/>
          <p:nvPr/>
        </p:nvGrpSpPr>
        <p:grpSpPr>
          <a:xfrm>
            <a:off x="4472500" y="3928605"/>
            <a:ext cx="199001" cy="867198"/>
            <a:chOff x="4475150" y="4052605"/>
            <a:chExt cx="199001" cy="867198"/>
          </a:xfrm>
        </p:grpSpPr>
        <p:sp>
          <p:nvSpPr>
            <p:cNvPr id="458" name="Google Shape;458;p25"/>
            <p:cNvSpPr/>
            <p:nvPr/>
          </p:nvSpPr>
          <p:spPr>
            <a:xfrm>
              <a:off x="4475150" y="4052605"/>
              <a:ext cx="199001" cy="220121"/>
            </a:xfrm>
            <a:custGeom>
              <a:avLst/>
              <a:gdLst/>
              <a:ahLst/>
              <a:cxnLst/>
              <a:rect l="l" t="t" r="r" b="b"/>
              <a:pathLst>
                <a:path w="7594" h="7593" extrusionOk="0">
                  <a:moveTo>
                    <a:pt x="1" y="0"/>
                  </a:moveTo>
                  <a:lnTo>
                    <a:pt x="1" y="7593"/>
                  </a:lnTo>
                  <a:lnTo>
                    <a:pt x="7593" y="7593"/>
                  </a:lnTo>
                  <a:lnTo>
                    <a:pt x="7593" y="0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5"/>
            <p:cNvSpPr/>
            <p:nvPr/>
          </p:nvSpPr>
          <p:spPr>
            <a:xfrm>
              <a:off x="4522600" y="4494201"/>
              <a:ext cx="104095" cy="115148"/>
            </a:xfrm>
            <a:custGeom>
              <a:avLst/>
              <a:gdLst/>
              <a:ahLst/>
              <a:cxnLst/>
              <a:rect l="l" t="t" r="r" b="b"/>
              <a:pathLst>
                <a:path w="7594" h="7593" extrusionOk="0">
                  <a:moveTo>
                    <a:pt x="1" y="0"/>
                  </a:moveTo>
                  <a:lnTo>
                    <a:pt x="1" y="7593"/>
                  </a:lnTo>
                  <a:lnTo>
                    <a:pt x="7593" y="7593"/>
                  </a:lnTo>
                  <a:lnTo>
                    <a:pt x="7593" y="0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5"/>
            <p:cNvSpPr/>
            <p:nvPr/>
          </p:nvSpPr>
          <p:spPr>
            <a:xfrm>
              <a:off x="4534403" y="4830814"/>
              <a:ext cx="80477" cy="88990"/>
            </a:xfrm>
            <a:custGeom>
              <a:avLst/>
              <a:gdLst/>
              <a:ahLst/>
              <a:cxnLst/>
              <a:rect l="l" t="t" r="r" b="b"/>
              <a:pathLst>
                <a:path w="7594" h="7593" extrusionOk="0">
                  <a:moveTo>
                    <a:pt x="1" y="0"/>
                  </a:moveTo>
                  <a:lnTo>
                    <a:pt x="1" y="7593"/>
                  </a:lnTo>
                  <a:lnTo>
                    <a:pt x="7593" y="7593"/>
                  </a:lnTo>
                  <a:lnTo>
                    <a:pt x="7593" y="0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07;p2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632202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A – AMONIA &amp; MUỐI AMMONIUM</a:t>
            </a:r>
            <a:endParaRPr sz="2400" b="1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Google Shape;507;p28"/>
          <p:cNvSpPr txBox="1">
            <a:spLocks/>
          </p:cNvSpPr>
          <p:nvPr/>
        </p:nvSpPr>
        <p:spPr>
          <a:xfrm>
            <a:off x="386714" y="392979"/>
            <a:ext cx="2229416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I -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Amonia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: NH</a:t>
            </a:r>
            <a:r>
              <a:rPr lang="en-US" sz="2000" b="1" baseline="-25000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3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</a:p>
        </p:txBody>
      </p:sp>
      <p:sp>
        <p:nvSpPr>
          <p:cNvPr id="5" name="Google Shape;507;p28"/>
          <p:cNvSpPr txBox="1">
            <a:spLocks/>
          </p:cNvSpPr>
          <p:nvPr/>
        </p:nvSpPr>
        <p:spPr>
          <a:xfrm>
            <a:off x="696548" y="785958"/>
            <a:ext cx="2724745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2)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Tính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chất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hóa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học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Google Shape;507;p28"/>
          <p:cNvSpPr txBox="1">
            <a:spLocks/>
          </p:cNvSpPr>
          <p:nvPr/>
        </p:nvSpPr>
        <p:spPr>
          <a:xfrm>
            <a:off x="920867" y="1283016"/>
            <a:ext cx="2724745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a) </a:t>
            </a:r>
            <a:r>
              <a:rPr lang="en-US" sz="2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Tính</a:t>
            </a: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base</a:t>
            </a:r>
          </a:p>
        </p:txBody>
      </p:sp>
      <p:sp>
        <p:nvSpPr>
          <p:cNvPr id="7" name="Google Shape;507;p28"/>
          <p:cNvSpPr txBox="1">
            <a:spLocks/>
          </p:cNvSpPr>
          <p:nvPr/>
        </p:nvSpPr>
        <p:spPr>
          <a:xfrm>
            <a:off x="696548" y="1903880"/>
            <a:ext cx="7863537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+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Tác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dụng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với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dung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dịch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muối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của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1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số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kim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loại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hydroxide</a:t>
            </a:r>
            <a:endParaRPr lang="en-US" sz="2000" b="1" dirty="0">
              <a:solidFill>
                <a:schemeClr val="accent5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8" name="Google Shape;238;p33"/>
          <p:cNvSpPr txBox="1">
            <a:spLocks/>
          </p:cNvSpPr>
          <p:nvPr/>
        </p:nvSpPr>
        <p:spPr>
          <a:xfrm flipH="1">
            <a:off x="732696" y="2524744"/>
            <a:ext cx="7791240" cy="62086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383536"/>
              </a:buClr>
              <a:buFont typeface="Hind Vadodara Light" charset="0"/>
              <a:buNone/>
            </a:pP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MgCl</a:t>
            </a:r>
            <a:r>
              <a:rPr lang="en-US" sz="2000" baseline="-25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2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(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aq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) + 2NH</a:t>
            </a:r>
            <a:r>
              <a:rPr lang="en-US" sz="2000" baseline="-25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3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 (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aq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) +  2H</a:t>
            </a:r>
            <a:r>
              <a:rPr lang="en-US" sz="2000" baseline="-25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2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O (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aq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) 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Wingdings" panose="05000000000000000000" pitchFamily="2" charset="2"/>
              </a:rPr>
              <a:t> 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Mg(OH)</a:t>
            </a:r>
            <a:r>
              <a:rPr lang="en-US" sz="2000" baseline="-25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2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 (s) + 2NH</a:t>
            </a:r>
            <a:r>
              <a:rPr lang="en-US" sz="2000" baseline="-25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4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Cl(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aq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)</a:t>
            </a:r>
          </a:p>
        </p:txBody>
      </p:sp>
      <p:sp>
        <p:nvSpPr>
          <p:cNvPr id="9" name="Google Shape;507;p28"/>
          <p:cNvSpPr txBox="1">
            <a:spLocks/>
          </p:cNvSpPr>
          <p:nvPr/>
        </p:nvSpPr>
        <p:spPr>
          <a:xfrm>
            <a:off x="5171313" y="785958"/>
            <a:ext cx="3632297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Giáo</a:t>
            </a: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viên</a:t>
            </a: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làm</a:t>
            </a: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thí</a:t>
            </a: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nghiệm</a:t>
            </a:r>
            <a:endParaRPr lang="en-US" sz="2000" b="1" dirty="0">
              <a:solidFill>
                <a:schemeClr val="accent4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1" name="Google Shape;435;p25"/>
          <p:cNvSpPr txBox="1">
            <a:spLocks/>
          </p:cNvSpPr>
          <p:nvPr/>
        </p:nvSpPr>
        <p:spPr>
          <a:xfrm>
            <a:off x="3252787" y="4761005"/>
            <a:ext cx="6625610" cy="43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pPr algn="ctr"/>
            <a:r>
              <a:rPr lang="en-US" sz="1200" b="1" dirty="0">
                <a:latin typeface="Palatino Linotype" panose="02040502050505030304" pitchFamily="18" charset="0"/>
              </a:rPr>
              <a:t>MỘT SỐ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HỢP CHẤT </a:t>
            </a:r>
            <a:r>
              <a:rPr lang="en-US" sz="1200" b="1" dirty="0">
                <a:latin typeface="Palatino Linotype" panose="02040502050505030304" pitchFamily="18" charset="0"/>
              </a:rPr>
              <a:t>QUAN TRỌNG CỦA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NITROGEN - CÁNH DIỀU</a:t>
            </a:r>
          </a:p>
        </p:txBody>
      </p:sp>
      <p:sp>
        <p:nvSpPr>
          <p:cNvPr id="10" name="Google Shape;238;p33"/>
          <p:cNvSpPr txBox="1">
            <a:spLocks/>
          </p:cNvSpPr>
          <p:nvPr/>
        </p:nvSpPr>
        <p:spPr>
          <a:xfrm flipH="1">
            <a:off x="747626" y="3145608"/>
            <a:ext cx="8005286" cy="62086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383536"/>
              </a:buClr>
              <a:buFont typeface="Hind Vadodara Light" charset="0"/>
              <a:buNone/>
            </a:pP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Mg</a:t>
            </a:r>
            <a:r>
              <a:rPr lang="en-US" sz="2000" baseline="30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2+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(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aq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) + 2NH</a:t>
            </a:r>
            <a:r>
              <a:rPr lang="en-US" sz="2000" baseline="-25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3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(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aq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) + 2H</a:t>
            </a:r>
            <a:r>
              <a:rPr lang="en-US" sz="2000" baseline="-25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2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O (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aq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) 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Wingdings" panose="05000000000000000000" pitchFamily="2" charset="2"/>
              </a:rPr>
              <a:t> 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Mg(OH)</a:t>
            </a:r>
            <a:r>
              <a:rPr lang="en-US" sz="2000" baseline="-25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2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 (s) + 2NH</a:t>
            </a:r>
            <a:r>
              <a:rPr lang="en-US" sz="2000" baseline="-25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4</a:t>
            </a:r>
            <a:r>
              <a:rPr lang="en-US" sz="2000" baseline="30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+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(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aq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)</a:t>
            </a:r>
          </a:p>
        </p:txBody>
      </p:sp>
      <p:sp>
        <p:nvSpPr>
          <p:cNvPr id="12" name="Google Shape;238;p33"/>
          <p:cNvSpPr txBox="1">
            <a:spLocks/>
          </p:cNvSpPr>
          <p:nvPr/>
        </p:nvSpPr>
        <p:spPr>
          <a:xfrm flipH="1">
            <a:off x="554799" y="3766472"/>
            <a:ext cx="8005286" cy="62086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383536"/>
              </a:buClr>
              <a:buFont typeface="Hind Vadodara Light" charset="0"/>
              <a:buNone/>
            </a:pP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PTTQ: </a:t>
            </a:r>
            <a:r>
              <a:rPr lang="en-US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M</a:t>
            </a:r>
            <a:r>
              <a:rPr lang="en-US" sz="2000" baseline="30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n</a:t>
            </a:r>
            <a:r>
              <a:rPr lang="en-US" sz="2000" baseline="30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+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(</a:t>
            </a:r>
            <a:r>
              <a:rPr lang="en-US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aq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) + nNH</a:t>
            </a:r>
            <a:r>
              <a:rPr lang="en-US" sz="2000" baseline="-25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3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(</a:t>
            </a:r>
            <a:r>
              <a:rPr lang="en-US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aq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) + nH</a:t>
            </a:r>
            <a:r>
              <a:rPr lang="en-US" sz="2000" baseline="-25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2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O (</a:t>
            </a:r>
            <a:r>
              <a:rPr lang="en-US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aq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) 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Wingdings" panose="05000000000000000000" pitchFamily="2" charset="2"/>
              </a:rPr>
              <a:t> 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M(OH)</a:t>
            </a:r>
            <a:r>
              <a:rPr lang="en-US" sz="2000" baseline="-25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n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 (s) + nNH</a:t>
            </a:r>
            <a:r>
              <a:rPr lang="en-US" sz="2000" baseline="-25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4</a:t>
            </a:r>
            <a:r>
              <a:rPr lang="en-US" sz="2000" baseline="30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+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(</a:t>
            </a:r>
            <a:r>
              <a:rPr lang="en-US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aq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993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  <p:bldP spid="10" grpId="0" build="p"/>
      <p:bldP spid="1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07;p2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632202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A – AMONIA &amp; MUỐI AMMONIUM</a:t>
            </a:r>
            <a:endParaRPr sz="2400" b="1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Google Shape;507;p28"/>
          <p:cNvSpPr txBox="1">
            <a:spLocks/>
          </p:cNvSpPr>
          <p:nvPr/>
        </p:nvSpPr>
        <p:spPr>
          <a:xfrm>
            <a:off x="386714" y="392979"/>
            <a:ext cx="2229416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I -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Amonia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: NH</a:t>
            </a:r>
            <a:r>
              <a:rPr lang="en-US" sz="2000" b="1" baseline="-25000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3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</a:p>
        </p:txBody>
      </p:sp>
      <p:sp>
        <p:nvSpPr>
          <p:cNvPr id="5" name="Google Shape;507;p28"/>
          <p:cNvSpPr txBox="1">
            <a:spLocks/>
          </p:cNvSpPr>
          <p:nvPr/>
        </p:nvSpPr>
        <p:spPr>
          <a:xfrm>
            <a:off x="696548" y="785958"/>
            <a:ext cx="2724745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2)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Tính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chất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hóa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học</a:t>
            </a:r>
            <a:endParaRPr lang="en-US" sz="2000" b="1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Google Shape;507;p28"/>
          <p:cNvSpPr txBox="1">
            <a:spLocks/>
          </p:cNvSpPr>
          <p:nvPr/>
        </p:nvSpPr>
        <p:spPr>
          <a:xfrm>
            <a:off x="978186" y="1298075"/>
            <a:ext cx="2724745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b)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Tính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khử</a:t>
            </a:r>
            <a:endParaRPr lang="en-US" sz="2000" b="1" dirty="0">
              <a:solidFill>
                <a:schemeClr val="accent5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5" name="Google Shape;507;p28"/>
          <p:cNvSpPr txBox="1">
            <a:spLocks/>
          </p:cNvSpPr>
          <p:nvPr/>
        </p:nvSpPr>
        <p:spPr>
          <a:xfrm>
            <a:off x="542063" y="2091728"/>
            <a:ext cx="6719923" cy="744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Tính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số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oxi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hóa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của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N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trong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NH</a:t>
            </a:r>
            <a:r>
              <a:rPr lang="en-US" sz="2000" b="1" baseline="-25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3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; N</a:t>
            </a:r>
            <a:r>
              <a:rPr lang="en-US" sz="2000" b="1" baseline="-25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2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; NO ; NO</a:t>
            </a:r>
            <a:r>
              <a:rPr lang="en-US" sz="2000" b="1" baseline="-25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2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; HNO</a:t>
            </a:r>
            <a:r>
              <a:rPr lang="en-US" sz="2000" b="1" baseline="-25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3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.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Từ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đó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kết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luận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về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khả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năng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oxi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hóa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–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khử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của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NH</a:t>
            </a:r>
            <a:r>
              <a:rPr lang="en-US" sz="2000" b="1" baseline="-25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3</a:t>
            </a:r>
            <a:endParaRPr lang="en-US" sz="2000" b="1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385814" y="336397"/>
            <a:ext cx="1400110" cy="4499371"/>
            <a:chOff x="7385814" y="336397"/>
            <a:chExt cx="1400110" cy="4499371"/>
          </a:xfrm>
        </p:grpSpPr>
        <p:sp>
          <p:nvSpPr>
            <p:cNvPr id="17" name="Google Shape;507;p28"/>
            <p:cNvSpPr txBox="1">
              <a:spLocks/>
            </p:cNvSpPr>
            <p:nvPr/>
          </p:nvSpPr>
          <p:spPr>
            <a:xfrm>
              <a:off x="7642655" y="2263170"/>
              <a:ext cx="559864" cy="57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Share Tech"/>
                <a:buNone/>
                <a:defRPr sz="3000" b="0" i="0" u="none" strike="noStrike" cap="none">
                  <a:solidFill>
                    <a:schemeClr val="lt1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9pPr>
            </a:lstStyle>
            <a:p>
              <a:r>
                <a:rPr lang="en-US" sz="2000" b="1" dirty="0">
                  <a:solidFill>
                    <a:schemeClr val="accent5">
                      <a:lumMod val="75000"/>
                    </a:schemeClr>
                  </a:solidFill>
                  <a:latin typeface="Palatino Linotype" panose="02040502050505030304" pitchFamily="18" charset="0"/>
                </a:rPr>
                <a:t>+2</a:t>
              </a:r>
            </a:p>
          </p:txBody>
        </p:sp>
        <p:sp>
          <p:nvSpPr>
            <p:cNvPr id="18" name="Google Shape;507;p28"/>
            <p:cNvSpPr txBox="1">
              <a:spLocks/>
            </p:cNvSpPr>
            <p:nvPr/>
          </p:nvSpPr>
          <p:spPr>
            <a:xfrm>
              <a:off x="7642655" y="1055131"/>
              <a:ext cx="559864" cy="57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Share Tech"/>
                <a:buNone/>
                <a:defRPr sz="3000" b="0" i="0" u="none" strike="noStrike" cap="none">
                  <a:solidFill>
                    <a:schemeClr val="lt1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9pPr>
            </a:lstStyle>
            <a:p>
              <a:r>
                <a:rPr lang="en-US" sz="2000" b="1" dirty="0">
                  <a:solidFill>
                    <a:schemeClr val="accent5">
                      <a:lumMod val="75000"/>
                    </a:schemeClr>
                  </a:solidFill>
                  <a:latin typeface="Palatino Linotype" panose="02040502050505030304" pitchFamily="18" charset="0"/>
                </a:rPr>
                <a:t>+4</a:t>
              </a: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7385814" y="336397"/>
              <a:ext cx="1400110" cy="4499371"/>
              <a:chOff x="7106637" y="577800"/>
              <a:chExt cx="1400110" cy="4499371"/>
            </a:xfrm>
          </p:grpSpPr>
          <p:grpSp>
            <p:nvGrpSpPr>
              <p:cNvPr id="16" name="Group 15"/>
              <p:cNvGrpSpPr/>
              <p:nvPr/>
            </p:nvGrpSpPr>
            <p:grpSpPr>
              <a:xfrm rot="16200000">
                <a:off x="5771569" y="2260481"/>
                <a:ext cx="4417859" cy="1052497"/>
                <a:chOff x="2577589" y="3370255"/>
                <a:chExt cx="4417859" cy="1052497"/>
              </a:xfrm>
            </p:grpSpPr>
            <p:cxnSp>
              <p:nvCxnSpPr>
                <p:cNvPr id="8" name="Straight Arrow Connector 7"/>
                <p:cNvCxnSpPr/>
                <p:nvPr/>
              </p:nvCxnSpPr>
              <p:spPr>
                <a:xfrm flipV="1">
                  <a:off x="2761988" y="3832283"/>
                  <a:ext cx="3840480" cy="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>
                  <a:off x="2781340" y="3714147"/>
                  <a:ext cx="0" cy="246579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/>
                <p:cNvCxnSpPr/>
                <p:nvPr/>
              </p:nvCxnSpPr>
              <p:spPr>
                <a:xfrm>
                  <a:off x="3495264" y="3714146"/>
                  <a:ext cx="0" cy="246579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Google Shape;507;p28"/>
                <p:cNvSpPr txBox="1">
                  <a:spLocks/>
                </p:cNvSpPr>
                <p:nvPr/>
              </p:nvSpPr>
              <p:spPr>
                <a:xfrm rot="5400000">
                  <a:off x="2635475" y="3902839"/>
                  <a:ext cx="462027" cy="5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b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600"/>
                    <a:buFont typeface="Share Tech"/>
                    <a:buNone/>
                    <a:defRPr sz="3000" b="0" i="0" u="none" strike="noStrike" cap="none">
                      <a:solidFill>
                        <a:schemeClr val="lt1"/>
                      </a:solidFill>
                      <a:latin typeface="Share Tech"/>
                      <a:ea typeface="Share Tech"/>
                      <a:cs typeface="Share Tech"/>
                      <a:sym typeface="Share Tech"/>
                    </a:defRPr>
                  </a:lvl1pPr>
                  <a:lvl2pPr marR="0" lvl="1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D9D9D9"/>
                    </a:buClr>
                    <a:buSzPts val="1800"/>
                    <a:buFont typeface="Share Tech"/>
                    <a:buNone/>
                    <a:defRPr sz="1800" b="0" i="0" u="none" strike="noStrike" cap="none">
                      <a:solidFill>
                        <a:srgbClr val="D9D9D9"/>
                      </a:solidFill>
                      <a:latin typeface="Share Tech"/>
                      <a:ea typeface="Share Tech"/>
                      <a:cs typeface="Share Tech"/>
                      <a:sym typeface="Share Tech"/>
                    </a:defRPr>
                  </a:lvl2pPr>
                  <a:lvl3pPr marR="0" lvl="2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D9D9D9"/>
                    </a:buClr>
                    <a:buSzPts val="1800"/>
                    <a:buFont typeface="Share Tech"/>
                    <a:buNone/>
                    <a:defRPr sz="1800" b="0" i="0" u="none" strike="noStrike" cap="none">
                      <a:solidFill>
                        <a:srgbClr val="D9D9D9"/>
                      </a:solidFill>
                      <a:latin typeface="Share Tech"/>
                      <a:ea typeface="Share Tech"/>
                      <a:cs typeface="Share Tech"/>
                      <a:sym typeface="Share Tech"/>
                    </a:defRPr>
                  </a:lvl3pPr>
                  <a:lvl4pPr marR="0" lvl="3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D9D9D9"/>
                    </a:buClr>
                    <a:buSzPts val="1800"/>
                    <a:buFont typeface="Share Tech"/>
                    <a:buNone/>
                    <a:defRPr sz="1800" b="0" i="0" u="none" strike="noStrike" cap="none">
                      <a:solidFill>
                        <a:srgbClr val="D9D9D9"/>
                      </a:solidFill>
                      <a:latin typeface="Share Tech"/>
                      <a:ea typeface="Share Tech"/>
                      <a:cs typeface="Share Tech"/>
                      <a:sym typeface="Share Tech"/>
                    </a:defRPr>
                  </a:lvl4pPr>
                  <a:lvl5pPr marR="0" lvl="4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D9D9D9"/>
                    </a:buClr>
                    <a:buSzPts val="1800"/>
                    <a:buFont typeface="Share Tech"/>
                    <a:buNone/>
                    <a:defRPr sz="1800" b="0" i="0" u="none" strike="noStrike" cap="none">
                      <a:solidFill>
                        <a:srgbClr val="D9D9D9"/>
                      </a:solidFill>
                      <a:latin typeface="Share Tech"/>
                      <a:ea typeface="Share Tech"/>
                      <a:cs typeface="Share Tech"/>
                      <a:sym typeface="Share Tech"/>
                    </a:defRPr>
                  </a:lvl5pPr>
                  <a:lvl6pPr marR="0" lvl="5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D9D9D9"/>
                    </a:buClr>
                    <a:buSzPts val="1800"/>
                    <a:buFont typeface="Share Tech"/>
                    <a:buNone/>
                    <a:defRPr sz="1800" b="0" i="0" u="none" strike="noStrike" cap="none">
                      <a:solidFill>
                        <a:srgbClr val="D9D9D9"/>
                      </a:solidFill>
                      <a:latin typeface="Share Tech"/>
                      <a:ea typeface="Share Tech"/>
                      <a:cs typeface="Share Tech"/>
                      <a:sym typeface="Share Tech"/>
                    </a:defRPr>
                  </a:lvl6pPr>
                  <a:lvl7pPr marR="0" lvl="6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D9D9D9"/>
                    </a:buClr>
                    <a:buSzPts val="1800"/>
                    <a:buFont typeface="Share Tech"/>
                    <a:buNone/>
                    <a:defRPr sz="1800" b="0" i="0" u="none" strike="noStrike" cap="none">
                      <a:solidFill>
                        <a:srgbClr val="D9D9D9"/>
                      </a:solidFill>
                      <a:latin typeface="Share Tech"/>
                      <a:ea typeface="Share Tech"/>
                      <a:cs typeface="Share Tech"/>
                      <a:sym typeface="Share Tech"/>
                    </a:defRPr>
                  </a:lvl7pPr>
                  <a:lvl8pPr marR="0" lvl="7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D9D9D9"/>
                    </a:buClr>
                    <a:buSzPts val="1800"/>
                    <a:buFont typeface="Share Tech"/>
                    <a:buNone/>
                    <a:defRPr sz="1800" b="0" i="0" u="none" strike="noStrike" cap="none">
                      <a:solidFill>
                        <a:srgbClr val="D9D9D9"/>
                      </a:solidFill>
                      <a:latin typeface="Share Tech"/>
                      <a:ea typeface="Share Tech"/>
                      <a:cs typeface="Share Tech"/>
                      <a:sym typeface="Share Tech"/>
                    </a:defRPr>
                  </a:lvl8pPr>
                  <a:lvl9pPr marR="0" lvl="8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D9D9D9"/>
                    </a:buClr>
                    <a:buSzPts val="1800"/>
                    <a:buFont typeface="Share Tech"/>
                    <a:buNone/>
                    <a:defRPr sz="1800" b="0" i="0" u="none" strike="noStrike" cap="none">
                      <a:solidFill>
                        <a:srgbClr val="D9D9D9"/>
                      </a:solidFill>
                      <a:latin typeface="Share Tech"/>
                      <a:ea typeface="Share Tech"/>
                      <a:cs typeface="Share Tech"/>
                      <a:sym typeface="Share Tech"/>
                    </a:defRPr>
                  </a:lvl9pPr>
                </a:lstStyle>
                <a:p>
                  <a:r>
                    <a:rPr lang="en-US" sz="2000" b="1" dirty="0">
                      <a:solidFill>
                        <a:schemeClr val="accent5">
                          <a:lumMod val="75000"/>
                        </a:schemeClr>
                      </a:solidFill>
                      <a:latin typeface="Palatino Linotype" panose="02040502050505030304" pitchFamily="18" charset="0"/>
                    </a:rPr>
                    <a:t>-3</a:t>
                  </a:r>
                </a:p>
              </p:txBody>
            </p:sp>
            <p:sp>
              <p:nvSpPr>
                <p:cNvPr id="13" name="Google Shape;507;p28"/>
                <p:cNvSpPr txBox="1">
                  <a:spLocks/>
                </p:cNvSpPr>
                <p:nvPr/>
              </p:nvSpPr>
              <p:spPr>
                <a:xfrm rot="5400000">
                  <a:off x="6475534" y="3340043"/>
                  <a:ext cx="462027" cy="5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b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600"/>
                    <a:buFont typeface="Share Tech"/>
                    <a:buNone/>
                    <a:defRPr sz="3000" b="0" i="0" u="none" strike="noStrike" cap="none">
                      <a:solidFill>
                        <a:schemeClr val="lt1"/>
                      </a:solidFill>
                      <a:latin typeface="Share Tech"/>
                      <a:ea typeface="Share Tech"/>
                      <a:cs typeface="Share Tech"/>
                      <a:sym typeface="Share Tech"/>
                    </a:defRPr>
                  </a:lvl1pPr>
                  <a:lvl2pPr marR="0" lvl="1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D9D9D9"/>
                    </a:buClr>
                    <a:buSzPts val="1800"/>
                    <a:buFont typeface="Share Tech"/>
                    <a:buNone/>
                    <a:defRPr sz="1800" b="0" i="0" u="none" strike="noStrike" cap="none">
                      <a:solidFill>
                        <a:srgbClr val="D9D9D9"/>
                      </a:solidFill>
                      <a:latin typeface="Share Tech"/>
                      <a:ea typeface="Share Tech"/>
                      <a:cs typeface="Share Tech"/>
                      <a:sym typeface="Share Tech"/>
                    </a:defRPr>
                  </a:lvl2pPr>
                  <a:lvl3pPr marR="0" lvl="2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D9D9D9"/>
                    </a:buClr>
                    <a:buSzPts val="1800"/>
                    <a:buFont typeface="Share Tech"/>
                    <a:buNone/>
                    <a:defRPr sz="1800" b="0" i="0" u="none" strike="noStrike" cap="none">
                      <a:solidFill>
                        <a:srgbClr val="D9D9D9"/>
                      </a:solidFill>
                      <a:latin typeface="Share Tech"/>
                      <a:ea typeface="Share Tech"/>
                      <a:cs typeface="Share Tech"/>
                      <a:sym typeface="Share Tech"/>
                    </a:defRPr>
                  </a:lvl3pPr>
                  <a:lvl4pPr marR="0" lvl="3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D9D9D9"/>
                    </a:buClr>
                    <a:buSzPts val="1800"/>
                    <a:buFont typeface="Share Tech"/>
                    <a:buNone/>
                    <a:defRPr sz="1800" b="0" i="0" u="none" strike="noStrike" cap="none">
                      <a:solidFill>
                        <a:srgbClr val="D9D9D9"/>
                      </a:solidFill>
                      <a:latin typeface="Share Tech"/>
                      <a:ea typeface="Share Tech"/>
                      <a:cs typeface="Share Tech"/>
                      <a:sym typeface="Share Tech"/>
                    </a:defRPr>
                  </a:lvl4pPr>
                  <a:lvl5pPr marR="0" lvl="4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D9D9D9"/>
                    </a:buClr>
                    <a:buSzPts val="1800"/>
                    <a:buFont typeface="Share Tech"/>
                    <a:buNone/>
                    <a:defRPr sz="1800" b="0" i="0" u="none" strike="noStrike" cap="none">
                      <a:solidFill>
                        <a:srgbClr val="D9D9D9"/>
                      </a:solidFill>
                      <a:latin typeface="Share Tech"/>
                      <a:ea typeface="Share Tech"/>
                      <a:cs typeface="Share Tech"/>
                      <a:sym typeface="Share Tech"/>
                    </a:defRPr>
                  </a:lvl5pPr>
                  <a:lvl6pPr marR="0" lvl="5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D9D9D9"/>
                    </a:buClr>
                    <a:buSzPts val="1800"/>
                    <a:buFont typeface="Share Tech"/>
                    <a:buNone/>
                    <a:defRPr sz="1800" b="0" i="0" u="none" strike="noStrike" cap="none">
                      <a:solidFill>
                        <a:srgbClr val="D9D9D9"/>
                      </a:solidFill>
                      <a:latin typeface="Share Tech"/>
                      <a:ea typeface="Share Tech"/>
                      <a:cs typeface="Share Tech"/>
                      <a:sym typeface="Share Tech"/>
                    </a:defRPr>
                  </a:lvl6pPr>
                  <a:lvl7pPr marR="0" lvl="6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D9D9D9"/>
                    </a:buClr>
                    <a:buSzPts val="1800"/>
                    <a:buFont typeface="Share Tech"/>
                    <a:buNone/>
                    <a:defRPr sz="1800" b="0" i="0" u="none" strike="noStrike" cap="none">
                      <a:solidFill>
                        <a:srgbClr val="D9D9D9"/>
                      </a:solidFill>
                      <a:latin typeface="Share Tech"/>
                      <a:ea typeface="Share Tech"/>
                      <a:cs typeface="Share Tech"/>
                      <a:sym typeface="Share Tech"/>
                    </a:defRPr>
                  </a:lvl7pPr>
                  <a:lvl8pPr marR="0" lvl="7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D9D9D9"/>
                    </a:buClr>
                    <a:buSzPts val="1800"/>
                    <a:buFont typeface="Share Tech"/>
                    <a:buNone/>
                    <a:defRPr sz="1800" b="0" i="0" u="none" strike="noStrike" cap="none">
                      <a:solidFill>
                        <a:srgbClr val="D9D9D9"/>
                      </a:solidFill>
                      <a:latin typeface="Share Tech"/>
                      <a:ea typeface="Share Tech"/>
                      <a:cs typeface="Share Tech"/>
                      <a:sym typeface="Share Tech"/>
                    </a:defRPr>
                  </a:lvl8pPr>
                  <a:lvl9pPr marR="0" lvl="8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D9D9D9"/>
                    </a:buClr>
                    <a:buSzPts val="1800"/>
                    <a:buFont typeface="Share Tech"/>
                    <a:buNone/>
                    <a:defRPr sz="1800" b="0" i="0" u="none" strike="noStrike" cap="none">
                      <a:solidFill>
                        <a:srgbClr val="D9D9D9"/>
                      </a:solidFill>
                      <a:latin typeface="Share Tech"/>
                      <a:ea typeface="Share Tech"/>
                      <a:cs typeface="Share Tech"/>
                      <a:sym typeface="Share Tech"/>
                    </a:defRPr>
                  </a:lvl9pPr>
                </a:lstStyle>
                <a:p>
                  <a:r>
                    <a:rPr lang="en-US" sz="2000" b="1" dirty="0">
                      <a:solidFill>
                        <a:schemeClr val="accent5">
                          <a:lumMod val="75000"/>
                        </a:schemeClr>
                      </a:solidFill>
                      <a:latin typeface="Palatino Linotype" panose="02040502050505030304" pitchFamily="18" charset="0"/>
                    </a:rPr>
                    <a:t>+5</a:t>
                  </a:r>
                </a:p>
              </p:txBody>
            </p:sp>
            <p:sp>
              <p:nvSpPr>
                <p:cNvPr id="14" name="Google Shape;507;p28"/>
                <p:cNvSpPr txBox="1">
                  <a:spLocks/>
                </p:cNvSpPr>
                <p:nvPr/>
              </p:nvSpPr>
              <p:spPr>
                <a:xfrm rot="5400000">
                  <a:off x="3404324" y="3312369"/>
                  <a:ext cx="462027" cy="5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b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600"/>
                    <a:buFont typeface="Share Tech"/>
                    <a:buNone/>
                    <a:defRPr sz="3000" b="0" i="0" u="none" strike="noStrike" cap="none">
                      <a:solidFill>
                        <a:schemeClr val="lt1"/>
                      </a:solidFill>
                      <a:latin typeface="Share Tech"/>
                      <a:ea typeface="Share Tech"/>
                      <a:cs typeface="Share Tech"/>
                      <a:sym typeface="Share Tech"/>
                    </a:defRPr>
                  </a:lvl1pPr>
                  <a:lvl2pPr marR="0" lvl="1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D9D9D9"/>
                    </a:buClr>
                    <a:buSzPts val="1800"/>
                    <a:buFont typeface="Share Tech"/>
                    <a:buNone/>
                    <a:defRPr sz="1800" b="0" i="0" u="none" strike="noStrike" cap="none">
                      <a:solidFill>
                        <a:srgbClr val="D9D9D9"/>
                      </a:solidFill>
                      <a:latin typeface="Share Tech"/>
                      <a:ea typeface="Share Tech"/>
                      <a:cs typeface="Share Tech"/>
                      <a:sym typeface="Share Tech"/>
                    </a:defRPr>
                  </a:lvl2pPr>
                  <a:lvl3pPr marR="0" lvl="2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D9D9D9"/>
                    </a:buClr>
                    <a:buSzPts val="1800"/>
                    <a:buFont typeface="Share Tech"/>
                    <a:buNone/>
                    <a:defRPr sz="1800" b="0" i="0" u="none" strike="noStrike" cap="none">
                      <a:solidFill>
                        <a:srgbClr val="D9D9D9"/>
                      </a:solidFill>
                      <a:latin typeface="Share Tech"/>
                      <a:ea typeface="Share Tech"/>
                      <a:cs typeface="Share Tech"/>
                      <a:sym typeface="Share Tech"/>
                    </a:defRPr>
                  </a:lvl3pPr>
                  <a:lvl4pPr marR="0" lvl="3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D9D9D9"/>
                    </a:buClr>
                    <a:buSzPts val="1800"/>
                    <a:buFont typeface="Share Tech"/>
                    <a:buNone/>
                    <a:defRPr sz="1800" b="0" i="0" u="none" strike="noStrike" cap="none">
                      <a:solidFill>
                        <a:srgbClr val="D9D9D9"/>
                      </a:solidFill>
                      <a:latin typeface="Share Tech"/>
                      <a:ea typeface="Share Tech"/>
                      <a:cs typeface="Share Tech"/>
                      <a:sym typeface="Share Tech"/>
                    </a:defRPr>
                  </a:lvl4pPr>
                  <a:lvl5pPr marR="0" lvl="4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D9D9D9"/>
                    </a:buClr>
                    <a:buSzPts val="1800"/>
                    <a:buFont typeface="Share Tech"/>
                    <a:buNone/>
                    <a:defRPr sz="1800" b="0" i="0" u="none" strike="noStrike" cap="none">
                      <a:solidFill>
                        <a:srgbClr val="D9D9D9"/>
                      </a:solidFill>
                      <a:latin typeface="Share Tech"/>
                      <a:ea typeface="Share Tech"/>
                      <a:cs typeface="Share Tech"/>
                      <a:sym typeface="Share Tech"/>
                    </a:defRPr>
                  </a:lvl5pPr>
                  <a:lvl6pPr marR="0" lvl="5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D9D9D9"/>
                    </a:buClr>
                    <a:buSzPts val="1800"/>
                    <a:buFont typeface="Share Tech"/>
                    <a:buNone/>
                    <a:defRPr sz="1800" b="0" i="0" u="none" strike="noStrike" cap="none">
                      <a:solidFill>
                        <a:srgbClr val="D9D9D9"/>
                      </a:solidFill>
                      <a:latin typeface="Share Tech"/>
                      <a:ea typeface="Share Tech"/>
                      <a:cs typeface="Share Tech"/>
                      <a:sym typeface="Share Tech"/>
                    </a:defRPr>
                  </a:lvl6pPr>
                  <a:lvl7pPr marR="0" lvl="6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D9D9D9"/>
                    </a:buClr>
                    <a:buSzPts val="1800"/>
                    <a:buFont typeface="Share Tech"/>
                    <a:buNone/>
                    <a:defRPr sz="1800" b="0" i="0" u="none" strike="noStrike" cap="none">
                      <a:solidFill>
                        <a:srgbClr val="D9D9D9"/>
                      </a:solidFill>
                      <a:latin typeface="Share Tech"/>
                      <a:ea typeface="Share Tech"/>
                      <a:cs typeface="Share Tech"/>
                      <a:sym typeface="Share Tech"/>
                    </a:defRPr>
                  </a:lvl7pPr>
                  <a:lvl8pPr marR="0" lvl="7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D9D9D9"/>
                    </a:buClr>
                    <a:buSzPts val="1800"/>
                    <a:buFont typeface="Share Tech"/>
                    <a:buNone/>
                    <a:defRPr sz="1800" b="0" i="0" u="none" strike="noStrike" cap="none">
                      <a:solidFill>
                        <a:srgbClr val="D9D9D9"/>
                      </a:solidFill>
                      <a:latin typeface="Share Tech"/>
                      <a:ea typeface="Share Tech"/>
                      <a:cs typeface="Share Tech"/>
                      <a:sym typeface="Share Tech"/>
                    </a:defRPr>
                  </a:lvl8pPr>
                  <a:lvl9pPr marR="0" lvl="8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D9D9D9"/>
                    </a:buClr>
                    <a:buSzPts val="1800"/>
                    <a:buFont typeface="Share Tech"/>
                    <a:buNone/>
                    <a:defRPr sz="1800" b="0" i="0" u="none" strike="noStrike" cap="none">
                      <a:solidFill>
                        <a:srgbClr val="D9D9D9"/>
                      </a:solidFill>
                      <a:latin typeface="Share Tech"/>
                      <a:ea typeface="Share Tech"/>
                      <a:cs typeface="Share Tech"/>
                      <a:sym typeface="Share Tech"/>
                    </a:defRPr>
                  </a:lvl9pPr>
                </a:lstStyle>
                <a:p>
                  <a:r>
                    <a:rPr lang="en-US" sz="2000" b="1" dirty="0">
                      <a:solidFill>
                        <a:schemeClr val="accent5">
                          <a:lumMod val="75000"/>
                        </a:schemeClr>
                      </a:solidFill>
                      <a:latin typeface="Palatino Linotype" panose="02040502050505030304" pitchFamily="18" charset="0"/>
                    </a:rPr>
                    <a:t>0</a:t>
                  </a:r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4705345" y="3722830"/>
                  <a:ext cx="0" cy="246579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5915426" y="3708994"/>
                  <a:ext cx="0" cy="246579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Google Shape;507;p28"/>
              <p:cNvSpPr txBox="1">
                <a:spLocks/>
              </p:cNvSpPr>
              <p:nvPr/>
            </p:nvSpPr>
            <p:spPr>
              <a:xfrm>
                <a:off x="7106637" y="4499371"/>
                <a:ext cx="745420" cy="57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Share Tech"/>
                  <a:buNone/>
                  <a:defRPr sz="3000" b="0" i="0" u="none" strike="noStrike" cap="none">
                    <a:solidFill>
                      <a:schemeClr val="lt1"/>
                    </a:solidFill>
                    <a:latin typeface="Share Tech"/>
                    <a:ea typeface="Share Tech"/>
                    <a:cs typeface="Share Tech"/>
                    <a:sym typeface="Share Tech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9D9D9"/>
                  </a:buClr>
                  <a:buSzPts val="1800"/>
                  <a:buFont typeface="Share Tech"/>
                  <a:buNone/>
                  <a:defRPr sz="1800" b="0" i="0" u="none" strike="noStrike" cap="none">
                    <a:solidFill>
                      <a:srgbClr val="D9D9D9"/>
                    </a:solidFill>
                    <a:latin typeface="Share Tech"/>
                    <a:ea typeface="Share Tech"/>
                    <a:cs typeface="Share Tech"/>
                    <a:sym typeface="Share Tech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9D9D9"/>
                  </a:buClr>
                  <a:buSzPts val="1800"/>
                  <a:buFont typeface="Share Tech"/>
                  <a:buNone/>
                  <a:defRPr sz="1800" b="0" i="0" u="none" strike="noStrike" cap="none">
                    <a:solidFill>
                      <a:srgbClr val="D9D9D9"/>
                    </a:solidFill>
                    <a:latin typeface="Share Tech"/>
                    <a:ea typeface="Share Tech"/>
                    <a:cs typeface="Share Tech"/>
                    <a:sym typeface="Share Tech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9D9D9"/>
                  </a:buClr>
                  <a:buSzPts val="1800"/>
                  <a:buFont typeface="Share Tech"/>
                  <a:buNone/>
                  <a:defRPr sz="1800" b="0" i="0" u="none" strike="noStrike" cap="none">
                    <a:solidFill>
                      <a:srgbClr val="D9D9D9"/>
                    </a:solidFill>
                    <a:latin typeface="Share Tech"/>
                    <a:ea typeface="Share Tech"/>
                    <a:cs typeface="Share Tech"/>
                    <a:sym typeface="Share Tech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9D9D9"/>
                  </a:buClr>
                  <a:buSzPts val="1800"/>
                  <a:buFont typeface="Share Tech"/>
                  <a:buNone/>
                  <a:defRPr sz="1800" b="0" i="0" u="none" strike="noStrike" cap="none">
                    <a:solidFill>
                      <a:srgbClr val="D9D9D9"/>
                    </a:solidFill>
                    <a:latin typeface="Share Tech"/>
                    <a:ea typeface="Share Tech"/>
                    <a:cs typeface="Share Tech"/>
                    <a:sym typeface="Share Tech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9D9D9"/>
                  </a:buClr>
                  <a:buSzPts val="1800"/>
                  <a:buFont typeface="Share Tech"/>
                  <a:buNone/>
                  <a:defRPr sz="1800" b="0" i="0" u="none" strike="noStrike" cap="none">
                    <a:solidFill>
                      <a:srgbClr val="D9D9D9"/>
                    </a:solidFill>
                    <a:latin typeface="Share Tech"/>
                    <a:ea typeface="Share Tech"/>
                    <a:cs typeface="Share Tech"/>
                    <a:sym typeface="Share Tech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9D9D9"/>
                  </a:buClr>
                  <a:buSzPts val="1800"/>
                  <a:buFont typeface="Share Tech"/>
                  <a:buNone/>
                  <a:defRPr sz="1800" b="0" i="0" u="none" strike="noStrike" cap="none">
                    <a:solidFill>
                      <a:srgbClr val="D9D9D9"/>
                    </a:solidFill>
                    <a:latin typeface="Share Tech"/>
                    <a:ea typeface="Share Tech"/>
                    <a:cs typeface="Share Tech"/>
                    <a:sym typeface="Share Tech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9D9D9"/>
                  </a:buClr>
                  <a:buSzPts val="1800"/>
                  <a:buFont typeface="Share Tech"/>
                  <a:buNone/>
                  <a:defRPr sz="1800" b="0" i="0" u="none" strike="noStrike" cap="none">
                    <a:solidFill>
                      <a:srgbClr val="D9D9D9"/>
                    </a:solidFill>
                    <a:latin typeface="Share Tech"/>
                    <a:ea typeface="Share Tech"/>
                    <a:cs typeface="Share Tech"/>
                    <a:sym typeface="Share Tech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9D9D9"/>
                  </a:buClr>
                  <a:buSzPts val="1800"/>
                  <a:buFont typeface="Share Tech"/>
                  <a:buNone/>
                  <a:defRPr sz="1800" b="0" i="0" u="none" strike="noStrike" cap="none">
                    <a:solidFill>
                      <a:srgbClr val="D9D9D9"/>
                    </a:solidFill>
                    <a:latin typeface="Share Tech"/>
                    <a:ea typeface="Share Tech"/>
                    <a:cs typeface="Share Tech"/>
                    <a:sym typeface="Share Tech"/>
                  </a:defRPr>
                </a:lvl9pPr>
              </a:lstStyle>
              <a:p>
                <a:r>
                  <a:rPr lang="en-US" sz="2000" b="1" dirty="0">
                    <a:solidFill>
                      <a:schemeClr val="accent5">
                        <a:lumMod val="75000"/>
                      </a:schemeClr>
                    </a:solidFill>
                    <a:latin typeface="Palatino Linotype" panose="02040502050505030304" pitchFamily="18" charset="0"/>
                  </a:rPr>
                  <a:t>NH</a:t>
                </a:r>
                <a:r>
                  <a:rPr lang="en-US" sz="2000" b="1" baseline="-25000" dirty="0">
                    <a:solidFill>
                      <a:schemeClr val="accent5">
                        <a:lumMod val="75000"/>
                      </a:schemeClr>
                    </a:solidFill>
                    <a:latin typeface="Palatino Linotype" panose="02040502050505030304" pitchFamily="18" charset="0"/>
                  </a:rPr>
                  <a:t>3</a:t>
                </a:r>
                <a:endParaRPr lang="en-US" sz="2000" b="1" dirty="0">
                  <a:solidFill>
                    <a:schemeClr val="accent5">
                      <a:lumMod val="75000"/>
                    </a:schemeClr>
                  </a:solidFill>
                  <a:latin typeface="Palatino Linotype" panose="02040502050505030304" pitchFamily="18" charset="0"/>
                </a:endParaRPr>
              </a:p>
            </p:txBody>
          </p:sp>
        </p:grp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542062" y="2203171"/>
            <a:ext cx="5842001" cy="937662"/>
            <a:chOff x="-429578" y="2571997"/>
            <a:chExt cx="5842001" cy="936201"/>
          </a:xfrm>
        </p:grpSpPr>
        <p:sp>
          <p:nvSpPr>
            <p:cNvPr id="23" name="Google Shape;302;p38"/>
            <p:cNvSpPr txBox="1">
              <a:spLocks/>
            </p:cNvSpPr>
            <p:nvPr/>
          </p:nvSpPr>
          <p:spPr bwMode="auto">
            <a:xfrm flipH="1">
              <a:off x="-429578" y="2898598"/>
              <a:ext cx="5842001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b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383536"/>
                </a:buClr>
                <a:buSzPts val="2400"/>
                <a:buFont typeface="Teko Light" charset="0"/>
                <a:buNone/>
              </a:pPr>
              <a:r>
                <a:rPr lang="en-US" sz="200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Palatino Linotype" panose="02040502050505030304" pitchFamily="18" charset="0"/>
                  <a:ea typeface="Roboto" charset="0"/>
                  <a:cs typeface="Teko Light" charset="0"/>
                  <a:sym typeface="Teko Light" charset="0"/>
                </a:rPr>
                <a:t>4NH</a:t>
              </a:r>
              <a:r>
                <a:rPr lang="en-US" sz="2000" baseline="-2500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Palatino Linotype" panose="02040502050505030304" pitchFamily="18" charset="0"/>
                  <a:ea typeface="Roboto" charset="0"/>
                  <a:cs typeface="Teko Light" charset="0"/>
                  <a:sym typeface="Teko Light" charset="0"/>
                </a:rPr>
                <a:t>3</a:t>
              </a:r>
              <a:r>
                <a:rPr lang="en-US" sz="200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Palatino Linotype" panose="02040502050505030304" pitchFamily="18" charset="0"/>
                  <a:ea typeface="Roboto" charset="0"/>
                  <a:cs typeface="Teko Light" charset="0"/>
                  <a:sym typeface="Teko Light" charset="0"/>
                </a:rPr>
                <a:t> (g) + 3O</a:t>
              </a:r>
              <a:r>
                <a:rPr lang="en-US" sz="2000" baseline="-2500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Palatino Linotype" panose="02040502050505030304" pitchFamily="18" charset="0"/>
                  <a:ea typeface="Roboto" charset="0"/>
                  <a:cs typeface="Teko Light" charset="0"/>
                  <a:sym typeface="Teko Light" charset="0"/>
                </a:rPr>
                <a:t>2</a:t>
              </a:r>
              <a:r>
                <a:rPr lang="en-US" sz="200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Palatino Linotype" panose="02040502050505030304" pitchFamily="18" charset="0"/>
                  <a:ea typeface="Roboto" charset="0"/>
                  <a:cs typeface="Teko Light" charset="0"/>
                  <a:sym typeface="Teko Light" charset="0"/>
                </a:rPr>
                <a:t> (g)  </a:t>
              </a:r>
              <a:r>
                <a:rPr lang="en-US" sz="200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Palatino Linotype" panose="02040502050505030304" pitchFamily="18" charset="0"/>
                  <a:ea typeface="Roboto" charset="0"/>
                  <a:cs typeface="Teko Light" charset="0"/>
                  <a:sym typeface="Wingdings" panose="05000000000000000000" pitchFamily="2" charset="2"/>
                </a:rPr>
                <a:t>           2N</a:t>
              </a:r>
              <a:r>
                <a:rPr lang="en-US" sz="2000" baseline="-2500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Palatino Linotype" panose="02040502050505030304" pitchFamily="18" charset="0"/>
                  <a:ea typeface="Roboto" charset="0"/>
                  <a:cs typeface="Teko Light" charset="0"/>
                  <a:sym typeface="Wingdings" panose="05000000000000000000" pitchFamily="2" charset="2"/>
                </a:rPr>
                <a:t>2 </a:t>
              </a:r>
              <a:r>
                <a:rPr lang="en-US" sz="200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Palatino Linotype" panose="02040502050505030304" pitchFamily="18" charset="0"/>
                  <a:ea typeface="Roboto" charset="0"/>
                  <a:cs typeface="Teko Light" charset="0"/>
                  <a:sym typeface="Wingdings" panose="05000000000000000000" pitchFamily="2" charset="2"/>
                </a:rPr>
                <a:t>(g) </a:t>
              </a:r>
              <a:r>
                <a:rPr lang="en-US" sz="200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Palatino Linotype" panose="02040502050505030304" pitchFamily="18" charset="0"/>
                  <a:ea typeface="Roboto" charset="0"/>
                  <a:cs typeface="Teko Light" charset="0"/>
                  <a:sym typeface="Symbol" panose="05050102010706020507" pitchFamily="18" charset="2"/>
                </a:rPr>
                <a:t> </a:t>
              </a:r>
              <a:r>
                <a:rPr lang="en-US" sz="200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Palatino Linotype" panose="02040502050505030304" pitchFamily="18" charset="0"/>
                  <a:ea typeface="Roboto" charset="0"/>
                  <a:cs typeface="Teko Light" charset="0"/>
                  <a:sym typeface="Wingdings" panose="05000000000000000000" pitchFamily="2" charset="2"/>
                </a:rPr>
                <a:t>+ 6H</a:t>
              </a:r>
              <a:r>
                <a:rPr lang="en-US" sz="2000" baseline="-2500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Palatino Linotype" panose="02040502050505030304" pitchFamily="18" charset="0"/>
                  <a:ea typeface="Roboto" charset="0"/>
                  <a:cs typeface="Teko Light" charset="0"/>
                  <a:sym typeface="Wingdings" panose="05000000000000000000" pitchFamily="2" charset="2"/>
                </a:rPr>
                <a:t>2</a:t>
              </a:r>
              <a:r>
                <a:rPr lang="en-US" sz="200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Palatino Linotype" panose="02040502050505030304" pitchFamily="18" charset="0"/>
                  <a:ea typeface="Roboto" charset="0"/>
                  <a:cs typeface="Teko Light" charset="0"/>
                  <a:sym typeface="Wingdings" panose="05000000000000000000" pitchFamily="2" charset="2"/>
                </a:rPr>
                <a:t>O (g) </a:t>
              </a:r>
              <a:endParaRPr lang="en-US" sz="2000" dirty="0">
                <a:solidFill>
                  <a:schemeClr val="accent2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  <a:ea typeface="Roboto" charset="0"/>
                <a:cs typeface="Teko Light" charset="0"/>
                <a:sym typeface="Teko Light" charset="0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2217102" y="3307886"/>
              <a:ext cx="54864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5" name="TextBox 5"/>
            <p:cNvSpPr txBox="1">
              <a:spLocks noChangeArrowheads="1"/>
            </p:cNvSpPr>
            <p:nvPr/>
          </p:nvSpPr>
          <p:spPr bwMode="auto">
            <a:xfrm>
              <a:off x="2248523" y="2954312"/>
              <a:ext cx="76517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Palatino Linotype" panose="02040502050505030304" pitchFamily="18" charset="0"/>
                </a:rPr>
                <a:t>t</a:t>
              </a:r>
              <a:r>
                <a:rPr lang="en-US" sz="2000" baseline="3000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Palatino Linotype" panose="02040502050505030304" pitchFamily="18" charset="0"/>
                </a:rPr>
                <a:t>0C</a:t>
              </a:r>
              <a:endParaRPr lang="en-US" sz="2000" dirty="0">
                <a:solidFill>
                  <a:schemeClr val="accent2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26" name="Google Shape;302;p38"/>
            <p:cNvSpPr txBox="1">
              <a:spLocks/>
            </p:cNvSpPr>
            <p:nvPr/>
          </p:nvSpPr>
          <p:spPr bwMode="auto">
            <a:xfrm flipH="1">
              <a:off x="-172888" y="2571997"/>
              <a:ext cx="3827462" cy="679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b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383536"/>
                </a:buClr>
                <a:buSzPts val="2400"/>
                <a:buFont typeface="Teko Light" charset="0"/>
                <a:buNone/>
              </a:pPr>
              <a:r>
                <a:rPr lang="en-US" sz="180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Palatino Linotype" panose="02040502050505030304" pitchFamily="18" charset="0"/>
                  <a:ea typeface="Roboto" charset="0"/>
                  <a:cs typeface="Teko Light" charset="0"/>
                  <a:sym typeface="Teko Light" charset="0"/>
                </a:rPr>
                <a:t>-3                                                0</a:t>
              </a:r>
              <a:endParaRPr lang="vi-VN" sz="1800" dirty="0">
                <a:solidFill>
                  <a:schemeClr val="accent2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  <a:ea typeface="Roboto" charset="0"/>
                <a:cs typeface="Teko Light" charset="0"/>
                <a:sym typeface="Teko Light" charset="0"/>
              </a:endParaRPr>
            </a:p>
          </p:txBody>
        </p:sp>
      </p:grpSp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407551" y="3006847"/>
            <a:ext cx="6349851" cy="1034341"/>
            <a:chOff x="-566809" y="2556853"/>
            <a:chExt cx="6349851" cy="1032731"/>
          </a:xfrm>
        </p:grpSpPr>
        <p:sp>
          <p:nvSpPr>
            <p:cNvPr id="28" name="Google Shape;302;p38"/>
            <p:cNvSpPr txBox="1">
              <a:spLocks/>
            </p:cNvSpPr>
            <p:nvPr/>
          </p:nvSpPr>
          <p:spPr bwMode="auto">
            <a:xfrm flipH="1">
              <a:off x="-566809" y="2887617"/>
              <a:ext cx="6349851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b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383536"/>
                </a:buClr>
                <a:buSzPts val="2400"/>
                <a:buFont typeface="Teko Light" charset="0"/>
                <a:buNone/>
              </a:pPr>
              <a:r>
                <a:rPr lang="en-US" sz="200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Palatino Linotype" panose="02040502050505030304" pitchFamily="18" charset="0"/>
                  <a:ea typeface="Roboto" charset="0"/>
                  <a:cs typeface="Teko Light" charset="0"/>
                  <a:sym typeface="Teko Light" charset="0"/>
                </a:rPr>
                <a:t>4NH</a:t>
              </a:r>
              <a:r>
                <a:rPr lang="en-US" sz="2000" baseline="-2500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Palatino Linotype" panose="02040502050505030304" pitchFamily="18" charset="0"/>
                  <a:ea typeface="Roboto" charset="0"/>
                  <a:cs typeface="Teko Light" charset="0"/>
                  <a:sym typeface="Teko Light" charset="0"/>
                </a:rPr>
                <a:t>3</a:t>
              </a:r>
              <a:r>
                <a:rPr lang="en-US" sz="200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Palatino Linotype" panose="02040502050505030304" pitchFamily="18" charset="0"/>
                  <a:ea typeface="Roboto" charset="0"/>
                  <a:cs typeface="Teko Light" charset="0"/>
                  <a:sym typeface="Teko Light" charset="0"/>
                </a:rPr>
                <a:t> (g) + 5O</a:t>
              </a:r>
              <a:r>
                <a:rPr lang="en-US" sz="2000" baseline="-2500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Palatino Linotype" panose="02040502050505030304" pitchFamily="18" charset="0"/>
                  <a:ea typeface="Roboto" charset="0"/>
                  <a:cs typeface="Teko Light" charset="0"/>
                  <a:sym typeface="Teko Light" charset="0"/>
                </a:rPr>
                <a:t>2</a:t>
              </a:r>
              <a:r>
                <a:rPr lang="en-US" sz="200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Palatino Linotype" panose="02040502050505030304" pitchFamily="18" charset="0"/>
                  <a:ea typeface="Roboto" charset="0"/>
                  <a:cs typeface="Teko Light" charset="0"/>
                  <a:sym typeface="Teko Light" charset="0"/>
                </a:rPr>
                <a:t> (g)  </a:t>
              </a:r>
              <a:r>
                <a:rPr lang="en-US" sz="200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Palatino Linotype" panose="02040502050505030304" pitchFamily="18" charset="0"/>
                  <a:ea typeface="Roboto" charset="0"/>
                  <a:cs typeface="Teko Light" charset="0"/>
                  <a:sym typeface="Wingdings" panose="05000000000000000000" pitchFamily="2" charset="2"/>
                </a:rPr>
                <a:t>                 4NO (g) </a:t>
              </a:r>
              <a:r>
                <a:rPr lang="en-US" sz="200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Palatino Linotype" panose="02040502050505030304" pitchFamily="18" charset="0"/>
                  <a:ea typeface="Roboto" charset="0"/>
                  <a:cs typeface="Teko Light" charset="0"/>
                  <a:sym typeface="Symbol" panose="05050102010706020507" pitchFamily="18" charset="2"/>
                </a:rPr>
                <a:t> </a:t>
              </a:r>
              <a:r>
                <a:rPr lang="en-US" sz="200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Palatino Linotype" panose="02040502050505030304" pitchFamily="18" charset="0"/>
                  <a:ea typeface="Roboto" charset="0"/>
                  <a:cs typeface="Teko Light" charset="0"/>
                  <a:sym typeface="Wingdings" panose="05000000000000000000" pitchFamily="2" charset="2"/>
                </a:rPr>
                <a:t>+ 6H</a:t>
              </a:r>
              <a:r>
                <a:rPr lang="en-US" sz="2000" baseline="-2500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Palatino Linotype" panose="02040502050505030304" pitchFamily="18" charset="0"/>
                  <a:ea typeface="Roboto" charset="0"/>
                  <a:cs typeface="Teko Light" charset="0"/>
                  <a:sym typeface="Wingdings" panose="05000000000000000000" pitchFamily="2" charset="2"/>
                </a:rPr>
                <a:t>2</a:t>
              </a:r>
              <a:r>
                <a:rPr lang="en-US" sz="200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Palatino Linotype" panose="02040502050505030304" pitchFamily="18" charset="0"/>
                  <a:ea typeface="Roboto" charset="0"/>
                  <a:cs typeface="Teko Light" charset="0"/>
                  <a:sym typeface="Wingdings" panose="05000000000000000000" pitchFamily="2" charset="2"/>
                </a:rPr>
                <a:t>O (g) </a:t>
              </a:r>
              <a:endParaRPr lang="en-US" sz="2000" dirty="0">
                <a:solidFill>
                  <a:schemeClr val="accent2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  <a:ea typeface="Roboto" charset="0"/>
                <a:cs typeface="Teko Light" charset="0"/>
                <a:sym typeface="Teko Light" charset="0"/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1965509" y="3281238"/>
              <a:ext cx="100584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0" name="TextBox 5"/>
            <p:cNvSpPr txBox="1">
              <a:spLocks noChangeArrowheads="1"/>
            </p:cNvSpPr>
            <p:nvPr/>
          </p:nvSpPr>
          <p:spPr bwMode="auto">
            <a:xfrm>
              <a:off x="1587205" y="3005719"/>
              <a:ext cx="1804969" cy="58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160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Palatino Linotype" panose="02040502050505030304" pitchFamily="18" charset="0"/>
                </a:rPr>
                <a:t>800-900</a:t>
              </a:r>
              <a:r>
                <a:rPr lang="en-US" sz="1600" baseline="3000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Palatino Linotype" panose="02040502050505030304" pitchFamily="18" charset="0"/>
                </a:rPr>
                <a:t>0</a:t>
              </a:r>
              <a:r>
                <a:rPr lang="en-US" sz="160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Palatino Linotype" panose="02040502050505030304" pitchFamily="18" charset="0"/>
                </a:rPr>
                <a:t>C </a:t>
              </a:r>
            </a:p>
            <a:p>
              <a:pPr algn="ctr" eaLnBrk="1" hangingPunct="1"/>
              <a:r>
                <a:rPr lang="en-US" sz="1600" dirty="0" err="1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Palatino Linotype" panose="02040502050505030304" pitchFamily="18" charset="0"/>
                </a:rPr>
                <a:t>Pt</a:t>
              </a:r>
              <a:endParaRPr lang="en-US" sz="1600" dirty="0">
                <a:solidFill>
                  <a:schemeClr val="accent2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31" name="Google Shape;302;p38"/>
            <p:cNvSpPr txBox="1">
              <a:spLocks/>
            </p:cNvSpPr>
            <p:nvPr/>
          </p:nvSpPr>
          <p:spPr bwMode="auto">
            <a:xfrm flipH="1">
              <a:off x="-103414" y="2556853"/>
              <a:ext cx="3827462" cy="679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b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383536"/>
                </a:buClr>
                <a:buSzPts val="2400"/>
                <a:buFont typeface="Teko Light" charset="0"/>
                <a:buNone/>
              </a:pPr>
              <a:r>
                <a:rPr lang="en-US" sz="180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Palatino Linotype" panose="02040502050505030304" pitchFamily="18" charset="0"/>
                  <a:ea typeface="Roboto" charset="0"/>
                  <a:cs typeface="Teko Light" charset="0"/>
                  <a:sym typeface="Teko Light" charset="0"/>
                </a:rPr>
                <a:t>-3                                                    +2</a:t>
              </a:r>
              <a:endParaRPr lang="vi-VN" sz="1800" dirty="0">
                <a:solidFill>
                  <a:schemeClr val="accent2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  <a:ea typeface="Roboto" charset="0"/>
                <a:cs typeface="Teko Light" charset="0"/>
                <a:sym typeface="Teko Light" charset="0"/>
              </a:endParaRPr>
            </a:p>
          </p:txBody>
        </p:sp>
      </p:grpSp>
      <p:sp>
        <p:nvSpPr>
          <p:cNvPr id="32" name="Google Shape;435;p25"/>
          <p:cNvSpPr txBox="1">
            <a:spLocks/>
          </p:cNvSpPr>
          <p:nvPr/>
        </p:nvSpPr>
        <p:spPr>
          <a:xfrm>
            <a:off x="3252787" y="4761005"/>
            <a:ext cx="6625610" cy="43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pPr algn="ctr"/>
            <a:r>
              <a:rPr lang="en-US" sz="1200" b="1" dirty="0">
                <a:latin typeface="Palatino Linotype" panose="02040502050505030304" pitchFamily="18" charset="0"/>
              </a:rPr>
              <a:t>MỘT SỐ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HỢP CHẤT </a:t>
            </a:r>
            <a:r>
              <a:rPr lang="en-US" sz="1200" b="1" dirty="0">
                <a:latin typeface="Palatino Linotype" panose="02040502050505030304" pitchFamily="18" charset="0"/>
              </a:rPr>
              <a:t>QUAN TRỌNG CỦA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NITROGEN - CÁNH DIỀU</a:t>
            </a:r>
          </a:p>
        </p:txBody>
      </p:sp>
    </p:spTree>
    <p:extLst>
      <p:ext uri="{BB962C8B-B14F-4D97-AF65-F5344CB8AC3E}">
        <p14:creationId xmlns:p14="http://schemas.microsoft.com/office/powerpoint/2010/main" val="19267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07;p28"/>
          <p:cNvSpPr txBox="1">
            <a:spLocks/>
          </p:cNvSpPr>
          <p:nvPr/>
        </p:nvSpPr>
        <p:spPr>
          <a:xfrm>
            <a:off x="941416" y="1311894"/>
            <a:ext cx="6719923" cy="744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Xác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định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vai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trò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của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NH</a:t>
            </a:r>
            <a:r>
              <a:rPr lang="en-US" sz="2000" b="1" baseline="-25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3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trong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thí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nghiệm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dưới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đây</a:t>
            </a:r>
            <a:endParaRPr lang="en-US" sz="2000" b="1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Google Shape;507;p28"/>
          <p:cNvSpPr txBox="1">
            <a:spLocks/>
          </p:cNvSpPr>
          <p:nvPr/>
        </p:nvSpPr>
        <p:spPr>
          <a:xfrm>
            <a:off x="168781" y="57082"/>
            <a:ext cx="2229416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I -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Amonia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: NH</a:t>
            </a:r>
            <a:r>
              <a:rPr lang="en-US" sz="2000" b="1" baseline="-25000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3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</a:p>
        </p:txBody>
      </p:sp>
      <p:sp>
        <p:nvSpPr>
          <p:cNvPr id="5" name="Google Shape;507;p28"/>
          <p:cNvSpPr txBox="1">
            <a:spLocks/>
          </p:cNvSpPr>
          <p:nvPr/>
        </p:nvSpPr>
        <p:spPr>
          <a:xfrm>
            <a:off x="460243" y="554982"/>
            <a:ext cx="2724745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2)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Tính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chất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hóa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học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Google Shape;507;p28"/>
          <p:cNvSpPr txBox="1">
            <a:spLocks/>
          </p:cNvSpPr>
          <p:nvPr/>
        </p:nvSpPr>
        <p:spPr>
          <a:xfrm>
            <a:off x="751705" y="1033190"/>
            <a:ext cx="2724745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b)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Tính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khử</a:t>
            </a:r>
            <a:endParaRPr lang="en-US" sz="2000" b="1" dirty="0">
              <a:solidFill>
                <a:schemeClr val="accent5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26" name="Picture 2" descr="Cân bằng phản ứng CuO + NH3 = Cu + H2O + N2 (và phản ứng NH3 + O2 ở 850°C)  - BYTU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450" y="2128581"/>
            <a:ext cx="5133803" cy="201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507;p28"/>
          <p:cNvSpPr txBox="1">
            <a:spLocks/>
          </p:cNvSpPr>
          <p:nvPr/>
        </p:nvSpPr>
        <p:spPr>
          <a:xfrm>
            <a:off x="460243" y="3108272"/>
            <a:ext cx="3016207" cy="744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Dùng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ammonia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tẩy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rửa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lớp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copper(II) oxide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phủ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trên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bề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mặt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đồng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476450" y="4148276"/>
                <a:ext cx="4876400" cy="5602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20000"/>
                  </a:lnSpc>
                  <a:spcBef>
                    <a:spcPts val="400"/>
                  </a:spcBef>
                  <a:defRPr/>
                </a:pPr>
                <a:r>
                  <a:rPr lang="en-US" sz="20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Verdana"/>
                    <a:sym typeface="Symbol" panose="05050102010706020507" pitchFamily="18" charset="2"/>
                  </a:rPr>
                  <a:t>2NH</a:t>
                </a:r>
                <a:r>
                  <a:rPr lang="en-US" sz="2000" baseline="-250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Verdana"/>
                    <a:sym typeface="Symbol" panose="05050102010706020507" pitchFamily="18" charset="2"/>
                  </a:rPr>
                  <a:t>3</a:t>
                </a:r>
                <a:r>
                  <a:rPr lang="en-US" sz="20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Verdana"/>
                    <a:sym typeface="Symbol" panose="05050102010706020507" pitchFamily="18" charset="2"/>
                  </a:rPr>
                  <a:t> + 3CuO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en-US" sz="2000" i="1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200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 </m:t>
                        </m:r>
                        <m:r>
                          <a:rPr lang="en-US" sz="2000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   </m:t>
                        </m:r>
                        <m:sSup>
                          <m:sSupPr>
                            <m:ctrlPr>
                              <a:rPr lang="en-US" sz="2000" i="1">
                                <a:solidFill>
                                  <a:schemeClr val="accent2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i="1">
                                <a:solidFill>
                                  <a:schemeClr val="accent2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t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chemeClr val="accent2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0</m:t>
                            </m:r>
                          </m:sup>
                        </m:sSup>
                        <m:r>
                          <m:rPr>
                            <m:brk m:alnAt="2"/>
                          </m:rPr>
                          <a:rPr lang="en-US" sz="2000" i="1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 </m:t>
                        </m:r>
                        <m:r>
                          <a:rPr lang="en-US" sz="2000" i="1"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   </m:t>
                        </m:r>
                      </m:e>
                    </m:groupChr>
                  </m:oMath>
                </a14:m>
                <a:r>
                  <a:rPr lang="en-US" sz="20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Verdana"/>
                    <a:sym typeface="Symbol" panose="05050102010706020507" pitchFamily="18" charset="2"/>
                  </a:rPr>
                  <a:t> N</a:t>
                </a:r>
                <a:r>
                  <a:rPr lang="en-US" sz="2000" baseline="-250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Verdana"/>
                    <a:sym typeface="Symbol" panose="05050102010706020507" pitchFamily="18" charset="2"/>
                  </a:rPr>
                  <a:t>2</a:t>
                </a:r>
                <a:r>
                  <a:rPr lang="en-US" sz="20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Verdana"/>
                    <a:sym typeface="Symbol" panose="05050102010706020507" pitchFamily="18" charset="2"/>
                  </a:rPr>
                  <a:t> + 3H</a:t>
                </a:r>
                <a:r>
                  <a:rPr lang="en-US" sz="2000" baseline="-250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Verdana"/>
                    <a:sym typeface="Symbol" panose="05050102010706020507" pitchFamily="18" charset="2"/>
                  </a:rPr>
                  <a:t>2</a:t>
                </a:r>
                <a:r>
                  <a:rPr lang="en-US" sz="20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Verdana"/>
                    <a:sym typeface="Symbol" panose="05050102010706020507" pitchFamily="18" charset="2"/>
                  </a:rPr>
                  <a:t>O + 3Cu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450" y="4148276"/>
                <a:ext cx="4876400" cy="560218"/>
              </a:xfrm>
              <a:prstGeom prst="rect">
                <a:avLst/>
              </a:prstGeom>
              <a:blipFill rotWithShape="0">
                <a:blip r:embed="rId3"/>
                <a:stretch>
                  <a:fillRect l="-1250" r="-500" b="-18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Google Shape;435;p25"/>
          <p:cNvSpPr txBox="1">
            <a:spLocks/>
          </p:cNvSpPr>
          <p:nvPr/>
        </p:nvSpPr>
        <p:spPr>
          <a:xfrm>
            <a:off x="3252787" y="4761005"/>
            <a:ext cx="6625610" cy="43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pPr algn="ctr"/>
            <a:r>
              <a:rPr lang="en-US" sz="1200" b="1" dirty="0">
                <a:latin typeface="Palatino Linotype" panose="02040502050505030304" pitchFamily="18" charset="0"/>
              </a:rPr>
              <a:t>MỘT SỐ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HỢP CHẤT </a:t>
            </a:r>
            <a:r>
              <a:rPr lang="en-US" sz="1200" b="1" dirty="0">
                <a:latin typeface="Palatino Linotype" panose="02040502050505030304" pitchFamily="18" charset="0"/>
              </a:rPr>
              <a:t>QUAN TRỌNG CỦA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NITROGEN - CÁNH DIỀU</a:t>
            </a:r>
          </a:p>
        </p:txBody>
      </p:sp>
    </p:spTree>
    <p:extLst>
      <p:ext uri="{BB962C8B-B14F-4D97-AF65-F5344CB8AC3E}">
        <p14:creationId xmlns:p14="http://schemas.microsoft.com/office/powerpoint/2010/main" val="157705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07;p28"/>
          <p:cNvSpPr txBox="1">
            <a:spLocks/>
          </p:cNvSpPr>
          <p:nvPr/>
        </p:nvSpPr>
        <p:spPr>
          <a:xfrm>
            <a:off x="168781" y="57082"/>
            <a:ext cx="2229416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I -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Amonia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: NH</a:t>
            </a:r>
            <a:r>
              <a:rPr lang="en-US" sz="2000" b="1" baseline="-25000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3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</a:p>
        </p:txBody>
      </p:sp>
      <p:sp>
        <p:nvSpPr>
          <p:cNvPr id="4" name="Google Shape;507;p28"/>
          <p:cNvSpPr txBox="1">
            <a:spLocks/>
          </p:cNvSpPr>
          <p:nvPr/>
        </p:nvSpPr>
        <p:spPr>
          <a:xfrm>
            <a:off x="460243" y="554982"/>
            <a:ext cx="2724745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2)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Tính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chất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hóa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học</a:t>
            </a:r>
            <a:endParaRPr lang="en-US" sz="2000" b="1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8" name="Google Shape;687;p32"/>
          <p:cNvSpPr txBox="1">
            <a:spLocks/>
          </p:cNvSpPr>
          <p:nvPr/>
        </p:nvSpPr>
        <p:spPr>
          <a:xfrm>
            <a:off x="3280346" y="2306184"/>
            <a:ext cx="1518155" cy="640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4000" dirty="0"/>
              <a:t>NH</a:t>
            </a:r>
            <a:r>
              <a:rPr lang="en-US" sz="4000" baseline="-25000" dirty="0"/>
              <a:t>3</a:t>
            </a:r>
            <a:endParaRPr lang="en-US" sz="4000" dirty="0"/>
          </a:p>
        </p:txBody>
      </p:sp>
      <p:cxnSp>
        <p:nvCxnSpPr>
          <p:cNvPr id="9" name="Elbow Connector 8"/>
          <p:cNvCxnSpPr/>
          <p:nvPr/>
        </p:nvCxnSpPr>
        <p:spPr>
          <a:xfrm flipV="1">
            <a:off x="3719245" y="1920956"/>
            <a:ext cx="1705511" cy="259705"/>
          </a:xfrm>
          <a:prstGeom prst="bentConnector3">
            <a:avLst>
              <a:gd name="adj1" fmla="val -602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 rot="10800000" flipV="1">
            <a:off x="2329475" y="2880003"/>
            <a:ext cx="1350742" cy="275132"/>
          </a:xfrm>
          <a:prstGeom prst="bentConnector3">
            <a:avLst>
              <a:gd name="adj1" fmla="val -962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507;p28"/>
          <p:cNvSpPr txBox="1">
            <a:spLocks/>
          </p:cNvSpPr>
          <p:nvPr/>
        </p:nvSpPr>
        <p:spPr>
          <a:xfrm>
            <a:off x="3657599" y="1343156"/>
            <a:ext cx="1887498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Tính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base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yếu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2" name="Google Shape;507;p28"/>
          <p:cNvSpPr txBox="1">
            <a:spLocks/>
          </p:cNvSpPr>
          <p:nvPr/>
        </p:nvSpPr>
        <p:spPr>
          <a:xfrm>
            <a:off x="2329476" y="3017569"/>
            <a:ext cx="2566279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Tính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khử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435030" y="1229335"/>
            <a:ext cx="0" cy="13870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435030" y="1229335"/>
            <a:ext cx="3698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435030" y="1922840"/>
            <a:ext cx="3698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435030" y="2616346"/>
            <a:ext cx="3698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oogle Shape;507;p28"/>
          <p:cNvSpPr txBox="1">
            <a:spLocks/>
          </p:cNvSpPr>
          <p:nvPr/>
        </p:nvSpPr>
        <p:spPr>
          <a:xfrm>
            <a:off x="5804900" y="886227"/>
            <a:ext cx="2680425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Quỳ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tím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ẩm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xanh</a:t>
            </a:r>
            <a:endParaRPr lang="en-US" sz="2000" b="1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9" name="Google Shape;507;p28"/>
          <p:cNvSpPr txBox="1">
            <a:spLocks/>
          </p:cNvSpPr>
          <p:nvPr/>
        </p:nvSpPr>
        <p:spPr>
          <a:xfrm>
            <a:off x="5804900" y="1579732"/>
            <a:ext cx="1887498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+ acid 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muối</a:t>
            </a:r>
            <a:endParaRPr lang="en-US" sz="2000" b="1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20" name="Google Shape;507;p28"/>
          <p:cNvSpPr txBox="1">
            <a:spLocks/>
          </p:cNvSpPr>
          <p:nvPr/>
        </p:nvSpPr>
        <p:spPr>
          <a:xfrm>
            <a:off x="5804899" y="2273236"/>
            <a:ext cx="2680425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+  dung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dịch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muối</a:t>
            </a:r>
            <a:endParaRPr lang="en-US" sz="2000" b="1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2329474" y="3148188"/>
            <a:ext cx="0" cy="640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959604" y="3155135"/>
            <a:ext cx="3698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959604" y="3788268"/>
            <a:ext cx="3698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507;p28"/>
          <p:cNvSpPr txBox="1">
            <a:spLocks/>
          </p:cNvSpPr>
          <p:nvPr/>
        </p:nvSpPr>
        <p:spPr>
          <a:xfrm>
            <a:off x="168781" y="2774902"/>
            <a:ext cx="1887498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+ oxide base</a:t>
            </a:r>
          </a:p>
        </p:txBody>
      </p:sp>
      <p:sp>
        <p:nvSpPr>
          <p:cNvPr id="28" name="Google Shape;507;p28"/>
          <p:cNvSpPr txBox="1">
            <a:spLocks/>
          </p:cNvSpPr>
          <p:nvPr/>
        </p:nvSpPr>
        <p:spPr>
          <a:xfrm>
            <a:off x="168781" y="3375060"/>
            <a:ext cx="1887498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+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chất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oxi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hóa</a:t>
            </a:r>
            <a:endParaRPr lang="en-US" sz="2000" b="1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29" name="Google Shape;435;p25"/>
          <p:cNvSpPr txBox="1">
            <a:spLocks/>
          </p:cNvSpPr>
          <p:nvPr/>
        </p:nvSpPr>
        <p:spPr>
          <a:xfrm>
            <a:off x="3252787" y="4761005"/>
            <a:ext cx="6625610" cy="43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pPr algn="ctr"/>
            <a:r>
              <a:rPr lang="en-US" sz="1200" b="1" dirty="0">
                <a:latin typeface="Palatino Linotype" panose="02040502050505030304" pitchFamily="18" charset="0"/>
              </a:rPr>
              <a:t>MỘT SỐ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HỢP CHẤT </a:t>
            </a:r>
            <a:r>
              <a:rPr lang="en-US" sz="1200" b="1" dirty="0">
                <a:latin typeface="Palatino Linotype" panose="02040502050505030304" pitchFamily="18" charset="0"/>
              </a:rPr>
              <a:t>QUAN TRỌNG CỦA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NITROGEN - CÁNH DIỀU</a:t>
            </a:r>
          </a:p>
        </p:txBody>
      </p:sp>
    </p:spTree>
    <p:extLst>
      <p:ext uri="{BB962C8B-B14F-4D97-AF65-F5344CB8AC3E}">
        <p14:creationId xmlns:p14="http://schemas.microsoft.com/office/powerpoint/2010/main" val="364135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8" grpId="0"/>
      <p:bldP spid="19" grpId="0"/>
      <p:bldP spid="20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07;p28"/>
          <p:cNvSpPr txBox="1">
            <a:spLocks/>
          </p:cNvSpPr>
          <p:nvPr/>
        </p:nvSpPr>
        <p:spPr>
          <a:xfrm>
            <a:off x="345617" y="136125"/>
            <a:ext cx="2229416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I -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Amonia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: NH</a:t>
            </a:r>
            <a:r>
              <a:rPr lang="en-US" sz="2000" b="1" baseline="-25000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3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</a:p>
        </p:txBody>
      </p:sp>
      <p:sp>
        <p:nvSpPr>
          <p:cNvPr id="4" name="Google Shape;507;p28"/>
          <p:cNvSpPr txBox="1">
            <a:spLocks/>
          </p:cNvSpPr>
          <p:nvPr/>
        </p:nvSpPr>
        <p:spPr>
          <a:xfrm>
            <a:off x="604081" y="631846"/>
            <a:ext cx="5313834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3) Tổng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hợp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ammonia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theo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quá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trình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Haber</a:t>
            </a:r>
          </a:p>
        </p:txBody>
      </p:sp>
      <p:pic>
        <p:nvPicPr>
          <p:cNvPr id="2050" name="Picture 2" descr="https://upload.wikimedia.org/wikipedia/commons/thumb/1/1e/Fritz_Haber.png/220px-Fritz_Hab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55" y="1529147"/>
            <a:ext cx="1543218" cy="218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9831"/>
          <a:stretch/>
        </p:blipFill>
        <p:spPr>
          <a:xfrm>
            <a:off x="3417513" y="1438239"/>
            <a:ext cx="5261786" cy="2932106"/>
          </a:xfrm>
          <a:prstGeom prst="rect">
            <a:avLst/>
          </a:prstGeom>
        </p:spPr>
      </p:pic>
      <p:sp>
        <p:nvSpPr>
          <p:cNvPr id="7" name="Google Shape;507;p28"/>
          <p:cNvSpPr txBox="1">
            <a:spLocks/>
          </p:cNvSpPr>
          <p:nvPr/>
        </p:nvSpPr>
        <p:spPr>
          <a:xfrm>
            <a:off x="230090" y="3343629"/>
            <a:ext cx="3022697" cy="1215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pPr algn="ctr"/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Fritz Haber –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Đức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Nobel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hóa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học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năm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1918</a:t>
            </a:r>
          </a:p>
        </p:txBody>
      </p:sp>
      <p:sp>
        <p:nvSpPr>
          <p:cNvPr id="8" name="Google Shape;435;p25"/>
          <p:cNvSpPr txBox="1">
            <a:spLocks/>
          </p:cNvSpPr>
          <p:nvPr/>
        </p:nvSpPr>
        <p:spPr>
          <a:xfrm>
            <a:off x="3252787" y="4761005"/>
            <a:ext cx="6625610" cy="43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pPr algn="ctr"/>
            <a:r>
              <a:rPr lang="en-US" sz="1200" b="1" dirty="0">
                <a:latin typeface="Palatino Linotype" panose="02040502050505030304" pitchFamily="18" charset="0"/>
              </a:rPr>
              <a:t>MỘT SỐ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HỢP CHẤT </a:t>
            </a:r>
            <a:r>
              <a:rPr lang="en-US" sz="1200" b="1" dirty="0">
                <a:latin typeface="Palatino Linotype" panose="02040502050505030304" pitchFamily="18" charset="0"/>
              </a:rPr>
              <a:t>QUAN TRỌNG CỦA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NITROGEN - CÁNH DIỀU</a:t>
            </a:r>
          </a:p>
        </p:txBody>
      </p:sp>
    </p:spTree>
    <p:extLst>
      <p:ext uri="{BB962C8B-B14F-4D97-AF65-F5344CB8AC3E}">
        <p14:creationId xmlns:p14="http://schemas.microsoft.com/office/powerpoint/2010/main" val="34550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07;p28"/>
          <p:cNvSpPr txBox="1">
            <a:spLocks/>
          </p:cNvSpPr>
          <p:nvPr/>
        </p:nvSpPr>
        <p:spPr>
          <a:xfrm>
            <a:off x="690061" y="3624567"/>
            <a:ext cx="5741562" cy="744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N</a:t>
            </a:r>
            <a:r>
              <a:rPr lang="en-US" sz="2000" b="1" baseline="-25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2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(g) + H</a:t>
            </a:r>
            <a:r>
              <a:rPr lang="en-US" sz="2000" b="1" baseline="-25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2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(g)                                          2NH</a:t>
            </a:r>
            <a:r>
              <a:rPr lang="en-US" sz="2000" b="1" baseline="-25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3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(g) </a:t>
            </a:r>
          </a:p>
        </p:txBody>
      </p:sp>
      <p:pic>
        <p:nvPicPr>
          <p:cNvPr id="4" name="Haber_Proces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38800" y="233590"/>
            <a:ext cx="4600067" cy="345005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2404153" y="4119938"/>
            <a:ext cx="22397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2404153" y="4200419"/>
            <a:ext cx="22397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6388834" y="3485013"/>
            <a:ext cx="2065125" cy="1023394"/>
            <a:chOff x="277382" y="2322065"/>
            <a:chExt cx="2065125" cy="1023394"/>
          </a:xfrm>
        </p:grpSpPr>
        <p:sp>
          <p:nvSpPr>
            <p:cNvPr id="8" name="Google Shape;507;p28"/>
            <p:cNvSpPr txBox="1">
              <a:spLocks/>
            </p:cNvSpPr>
            <p:nvPr/>
          </p:nvSpPr>
          <p:spPr>
            <a:xfrm>
              <a:off x="277382" y="2469619"/>
              <a:ext cx="2065125" cy="7442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Share Tech"/>
                <a:buNone/>
                <a:defRPr sz="3000" b="0" i="0" u="none" strike="noStrike" cap="none">
                  <a:solidFill>
                    <a:schemeClr val="lt1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9pPr>
            </a:lstStyle>
            <a:p>
              <a:r>
                <a:rPr lang="en-US" sz="2000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Symbol" panose="05050102010706020507" pitchFamily="18" charset="2"/>
                </a:rPr>
                <a:t></a:t>
              </a:r>
              <a:r>
                <a:rPr lang="en-US" sz="2000" b="1" baseline="-250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Symbol" panose="05050102010706020507" pitchFamily="18" charset="2"/>
                </a:rPr>
                <a:t>r</a:t>
              </a:r>
              <a:r>
                <a:rPr lang="en-US" sz="2000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</a:rPr>
                <a:t>H</a:t>
              </a:r>
              <a:r>
                <a:rPr lang="en-US" sz="2000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</a:rPr>
                <a:t>      = -92 kJ</a:t>
              </a:r>
            </a:p>
          </p:txBody>
        </p:sp>
        <p:sp>
          <p:nvSpPr>
            <p:cNvPr id="9" name="Google Shape;507;p28"/>
            <p:cNvSpPr txBox="1">
              <a:spLocks/>
            </p:cNvSpPr>
            <p:nvPr/>
          </p:nvSpPr>
          <p:spPr>
            <a:xfrm>
              <a:off x="734592" y="2322065"/>
              <a:ext cx="873323" cy="7442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Share Tech"/>
                <a:buNone/>
                <a:defRPr sz="3000" b="0" i="0" u="none" strike="noStrike" cap="none">
                  <a:solidFill>
                    <a:schemeClr val="lt1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9pPr>
            </a:lstStyle>
            <a:p>
              <a:r>
                <a:rPr lang="en-US" sz="1600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Symbol" panose="05050102010706020507" pitchFamily="18" charset="2"/>
                </a:rPr>
                <a:t>o</a:t>
              </a:r>
              <a:endParaRPr lang="en-US" sz="1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0" name="Google Shape;507;p28"/>
            <p:cNvSpPr txBox="1">
              <a:spLocks/>
            </p:cNvSpPr>
            <p:nvPr/>
          </p:nvSpPr>
          <p:spPr>
            <a:xfrm>
              <a:off x="734592" y="2601172"/>
              <a:ext cx="873323" cy="7442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Share Tech"/>
                <a:buNone/>
                <a:defRPr sz="3000" b="0" i="0" u="none" strike="noStrike" cap="none">
                  <a:solidFill>
                    <a:schemeClr val="lt1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9pPr>
            </a:lstStyle>
            <a:p>
              <a:r>
                <a:rPr lang="en-US" sz="1600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Symbol" panose="05050102010706020507" pitchFamily="18" charset="2"/>
                </a:rPr>
                <a:t>298</a:t>
              </a:r>
              <a:endParaRPr lang="en-US" sz="1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endParaRPr>
            </a:p>
          </p:txBody>
        </p:sp>
      </p:grpSp>
      <p:sp>
        <p:nvSpPr>
          <p:cNvPr id="12" name="Google Shape;507;p28"/>
          <p:cNvSpPr txBox="1">
            <a:spLocks/>
          </p:cNvSpPr>
          <p:nvPr/>
        </p:nvSpPr>
        <p:spPr>
          <a:xfrm>
            <a:off x="288465" y="583305"/>
            <a:ext cx="4001604" cy="1536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Chọn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các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điều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kiện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thích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hợp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về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áp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suất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và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nhiệt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độ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để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cân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bằng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chuyển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dịch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theo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chiều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thuận</a:t>
            </a:r>
            <a:endParaRPr lang="en-US" sz="2000" b="1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3" name="Google Shape;507;p28"/>
          <p:cNvSpPr txBox="1">
            <a:spLocks/>
          </p:cNvSpPr>
          <p:nvPr/>
        </p:nvSpPr>
        <p:spPr>
          <a:xfrm>
            <a:off x="2892974" y="3456132"/>
            <a:ext cx="1573797" cy="744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400 – 600</a:t>
            </a:r>
            <a:r>
              <a:rPr lang="en-US" sz="1800" b="1" baseline="30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0</a:t>
            </a:r>
            <a:r>
              <a:rPr lang="en-US" sz="1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</a:t>
            </a:r>
          </a:p>
        </p:txBody>
      </p:sp>
      <p:sp>
        <p:nvSpPr>
          <p:cNvPr id="14" name="Google Shape;507;p28"/>
          <p:cNvSpPr txBox="1">
            <a:spLocks/>
          </p:cNvSpPr>
          <p:nvPr/>
        </p:nvSpPr>
        <p:spPr>
          <a:xfrm>
            <a:off x="2981548" y="3941459"/>
            <a:ext cx="1573797" cy="744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200bar, Fe</a:t>
            </a:r>
          </a:p>
        </p:txBody>
      </p:sp>
      <p:sp>
        <p:nvSpPr>
          <p:cNvPr id="15" name="Google Shape;507;p28"/>
          <p:cNvSpPr txBox="1">
            <a:spLocks/>
          </p:cNvSpPr>
          <p:nvPr/>
        </p:nvSpPr>
        <p:spPr>
          <a:xfrm>
            <a:off x="288465" y="2415776"/>
            <a:ext cx="4001604" cy="744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Tại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sao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khi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hóa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lỏng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(NH</a:t>
            </a:r>
            <a:r>
              <a:rPr lang="en-US" sz="2000" b="1" baseline="-25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3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; N</a:t>
            </a:r>
            <a:r>
              <a:rPr lang="en-US" sz="2000" b="1" baseline="-25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2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; H</a:t>
            </a:r>
            <a:r>
              <a:rPr lang="en-US" sz="2000" b="1" baseline="-25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2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)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thì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NH</a:t>
            </a:r>
            <a:r>
              <a:rPr lang="en-US" sz="2000" b="1" baseline="-25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3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hóa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lỏng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trước</a:t>
            </a:r>
            <a:endParaRPr lang="en-US" sz="2000" b="1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6" name="Google Shape;435;p25"/>
          <p:cNvSpPr txBox="1">
            <a:spLocks/>
          </p:cNvSpPr>
          <p:nvPr/>
        </p:nvSpPr>
        <p:spPr>
          <a:xfrm>
            <a:off x="3252787" y="4761005"/>
            <a:ext cx="6625610" cy="43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pPr algn="ctr"/>
            <a:r>
              <a:rPr lang="en-US" sz="1200" b="1" dirty="0">
                <a:latin typeface="Palatino Linotype" panose="02040502050505030304" pitchFamily="18" charset="0"/>
              </a:rPr>
              <a:t>MỘT SỐ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HỢP CHẤT </a:t>
            </a:r>
            <a:r>
              <a:rPr lang="en-US" sz="1200" b="1" dirty="0">
                <a:latin typeface="Palatino Linotype" panose="02040502050505030304" pitchFamily="18" charset="0"/>
              </a:rPr>
              <a:t>QUAN TRỌNG CỦA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NITROGEN - CÁNH DIỀU</a:t>
            </a:r>
          </a:p>
        </p:txBody>
      </p:sp>
    </p:spTree>
    <p:extLst>
      <p:ext uri="{BB962C8B-B14F-4D97-AF65-F5344CB8AC3E}">
        <p14:creationId xmlns:p14="http://schemas.microsoft.com/office/powerpoint/2010/main" val="421580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  <p:bldP spid="12" grpId="0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07;p28"/>
          <p:cNvSpPr txBox="1">
            <a:spLocks/>
          </p:cNvSpPr>
          <p:nvPr/>
        </p:nvSpPr>
        <p:spPr>
          <a:xfrm>
            <a:off x="376440" y="485447"/>
            <a:ext cx="2890742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II - 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Muối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ammonium </a:t>
            </a:r>
          </a:p>
        </p:txBody>
      </p:sp>
      <p:sp>
        <p:nvSpPr>
          <p:cNvPr id="4" name="Google Shape;507;p28"/>
          <p:cNvSpPr txBox="1">
            <a:spLocks noGrp="1"/>
          </p:cNvSpPr>
          <p:nvPr>
            <p:ph type="ctrTitle"/>
          </p:nvPr>
        </p:nvSpPr>
        <p:spPr>
          <a:xfrm>
            <a:off x="215757" y="0"/>
            <a:ext cx="632202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A – AMONIA &amp; MUỐI AMMONIUM</a:t>
            </a:r>
            <a:endParaRPr sz="2400" b="1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Google Shape;507;p28"/>
          <p:cNvSpPr txBox="1">
            <a:spLocks/>
          </p:cNvSpPr>
          <p:nvPr/>
        </p:nvSpPr>
        <p:spPr>
          <a:xfrm>
            <a:off x="3242924" y="498362"/>
            <a:ext cx="1659555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(NH</a:t>
            </a:r>
            <a:r>
              <a:rPr lang="en-US" sz="2400" b="1" baseline="-25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4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)</a:t>
            </a:r>
            <a:r>
              <a:rPr lang="en-US" sz="2400" b="1" baseline="-25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n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X</a:t>
            </a:r>
            <a:endParaRPr lang="en-US" sz="2400" b="1" dirty="0">
              <a:solidFill>
                <a:schemeClr val="accent5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Google Shape;507;p28"/>
          <p:cNvSpPr txBox="1">
            <a:spLocks/>
          </p:cNvSpPr>
          <p:nvPr/>
        </p:nvSpPr>
        <p:spPr>
          <a:xfrm>
            <a:off x="1501736" y="1666877"/>
            <a:ext cx="5368236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Viết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CTPT tổng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quát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của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muối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ammonium?  </a:t>
            </a:r>
          </a:p>
        </p:txBody>
      </p:sp>
      <p:sp>
        <p:nvSpPr>
          <p:cNvPr id="7" name="Google Shape;507;p28"/>
          <p:cNvSpPr txBox="1">
            <a:spLocks/>
          </p:cNvSpPr>
          <p:nvPr/>
        </p:nvSpPr>
        <p:spPr>
          <a:xfrm>
            <a:off x="453773" y="2768578"/>
            <a:ext cx="827241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Quan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sát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bảng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tính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tan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và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cho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biết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độ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tan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của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các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muối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ammonium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trong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nước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?</a:t>
            </a:r>
          </a:p>
        </p:txBody>
      </p:sp>
      <p:sp>
        <p:nvSpPr>
          <p:cNvPr id="8" name="Google Shape;507;p28"/>
          <p:cNvSpPr txBox="1">
            <a:spLocks/>
          </p:cNvSpPr>
          <p:nvPr/>
        </p:nvSpPr>
        <p:spPr>
          <a:xfrm>
            <a:off x="1113028" y="3527511"/>
            <a:ext cx="6525802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(NH</a:t>
            </a:r>
            <a:r>
              <a:rPr lang="en-US" sz="2400" b="1" baseline="-25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4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)</a:t>
            </a:r>
            <a:r>
              <a:rPr lang="en-US" sz="2400" b="1" baseline="-25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n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X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(s)  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nNH</a:t>
            </a:r>
            <a:r>
              <a:rPr lang="en-US" sz="2400" b="1" baseline="-25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4</a:t>
            </a:r>
            <a:r>
              <a:rPr lang="en-US" sz="2400" b="1" baseline="30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+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(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aq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)  + 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X</a:t>
            </a:r>
            <a:r>
              <a:rPr lang="en-US" sz="2400" b="1" baseline="30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</a:t>
            </a:r>
            <a:r>
              <a:rPr lang="en-US" sz="2400" b="1" baseline="30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-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(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aq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) </a:t>
            </a:r>
            <a:endParaRPr lang="en-US" sz="2400" b="1" dirty="0">
              <a:solidFill>
                <a:schemeClr val="accent5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510377" y="3167320"/>
            <a:ext cx="2065125" cy="1023394"/>
            <a:chOff x="277382" y="2322065"/>
            <a:chExt cx="2065125" cy="1023394"/>
          </a:xfrm>
        </p:grpSpPr>
        <p:sp>
          <p:nvSpPr>
            <p:cNvPr id="11" name="Google Shape;507;p28"/>
            <p:cNvSpPr txBox="1">
              <a:spLocks/>
            </p:cNvSpPr>
            <p:nvPr/>
          </p:nvSpPr>
          <p:spPr>
            <a:xfrm>
              <a:off x="277382" y="2469619"/>
              <a:ext cx="2065125" cy="7442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Share Tech"/>
                <a:buNone/>
                <a:defRPr sz="3000" b="0" i="0" u="none" strike="noStrike" cap="none">
                  <a:solidFill>
                    <a:schemeClr val="lt1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9pPr>
            </a:lstStyle>
            <a:p>
              <a:r>
                <a:rPr lang="en-US" sz="20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Symbol" panose="05050102010706020507" pitchFamily="18" charset="2"/>
                </a:rPr>
                <a:t></a:t>
              </a:r>
              <a:r>
                <a:rPr lang="en-US" sz="2000" b="1" baseline="-25000" dirty="0" err="1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Symbol" panose="05050102010706020507" pitchFamily="18" charset="2"/>
                </a:rPr>
                <a:t>r</a:t>
              </a:r>
              <a:r>
                <a:rPr lang="en-US" sz="2000" b="1" dirty="0" err="1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</a:rPr>
                <a:t>H</a:t>
              </a:r>
              <a:r>
                <a:rPr lang="en-US" sz="20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</a:rPr>
                <a:t>      &gt; 0</a:t>
              </a:r>
            </a:p>
          </p:txBody>
        </p:sp>
        <p:sp>
          <p:nvSpPr>
            <p:cNvPr id="12" name="Google Shape;507;p28"/>
            <p:cNvSpPr txBox="1">
              <a:spLocks/>
            </p:cNvSpPr>
            <p:nvPr/>
          </p:nvSpPr>
          <p:spPr>
            <a:xfrm>
              <a:off x="734592" y="2322065"/>
              <a:ext cx="873323" cy="7442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Share Tech"/>
                <a:buNone/>
                <a:defRPr sz="3000" b="0" i="0" u="none" strike="noStrike" cap="none">
                  <a:solidFill>
                    <a:schemeClr val="lt1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9pPr>
            </a:lstStyle>
            <a:p>
              <a:r>
                <a:rPr lang="en-US" sz="16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Symbol" panose="05050102010706020507" pitchFamily="18" charset="2"/>
                </a:rPr>
                <a:t>o</a:t>
              </a:r>
              <a:endParaRPr lang="en-US" sz="16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3" name="Google Shape;507;p28"/>
            <p:cNvSpPr txBox="1">
              <a:spLocks/>
            </p:cNvSpPr>
            <p:nvPr/>
          </p:nvSpPr>
          <p:spPr>
            <a:xfrm>
              <a:off x="734592" y="2601172"/>
              <a:ext cx="873323" cy="7442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Share Tech"/>
                <a:buNone/>
                <a:defRPr sz="3000" b="0" i="0" u="none" strike="noStrike" cap="none">
                  <a:solidFill>
                    <a:schemeClr val="lt1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9pPr>
            </a:lstStyle>
            <a:p>
              <a:r>
                <a:rPr lang="en-US" sz="16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Symbol" panose="05050102010706020507" pitchFamily="18" charset="2"/>
                </a:rPr>
                <a:t>298</a:t>
              </a:r>
              <a:endParaRPr lang="en-US" sz="16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endParaRPr>
            </a:p>
          </p:txBody>
        </p:sp>
      </p:grpSp>
      <p:sp>
        <p:nvSpPr>
          <p:cNvPr id="14" name="Google Shape;507;p28"/>
          <p:cNvSpPr txBox="1">
            <a:spLocks/>
          </p:cNvSpPr>
          <p:nvPr/>
        </p:nvSpPr>
        <p:spPr>
          <a:xfrm>
            <a:off x="719850" y="1076162"/>
            <a:ext cx="5313834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1) CTPT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và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tính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chất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vật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lý</a:t>
            </a:r>
            <a:endParaRPr lang="en-US" sz="2000" b="1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5" name="Google Shape;435;p25"/>
          <p:cNvSpPr txBox="1">
            <a:spLocks/>
          </p:cNvSpPr>
          <p:nvPr/>
        </p:nvSpPr>
        <p:spPr>
          <a:xfrm>
            <a:off x="3252787" y="4761005"/>
            <a:ext cx="6625610" cy="43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pPr algn="ctr"/>
            <a:r>
              <a:rPr lang="en-US" sz="1200" b="1" dirty="0">
                <a:latin typeface="Palatino Linotype" panose="02040502050505030304" pitchFamily="18" charset="0"/>
              </a:rPr>
              <a:t>MỘT SỐ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HỢP CHẤT </a:t>
            </a:r>
            <a:r>
              <a:rPr lang="en-US" sz="1200" b="1" dirty="0">
                <a:latin typeface="Palatino Linotype" panose="02040502050505030304" pitchFamily="18" charset="0"/>
              </a:rPr>
              <a:t>QUAN TRỌNG CỦA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NITROGEN - CÁNH DIỀU</a:t>
            </a:r>
          </a:p>
        </p:txBody>
      </p:sp>
    </p:spTree>
    <p:extLst>
      <p:ext uri="{BB962C8B-B14F-4D97-AF65-F5344CB8AC3E}">
        <p14:creationId xmlns:p14="http://schemas.microsoft.com/office/powerpoint/2010/main" val="169763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07;p28"/>
          <p:cNvSpPr txBox="1">
            <a:spLocks/>
          </p:cNvSpPr>
          <p:nvPr/>
        </p:nvSpPr>
        <p:spPr>
          <a:xfrm>
            <a:off x="376440" y="485447"/>
            <a:ext cx="2890742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II - 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Muối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ammonium </a:t>
            </a:r>
          </a:p>
        </p:txBody>
      </p:sp>
      <p:sp>
        <p:nvSpPr>
          <p:cNvPr id="4" name="Google Shape;507;p28"/>
          <p:cNvSpPr txBox="1">
            <a:spLocks noGrp="1"/>
          </p:cNvSpPr>
          <p:nvPr>
            <p:ph type="ctrTitle"/>
          </p:nvPr>
        </p:nvSpPr>
        <p:spPr>
          <a:xfrm>
            <a:off x="215757" y="0"/>
            <a:ext cx="632202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A – AMONIA &amp; MUỐI AMMONIUM</a:t>
            </a:r>
            <a:endParaRPr sz="2400" b="1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3874" y="1211750"/>
            <a:ext cx="3562350" cy="23241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76440" y="1333602"/>
            <a:ext cx="4798329" cy="968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Để giảm sốt hoặc giảm đau, người ta có thể dùng túi chườm lạnh chứa hóa chất.</a:t>
            </a:r>
            <a:endParaRPr lang="en-US" sz="20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03874" y="2881632"/>
            <a:ext cx="37401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chemeClr val="bg2"/>
                </a:solidFill>
                <a:latin typeface="Palatino Linotype" panose="02040502050505030304" pitchFamily="18" charset="0"/>
              </a:rPr>
              <a:t>Ammonium hydrogen sulfate, Ammonium nitrate, nước.</a:t>
            </a:r>
            <a:endParaRPr lang="en-US" sz="2000" dirty="0">
              <a:solidFill>
                <a:schemeClr val="bg2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25114" y="3689829"/>
            <a:ext cx="2897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NH</a:t>
            </a:r>
            <a:r>
              <a:rPr lang="en-US" sz="2000" baseline="-25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4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HSO</a:t>
            </a:r>
            <a:r>
              <a:rPr lang="en-US" sz="2000" baseline="-25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4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; NH</a:t>
            </a:r>
            <a:r>
              <a:rPr lang="en-US" sz="2000" baseline="-25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4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NO</a:t>
            </a:r>
            <a:r>
              <a:rPr lang="en-US" sz="2000" baseline="-25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3</a:t>
            </a:r>
            <a:endParaRPr lang="en-US" sz="20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0" name="Google Shape;507;p28"/>
          <p:cNvSpPr txBox="1">
            <a:spLocks/>
          </p:cNvSpPr>
          <p:nvPr/>
        </p:nvSpPr>
        <p:spPr>
          <a:xfrm>
            <a:off x="215757" y="2423989"/>
            <a:ext cx="5871146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NH</a:t>
            </a:r>
            <a:r>
              <a:rPr lang="en-US" sz="2000" b="1" baseline="-25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4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NO</a:t>
            </a:r>
            <a:r>
              <a:rPr lang="en-US" sz="2000" b="1" baseline="-25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3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(s)  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NH</a:t>
            </a:r>
            <a:r>
              <a:rPr lang="en-US" sz="2000" b="1" baseline="-25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4</a:t>
            </a:r>
            <a:r>
              <a:rPr lang="en-US" sz="2000" b="1" baseline="30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+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(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aq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)  +  NO</a:t>
            </a:r>
            <a:r>
              <a:rPr lang="en-US" sz="2000" b="1" baseline="-25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3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b="1" baseline="30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-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(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aq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) </a:t>
            </a:r>
            <a:endParaRPr lang="en-US" sz="2000" b="1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1" name="Google Shape;507;p28"/>
          <p:cNvSpPr txBox="1">
            <a:spLocks/>
          </p:cNvSpPr>
          <p:nvPr/>
        </p:nvSpPr>
        <p:spPr>
          <a:xfrm>
            <a:off x="215757" y="2990519"/>
            <a:ext cx="5871146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NH</a:t>
            </a:r>
            <a:r>
              <a:rPr lang="en-US" sz="2000" b="1" baseline="-25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4 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HSO</a:t>
            </a:r>
            <a:r>
              <a:rPr lang="en-US" sz="2000" b="1" baseline="-25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4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(s)  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NH</a:t>
            </a:r>
            <a:r>
              <a:rPr lang="en-US" sz="2000" b="1" baseline="-25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4</a:t>
            </a:r>
            <a:r>
              <a:rPr lang="en-US" sz="2000" b="1" baseline="30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+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(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aq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)  +  HSO</a:t>
            </a:r>
            <a:r>
              <a:rPr lang="en-US" sz="2000" b="1" baseline="-25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4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b="1" baseline="30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-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(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aq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) </a:t>
            </a:r>
            <a:endParaRPr lang="en-US" sz="2000" b="1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2" name="Google Shape;435;p25"/>
          <p:cNvSpPr txBox="1">
            <a:spLocks/>
          </p:cNvSpPr>
          <p:nvPr/>
        </p:nvSpPr>
        <p:spPr>
          <a:xfrm>
            <a:off x="3252787" y="4761005"/>
            <a:ext cx="6625610" cy="43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pPr algn="ctr"/>
            <a:r>
              <a:rPr lang="en-US" sz="1200" b="1" dirty="0">
                <a:latin typeface="Palatino Linotype" panose="02040502050505030304" pitchFamily="18" charset="0"/>
              </a:rPr>
              <a:t>MỘT SỐ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HỢP CHẤT </a:t>
            </a:r>
            <a:r>
              <a:rPr lang="en-US" sz="1200" b="1" dirty="0">
                <a:latin typeface="Palatino Linotype" panose="02040502050505030304" pitchFamily="18" charset="0"/>
              </a:rPr>
              <a:t>QUAN TRỌNG CỦA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NITROGEN - CÁNH DIỀU</a:t>
            </a:r>
          </a:p>
        </p:txBody>
      </p:sp>
    </p:spTree>
    <p:extLst>
      <p:ext uri="{BB962C8B-B14F-4D97-AF65-F5344CB8AC3E}">
        <p14:creationId xmlns:p14="http://schemas.microsoft.com/office/powerpoint/2010/main" val="97197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07;p28"/>
          <p:cNvSpPr txBox="1">
            <a:spLocks/>
          </p:cNvSpPr>
          <p:nvPr/>
        </p:nvSpPr>
        <p:spPr>
          <a:xfrm>
            <a:off x="376440" y="485447"/>
            <a:ext cx="2890742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II - 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Muối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ammonium </a:t>
            </a:r>
          </a:p>
        </p:txBody>
      </p:sp>
      <p:sp>
        <p:nvSpPr>
          <p:cNvPr id="4" name="Google Shape;507;p28"/>
          <p:cNvSpPr txBox="1">
            <a:spLocks noGrp="1"/>
          </p:cNvSpPr>
          <p:nvPr>
            <p:ph type="ctrTitle"/>
          </p:nvPr>
        </p:nvSpPr>
        <p:spPr>
          <a:xfrm>
            <a:off x="215757" y="0"/>
            <a:ext cx="632202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A – AMONIA &amp; MUỐI AMMONIUM</a:t>
            </a:r>
            <a:endParaRPr sz="2400" b="1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1436" y="1509856"/>
            <a:ext cx="779999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Cho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phân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đạm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NH</a:t>
            </a:r>
            <a:r>
              <a:rPr lang="en-US" sz="2000" baseline="-25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4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Cl ;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dd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NaOH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;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ống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nghiệm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,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giấy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quỳ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,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đèn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cồn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. </a:t>
            </a:r>
          </a:p>
        </p:txBody>
      </p:sp>
      <p:sp>
        <p:nvSpPr>
          <p:cNvPr id="19" name="Google Shape;507;p28"/>
          <p:cNvSpPr txBox="1">
            <a:spLocks/>
          </p:cNvSpPr>
          <p:nvPr/>
        </p:nvSpPr>
        <p:spPr>
          <a:xfrm>
            <a:off x="647658" y="951877"/>
            <a:ext cx="2780207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2) </a:t>
            </a:r>
            <a:r>
              <a:rPr lang="en-US" sz="2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Tính</a:t>
            </a:r>
            <a:r>
              <a:rPr lang="en-US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chất</a:t>
            </a:r>
            <a:r>
              <a:rPr lang="en-US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hóa</a:t>
            </a:r>
            <a:r>
              <a:rPr lang="en-US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học</a:t>
            </a:r>
            <a:endParaRPr lang="en-US" sz="2000" b="1" dirty="0">
              <a:solidFill>
                <a:schemeClr val="accent6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47054" y="2947111"/>
            <a:ext cx="56966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Tác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dụng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với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dd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kiềm,đun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nóng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NH</a:t>
            </a:r>
            <a:r>
              <a:rPr lang="en-US" sz="2000" baseline="-25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3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(g) </a:t>
            </a:r>
            <a:endParaRPr lang="en-US" sz="20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47054" y="3501109"/>
            <a:ext cx="537381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Nhận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biết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ion ammonium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022803" y="1529157"/>
            <a:ext cx="7308630" cy="752983"/>
            <a:chOff x="931244" y="2372349"/>
            <a:chExt cx="7308630" cy="752983"/>
          </a:xfrm>
        </p:grpSpPr>
        <p:sp>
          <p:nvSpPr>
            <p:cNvPr id="22" name="Google Shape;507;p28"/>
            <p:cNvSpPr txBox="1">
              <a:spLocks/>
            </p:cNvSpPr>
            <p:nvPr/>
          </p:nvSpPr>
          <p:spPr>
            <a:xfrm>
              <a:off x="931244" y="2547532"/>
              <a:ext cx="7308630" cy="57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Share Tech"/>
                <a:buNone/>
                <a:defRPr sz="3000" b="0" i="0" u="none" strike="noStrike" cap="none">
                  <a:solidFill>
                    <a:schemeClr val="lt1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9pPr>
            </a:lstStyle>
            <a:p>
              <a:r>
                <a:rPr lang="en-US" sz="2000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</a:rPr>
                <a:t>NH</a:t>
              </a:r>
              <a:r>
                <a:rPr lang="en-US" sz="2000" b="1" baseline="-250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</a:rPr>
                <a:t>4</a:t>
              </a:r>
              <a:r>
                <a:rPr lang="en-US" sz="2000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</a:rPr>
                <a:t>Cl (s) + </a:t>
              </a:r>
              <a:r>
                <a:rPr lang="en-US" sz="2000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</a:rPr>
                <a:t>NaOH</a:t>
              </a:r>
              <a:r>
                <a:rPr lang="en-US" sz="2000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</a:rPr>
                <a:t>(</a:t>
              </a:r>
              <a:r>
                <a:rPr lang="en-US" sz="2000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</a:rPr>
                <a:t>aq</a:t>
              </a:r>
              <a:r>
                <a:rPr lang="en-US" sz="2000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</a:rPr>
                <a:t>)  </a:t>
              </a:r>
              <a:r>
                <a:rPr lang="en-US" sz="2000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 </a:t>
              </a:r>
              <a:r>
                <a:rPr lang="en-US" sz="2000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NaCl</a:t>
              </a:r>
              <a:r>
                <a:rPr lang="en-US" sz="2000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 (</a:t>
              </a:r>
              <a:r>
                <a:rPr lang="en-US" sz="2000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aq</a:t>
              </a:r>
              <a:r>
                <a:rPr lang="en-US" sz="2000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)  + NH</a:t>
              </a:r>
              <a:r>
                <a:rPr lang="en-US" sz="2000" b="1" baseline="-250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3</a:t>
              </a:r>
              <a:r>
                <a:rPr lang="en-US" sz="2000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(g) +  H</a:t>
              </a:r>
              <a:r>
                <a:rPr lang="en-US" sz="2000" b="1" baseline="-250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2</a:t>
              </a:r>
              <a:r>
                <a:rPr lang="en-US" sz="2000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O (</a:t>
              </a:r>
              <a:r>
                <a:rPr lang="en-US" sz="2000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aq</a:t>
              </a:r>
              <a:r>
                <a:rPr lang="en-US" sz="2000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) </a:t>
              </a:r>
              <a:endPara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23" name="Google Shape;507;p28"/>
            <p:cNvSpPr txBox="1">
              <a:spLocks/>
            </p:cNvSpPr>
            <p:nvPr/>
          </p:nvSpPr>
          <p:spPr>
            <a:xfrm>
              <a:off x="3634280" y="2372349"/>
              <a:ext cx="2780207" cy="57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Share Tech"/>
                <a:buNone/>
                <a:defRPr sz="3000" b="0" i="0" u="none" strike="noStrike" cap="none">
                  <a:solidFill>
                    <a:schemeClr val="lt1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9pPr>
            </a:lstStyle>
            <a:p>
              <a:r>
                <a:rPr lang="en-US" sz="2000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</a:rPr>
                <a:t>t</a:t>
              </a:r>
              <a:r>
                <a:rPr lang="en-US" sz="2000" b="1" baseline="300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</a:rPr>
                <a:t>0</a:t>
              </a:r>
              <a:r>
                <a:rPr lang="en-US" sz="2000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</a:rPr>
                <a:t>C</a:t>
              </a:r>
            </a:p>
          </p:txBody>
        </p:sp>
      </p:grpSp>
      <p:sp>
        <p:nvSpPr>
          <p:cNvPr id="25" name="Google Shape;435;p25"/>
          <p:cNvSpPr txBox="1">
            <a:spLocks/>
          </p:cNvSpPr>
          <p:nvPr/>
        </p:nvSpPr>
        <p:spPr>
          <a:xfrm>
            <a:off x="3252787" y="4761005"/>
            <a:ext cx="6625610" cy="43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pPr algn="ctr"/>
            <a:r>
              <a:rPr lang="en-US" sz="1200" b="1" dirty="0">
                <a:latin typeface="Palatino Linotype" panose="02040502050505030304" pitchFamily="18" charset="0"/>
              </a:rPr>
              <a:t>MỘT SỐ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HỢP CHẤT </a:t>
            </a:r>
            <a:r>
              <a:rPr lang="en-US" sz="1200" b="1" dirty="0">
                <a:latin typeface="Palatino Linotype" panose="02040502050505030304" pitchFamily="18" charset="0"/>
              </a:rPr>
              <a:t>QUAN TRỌNG CỦA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NITROGEN - CÁNH DIỀU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31436" y="2023781"/>
            <a:ext cx="779999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Cho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vài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hạt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phân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đạm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vào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ống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nghiệm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chứa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dd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NaOH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.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Hơ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nhẹ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ống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nghiệm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trên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ngọn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lửa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đèn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cồn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. Cho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mẩu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giấy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quỳ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đã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tẩm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ướt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bằng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nước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lên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miệng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ống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nghiệm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.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01220" y="3514739"/>
            <a:ext cx="779999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Quan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sát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hiện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tượng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và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viết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pt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hóa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học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của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phản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ứng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đã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xảy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ra.</a:t>
            </a:r>
            <a:endParaRPr lang="en-US" sz="2000" dirty="0">
              <a:solidFill>
                <a:schemeClr val="accent2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93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0" grpId="0"/>
      <p:bldP spid="21" grpId="0"/>
      <p:bldP spid="26" grpId="0"/>
      <p:bldP spid="26" grpId="1"/>
      <p:bldP spid="27" grpId="0"/>
      <p:bldP spid="2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07;p28"/>
          <p:cNvSpPr txBox="1">
            <a:spLocks/>
          </p:cNvSpPr>
          <p:nvPr/>
        </p:nvSpPr>
        <p:spPr>
          <a:xfrm>
            <a:off x="376440" y="485447"/>
            <a:ext cx="2890742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II - 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Muối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ammonium </a:t>
            </a:r>
          </a:p>
        </p:txBody>
      </p:sp>
      <p:sp>
        <p:nvSpPr>
          <p:cNvPr id="4" name="Google Shape;507;p28"/>
          <p:cNvSpPr txBox="1">
            <a:spLocks noGrp="1"/>
          </p:cNvSpPr>
          <p:nvPr>
            <p:ph type="ctrTitle"/>
          </p:nvPr>
        </p:nvSpPr>
        <p:spPr>
          <a:xfrm>
            <a:off x="215757" y="0"/>
            <a:ext cx="632202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A – AMONIA &amp; MUỐI AMMONIUM</a:t>
            </a:r>
            <a:endParaRPr sz="2400" b="1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6440" y="1631794"/>
            <a:ext cx="47877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Làm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thí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nghiệm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với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muối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ammonium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và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kiềm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ở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dạng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rắn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243054" y="1888589"/>
            <a:ext cx="2434269" cy="1317885"/>
            <a:chOff x="5998962" y="1034880"/>
            <a:chExt cx="2434269" cy="131788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54035" b="50050"/>
            <a:stretch/>
          </p:blipFill>
          <p:spPr>
            <a:xfrm>
              <a:off x="5998962" y="1034880"/>
              <a:ext cx="2434269" cy="1317885"/>
            </a:xfrm>
            <a:prstGeom prst="rect">
              <a:avLst/>
            </a:prstGeom>
          </p:spPr>
        </p:pic>
        <p:sp>
          <p:nvSpPr>
            <p:cNvPr id="12" name="Rounded Rectangle 11"/>
            <p:cNvSpPr/>
            <p:nvPr/>
          </p:nvSpPr>
          <p:spPr>
            <a:xfrm>
              <a:off x="6060606" y="1047476"/>
              <a:ext cx="555951" cy="4961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251773" y="356788"/>
            <a:ext cx="2434269" cy="1361134"/>
            <a:chOff x="3207053" y="3295293"/>
            <a:chExt cx="2329088" cy="131959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/>
            <a:srcRect r="56021" b="49986"/>
            <a:stretch/>
          </p:blipFill>
          <p:spPr>
            <a:xfrm>
              <a:off x="3207053" y="3295293"/>
              <a:ext cx="2329088" cy="131959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32755" y="3328051"/>
              <a:ext cx="513994" cy="459890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6243054" y="3382402"/>
            <a:ext cx="2442988" cy="1454580"/>
            <a:chOff x="5328712" y="2809846"/>
            <a:chExt cx="2418130" cy="135307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t="48716" r="54340"/>
            <a:stretch/>
          </p:blipFill>
          <p:spPr>
            <a:xfrm>
              <a:off x="5328712" y="2809846"/>
              <a:ext cx="2418130" cy="135307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28712" y="2809846"/>
              <a:ext cx="579170" cy="518205"/>
            </a:xfrm>
            <a:prstGeom prst="rect">
              <a:avLst/>
            </a:prstGeom>
          </p:spPr>
        </p:pic>
      </p:grpSp>
      <p:sp>
        <p:nvSpPr>
          <p:cNvPr id="18" name="Rectangle 17"/>
          <p:cNvSpPr/>
          <p:nvPr/>
        </p:nvSpPr>
        <p:spPr>
          <a:xfrm>
            <a:off x="422965" y="2749574"/>
            <a:ext cx="478775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Cách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bố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trí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thí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nghiệm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nào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chính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xác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nhất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và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thử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khí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thu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được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bằng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cách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nào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?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Viết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ptpư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minh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họa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?</a:t>
            </a:r>
          </a:p>
        </p:txBody>
      </p:sp>
      <p:sp>
        <p:nvSpPr>
          <p:cNvPr id="19" name="Google Shape;507;p28"/>
          <p:cNvSpPr txBox="1">
            <a:spLocks/>
          </p:cNvSpPr>
          <p:nvPr/>
        </p:nvSpPr>
        <p:spPr>
          <a:xfrm>
            <a:off x="647658" y="951877"/>
            <a:ext cx="2780207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2) </a:t>
            </a:r>
            <a:r>
              <a:rPr lang="en-US" sz="2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Tính</a:t>
            </a:r>
            <a:r>
              <a:rPr lang="en-US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chất</a:t>
            </a:r>
            <a:r>
              <a:rPr lang="en-US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hóa</a:t>
            </a:r>
            <a:r>
              <a:rPr lang="en-US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học</a:t>
            </a:r>
            <a:endParaRPr lang="en-US" sz="2000" b="1" dirty="0">
              <a:solidFill>
                <a:schemeClr val="accent6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25" name="Google Shape;435;p25"/>
          <p:cNvSpPr txBox="1">
            <a:spLocks/>
          </p:cNvSpPr>
          <p:nvPr/>
        </p:nvSpPr>
        <p:spPr>
          <a:xfrm>
            <a:off x="3252787" y="4761005"/>
            <a:ext cx="6625610" cy="43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pPr algn="ctr"/>
            <a:r>
              <a:rPr lang="en-US" sz="1200" b="1" dirty="0">
                <a:latin typeface="Palatino Linotype" panose="02040502050505030304" pitchFamily="18" charset="0"/>
              </a:rPr>
              <a:t>MỘT SỐ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HỢP CHẤT </a:t>
            </a:r>
            <a:r>
              <a:rPr lang="en-US" sz="1200" b="1" dirty="0">
                <a:latin typeface="Palatino Linotype" panose="02040502050505030304" pitchFamily="18" charset="0"/>
              </a:rPr>
              <a:t>QUAN TRỌNG CỦA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NITROGEN - CÁNH DIỀU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960690" y="2554955"/>
            <a:ext cx="7308630" cy="752983"/>
            <a:chOff x="931244" y="2372349"/>
            <a:chExt cx="7308630" cy="752983"/>
          </a:xfrm>
        </p:grpSpPr>
        <p:sp>
          <p:nvSpPr>
            <p:cNvPr id="27" name="Google Shape;507;p28"/>
            <p:cNvSpPr txBox="1">
              <a:spLocks/>
            </p:cNvSpPr>
            <p:nvPr/>
          </p:nvSpPr>
          <p:spPr>
            <a:xfrm>
              <a:off x="931244" y="2547532"/>
              <a:ext cx="7308630" cy="57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Share Tech"/>
                <a:buNone/>
                <a:defRPr sz="3000" b="0" i="0" u="none" strike="noStrike" cap="none">
                  <a:solidFill>
                    <a:schemeClr val="lt1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9pPr>
            </a:lstStyle>
            <a:p>
              <a:r>
                <a:rPr lang="en-US" sz="2000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</a:rPr>
                <a:t>NH</a:t>
              </a:r>
              <a:r>
                <a:rPr lang="en-US" sz="2000" b="1" baseline="-250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</a:rPr>
                <a:t>4</a:t>
              </a:r>
              <a:r>
                <a:rPr lang="en-US" sz="2000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</a:rPr>
                <a:t>Cl(s) + </a:t>
              </a:r>
              <a:r>
                <a:rPr lang="en-US" sz="2000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</a:rPr>
                <a:t>Ca</a:t>
              </a:r>
              <a:r>
                <a:rPr lang="en-US" sz="2000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</a:rPr>
                <a:t>(OH)</a:t>
              </a:r>
              <a:r>
                <a:rPr lang="en-US" sz="2000" b="1" baseline="-250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</a:rPr>
                <a:t>2</a:t>
              </a:r>
              <a:r>
                <a:rPr lang="en-US" sz="2000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</a:rPr>
                <a:t>(s)  </a:t>
              </a:r>
              <a:r>
                <a:rPr lang="en-US" sz="2000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 CaCl</a:t>
              </a:r>
              <a:r>
                <a:rPr lang="en-US" sz="2000" b="1" baseline="-250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2</a:t>
              </a:r>
              <a:r>
                <a:rPr lang="en-US" sz="2000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 (s)  + 2NH</a:t>
              </a:r>
              <a:r>
                <a:rPr lang="en-US" sz="2000" b="1" baseline="-250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3</a:t>
              </a:r>
              <a:r>
                <a:rPr lang="en-US" sz="2000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(g) +  2H</a:t>
              </a:r>
              <a:r>
                <a:rPr lang="en-US" sz="2000" b="1" baseline="-250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2</a:t>
              </a:r>
              <a:r>
                <a:rPr lang="en-US" sz="2000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O (g) </a:t>
              </a:r>
              <a:endPara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28" name="Google Shape;507;p28"/>
            <p:cNvSpPr txBox="1">
              <a:spLocks/>
            </p:cNvSpPr>
            <p:nvPr/>
          </p:nvSpPr>
          <p:spPr>
            <a:xfrm>
              <a:off x="3634280" y="2372349"/>
              <a:ext cx="2780207" cy="57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Share Tech"/>
                <a:buNone/>
                <a:defRPr sz="3000" b="0" i="0" u="none" strike="noStrike" cap="none">
                  <a:solidFill>
                    <a:schemeClr val="lt1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9pPr>
            </a:lstStyle>
            <a:p>
              <a:r>
                <a:rPr lang="en-US" sz="2000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</a:rPr>
                <a:t>t</a:t>
              </a:r>
              <a:r>
                <a:rPr lang="en-US" sz="2000" b="1" baseline="300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</a:rPr>
                <a:t>0</a:t>
              </a:r>
              <a:r>
                <a:rPr lang="en-US" sz="2000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297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1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27"/>
          <p:cNvSpPr txBox="1">
            <a:spLocks noGrp="1"/>
          </p:cNvSpPr>
          <p:nvPr>
            <p:ph type="ctrTitle" idx="13"/>
          </p:nvPr>
        </p:nvSpPr>
        <p:spPr>
          <a:xfrm>
            <a:off x="6549841" y="3318329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Palatino Linotype" panose="02040502050505030304" pitchFamily="18" charset="0"/>
              </a:rPr>
              <a:t>NITRIC ACID</a:t>
            </a:r>
            <a:endParaRPr dirty="0">
              <a:latin typeface="Palatino Linotype" panose="02040502050505030304" pitchFamily="18" charset="0"/>
            </a:endParaRPr>
          </a:p>
        </p:txBody>
      </p:sp>
      <p:sp>
        <p:nvSpPr>
          <p:cNvPr id="473" name="Google Shape;473;p27"/>
          <p:cNvSpPr txBox="1">
            <a:spLocks noGrp="1"/>
          </p:cNvSpPr>
          <p:nvPr>
            <p:ph type="ctrTitle" idx="4"/>
          </p:nvPr>
        </p:nvSpPr>
        <p:spPr>
          <a:xfrm>
            <a:off x="3325603" y="3386233"/>
            <a:ext cx="3224238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Palatino Linotype" panose="02040502050505030304" pitchFamily="18" charset="0"/>
              </a:rPr>
              <a:t>OXIDE CỦA NITROGEN  &amp; MƯA AXIT</a:t>
            </a:r>
            <a:endParaRPr dirty="0">
              <a:latin typeface="Palatino Linotype" panose="02040502050505030304" pitchFamily="18" charset="0"/>
            </a:endParaRPr>
          </a:p>
        </p:txBody>
      </p:sp>
      <p:sp>
        <p:nvSpPr>
          <p:cNvPr id="474" name="Google Shape;474;p27"/>
          <p:cNvSpPr txBox="1">
            <a:spLocks noGrp="1"/>
          </p:cNvSpPr>
          <p:nvPr>
            <p:ph type="ctrTitle"/>
          </p:nvPr>
        </p:nvSpPr>
        <p:spPr>
          <a:xfrm>
            <a:off x="385399" y="3367918"/>
            <a:ext cx="3324002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Palatino Linotype" panose="02040502050505030304" pitchFamily="18" charset="0"/>
              </a:rPr>
              <a:t>AMONIA </a:t>
            </a:r>
            <a:br>
              <a:rPr lang="en" dirty="0">
                <a:latin typeface="Palatino Linotype" panose="02040502050505030304" pitchFamily="18" charset="0"/>
              </a:rPr>
            </a:br>
            <a:r>
              <a:rPr lang="en" dirty="0">
                <a:latin typeface="Palatino Linotype" panose="02040502050505030304" pitchFamily="18" charset="0"/>
              </a:rPr>
              <a:t>&amp; MUỐI AMMONIUM</a:t>
            </a:r>
            <a:endParaRPr dirty="0">
              <a:latin typeface="Palatino Linotype" panose="02040502050505030304" pitchFamily="18" charset="0"/>
            </a:endParaRPr>
          </a:p>
        </p:txBody>
      </p:sp>
      <p:sp>
        <p:nvSpPr>
          <p:cNvPr id="476" name="Google Shape;476;p27"/>
          <p:cNvSpPr txBox="1">
            <a:spLocks noGrp="1"/>
          </p:cNvSpPr>
          <p:nvPr>
            <p:ph type="title" idx="3"/>
          </p:nvPr>
        </p:nvSpPr>
        <p:spPr>
          <a:xfrm>
            <a:off x="1223300" y="2645887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</a:t>
            </a:r>
            <a:endParaRPr dirty="0"/>
          </a:p>
        </p:txBody>
      </p:sp>
      <p:sp>
        <p:nvSpPr>
          <p:cNvPr id="478" name="Google Shape;478;p27"/>
          <p:cNvSpPr txBox="1">
            <a:spLocks noGrp="1"/>
          </p:cNvSpPr>
          <p:nvPr>
            <p:ph type="title" idx="6"/>
          </p:nvPr>
        </p:nvSpPr>
        <p:spPr>
          <a:xfrm>
            <a:off x="4088400" y="2645887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</a:t>
            </a:r>
            <a:endParaRPr dirty="0"/>
          </a:p>
        </p:txBody>
      </p:sp>
      <p:sp>
        <p:nvSpPr>
          <p:cNvPr id="479" name="Google Shape;479;p27"/>
          <p:cNvSpPr txBox="1">
            <a:spLocks noGrp="1"/>
          </p:cNvSpPr>
          <p:nvPr>
            <p:ph type="ctrTitle" idx="7"/>
          </p:nvPr>
        </p:nvSpPr>
        <p:spPr>
          <a:xfrm>
            <a:off x="689000" y="366452"/>
            <a:ext cx="45762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Palatino Linotype" panose="02040502050505030304" pitchFamily="18" charset="0"/>
              </a:rPr>
              <a:t>NỘI DUNG BÀI HỌC</a:t>
            </a:r>
            <a:endParaRPr b="1" dirty="0">
              <a:latin typeface="Palatino Linotype" panose="02040502050505030304" pitchFamily="18" charset="0"/>
            </a:endParaRPr>
          </a:p>
        </p:txBody>
      </p:sp>
      <p:sp>
        <p:nvSpPr>
          <p:cNvPr id="480" name="Google Shape;480;p27"/>
          <p:cNvSpPr txBox="1">
            <a:spLocks noGrp="1"/>
          </p:cNvSpPr>
          <p:nvPr>
            <p:ph type="title" idx="9"/>
          </p:nvPr>
        </p:nvSpPr>
        <p:spPr>
          <a:xfrm>
            <a:off x="6851641" y="2645887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</a:t>
            </a:r>
            <a:endParaRPr dirty="0"/>
          </a:p>
        </p:txBody>
      </p:sp>
      <p:sp>
        <p:nvSpPr>
          <p:cNvPr id="481" name="Google Shape;481;p27"/>
          <p:cNvSpPr/>
          <p:nvPr/>
        </p:nvSpPr>
        <p:spPr>
          <a:xfrm>
            <a:off x="1223300" y="1562750"/>
            <a:ext cx="824100" cy="824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27"/>
          <p:cNvSpPr/>
          <p:nvPr/>
        </p:nvSpPr>
        <p:spPr>
          <a:xfrm>
            <a:off x="4088400" y="1562750"/>
            <a:ext cx="824100" cy="824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27"/>
          <p:cNvSpPr/>
          <p:nvPr/>
        </p:nvSpPr>
        <p:spPr>
          <a:xfrm>
            <a:off x="6851641" y="1562750"/>
            <a:ext cx="824100" cy="82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84" name="Google Shape;484;p27"/>
          <p:cNvCxnSpPr>
            <a:stCxn id="481" idx="1"/>
            <a:endCxn id="476" idx="1"/>
          </p:cNvCxnSpPr>
          <p:nvPr/>
        </p:nvCxnSpPr>
        <p:spPr>
          <a:xfrm>
            <a:off x="1223300" y="1974800"/>
            <a:ext cx="600" cy="960000"/>
          </a:xfrm>
          <a:prstGeom prst="bentConnector3">
            <a:avLst>
              <a:gd name="adj1" fmla="val -396875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5" name="Google Shape;485;p27"/>
          <p:cNvCxnSpPr>
            <a:stCxn id="482" idx="1"/>
            <a:endCxn id="478" idx="1"/>
          </p:cNvCxnSpPr>
          <p:nvPr/>
        </p:nvCxnSpPr>
        <p:spPr>
          <a:xfrm>
            <a:off x="4088400" y="1974800"/>
            <a:ext cx="600" cy="960000"/>
          </a:xfrm>
          <a:prstGeom prst="bentConnector3">
            <a:avLst>
              <a:gd name="adj1" fmla="val -396875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6" name="Google Shape;486;p27"/>
          <p:cNvCxnSpPr>
            <a:stCxn id="483" idx="1"/>
            <a:endCxn id="480" idx="1"/>
          </p:cNvCxnSpPr>
          <p:nvPr/>
        </p:nvCxnSpPr>
        <p:spPr>
          <a:xfrm>
            <a:off x="6851641" y="1974800"/>
            <a:ext cx="600" cy="960000"/>
          </a:xfrm>
          <a:prstGeom prst="bentConnector3">
            <a:avLst>
              <a:gd name="adj1" fmla="val -396875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7" name="Google Shape;487;p27"/>
          <p:cNvSpPr/>
          <p:nvPr/>
        </p:nvSpPr>
        <p:spPr>
          <a:xfrm>
            <a:off x="2276000" y="1324712"/>
            <a:ext cx="238733" cy="238031"/>
          </a:xfrm>
          <a:custGeom>
            <a:avLst/>
            <a:gdLst/>
            <a:ahLst/>
            <a:cxnLst/>
            <a:rect l="l" t="t" r="r" b="b"/>
            <a:pathLst>
              <a:path w="6593" h="6575" extrusionOk="0">
                <a:moveTo>
                  <a:pt x="6256" y="338"/>
                </a:moveTo>
                <a:lnTo>
                  <a:pt x="6256" y="6237"/>
                </a:lnTo>
                <a:lnTo>
                  <a:pt x="338" y="6237"/>
                </a:lnTo>
                <a:lnTo>
                  <a:pt x="338" y="338"/>
                </a:lnTo>
                <a:close/>
                <a:moveTo>
                  <a:pt x="1" y="1"/>
                </a:moveTo>
                <a:lnTo>
                  <a:pt x="1" y="6574"/>
                </a:lnTo>
                <a:lnTo>
                  <a:pt x="6593" y="6574"/>
                </a:lnTo>
                <a:lnTo>
                  <a:pt x="6593" y="1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27"/>
          <p:cNvSpPr/>
          <p:nvPr/>
        </p:nvSpPr>
        <p:spPr>
          <a:xfrm>
            <a:off x="7489808" y="2386862"/>
            <a:ext cx="238733" cy="238031"/>
          </a:xfrm>
          <a:custGeom>
            <a:avLst/>
            <a:gdLst/>
            <a:ahLst/>
            <a:cxnLst/>
            <a:rect l="l" t="t" r="r" b="b"/>
            <a:pathLst>
              <a:path w="6593" h="6575" extrusionOk="0">
                <a:moveTo>
                  <a:pt x="6256" y="338"/>
                </a:moveTo>
                <a:lnTo>
                  <a:pt x="6256" y="6237"/>
                </a:lnTo>
                <a:lnTo>
                  <a:pt x="338" y="6237"/>
                </a:lnTo>
                <a:lnTo>
                  <a:pt x="338" y="338"/>
                </a:lnTo>
                <a:close/>
                <a:moveTo>
                  <a:pt x="1" y="1"/>
                </a:moveTo>
                <a:lnTo>
                  <a:pt x="1" y="6574"/>
                </a:lnTo>
                <a:lnTo>
                  <a:pt x="6593" y="6574"/>
                </a:lnTo>
                <a:lnTo>
                  <a:pt x="659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27"/>
          <p:cNvSpPr/>
          <p:nvPr/>
        </p:nvSpPr>
        <p:spPr>
          <a:xfrm>
            <a:off x="1346749" y="1669267"/>
            <a:ext cx="577195" cy="577814"/>
          </a:xfrm>
          <a:custGeom>
            <a:avLst/>
            <a:gdLst/>
            <a:ahLst/>
            <a:cxnLst/>
            <a:rect l="l" t="t" r="r" b="b"/>
            <a:pathLst>
              <a:path w="11193" h="11205" extrusionOk="0">
                <a:moveTo>
                  <a:pt x="3763" y="358"/>
                </a:moveTo>
                <a:cubicBezTo>
                  <a:pt x="4096" y="358"/>
                  <a:pt x="4346" y="632"/>
                  <a:pt x="4346" y="941"/>
                </a:cubicBezTo>
                <a:cubicBezTo>
                  <a:pt x="4346" y="1144"/>
                  <a:pt x="4239" y="1346"/>
                  <a:pt x="4061" y="1441"/>
                </a:cubicBezTo>
                <a:cubicBezTo>
                  <a:pt x="4013" y="1477"/>
                  <a:pt x="3977" y="1536"/>
                  <a:pt x="3977" y="1596"/>
                </a:cubicBezTo>
                <a:lnTo>
                  <a:pt x="3977" y="2001"/>
                </a:lnTo>
                <a:cubicBezTo>
                  <a:pt x="3977" y="2096"/>
                  <a:pt x="4049" y="2179"/>
                  <a:pt x="4156" y="2179"/>
                </a:cubicBezTo>
                <a:lnTo>
                  <a:pt x="5394" y="2179"/>
                </a:lnTo>
                <a:lnTo>
                  <a:pt x="5394" y="3406"/>
                </a:lnTo>
                <a:cubicBezTo>
                  <a:pt x="5394" y="3513"/>
                  <a:pt x="5466" y="3584"/>
                  <a:pt x="5573" y="3584"/>
                </a:cubicBezTo>
                <a:lnTo>
                  <a:pt x="5966" y="3584"/>
                </a:lnTo>
                <a:cubicBezTo>
                  <a:pt x="6025" y="3584"/>
                  <a:pt x="6085" y="3561"/>
                  <a:pt x="6120" y="3501"/>
                </a:cubicBezTo>
                <a:cubicBezTo>
                  <a:pt x="6228" y="3322"/>
                  <a:pt x="6418" y="3215"/>
                  <a:pt x="6620" y="3215"/>
                </a:cubicBezTo>
                <a:cubicBezTo>
                  <a:pt x="6954" y="3215"/>
                  <a:pt x="7204" y="3489"/>
                  <a:pt x="7204" y="3799"/>
                </a:cubicBezTo>
                <a:cubicBezTo>
                  <a:pt x="7204" y="4120"/>
                  <a:pt x="6942" y="4382"/>
                  <a:pt x="6620" y="4382"/>
                </a:cubicBezTo>
                <a:cubicBezTo>
                  <a:pt x="6418" y="4382"/>
                  <a:pt x="6228" y="4275"/>
                  <a:pt x="6120" y="4096"/>
                </a:cubicBezTo>
                <a:cubicBezTo>
                  <a:pt x="6085" y="4037"/>
                  <a:pt x="6025" y="4001"/>
                  <a:pt x="5966" y="4001"/>
                </a:cubicBezTo>
                <a:lnTo>
                  <a:pt x="5573" y="4001"/>
                </a:lnTo>
                <a:cubicBezTo>
                  <a:pt x="5466" y="4001"/>
                  <a:pt x="5394" y="4084"/>
                  <a:pt x="5394" y="4180"/>
                </a:cubicBezTo>
                <a:lnTo>
                  <a:pt x="5394" y="5418"/>
                </a:lnTo>
                <a:lnTo>
                  <a:pt x="4334" y="5418"/>
                </a:lnTo>
                <a:lnTo>
                  <a:pt x="4334" y="5299"/>
                </a:lnTo>
                <a:cubicBezTo>
                  <a:pt x="4573" y="5120"/>
                  <a:pt x="4704" y="4834"/>
                  <a:pt x="4704" y="4561"/>
                </a:cubicBezTo>
                <a:cubicBezTo>
                  <a:pt x="4704" y="4037"/>
                  <a:pt x="4287" y="3620"/>
                  <a:pt x="3775" y="3620"/>
                </a:cubicBezTo>
                <a:cubicBezTo>
                  <a:pt x="3251" y="3620"/>
                  <a:pt x="2834" y="4037"/>
                  <a:pt x="2834" y="4561"/>
                </a:cubicBezTo>
                <a:cubicBezTo>
                  <a:pt x="2834" y="4858"/>
                  <a:pt x="2965" y="5132"/>
                  <a:pt x="3203" y="5299"/>
                </a:cubicBezTo>
                <a:lnTo>
                  <a:pt x="3203" y="5430"/>
                </a:lnTo>
                <a:lnTo>
                  <a:pt x="2144" y="5430"/>
                </a:lnTo>
                <a:lnTo>
                  <a:pt x="2144" y="2179"/>
                </a:lnTo>
                <a:lnTo>
                  <a:pt x="3382" y="2179"/>
                </a:lnTo>
                <a:cubicBezTo>
                  <a:pt x="3489" y="2179"/>
                  <a:pt x="3561" y="2096"/>
                  <a:pt x="3561" y="2001"/>
                </a:cubicBezTo>
                <a:lnTo>
                  <a:pt x="3561" y="1596"/>
                </a:lnTo>
                <a:cubicBezTo>
                  <a:pt x="3561" y="1536"/>
                  <a:pt x="3537" y="1477"/>
                  <a:pt x="3465" y="1441"/>
                </a:cubicBezTo>
                <a:cubicBezTo>
                  <a:pt x="3299" y="1346"/>
                  <a:pt x="3191" y="1144"/>
                  <a:pt x="3191" y="941"/>
                </a:cubicBezTo>
                <a:cubicBezTo>
                  <a:pt x="3191" y="608"/>
                  <a:pt x="3453" y="358"/>
                  <a:pt x="3763" y="358"/>
                </a:cubicBezTo>
                <a:close/>
                <a:moveTo>
                  <a:pt x="9014" y="5811"/>
                </a:moveTo>
                <a:lnTo>
                  <a:pt x="9014" y="7799"/>
                </a:lnTo>
                <a:lnTo>
                  <a:pt x="9014" y="8025"/>
                </a:lnTo>
                <a:lnTo>
                  <a:pt x="9014" y="9049"/>
                </a:lnTo>
                <a:lnTo>
                  <a:pt x="7775" y="9049"/>
                </a:lnTo>
                <a:cubicBezTo>
                  <a:pt x="7668" y="9049"/>
                  <a:pt x="7597" y="9121"/>
                  <a:pt x="7597" y="9228"/>
                </a:cubicBezTo>
                <a:lnTo>
                  <a:pt x="7597" y="9633"/>
                </a:lnTo>
                <a:cubicBezTo>
                  <a:pt x="7597" y="9692"/>
                  <a:pt x="7621" y="9752"/>
                  <a:pt x="7680" y="9776"/>
                </a:cubicBezTo>
                <a:cubicBezTo>
                  <a:pt x="7859" y="9883"/>
                  <a:pt x="7966" y="10073"/>
                  <a:pt x="7966" y="10288"/>
                </a:cubicBezTo>
                <a:cubicBezTo>
                  <a:pt x="7966" y="10609"/>
                  <a:pt x="7704" y="10871"/>
                  <a:pt x="7382" y="10871"/>
                </a:cubicBezTo>
                <a:cubicBezTo>
                  <a:pt x="7061" y="10871"/>
                  <a:pt x="6811" y="10597"/>
                  <a:pt x="6811" y="10288"/>
                </a:cubicBezTo>
                <a:cubicBezTo>
                  <a:pt x="6811" y="10073"/>
                  <a:pt x="6906" y="9883"/>
                  <a:pt x="7085" y="9776"/>
                </a:cubicBezTo>
                <a:cubicBezTo>
                  <a:pt x="7144" y="9752"/>
                  <a:pt x="7180" y="9692"/>
                  <a:pt x="7180" y="9633"/>
                </a:cubicBezTo>
                <a:lnTo>
                  <a:pt x="7180" y="9228"/>
                </a:lnTo>
                <a:cubicBezTo>
                  <a:pt x="7180" y="9121"/>
                  <a:pt x="7109" y="9049"/>
                  <a:pt x="7001" y="9049"/>
                </a:cubicBezTo>
                <a:lnTo>
                  <a:pt x="5763" y="9049"/>
                </a:lnTo>
                <a:lnTo>
                  <a:pt x="5763" y="7811"/>
                </a:lnTo>
                <a:cubicBezTo>
                  <a:pt x="5763" y="7716"/>
                  <a:pt x="5692" y="7632"/>
                  <a:pt x="5585" y="7632"/>
                </a:cubicBezTo>
                <a:lnTo>
                  <a:pt x="5180" y="7632"/>
                </a:lnTo>
                <a:cubicBezTo>
                  <a:pt x="5120" y="7632"/>
                  <a:pt x="5061" y="7668"/>
                  <a:pt x="5037" y="7728"/>
                </a:cubicBezTo>
                <a:cubicBezTo>
                  <a:pt x="4930" y="7906"/>
                  <a:pt x="4739" y="8013"/>
                  <a:pt x="4525" y="8013"/>
                </a:cubicBezTo>
                <a:cubicBezTo>
                  <a:pt x="4203" y="8013"/>
                  <a:pt x="3953" y="7740"/>
                  <a:pt x="3953" y="7430"/>
                </a:cubicBezTo>
                <a:cubicBezTo>
                  <a:pt x="3953" y="7120"/>
                  <a:pt x="4215" y="6847"/>
                  <a:pt x="4525" y="6847"/>
                </a:cubicBezTo>
                <a:cubicBezTo>
                  <a:pt x="4739" y="6847"/>
                  <a:pt x="4930" y="6954"/>
                  <a:pt x="5037" y="7132"/>
                </a:cubicBezTo>
                <a:cubicBezTo>
                  <a:pt x="5061" y="7192"/>
                  <a:pt x="5120" y="7216"/>
                  <a:pt x="5180" y="7216"/>
                </a:cubicBezTo>
                <a:lnTo>
                  <a:pt x="5585" y="7216"/>
                </a:lnTo>
                <a:cubicBezTo>
                  <a:pt x="5692" y="7216"/>
                  <a:pt x="5763" y="7144"/>
                  <a:pt x="5763" y="7037"/>
                </a:cubicBezTo>
                <a:lnTo>
                  <a:pt x="5763" y="5811"/>
                </a:lnTo>
                <a:lnTo>
                  <a:pt x="6823" y="5811"/>
                </a:lnTo>
                <a:lnTo>
                  <a:pt x="6823" y="5942"/>
                </a:lnTo>
                <a:cubicBezTo>
                  <a:pt x="6585" y="6120"/>
                  <a:pt x="6454" y="6406"/>
                  <a:pt x="6454" y="6680"/>
                </a:cubicBezTo>
                <a:cubicBezTo>
                  <a:pt x="6454" y="7204"/>
                  <a:pt x="6870" y="7621"/>
                  <a:pt x="7382" y="7621"/>
                </a:cubicBezTo>
                <a:cubicBezTo>
                  <a:pt x="7906" y="7621"/>
                  <a:pt x="8323" y="7204"/>
                  <a:pt x="8323" y="6680"/>
                </a:cubicBezTo>
                <a:cubicBezTo>
                  <a:pt x="8323" y="6382"/>
                  <a:pt x="8192" y="6108"/>
                  <a:pt x="7954" y="5942"/>
                </a:cubicBezTo>
                <a:lnTo>
                  <a:pt x="7954" y="5811"/>
                </a:lnTo>
                <a:close/>
                <a:moveTo>
                  <a:pt x="3799" y="1"/>
                </a:moveTo>
                <a:cubicBezTo>
                  <a:pt x="3275" y="1"/>
                  <a:pt x="2858" y="417"/>
                  <a:pt x="2858" y="941"/>
                </a:cubicBezTo>
                <a:cubicBezTo>
                  <a:pt x="2858" y="1239"/>
                  <a:pt x="3001" y="1525"/>
                  <a:pt x="3239" y="1679"/>
                </a:cubicBezTo>
                <a:lnTo>
                  <a:pt x="3239" y="1822"/>
                </a:lnTo>
                <a:lnTo>
                  <a:pt x="2001" y="1822"/>
                </a:lnTo>
                <a:cubicBezTo>
                  <a:pt x="1894" y="1822"/>
                  <a:pt x="1822" y="1894"/>
                  <a:pt x="1822" y="2001"/>
                </a:cubicBezTo>
                <a:lnTo>
                  <a:pt x="1822" y="5608"/>
                </a:lnTo>
                <a:lnTo>
                  <a:pt x="1822" y="6847"/>
                </a:lnTo>
                <a:lnTo>
                  <a:pt x="1691" y="6847"/>
                </a:lnTo>
                <a:cubicBezTo>
                  <a:pt x="1513" y="6609"/>
                  <a:pt x="1227" y="6478"/>
                  <a:pt x="941" y="6478"/>
                </a:cubicBezTo>
                <a:cubicBezTo>
                  <a:pt x="417" y="6478"/>
                  <a:pt x="1" y="6894"/>
                  <a:pt x="1" y="7406"/>
                </a:cubicBezTo>
                <a:cubicBezTo>
                  <a:pt x="1" y="7930"/>
                  <a:pt x="417" y="8347"/>
                  <a:pt x="941" y="8347"/>
                </a:cubicBezTo>
                <a:cubicBezTo>
                  <a:pt x="1239" y="8347"/>
                  <a:pt x="1525" y="8216"/>
                  <a:pt x="1691" y="7978"/>
                </a:cubicBezTo>
                <a:lnTo>
                  <a:pt x="1822" y="7978"/>
                </a:lnTo>
                <a:lnTo>
                  <a:pt x="1822" y="9216"/>
                </a:lnTo>
                <a:cubicBezTo>
                  <a:pt x="1822" y="9311"/>
                  <a:pt x="1894" y="9395"/>
                  <a:pt x="2001" y="9395"/>
                </a:cubicBezTo>
                <a:lnTo>
                  <a:pt x="2620" y="9395"/>
                </a:lnTo>
                <a:cubicBezTo>
                  <a:pt x="2727" y="9395"/>
                  <a:pt x="2799" y="9311"/>
                  <a:pt x="2799" y="9216"/>
                </a:cubicBezTo>
                <a:cubicBezTo>
                  <a:pt x="2799" y="9109"/>
                  <a:pt x="2727" y="9037"/>
                  <a:pt x="2620" y="9037"/>
                </a:cubicBezTo>
                <a:lnTo>
                  <a:pt x="2179" y="9037"/>
                </a:lnTo>
                <a:lnTo>
                  <a:pt x="2179" y="7799"/>
                </a:lnTo>
                <a:cubicBezTo>
                  <a:pt x="2179" y="7692"/>
                  <a:pt x="2108" y="7621"/>
                  <a:pt x="2001" y="7621"/>
                </a:cubicBezTo>
                <a:lnTo>
                  <a:pt x="1596" y="7621"/>
                </a:lnTo>
                <a:cubicBezTo>
                  <a:pt x="1536" y="7621"/>
                  <a:pt x="1477" y="7644"/>
                  <a:pt x="1453" y="7704"/>
                </a:cubicBezTo>
                <a:cubicBezTo>
                  <a:pt x="1346" y="7882"/>
                  <a:pt x="1155" y="7990"/>
                  <a:pt x="941" y="7990"/>
                </a:cubicBezTo>
                <a:cubicBezTo>
                  <a:pt x="620" y="7990"/>
                  <a:pt x="358" y="7728"/>
                  <a:pt x="358" y="7406"/>
                </a:cubicBezTo>
                <a:cubicBezTo>
                  <a:pt x="358" y="7085"/>
                  <a:pt x="632" y="6835"/>
                  <a:pt x="941" y="6835"/>
                </a:cubicBezTo>
                <a:cubicBezTo>
                  <a:pt x="1155" y="6835"/>
                  <a:pt x="1346" y="6930"/>
                  <a:pt x="1453" y="7109"/>
                </a:cubicBezTo>
                <a:cubicBezTo>
                  <a:pt x="1477" y="7168"/>
                  <a:pt x="1536" y="7204"/>
                  <a:pt x="1596" y="7204"/>
                </a:cubicBezTo>
                <a:lnTo>
                  <a:pt x="2001" y="7204"/>
                </a:lnTo>
                <a:cubicBezTo>
                  <a:pt x="2108" y="7204"/>
                  <a:pt x="2179" y="7132"/>
                  <a:pt x="2179" y="7025"/>
                </a:cubicBezTo>
                <a:lnTo>
                  <a:pt x="2179" y="5787"/>
                </a:lnTo>
                <a:lnTo>
                  <a:pt x="3418" y="5787"/>
                </a:lnTo>
                <a:cubicBezTo>
                  <a:pt x="3513" y="5787"/>
                  <a:pt x="3596" y="5716"/>
                  <a:pt x="3596" y="5608"/>
                </a:cubicBezTo>
                <a:lnTo>
                  <a:pt x="3596" y="5204"/>
                </a:lnTo>
                <a:cubicBezTo>
                  <a:pt x="3596" y="5144"/>
                  <a:pt x="3561" y="5085"/>
                  <a:pt x="3501" y="5061"/>
                </a:cubicBezTo>
                <a:cubicBezTo>
                  <a:pt x="3322" y="4954"/>
                  <a:pt x="3215" y="4763"/>
                  <a:pt x="3215" y="4549"/>
                </a:cubicBezTo>
                <a:cubicBezTo>
                  <a:pt x="3215" y="4227"/>
                  <a:pt x="3489" y="3977"/>
                  <a:pt x="3799" y="3977"/>
                </a:cubicBezTo>
                <a:cubicBezTo>
                  <a:pt x="4132" y="3977"/>
                  <a:pt x="4382" y="4239"/>
                  <a:pt x="4382" y="4549"/>
                </a:cubicBezTo>
                <a:cubicBezTo>
                  <a:pt x="4382" y="4763"/>
                  <a:pt x="4275" y="4954"/>
                  <a:pt x="4096" y="5061"/>
                </a:cubicBezTo>
                <a:cubicBezTo>
                  <a:pt x="4037" y="5085"/>
                  <a:pt x="4013" y="5144"/>
                  <a:pt x="4013" y="5204"/>
                </a:cubicBezTo>
                <a:lnTo>
                  <a:pt x="4013" y="5608"/>
                </a:lnTo>
                <a:cubicBezTo>
                  <a:pt x="4013" y="5716"/>
                  <a:pt x="4084" y="5787"/>
                  <a:pt x="4192" y="5787"/>
                </a:cubicBezTo>
                <a:lnTo>
                  <a:pt x="5418" y="5787"/>
                </a:lnTo>
                <a:lnTo>
                  <a:pt x="5418" y="6847"/>
                </a:lnTo>
                <a:lnTo>
                  <a:pt x="5287" y="6847"/>
                </a:lnTo>
                <a:cubicBezTo>
                  <a:pt x="5108" y="6609"/>
                  <a:pt x="4823" y="6478"/>
                  <a:pt x="4549" y="6478"/>
                </a:cubicBezTo>
                <a:cubicBezTo>
                  <a:pt x="4025" y="6478"/>
                  <a:pt x="3608" y="6894"/>
                  <a:pt x="3608" y="7406"/>
                </a:cubicBezTo>
                <a:cubicBezTo>
                  <a:pt x="3608" y="7930"/>
                  <a:pt x="4025" y="8347"/>
                  <a:pt x="4549" y="8347"/>
                </a:cubicBezTo>
                <a:cubicBezTo>
                  <a:pt x="4846" y="8347"/>
                  <a:pt x="5120" y="8216"/>
                  <a:pt x="5287" y="7978"/>
                </a:cubicBezTo>
                <a:lnTo>
                  <a:pt x="5418" y="7978"/>
                </a:lnTo>
                <a:lnTo>
                  <a:pt x="5418" y="9037"/>
                </a:lnTo>
                <a:lnTo>
                  <a:pt x="3168" y="9037"/>
                </a:lnTo>
                <a:cubicBezTo>
                  <a:pt x="3072" y="9037"/>
                  <a:pt x="3001" y="9109"/>
                  <a:pt x="3001" y="9216"/>
                </a:cubicBezTo>
                <a:cubicBezTo>
                  <a:pt x="3001" y="9311"/>
                  <a:pt x="3072" y="9395"/>
                  <a:pt x="3168" y="9395"/>
                </a:cubicBezTo>
                <a:lnTo>
                  <a:pt x="6835" y="9395"/>
                </a:lnTo>
                <a:lnTo>
                  <a:pt x="6835" y="9526"/>
                </a:lnTo>
                <a:cubicBezTo>
                  <a:pt x="6597" y="9704"/>
                  <a:pt x="6466" y="9990"/>
                  <a:pt x="6466" y="10264"/>
                </a:cubicBezTo>
                <a:cubicBezTo>
                  <a:pt x="6466" y="10788"/>
                  <a:pt x="6882" y="11204"/>
                  <a:pt x="7406" y="11204"/>
                </a:cubicBezTo>
                <a:cubicBezTo>
                  <a:pt x="7918" y="11204"/>
                  <a:pt x="8335" y="10788"/>
                  <a:pt x="8335" y="10264"/>
                </a:cubicBezTo>
                <a:cubicBezTo>
                  <a:pt x="8335" y="9966"/>
                  <a:pt x="8204" y="9692"/>
                  <a:pt x="7966" y="9526"/>
                </a:cubicBezTo>
                <a:lnTo>
                  <a:pt x="7966" y="9395"/>
                </a:lnTo>
                <a:lnTo>
                  <a:pt x="9204" y="9395"/>
                </a:lnTo>
                <a:cubicBezTo>
                  <a:pt x="9311" y="9395"/>
                  <a:pt x="9383" y="9311"/>
                  <a:pt x="9383" y="9216"/>
                </a:cubicBezTo>
                <a:lnTo>
                  <a:pt x="9383" y="8002"/>
                </a:lnTo>
                <a:lnTo>
                  <a:pt x="9383" y="7787"/>
                </a:lnTo>
                <a:lnTo>
                  <a:pt x="9383" y="5596"/>
                </a:lnTo>
                <a:lnTo>
                  <a:pt x="9383" y="4358"/>
                </a:lnTo>
                <a:lnTo>
                  <a:pt x="9514" y="4358"/>
                </a:lnTo>
                <a:cubicBezTo>
                  <a:pt x="9692" y="4596"/>
                  <a:pt x="9978" y="4727"/>
                  <a:pt x="10264" y="4727"/>
                </a:cubicBezTo>
                <a:cubicBezTo>
                  <a:pt x="10776" y="4727"/>
                  <a:pt x="11192" y="4311"/>
                  <a:pt x="11192" y="3799"/>
                </a:cubicBezTo>
                <a:cubicBezTo>
                  <a:pt x="11192" y="3287"/>
                  <a:pt x="10776" y="2858"/>
                  <a:pt x="10264" y="2858"/>
                </a:cubicBezTo>
                <a:cubicBezTo>
                  <a:pt x="9966" y="2858"/>
                  <a:pt x="9680" y="2989"/>
                  <a:pt x="9514" y="3227"/>
                </a:cubicBezTo>
                <a:lnTo>
                  <a:pt x="9383" y="3227"/>
                </a:lnTo>
                <a:lnTo>
                  <a:pt x="9383" y="2001"/>
                </a:lnTo>
                <a:cubicBezTo>
                  <a:pt x="9383" y="1894"/>
                  <a:pt x="9311" y="1822"/>
                  <a:pt x="9204" y="1822"/>
                </a:cubicBezTo>
                <a:lnTo>
                  <a:pt x="8609" y="1822"/>
                </a:lnTo>
                <a:cubicBezTo>
                  <a:pt x="8502" y="1822"/>
                  <a:pt x="8430" y="1894"/>
                  <a:pt x="8430" y="2001"/>
                </a:cubicBezTo>
                <a:cubicBezTo>
                  <a:pt x="8430" y="2096"/>
                  <a:pt x="8502" y="2179"/>
                  <a:pt x="8609" y="2179"/>
                </a:cubicBezTo>
                <a:lnTo>
                  <a:pt x="9026" y="2179"/>
                </a:lnTo>
                <a:lnTo>
                  <a:pt x="9026" y="3406"/>
                </a:lnTo>
                <a:cubicBezTo>
                  <a:pt x="9026" y="3513"/>
                  <a:pt x="9097" y="3584"/>
                  <a:pt x="9204" y="3584"/>
                </a:cubicBezTo>
                <a:lnTo>
                  <a:pt x="9609" y="3584"/>
                </a:lnTo>
                <a:cubicBezTo>
                  <a:pt x="9668" y="3584"/>
                  <a:pt x="9728" y="3561"/>
                  <a:pt x="9752" y="3501"/>
                </a:cubicBezTo>
                <a:cubicBezTo>
                  <a:pt x="9859" y="3322"/>
                  <a:pt x="10049" y="3215"/>
                  <a:pt x="10264" y="3215"/>
                </a:cubicBezTo>
                <a:cubicBezTo>
                  <a:pt x="10585" y="3215"/>
                  <a:pt x="10835" y="3489"/>
                  <a:pt x="10835" y="3799"/>
                </a:cubicBezTo>
                <a:cubicBezTo>
                  <a:pt x="10835" y="4120"/>
                  <a:pt x="10573" y="4382"/>
                  <a:pt x="10264" y="4382"/>
                </a:cubicBezTo>
                <a:cubicBezTo>
                  <a:pt x="10049" y="4382"/>
                  <a:pt x="9859" y="4275"/>
                  <a:pt x="9752" y="4096"/>
                </a:cubicBezTo>
                <a:cubicBezTo>
                  <a:pt x="9728" y="4037"/>
                  <a:pt x="9668" y="4001"/>
                  <a:pt x="9609" y="4001"/>
                </a:cubicBezTo>
                <a:lnTo>
                  <a:pt x="9204" y="4001"/>
                </a:lnTo>
                <a:cubicBezTo>
                  <a:pt x="9097" y="4001"/>
                  <a:pt x="9026" y="4084"/>
                  <a:pt x="9026" y="4180"/>
                </a:cubicBezTo>
                <a:lnTo>
                  <a:pt x="9026" y="5418"/>
                </a:lnTo>
                <a:lnTo>
                  <a:pt x="7787" y="5418"/>
                </a:lnTo>
                <a:cubicBezTo>
                  <a:pt x="7680" y="5418"/>
                  <a:pt x="7609" y="5489"/>
                  <a:pt x="7609" y="5596"/>
                </a:cubicBezTo>
                <a:lnTo>
                  <a:pt x="7609" y="6001"/>
                </a:lnTo>
                <a:cubicBezTo>
                  <a:pt x="7609" y="6061"/>
                  <a:pt x="7644" y="6120"/>
                  <a:pt x="7704" y="6144"/>
                </a:cubicBezTo>
                <a:cubicBezTo>
                  <a:pt x="7883" y="6251"/>
                  <a:pt x="7978" y="6442"/>
                  <a:pt x="7978" y="6656"/>
                </a:cubicBezTo>
                <a:cubicBezTo>
                  <a:pt x="7978" y="6978"/>
                  <a:pt x="7716" y="7240"/>
                  <a:pt x="7406" y="7240"/>
                </a:cubicBezTo>
                <a:cubicBezTo>
                  <a:pt x="7073" y="7240"/>
                  <a:pt x="6823" y="6966"/>
                  <a:pt x="6823" y="6656"/>
                </a:cubicBezTo>
                <a:cubicBezTo>
                  <a:pt x="6823" y="6442"/>
                  <a:pt x="6930" y="6251"/>
                  <a:pt x="7109" y="6144"/>
                </a:cubicBezTo>
                <a:cubicBezTo>
                  <a:pt x="7168" y="6120"/>
                  <a:pt x="7192" y="6061"/>
                  <a:pt x="7192" y="6001"/>
                </a:cubicBezTo>
                <a:lnTo>
                  <a:pt x="7192" y="5596"/>
                </a:lnTo>
                <a:cubicBezTo>
                  <a:pt x="7192" y="5489"/>
                  <a:pt x="7121" y="5418"/>
                  <a:pt x="7013" y="5418"/>
                </a:cubicBezTo>
                <a:lnTo>
                  <a:pt x="5775" y="5418"/>
                </a:lnTo>
                <a:lnTo>
                  <a:pt x="5775" y="4358"/>
                </a:lnTo>
                <a:lnTo>
                  <a:pt x="5918" y="4358"/>
                </a:lnTo>
                <a:cubicBezTo>
                  <a:pt x="6097" y="4596"/>
                  <a:pt x="6370" y="4739"/>
                  <a:pt x="6656" y="4739"/>
                </a:cubicBezTo>
                <a:cubicBezTo>
                  <a:pt x="7180" y="4739"/>
                  <a:pt x="7597" y="4323"/>
                  <a:pt x="7597" y="3799"/>
                </a:cubicBezTo>
                <a:cubicBezTo>
                  <a:pt x="7597" y="3275"/>
                  <a:pt x="7180" y="2858"/>
                  <a:pt x="6656" y="2858"/>
                </a:cubicBezTo>
                <a:cubicBezTo>
                  <a:pt x="6359" y="2858"/>
                  <a:pt x="6073" y="2989"/>
                  <a:pt x="5918" y="3227"/>
                </a:cubicBezTo>
                <a:lnTo>
                  <a:pt x="5775" y="3227"/>
                </a:lnTo>
                <a:lnTo>
                  <a:pt x="5775" y="2179"/>
                </a:lnTo>
                <a:lnTo>
                  <a:pt x="8025" y="2179"/>
                </a:lnTo>
                <a:cubicBezTo>
                  <a:pt x="8133" y="2179"/>
                  <a:pt x="8204" y="2096"/>
                  <a:pt x="8204" y="2001"/>
                </a:cubicBezTo>
                <a:cubicBezTo>
                  <a:pt x="8204" y="1894"/>
                  <a:pt x="8133" y="1822"/>
                  <a:pt x="8025" y="1822"/>
                </a:cubicBezTo>
                <a:lnTo>
                  <a:pt x="4370" y="1822"/>
                </a:lnTo>
                <a:lnTo>
                  <a:pt x="4370" y="1679"/>
                </a:lnTo>
                <a:cubicBezTo>
                  <a:pt x="4608" y="1501"/>
                  <a:pt x="4739" y="1227"/>
                  <a:pt x="4739" y="941"/>
                </a:cubicBezTo>
                <a:cubicBezTo>
                  <a:pt x="4739" y="417"/>
                  <a:pt x="4323" y="1"/>
                  <a:pt x="37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0" name="Google Shape;490;p27"/>
          <p:cNvGrpSpPr/>
          <p:nvPr/>
        </p:nvGrpSpPr>
        <p:grpSpPr>
          <a:xfrm>
            <a:off x="4075558" y="1684660"/>
            <a:ext cx="577210" cy="580282"/>
            <a:chOff x="3095745" y="3805393"/>
            <a:chExt cx="352840" cy="354717"/>
          </a:xfrm>
        </p:grpSpPr>
        <p:sp>
          <p:nvSpPr>
            <p:cNvPr id="491" name="Google Shape;491;p27"/>
            <p:cNvSpPr/>
            <p:nvPr/>
          </p:nvSpPr>
          <p:spPr>
            <a:xfrm>
              <a:off x="3095745" y="3805393"/>
              <a:ext cx="272093" cy="271711"/>
            </a:xfrm>
            <a:custGeom>
              <a:avLst/>
              <a:gdLst/>
              <a:ahLst/>
              <a:cxnLst/>
              <a:rect l="l" t="t" r="r" b="b"/>
              <a:pathLst>
                <a:path w="8549" h="8537" extrusionOk="0">
                  <a:moveTo>
                    <a:pt x="4025" y="0"/>
                  </a:moveTo>
                  <a:cubicBezTo>
                    <a:pt x="3763" y="0"/>
                    <a:pt x="3525" y="179"/>
                    <a:pt x="3489" y="441"/>
                  </a:cubicBezTo>
                  <a:lnTo>
                    <a:pt x="3322" y="1262"/>
                  </a:lnTo>
                  <a:cubicBezTo>
                    <a:pt x="3155" y="1322"/>
                    <a:pt x="2977" y="1381"/>
                    <a:pt x="2834" y="1465"/>
                  </a:cubicBezTo>
                  <a:lnTo>
                    <a:pt x="2132" y="1012"/>
                  </a:lnTo>
                  <a:cubicBezTo>
                    <a:pt x="2036" y="947"/>
                    <a:pt x="1929" y="915"/>
                    <a:pt x="1825" y="915"/>
                  </a:cubicBezTo>
                  <a:cubicBezTo>
                    <a:pt x="1683" y="915"/>
                    <a:pt x="1544" y="974"/>
                    <a:pt x="1441" y="1084"/>
                  </a:cubicBezTo>
                  <a:lnTo>
                    <a:pt x="1084" y="1441"/>
                  </a:lnTo>
                  <a:cubicBezTo>
                    <a:pt x="905" y="1619"/>
                    <a:pt x="881" y="1917"/>
                    <a:pt x="1012" y="2119"/>
                  </a:cubicBezTo>
                  <a:lnTo>
                    <a:pt x="1477" y="2822"/>
                  </a:lnTo>
                  <a:cubicBezTo>
                    <a:pt x="1381" y="2989"/>
                    <a:pt x="1322" y="3155"/>
                    <a:pt x="1262" y="3310"/>
                  </a:cubicBezTo>
                  <a:lnTo>
                    <a:pt x="453" y="3477"/>
                  </a:lnTo>
                  <a:cubicBezTo>
                    <a:pt x="191" y="3524"/>
                    <a:pt x="0" y="3763"/>
                    <a:pt x="0" y="4013"/>
                  </a:cubicBezTo>
                  <a:lnTo>
                    <a:pt x="0" y="4525"/>
                  </a:lnTo>
                  <a:cubicBezTo>
                    <a:pt x="0" y="4775"/>
                    <a:pt x="179" y="5013"/>
                    <a:pt x="453" y="5060"/>
                  </a:cubicBezTo>
                  <a:lnTo>
                    <a:pt x="1262" y="5215"/>
                  </a:lnTo>
                  <a:cubicBezTo>
                    <a:pt x="1322" y="5382"/>
                    <a:pt x="1381" y="5560"/>
                    <a:pt x="1477" y="5715"/>
                  </a:cubicBezTo>
                  <a:lnTo>
                    <a:pt x="1012" y="6406"/>
                  </a:lnTo>
                  <a:cubicBezTo>
                    <a:pt x="869" y="6632"/>
                    <a:pt x="893" y="6918"/>
                    <a:pt x="1084" y="7096"/>
                  </a:cubicBezTo>
                  <a:lnTo>
                    <a:pt x="1441" y="7453"/>
                  </a:lnTo>
                  <a:cubicBezTo>
                    <a:pt x="1544" y="7557"/>
                    <a:pt x="1687" y="7608"/>
                    <a:pt x="1830" y="7608"/>
                  </a:cubicBezTo>
                  <a:cubicBezTo>
                    <a:pt x="1935" y="7608"/>
                    <a:pt x="2041" y="7580"/>
                    <a:pt x="2132" y="7525"/>
                  </a:cubicBezTo>
                  <a:lnTo>
                    <a:pt x="2834" y="7061"/>
                  </a:lnTo>
                  <a:cubicBezTo>
                    <a:pt x="2989" y="7156"/>
                    <a:pt x="3155" y="7215"/>
                    <a:pt x="3322" y="7275"/>
                  </a:cubicBezTo>
                  <a:lnTo>
                    <a:pt x="3489" y="8096"/>
                  </a:lnTo>
                  <a:cubicBezTo>
                    <a:pt x="3525" y="8346"/>
                    <a:pt x="3763" y="8537"/>
                    <a:pt x="4025" y="8537"/>
                  </a:cubicBezTo>
                  <a:lnTo>
                    <a:pt x="4525" y="8537"/>
                  </a:lnTo>
                  <a:cubicBezTo>
                    <a:pt x="4775" y="8537"/>
                    <a:pt x="5013" y="8358"/>
                    <a:pt x="5060" y="8096"/>
                  </a:cubicBezTo>
                  <a:lnTo>
                    <a:pt x="5227" y="7275"/>
                  </a:lnTo>
                  <a:cubicBezTo>
                    <a:pt x="5358" y="7227"/>
                    <a:pt x="5489" y="7180"/>
                    <a:pt x="5632" y="7120"/>
                  </a:cubicBezTo>
                  <a:cubicBezTo>
                    <a:pt x="5692" y="7084"/>
                    <a:pt x="5727" y="6977"/>
                    <a:pt x="5692" y="6894"/>
                  </a:cubicBezTo>
                  <a:cubicBezTo>
                    <a:pt x="5655" y="6821"/>
                    <a:pt x="5584" y="6790"/>
                    <a:pt x="5515" y="6790"/>
                  </a:cubicBezTo>
                  <a:cubicBezTo>
                    <a:pt x="5494" y="6790"/>
                    <a:pt x="5473" y="6793"/>
                    <a:pt x="5453" y="6799"/>
                  </a:cubicBezTo>
                  <a:cubicBezTo>
                    <a:pt x="5299" y="6870"/>
                    <a:pt x="5156" y="6918"/>
                    <a:pt x="5001" y="6965"/>
                  </a:cubicBezTo>
                  <a:cubicBezTo>
                    <a:pt x="4941" y="6977"/>
                    <a:pt x="4882" y="7037"/>
                    <a:pt x="4882" y="7096"/>
                  </a:cubicBezTo>
                  <a:lnTo>
                    <a:pt x="4703" y="8025"/>
                  </a:lnTo>
                  <a:cubicBezTo>
                    <a:pt x="4691" y="8108"/>
                    <a:pt x="4596" y="8180"/>
                    <a:pt x="4513" y="8180"/>
                  </a:cubicBezTo>
                  <a:lnTo>
                    <a:pt x="4001" y="8180"/>
                  </a:lnTo>
                  <a:cubicBezTo>
                    <a:pt x="3917" y="8180"/>
                    <a:pt x="3822" y="8120"/>
                    <a:pt x="3810" y="8025"/>
                  </a:cubicBezTo>
                  <a:lnTo>
                    <a:pt x="3632" y="7096"/>
                  </a:lnTo>
                  <a:cubicBezTo>
                    <a:pt x="3620" y="7037"/>
                    <a:pt x="3572" y="6977"/>
                    <a:pt x="3513" y="6965"/>
                  </a:cubicBezTo>
                  <a:cubicBezTo>
                    <a:pt x="3310" y="6906"/>
                    <a:pt x="3096" y="6811"/>
                    <a:pt x="2905" y="6703"/>
                  </a:cubicBezTo>
                  <a:cubicBezTo>
                    <a:pt x="2876" y="6691"/>
                    <a:pt x="2843" y="6686"/>
                    <a:pt x="2812" y="6686"/>
                  </a:cubicBezTo>
                  <a:cubicBezTo>
                    <a:pt x="2780" y="6686"/>
                    <a:pt x="2751" y="6691"/>
                    <a:pt x="2727" y="6703"/>
                  </a:cubicBezTo>
                  <a:lnTo>
                    <a:pt x="1941" y="7227"/>
                  </a:lnTo>
                  <a:cubicBezTo>
                    <a:pt x="1904" y="7249"/>
                    <a:pt x="1864" y="7260"/>
                    <a:pt x="1824" y="7260"/>
                  </a:cubicBezTo>
                  <a:cubicBezTo>
                    <a:pt x="1774" y="7260"/>
                    <a:pt x="1725" y="7243"/>
                    <a:pt x="1679" y="7203"/>
                  </a:cubicBezTo>
                  <a:lnTo>
                    <a:pt x="1322" y="6846"/>
                  </a:lnTo>
                  <a:cubicBezTo>
                    <a:pt x="1262" y="6787"/>
                    <a:pt x="1250" y="6680"/>
                    <a:pt x="1298" y="6584"/>
                  </a:cubicBezTo>
                  <a:lnTo>
                    <a:pt x="1822" y="5799"/>
                  </a:lnTo>
                  <a:cubicBezTo>
                    <a:pt x="1846" y="5739"/>
                    <a:pt x="1858" y="5679"/>
                    <a:pt x="1822" y="5620"/>
                  </a:cubicBezTo>
                  <a:cubicBezTo>
                    <a:pt x="1715" y="5429"/>
                    <a:pt x="1620" y="5215"/>
                    <a:pt x="1560" y="5013"/>
                  </a:cubicBezTo>
                  <a:cubicBezTo>
                    <a:pt x="1548" y="4953"/>
                    <a:pt x="1489" y="4894"/>
                    <a:pt x="1429" y="4894"/>
                  </a:cubicBezTo>
                  <a:lnTo>
                    <a:pt x="512" y="4715"/>
                  </a:lnTo>
                  <a:cubicBezTo>
                    <a:pt x="417" y="4703"/>
                    <a:pt x="346" y="4608"/>
                    <a:pt x="346" y="4525"/>
                  </a:cubicBezTo>
                  <a:lnTo>
                    <a:pt x="346" y="4013"/>
                  </a:lnTo>
                  <a:cubicBezTo>
                    <a:pt x="346" y="3929"/>
                    <a:pt x="405" y="3834"/>
                    <a:pt x="512" y="3822"/>
                  </a:cubicBezTo>
                  <a:lnTo>
                    <a:pt x="1429" y="3643"/>
                  </a:lnTo>
                  <a:cubicBezTo>
                    <a:pt x="1489" y="3632"/>
                    <a:pt x="1548" y="3584"/>
                    <a:pt x="1560" y="3524"/>
                  </a:cubicBezTo>
                  <a:cubicBezTo>
                    <a:pt x="1620" y="3322"/>
                    <a:pt x="1715" y="3108"/>
                    <a:pt x="1822" y="2917"/>
                  </a:cubicBezTo>
                  <a:cubicBezTo>
                    <a:pt x="1846" y="2858"/>
                    <a:pt x="1846" y="2786"/>
                    <a:pt x="1822" y="2739"/>
                  </a:cubicBezTo>
                  <a:lnTo>
                    <a:pt x="1298" y="1941"/>
                  </a:lnTo>
                  <a:cubicBezTo>
                    <a:pt x="1250" y="1869"/>
                    <a:pt x="1250" y="1762"/>
                    <a:pt x="1322" y="1691"/>
                  </a:cubicBezTo>
                  <a:lnTo>
                    <a:pt x="1679" y="1334"/>
                  </a:lnTo>
                  <a:cubicBezTo>
                    <a:pt x="1714" y="1299"/>
                    <a:pt x="1765" y="1280"/>
                    <a:pt x="1820" y="1280"/>
                  </a:cubicBezTo>
                  <a:cubicBezTo>
                    <a:pt x="1859" y="1280"/>
                    <a:pt x="1901" y="1290"/>
                    <a:pt x="1941" y="1310"/>
                  </a:cubicBezTo>
                  <a:lnTo>
                    <a:pt x="2727" y="1822"/>
                  </a:lnTo>
                  <a:cubicBezTo>
                    <a:pt x="2759" y="1841"/>
                    <a:pt x="2791" y="1853"/>
                    <a:pt x="2822" y="1853"/>
                  </a:cubicBezTo>
                  <a:cubicBezTo>
                    <a:pt x="2850" y="1853"/>
                    <a:pt x="2878" y="1844"/>
                    <a:pt x="2905" y="1822"/>
                  </a:cubicBezTo>
                  <a:cubicBezTo>
                    <a:pt x="3096" y="1727"/>
                    <a:pt x="3310" y="1631"/>
                    <a:pt x="3513" y="1572"/>
                  </a:cubicBezTo>
                  <a:cubicBezTo>
                    <a:pt x="3572" y="1560"/>
                    <a:pt x="3632" y="1500"/>
                    <a:pt x="3632" y="1441"/>
                  </a:cubicBezTo>
                  <a:lnTo>
                    <a:pt x="3810" y="512"/>
                  </a:lnTo>
                  <a:cubicBezTo>
                    <a:pt x="3822" y="429"/>
                    <a:pt x="3917" y="357"/>
                    <a:pt x="4001" y="357"/>
                  </a:cubicBezTo>
                  <a:lnTo>
                    <a:pt x="4513" y="357"/>
                  </a:lnTo>
                  <a:cubicBezTo>
                    <a:pt x="4596" y="357"/>
                    <a:pt x="4691" y="417"/>
                    <a:pt x="4703" y="512"/>
                  </a:cubicBezTo>
                  <a:lnTo>
                    <a:pt x="4882" y="1441"/>
                  </a:lnTo>
                  <a:cubicBezTo>
                    <a:pt x="4894" y="1500"/>
                    <a:pt x="4941" y="1560"/>
                    <a:pt x="5001" y="1572"/>
                  </a:cubicBezTo>
                  <a:cubicBezTo>
                    <a:pt x="5215" y="1631"/>
                    <a:pt x="5418" y="1727"/>
                    <a:pt x="5608" y="1822"/>
                  </a:cubicBezTo>
                  <a:cubicBezTo>
                    <a:pt x="5638" y="1840"/>
                    <a:pt x="5674" y="1849"/>
                    <a:pt x="5706" y="1849"/>
                  </a:cubicBezTo>
                  <a:cubicBezTo>
                    <a:pt x="5739" y="1849"/>
                    <a:pt x="5769" y="1840"/>
                    <a:pt x="5787" y="1822"/>
                  </a:cubicBezTo>
                  <a:lnTo>
                    <a:pt x="6584" y="1310"/>
                  </a:lnTo>
                  <a:cubicBezTo>
                    <a:pt x="6617" y="1288"/>
                    <a:pt x="6656" y="1277"/>
                    <a:pt x="6696" y="1277"/>
                  </a:cubicBezTo>
                  <a:cubicBezTo>
                    <a:pt x="6745" y="1277"/>
                    <a:pt x="6795" y="1294"/>
                    <a:pt x="6835" y="1334"/>
                  </a:cubicBezTo>
                  <a:lnTo>
                    <a:pt x="7192" y="1691"/>
                  </a:lnTo>
                  <a:cubicBezTo>
                    <a:pt x="7251" y="1750"/>
                    <a:pt x="7263" y="1858"/>
                    <a:pt x="7216" y="1941"/>
                  </a:cubicBezTo>
                  <a:lnTo>
                    <a:pt x="6704" y="2739"/>
                  </a:lnTo>
                  <a:cubicBezTo>
                    <a:pt x="6668" y="2798"/>
                    <a:pt x="6656" y="2858"/>
                    <a:pt x="6704" y="2917"/>
                  </a:cubicBezTo>
                  <a:cubicBezTo>
                    <a:pt x="6799" y="3108"/>
                    <a:pt x="6894" y="3322"/>
                    <a:pt x="6954" y="3524"/>
                  </a:cubicBezTo>
                  <a:cubicBezTo>
                    <a:pt x="6965" y="3584"/>
                    <a:pt x="7025" y="3643"/>
                    <a:pt x="7085" y="3643"/>
                  </a:cubicBezTo>
                  <a:lnTo>
                    <a:pt x="8013" y="3822"/>
                  </a:lnTo>
                  <a:cubicBezTo>
                    <a:pt x="8097" y="3834"/>
                    <a:pt x="8168" y="3929"/>
                    <a:pt x="8168" y="4013"/>
                  </a:cubicBezTo>
                  <a:lnTo>
                    <a:pt x="8168" y="4525"/>
                  </a:lnTo>
                  <a:cubicBezTo>
                    <a:pt x="8168" y="4608"/>
                    <a:pt x="8108" y="4703"/>
                    <a:pt x="8013" y="4715"/>
                  </a:cubicBezTo>
                  <a:lnTo>
                    <a:pt x="7085" y="4894"/>
                  </a:lnTo>
                  <a:cubicBezTo>
                    <a:pt x="7025" y="4906"/>
                    <a:pt x="6965" y="4953"/>
                    <a:pt x="6954" y="5013"/>
                  </a:cubicBezTo>
                  <a:cubicBezTo>
                    <a:pt x="6906" y="5156"/>
                    <a:pt x="6846" y="5322"/>
                    <a:pt x="6787" y="5477"/>
                  </a:cubicBezTo>
                  <a:cubicBezTo>
                    <a:pt x="6739" y="5560"/>
                    <a:pt x="6787" y="5668"/>
                    <a:pt x="6882" y="5715"/>
                  </a:cubicBezTo>
                  <a:cubicBezTo>
                    <a:pt x="6903" y="5724"/>
                    <a:pt x="6926" y="5729"/>
                    <a:pt x="6949" y="5729"/>
                  </a:cubicBezTo>
                  <a:cubicBezTo>
                    <a:pt x="7016" y="5729"/>
                    <a:pt x="7085" y="5691"/>
                    <a:pt x="7120" y="5620"/>
                  </a:cubicBezTo>
                  <a:cubicBezTo>
                    <a:pt x="7180" y="5489"/>
                    <a:pt x="7239" y="5358"/>
                    <a:pt x="7275" y="5215"/>
                  </a:cubicBezTo>
                  <a:lnTo>
                    <a:pt x="8097" y="5060"/>
                  </a:lnTo>
                  <a:cubicBezTo>
                    <a:pt x="8347" y="5013"/>
                    <a:pt x="8549" y="4775"/>
                    <a:pt x="8549" y="4525"/>
                  </a:cubicBezTo>
                  <a:lnTo>
                    <a:pt x="8549" y="4013"/>
                  </a:lnTo>
                  <a:cubicBezTo>
                    <a:pt x="8549" y="3763"/>
                    <a:pt x="8370" y="3524"/>
                    <a:pt x="8097" y="3477"/>
                  </a:cubicBezTo>
                  <a:lnTo>
                    <a:pt x="7275" y="3310"/>
                  </a:lnTo>
                  <a:cubicBezTo>
                    <a:pt x="7216" y="3155"/>
                    <a:pt x="7156" y="2977"/>
                    <a:pt x="7073" y="2822"/>
                  </a:cubicBezTo>
                  <a:lnTo>
                    <a:pt x="7537" y="2119"/>
                  </a:lnTo>
                  <a:cubicBezTo>
                    <a:pt x="7680" y="1905"/>
                    <a:pt x="7656" y="1619"/>
                    <a:pt x="7454" y="1441"/>
                  </a:cubicBezTo>
                  <a:lnTo>
                    <a:pt x="7096" y="1084"/>
                  </a:lnTo>
                  <a:cubicBezTo>
                    <a:pt x="6992" y="980"/>
                    <a:pt x="6848" y="924"/>
                    <a:pt x="6705" y="924"/>
                  </a:cubicBezTo>
                  <a:cubicBezTo>
                    <a:pt x="6603" y="924"/>
                    <a:pt x="6502" y="953"/>
                    <a:pt x="6418" y="1012"/>
                  </a:cubicBezTo>
                  <a:lnTo>
                    <a:pt x="5715" y="1465"/>
                  </a:lnTo>
                  <a:cubicBezTo>
                    <a:pt x="5549" y="1381"/>
                    <a:pt x="5394" y="1322"/>
                    <a:pt x="5227" y="1262"/>
                  </a:cubicBezTo>
                  <a:lnTo>
                    <a:pt x="5060" y="441"/>
                  </a:lnTo>
                  <a:cubicBezTo>
                    <a:pt x="5013" y="191"/>
                    <a:pt x="4775" y="0"/>
                    <a:pt x="45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7"/>
            <p:cNvSpPr/>
            <p:nvPr/>
          </p:nvSpPr>
          <p:spPr>
            <a:xfrm>
              <a:off x="3184798" y="3878883"/>
              <a:ext cx="109550" cy="94018"/>
            </a:xfrm>
            <a:custGeom>
              <a:avLst/>
              <a:gdLst/>
              <a:ahLst/>
              <a:cxnLst/>
              <a:rect l="l" t="t" r="r" b="b"/>
              <a:pathLst>
                <a:path w="3442" h="2954" extrusionOk="0">
                  <a:moveTo>
                    <a:pt x="1465" y="1"/>
                  </a:moveTo>
                  <a:cubicBezTo>
                    <a:pt x="941" y="1"/>
                    <a:pt x="453" y="191"/>
                    <a:pt x="72" y="561"/>
                  </a:cubicBezTo>
                  <a:cubicBezTo>
                    <a:pt x="0" y="632"/>
                    <a:pt x="0" y="739"/>
                    <a:pt x="72" y="811"/>
                  </a:cubicBezTo>
                  <a:cubicBezTo>
                    <a:pt x="113" y="852"/>
                    <a:pt x="158" y="873"/>
                    <a:pt x="203" y="873"/>
                  </a:cubicBezTo>
                  <a:cubicBezTo>
                    <a:pt x="247" y="873"/>
                    <a:pt x="292" y="852"/>
                    <a:pt x="334" y="811"/>
                  </a:cubicBezTo>
                  <a:cubicBezTo>
                    <a:pt x="631" y="513"/>
                    <a:pt x="1024" y="358"/>
                    <a:pt x="1465" y="358"/>
                  </a:cubicBezTo>
                  <a:cubicBezTo>
                    <a:pt x="2358" y="358"/>
                    <a:pt x="3084" y="1084"/>
                    <a:pt x="3084" y="1977"/>
                  </a:cubicBezTo>
                  <a:cubicBezTo>
                    <a:pt x="3084" y="2227"/>
                    <a:pt x="3024" y="2477"/>
                    <a:pt x="2905" y="2716"/>
                  </a:cubicBezTo>
                  <a:cubicBezTo>
                    <a:pt x="2846" y="2799"/>
                    <a:pt x="2894" y="2894"/>
                    <a:pt x="2977" y="2942"/>
                  </a:cubicBezTo>
                  <a:cubicBezTo>
                    <a:pt x="3013" y="2954"/>
                    <a:pt x="3036" y="2954"/>
                    <a:pt x="3048" y="2954"/>
                  </a:cubicBezTo>
                  <a:cubicBezTo>
                    <a:pt x="3108" y="2954"/>
                    <a:pt x="3167" y="2930"/>
                    <a:pt x="3215" y="2870"/>
                  </a:cubicBezTo>
                  <a:cubicBezTo>
                    <a:pt x="3370" y="2585"/>
                    <a:pt x="3441" y="2287"/>
                    <a:pt x="3441" y="1977"/>
                  </a:cubicBezTo>
                  <a:cubicBezTo>
                    <a:pt x="3441" y="894"/>
                    <a:pt x="2560" y="1"/>
                    <a:pt x="14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7"/>
            <p:cNvSpPr/>
            <p:nvPr/>
          </p:nvSpPr>
          <p:spPr>
            <a:xfrm>
              <a:off x="3168120" y="3917331"/>
              <a:ext cx="102707" cy="87016"/>
            </a:xfrm>
            <a:custGeom>
              <a:avLst/>
              <a:gdLst/>
              <a:ahLst/>
              <a:cxnLst/>
              <a:rect l="l" t="t" r="r" b="b"/>
              <a:pathLst>
                <a:path w="3227" h="2734" extrusionOk="0">
                  <a:moveTo>
                    <a:pt x="277" y="0"/>
                  </a:moveTo>
                  <a:cubicBezTo>
                    <a:pt x="203" y="0"/>
                    <a:pt x="136" y="38"/>
                    <a:pt x="108" y="115"/>
                  </a:cubicBezTo>
                  <a:cubicBezTo>
                    <a:pt x="36" y="317"/>
                    <a:pt x="0" y="531"/>
                    <a:pt x="0" y="758"/>
                  </a:cubicBezTo>
                  <a:cubicBezTo>
                    <a:pt x="0" y="1841"/>
                    <a:pt x="881" y="2734"/>
                    <a:pt x="1977" y="2734"/>
                  </a:cubicBezTo>
                  <a:cubicBezTo>
                    <a:pt x="2394" y="2734"/>
                    <a:pt x="2798" y="2603"/>
                    <a:pt x="3144" y="2365"/>
                  </a:cubicBezTo>
                  <a:cubicBezTo>
                    <a:pt x="3215" y="2305"/>
                    <a:pt x="3227" y="2198"/>
                    <a:pt x="3191" y="2127"/>
                  </a:cubicBezTo>
                  <a:cubicBezTo>
                    <a:pt x="3162" y="2075"/>
                    <a:pt x="3106" y="2051"/>
                    <a:pt x="3050" y="2051"/>
                  </a:cubicBezTo>
                  <a:cubicBezTo>
                    <a:pt x="3015" y="2051"/>
                    <a:pt x="2981" y="2061"/>
                    <a:pt x="2953" y="2079"/>
                  </a:cubicBezTo>
                  <a:cubicBezTo>
                    <a:pt x="2667" y="2282"/>
                    <a:pt x="2334" y="2389"/>
                    <a:pt x="2001" y="2389"/>
                  </a:cubicBezTo>
                  <a:cubicBezTo>
                    <a:pt x="1108" y="2389"/>
                    <a:pt x="370" y="1662"/>
                    <a:pt x="370" y="769"/>
                  </a:cubicBezTo>
                  <a:cubicBezTo>
                    <a:pt x="370" y="591"/>
                    <a:pt x="405" y="412"/>
                    <a:pt x="465" y="246"/>
                  </a:cubicBezTo>
                  <a:cubicBezTo>
                    <a:pt x="465" y="138"/>
                    <a:pt x="417" y="43"/>
                    <a:pt x="334" y="7"/>
                  </a:cubicBezTo>
                  <a:cubicBezTo>
                    <a:pt x="315" y="3"/>
                    <a:pt x="296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7"/>
            <p:cNvSpPr/>
            <p:nvPr/>
          </p:nvSpPr>
          <p:spPr>
            <a:xfrm>
              <a:off x="3264749" y="3976275"/>
              <a:ext cx="183836" cy="183836"/>
            </a:xfrm>
            <a:custGeom>
              <a:avLst/>
              <a:gdLst/>
              <a:ahLst/>
              <a:cxnLst/>
              <a:rect l="l" t="t" r="r" b="b"/>
              <a:pathLst>
                <a:path w="5776" h="5776" extrusionOk="0">
                  <a:moveTo>
                    <a:pt x="2739" y="1"/>
                  </a:moveTo>
                  <a:cubicBezTo>
                    <a:pt x="2548" y="1"/>
                    <a:pt x="2370" y="156"/>
                    <a:pt x="2322" y="346"/>
                  </a:cubicBezTo>
                  <a:lnTo>
                    <a:pt x="2215" y="846"/>
                  </a:lnTo>
                  <a:cubicBezTo>
                    <a:pt x="2132" y="882"/>
                    <a:pt x="2036" y="930"/>
                    <a:pt x="1953" y="953"/>
                  </a:cubicBezTo>
                  <a:lnTo>
                    <a:pt x="1525" y="668"/>
                  </a:lnTo>
                  <a:cubicBezTo>
                    <a:pt x="1454" y="627"/>
                    <a:pt x="1372" y="606"/>
                    <a:pt x="1291" y="606"/>
                  </a:cubicBezTo>
                  <a:cubicBezTo>
                    <a:pt x="1181" y="606"/>
                    <a:pt x="1071" y="645"/>
                    <a:pt x="989" y="727"/>
                  </a:cubicBezTo>
                  <a:lnTo>
                    <a:pt x="751" y="965"/>
                  </a:lnTo>
                  <a:cubicBezTo>
                    <a:pt x="620" y="1108"/>
                    <a:pt x="584" y="1322"/>
                    <a:pt x="691" y="1501"/>
                  </a:cubicBezTo>
                  <a:lnTo>
                    <a:pt x="977" y="1942"/>
                  </a:lnTo>
                  <a:cubicBezTo>
                    <a:pt x="917" y="2061"/>
                    <a:pt x="870" y="2180"/>
                    <a:pt x="822" y="2311"/>
                  </a:cubicBezTo>
                  <a:cubicBezTo>
                    <a:pt x="786" y="2394"/>
                    <a:pt x="858" y="2501"/>
                    <a:pt x="941" y="2537"/>
                  </a:cubicBezTo>
                  <a:cubicBezTo>
                    <a:pt x="954" y="2541"/>
                    <a:pt x="967" y="2542"/>
                    <a:pt x="980" y="2542"/>
                  </a:cubicBezTo>
                  <a:cubicBezTo>
                    <a:pt x="1055" y="2542"/>
                    <a:pt x="1137" y="2489"/>
                    <a:pt x="1167" y="2418"/>
                  </a:cubicBezTo>
                  <a:cubicBezTo>
                    <a:pt x="1203" y="2275"/>
                    <a:pt x="1251" y="2144"/>
                    <a:pt x="1322" y="2025"/>
                  </a:cubicBezTo>
                  <a:cubicBezTo>
                    <a:pt x="1358" y="1965"/>
                    <a:pt x="1358" y="1894"/>
                    <a:pt x="1322" y="1846"/>
                  </a:cubicBezTo>
                  <a:lnTo>
                    <a:pt x="989" y="1322"/>
                  </a:lnTo>
                  <a:cubicBezTo>
                    <a:pt x="977" y="1299"/>
                    <a:pt x="977" y="1263"/>
                    <a:pt x="1001" y="1239"/>
                  </a:cubicBezTo>
                  <a:lnTo>
                    <a:pt x="1239" y="1001"/>
                  </a:lnTo>
                  <a:cubicBezTo>
                    <a:pt x="1258" y="981"/>
                    <a:pt x="1274" y="973"/>
                    <a:pt x="1291" y="973"/>
                  </a:cubicBezTo>
                  <a:cubicBezTo>
                    <a:pt x="1304" y="973"/>
                    <a:pt x="1318" y="978"/>
                    <a:pt x="1334" y="989"/>
                  </a:cubicBezTo>
                  <a:lnTo>
                    <a:pt x="1846" y="1322"/>
                  </a:lnTo>
                  <a:cubicBezTo>
                    <a:pt x="1878" y="1342"/>
                    <a:pt x="1910" y="1354"/>
                    <a:pt x="1942" y="1354"/>
                  </a:cubicBezTo>
                  <a:cubicBezTo>
                    <a:pt x="1969" y="1354"/>
                    <a:pt x="1997" y="1345"/>
                    <a:pt x="2025" y="1322"/>
                  </a:cubicBezTo>
                  <a:cubicBezTo>
                    <a:pt x="2144" y="1251"/>
                    <a:pt x="2287" y="1203"/>
                    <a:pt x="2417" y="1156"/>
                  </a:cubicBezTo>
                  <a:cubicBezTo>
                    <a:pt x="2477" y="1144"/>
                    <a:pt x="2537" y="1084"/>
                    <a:pt x="2537" y="1025"/>
                  </a:cubicBezTo>
                  <a:lnTo>
                    <a:pt x="2656" y="418"/>
                  </a:lnTo>
                  <a:cubicBezTo>
                    <a:pt x="2656" y="382"/>
                    <a:pt x="2679" y="358"/>
                    <a:pt x="2727" y="358"/>
                  </a:cubicBezTo>
                  <a:lnTo>
                    <a:pt x="3060" y="358"/>
                  </a:lnTo>
                  <a:cubicBezTo>
                    <a:pt x="3084" y="358"/>
                    <a:pt x="3120" y="394"/>
                    <a:pt x="3132" y="418"/>
                  </a:cubicBezTo>
                  <a:lnTo>
                    <a:pt x="3251" y="1025"/>
                  </a:lnTo>
                  <a:cubicBezTo>
                    <a:pt x="3263" y="1084"/>
                    <a:pt x="3310" y="1144"/>
                    <a:pt x="3370" y="1156"/>
                  </a:cubicBezTo>
                  <a:cubicBezTo>
                    <a:pt x="3501" y="1203"/>
                    <a:pt x="3632" y="1251"/>
                    <a:pt x="3751" y="1322"/>
                  </a:cubicBezTo>
                  <a:cubicBezTo>
                    <a:pt x="3781" y="1340"/>
                    <a:pt x="3816" y="1349"/>
                    <a:pt x="3849" y="1349"/>
                  </a:cubicBezTo>
                  <a:cubicBezTo>
                    <a:pt x="3882" y="1349"/>
                    <a:pt x="3912" y="1340"/>
                    <a:pt x="3930" y="1322"/>
                  </a:cubicBezTo>
                  <a:lnTo>
                    <a:pt x="4453" y="989"/>
                  </a:lnTo>
                  <a:cubicBezTo>
                    <a:pt x="4469" y="978"/>
                    <a:pt x="4483" y="973"/>
                    <a:pt x="4497" y="973"/>
                  </a:cubicBezTo>
                  <a:cubicBezTo>
                    <a:pt x="4513" y="973"/>
                    <a:pt x="4529" y="981"/>
                    <a:pt x="4549" y="1001"/>
                  </a:cubicBezTo>
                  <a:lnTo>
                    <a:pt x="4787" y="1239"/>
                  </a:lnTo>
                  <a:cubicBezTo>
                    <a:pt x="4811" y="1263"/>
                    <a:pt x="4811" y="1299"/>
                    <a:pt x="4799" y="1322"/>
                  </a:cubicBezTo>
                  <a:lnTo>
                    <a:pt x="4453" y="1846"/>
                  </a:lnTo>
                  <a:cubicBezTo>
                    <a:pt x="4430" y="1906"/>
                    <a:pt x="4406" y="1965"/>
                    <a:pt x="4453" y="2025"/>
                  </a:cubicBezTo>
                  <a:cubicBezTo>
                    <a:pt x="4525" y="2144"/>
                    <a:pt x="4573" y="2275"/>
                    <a:pt x="4620" y="2418"/>
                  </a:cubicBezTo>
                  <a:cubicBezTo>
                    <a:pt x="4632" y="2477"/>
                    <a:pt x="4692" y="2537"/>
                    <a:pt x="4751" y="2537"/>
                  </a:cubicBezTo>
                  <a:lnTo>
                    <a:pt x="5358" y="2656"/>
                  </a:lnTo>
                  <a:cubicBezTo>
                    <a:pt x="5394" y="2656"/>
                    <a:pt x="5418" y="2680"/>
                    <a:pt x="5418" y="2727"/>
                  </a:cubicBezTo>
                  <a:lnTo>
                    <a:pt x="5418" y="3049"/>
                  </a:lnTo>
                  <a:cubicBezTo>
                    <a:pt x="5418" y="3085"/>
                    <a:pt x="5394" y="3108"/>
                    <a:pt x="5358" y="3132"/>
                  </a:cubicBezTo>
                  <a:lnTo>
                    <a:pt x="4751" y="3251"/>
                  </a:lnTo>
                  <a:cubicBezTo>
                    <a:pt x="4692" y="3263"/>
                    <a:pt x="4632" y="3311"/>
                    <a:pt x="4620" y="3370"/>
                  </a:cubicBezTo>
                  <a:cubicBezTo>
                    <a:pt x="4573" y="3501"/>
                    <a:pt x="4525" y="3632"/>
                    <a:pt x="4453" y="3751"/>
                  </a:cubicBezTo>
                  <a:cubicBezTo>
                    <a:pt x="4430" y="3811"/>
                    <a:pt x="4430" y="3882"/>
                    <a:pt x="4453" y="3930"/>
                  </a:cubicBezTo>
                  <a:lnTo>
                    <a:pt x="4799" y="4454"/>
                  </a:lnTo>
                  <a:cubicBezTo>
                    <a:pt x="4811" y="4478"/>
                    <a:pt x="4811" y="4513"/>
                    <a:pt x="4787" y="4537"/>
                  </a:cubicBezTo>
                  <a:lnTo>
                    <a:pt x="4549" y="4775"/>
                  </a:lnTo>
                  <a:cubicBezTo>
                    <a:pt x="4526" y="4798"/>
                    <a:pt x="4508" y="4806"/>
                    <a:pt x="4489" y="4806"/>
                  </a:cubicBezTo>
                  <a:cubicBezTo>
                    <a:pt x="4478" y="4806"/>
                    <a:pt x="4467" y="4803"/>
                    <a:pt x="4453" y="4799"/>
                  </a:cubicBezTo>
                  <a:lnTo>
                    <a:pt x="3930" y="4454"/>
                  </a:lnTo>
                  <a:cubicBezTo>
                    <a:pt x="3898" y="4435"/>
                    <a:pt x="3866" y="4422"/>
                    <a:pt x="3834" y="4422"/>
                  </a:cubicBezTo>
                  <a:cubicBezTo>
                    <a:pt x="3806" y="4422"/>
                    <a:pt x="3779" y="4432"/>
                    <a:pt x="3751" y="4454"/>
                  </a:cubicBezTo>
                  <a:cubicBezTo>
                    <a:pt x="3632" y="4525"/>
                    <a:pt x="3501" y="4573"/>
                    <a:pt x="3370" y="4621"/>
                  </a:cubicBezTo>
                  <a:cubicBezTo>
                    <a:pt x="3310" y="4632"/>
                    <a:pt x="3251" y="4692"/>
                    <a:pt x="3251" y="4751"/>
                  </a:cubicBezTo>
                  <a:lnTo>
                    <a:pt x="3132" y="5359"/>
                  </a:lnTo>
                  <a:cubicBezTo>
                    <a:pt x="3132" y="5394"/>
                    <a:pt x="3096" y="5418"/>
                    <a:pt x="3060" y="5418"/>
                  </a:cubicBezTo>
                  <a:lnTo>
                    <a:pt x="2727" y="5418"/>
                  </a:lnTo>
                  <a:cubicBezTo>
                    <a:pt x="2703" y="5418"/>
                    <a:pt x="2668" y="5394"/>
                    <a:pt x="2656" y="5359"/>
                  </a:cubicBezTo>
                  <a:lnTo>
                    <a:pt x="2537" y="4751"/>
                  </a:lnTo>
                  <a:cubicBezTo>
                    <a:pt x="2525" y="4692"/>
                    <a:pt x="2477" y="4632"/>
                    <a:pt x="2417" y="4621"/>
                  </a:cubicBezTo>
                  <a:cubicBezTo>
                    <a:pt x="2287" y="4573"/>
                    <a:pt x="2144" y="4525"/>
                    <a:pt x="2025" y="4454"/>
                  </a:cubicBezTo>
                  <a:cubicBezTo>
                    <a:pt x="1995" y="4436"/>
                    <a:pt x="1962" y="4427"/>
                    <a:pt x="1931" y="4427"/>
                  </a:cubicBezTo>
                  <a:cubicBezTo>
                    <a:pt x="1900" y="4427"/>
                    <a:pt x="1870" y="4436"/>
                    <a:pt x="1846" y="4454"/>
                  </a:cubicBezTo>
                  <a:lnTo>
                    <a:pt x="1334" y="4799"/>
                  </a:lnTo>
                  <a:cubicBezTo>
                    <a:pt x="1321" y="4803"/>
                    <a:pt x="1309" y="4806"/>
                    <a:pt x="1298" y="4806"/>
                  </a:cubicBezTo>
                  <a:cubicBezTo>
                    <a:pt x="1279" y="4806"/>
                    <a:pt x="1261" y="4798"/>
                    <a:pt x="1239" y="4775"/>
                  </a:cubicBezTo>
                  <a:lnTo>
                    <a:pt x="1001" y="4537"/>
                  </a:lnTo>
                  <a:cubicBezTo>
                    <a:pt x="977" y="4513"/>
                    <a:pt x="977" y="4478"/>
                    <a:pt x="989" y="4454"/>
                  </a:cubicBezTo>
                  <a:lnTo>
                    <a:pt x="1322" y="3930"/>
                  </a:lnTo>
                  <a:cubicBezTo>
                    <a:pt x="1358" y="3870"/>
                    <a:pt x="1370" y="3811"/>
                    <a:pt x="1322" y="3751"/>
                  </a:cubicBezTo>
                  <a:cubicBezTo>
                    <a:pt x="1251" y="3632"/>
                    <a:pt x="1215" y="3501"/>
                    <a:pt x="1167" y="3370"/>
                  </a:cubicBezTo>
                  <a:cubicBezTo>
                    <a:pt x="1144" y="3311"/>
                    <a:pt x="1084" y="3251"/>
                    <a:pt x="1024" y="3251"/>
                  </a:cubicBezTo>
                  <a:lnTo>
                    <a:pt x="417" y="3132"/>
                  </a:lnTo>
                  <a:cubicBezTo>
                    <a:pt x="393" y="3132"/>
                    <a:pt x="358" y="3097"/>
                    <a:pt x="358" y="3049"/>
                  </a:cubicBezTo>
                  <a:lnTo>
                    <a:pt x="358" y="2727"/>
                  </a:lnTo>
                  <a:cubicBezTo>
                    <a:pt x="358" y="2692"/>
                    <a:pt x="393" y="2668"/>
                    <a:pt x="417" y="2656"/>
                  </a:cubicBezTo>
                  <a:lnTo>
                    <a:pt x="465" y="2632"/>
                  </a:lnTo>
                  <a:cubicBezTo>
                    <a:pt x="548" y="2620"/>
                    <a:pt x="632" y="2525"/>
                    <a:pt x="596" y="2430"/>
                  </a:cubicBezTo>
                  <a:cubicBezTo>
                    <a:pt x="586" y="2352"/>
                    <a:pt x="520" y="2289"/>
                    <a:pt x="444" y="2289"/>
                  </a:cubicBezTo>
                  <a:cubicBezTo>
                    <a:pt x="428" y="2289"/>
                    <a:pt x="410" y="2292"/>
                    <a:pt x="393" y="2299"/>
                  </a:cubicBezTo>
                  <a:lnTo>
                    <a:pt x="346" y="2311"/>
                  </a:lnTo>
                  <a:cubicBezTo>
                    <a:pt x="155" y="2358"/>
                    <a:pt x="1" y="2513"/>
                    <a:pt x="1" y="2727"/>
                  </a:cubicBezTo>
                  <a:lnTo>
                    <a:pt x="1" y="3049"/>
                  </a:lnTo>
                  <a:cubicBezTo>
                    <a:pt x="1" y="3251"/>
                    <a:pt x="155" y="3430"/>
                    <a:pt x="346" y="3466"/>
                  </a:cubicBezTo>
                  <a:lnTo>
                    <a:pt x="846" y="3573"/>
                  </a:lnTo>
                  <a:cubicBezTo>
                    <a:pt x="882" y="3668"/>
                    <a:pt x="929" y="3751"/>
                    <a:pt x="953" y="3847"/>
                  </a:cubicBezTo>
                  <a:lnTo>
                    <a:pt x="679" y="4275"/>
                  </a:lnTo>
                  <a:cubicBezTo>
                    <a:pt x="572" y="4442"/>
                    <a:pt x="584" y="4656"/>
                    <a:pt x="727" y="4811"/>
                  </a:cubicBezTo>
                  <a:lnTo>
                    <a:pt x="977" y="5049"/>
                  </a:lnTo>
                  <a:cubicBezTo>
                    <a:pt x="1055" y="5127"/>
                    <a:pt x="1163" y="5172"/>
                    <a:pt x="1278" y="5172"/>
                  </a:cubicBezTo>
                  <a:cubicBezTo>
                    <a:pt x="1356" y="5172"/>
                    <a:pt x="1436" y="5152"/>
                    <a:pt x="1513" y="5109"/>
                  </a:cubicBezTo>
                  <a:lnTo>
                    <a:pt x="1941" y="4823"/>
                  </a:lnTo>
                  <a:cubicBezTo>
                    <a:pt x="2025" y="4871"/>
                    <a:pt x="2120" y="4894"/>
                    <a:pt x="2203" y="4930"/>
                  </a:cubicBezTo>
                  <a:lnTo>
                    <a:pt x="2310" y="5430"/>
                  </a:lnTo>
                  <a:cubicBezTo>
                    <a:pt x="2358" y="5633"/>
                    <a:pt x="2513" y="5775"/>
                    <a:pt x="2727" y="5775"/>
                  </a:cubicBezTo>
                  <a:lnTo>
                    <a:pt x="3060" y="5775"/>
                  </a:lnTo>
                  <a:cubicBezTo>
                    <a:pt x="3251" y="5775"/>
                    <a:pt x="3430" y="5633"/>
                    <a:pt x="3465" y="5430"/>
                  </a:cubicBezTo>
                  <a:lnTo>
                    <a:pt x="3572" y="4930"/>
                  </a:lnTo>
                  <a:cubicBezTo>
                    <a:pt x="3668" y="4894"/>
                    <a:pt x="3751" y="4859"/>
                    <a:pt x="3846" y="4823"/>
                  </a:cubicBezTo>
                  <a:lnTo>
                    <a:pt x="4275" y="5109"/>
                  </a:lnTo>
                  <a:cubicBezTo>
                    <a:pt x="4344" y="5153"/>
                    <a:pt x="4422" y="5175"/>
                    <a:pt x="4500" y="5175"/>
                  </a:cubicBezTo>
                  <a:cubicBezTo>
                    <a:pt x="4610" y="5175"/>
                    <a:pt x="4720" y="5132"/>
                    <a:pt x="4811" y="5049"/>
                  </a:cubicBezTo>
                  <a:lnTo>
                    <a:pt x="5049" y="4811"/>
                  </a:lnTo>
                  <a:cubicBezTo>
                    <a:pt x="5180" y="4680"/>
                    <a:pt x="5215" y="4454"/>
                    <a:pt x="5108" y="4275"/>
                  </a:cubicBezTo>
                  <a:lnTo>
                    <a:pt x="4823" y="3847"/>
                  </a:lnTo>
                  <a:cubicBezTo>
                    <a:pt x="4870" y="3751"/>
                    <a:pt x="4894" y="3668"/>
                    <a:pt x="4930" y="3573"/>
                  </a:cubicBezTo>
                  <a:lnTo>
                    <a:pt x="5442" y="3466"/>
                  </a:lnTo>
                  <a:cubicBezTo>
                    <a:pt x="5632" y="3430"/>
                    <a:pt x="5775" y="3263"/>
                    <a:pt x="5775" y="3049"/>
                  </a:cubicBezTo>
                  <a:lnTo>
                    <a:pt x="5775" y="2727"/>
                  </a:lnTo>
                  <a:cubicBezTo>
                    <a:pt x="5775" y="2513"/>
                    <a:pt x="5644" y="2358"/>
                    <a:pt x="5454" y="2311"/>
                  </a:cubicBezTo>
                  <a:lnTo>
                    <a:pt x="4942" y="2204"/>
                  </a:lnTo>
                  <a:cubicBezTo>
                    <a:pt x="4918" y="2120"/>
                    <a:pt x="4870" y="2025"/>
                    <a:pt x="4846" y="1942"/>
                  </a:cubicBezTo>
                  <a:lnTo>
                    <a:pt x="5120" y="1501"/>
                  </a:lnTo>
                  <a:cubicBezTo>
                    <a:pt x="5227" y="1346"/>
                    <a:pt x="5215" y="1120"/>
                    <a:pt x="5061" y="965"/>
                  </a:cubicBezTo>
                  <a:lnTo>
                    <a:pt x="4823" y="727"/>
                  </a:lnTo>
                  <a:cubicBezTo>
                    <a:pt x="4745" y="650"/>
                    <a:pt x="4634" y="610"/>
                    <a:pt x="4520" y="610"/>
                  </a:cubicBezTo>
                  <a:cubicBezTo>
                    <a:pt x="4441" y="610"/>
                    <a:pt x="4360" y="629"/>
                    <a:pt x="4287" y="668"/>
                  </a:cubicBezTo>
                  <a:lnTo>
                    <a:pt x="3858" y="953"/>
                  </a:lnTo>
                  <a:cubicBezTo>
                    <a:pt x="3763" y="906"/>
                    <a:pt x="3680" y="882"/>
                    <a:pt x="3596" y="846"/>
                  </a:cubicBezTo>
                  <a:lnTo>
                    <a:pt x="3489" y="346"/>
                  </a:lnTo>
                  <a:cubicBezTo>
                    <a:pt x="3441" y="156"/>
                    <a:pt x="3275" y="1"/>
                    <a:pt x="30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7"/>
            <p:cNvSpPr/>
            <p:nvPr/>
          </p:nvSpPr>
          <p:spPr>
            <a:xfrm>
              <a:off x="3326526" y="4036907"/>
              <a:ext cx="62541" cy="62573"/>
            </a:xfrm>
            <a:custGeom>
              <a:avLst/>
              <a:gdLst/>
              <a:ahLst/>
              <a:cxnLst/>
              <a:rect l="l" t="t" r="r" b="b"/>
              <a:pathLst>
                <a:path w="1965" h="1966" extrusionOk="0">
                  <a:moveTo>
                    <a:pt x="977" y="1"/>
                  </a:moveTo>
                  <a:cubicBezTo>
                    <a:pt x="441" y="1"/>
                    <a:pt x="0" y="453"/>
                    <a:pt x="0" y="989"/>
                  </a:cubicBezTo>
                  <a:cubicBezTo>
                    <a:pt x="0" y="1525"/>
                    <a:pt x="441" y="1965"/>
                    <a:pt x="977" y="1965"/>
                  </a:cubicBezTo>
                  <a:cubicBezTo>
                    <a:pt x="1203" y="1965"/>
                    <a:pt x="1417" y="1894"/>
                    <a:pt x="1572" y="1763"/>
                  </a:cubicBezTo>
                  <a:cubicBezTo>
                    <a:pt x="1655" y="1703"/>
                    <a:pt x="1667" y="1596"/>
                    <a:pt x="1608" y="1501"/>
                  </a:cubicBezTo>
                  <a:cubicBezTo>
                    <a:pt x="1574" y="1461"/>
                    <a:pt x="1525" y="1439"/>
                    <a:pt x="1473" y="1439"/>
                  </a:cubicBezTo>
                  <a:cubicBezTo>
                    <a:pt x="1434" y="1439"/>
                    <a:pt x="1394" y="1452"/>
                    <a:pt x="1358" y="1477"/>
                  </a:cubicBezTo>
                  <a:cubicBezTo>
                    <a:pt x="1250" y="1561"/>
                    <a:pt x="1119" y="1608"/>
                    <a:pt x="965" y="1608"/>
                  </a:cubicBezTo>
                  <a:cubicBezTo>
                    <a:pt x="619" y="1608"/>
                    <a:pt x="346" y="1322"/>
                    <a:pt x="346" y="977"/>
                  </a:cubicBezTo>
                  <a:cubicBezTo>
                    <a:pt x="346" y="644"/>
                    <a:pt x="619" y="358"/>
                    <a:pt x="977" y="358"/>
                  </a:cubicBezTo>
                  <a:cubicBezTo>
                    <a:pt x="1322" y="358"/>
                    <a:pt x="1608" y="644"/>
                    <a:pt x="1608" y="989"/>
                  </a:cubicBezTo>
                  <a:cubicBezTo>
                    <a:pt x="1608" y="1084"/>
                    <a:pt x="1679" y="1168"/>
                    <a:pt x="1786" y="1168"/>
                  </a:cubicBezTo>
                  <a:cubicBezTo>
                    <a:pt x="1893" y="1168"/>
                    <a:pt x="1965" y="1084"/>
                    <a:pt x="1965" y="989"/>
                  </a:cubicBezTo>
                  <a:cubicBezTo>
                    <a:pt x="1965" y="453"/>
                    <a:pt x="1512" y="1"/>
                    <a:pt x="9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7"/>
            <p:cNvSpPr/>
            <p:nvPr/>
          </p:nvSpPr>
          <p:spPr>
            <a:xfrm>
              <a:off x="3196542" y="3907687"/>
              <a:ext cx="68238" cy="68238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72" y="358"/>
                  </a:moveTo>
                  <a:cubicBezTo>
                    <a:pt x="1477" y="358"/>
                    <a:pt x="1786" y="680"/>
                    <a:pt x="1786" y="1072"/>
                  </a:cubicBezTo>
                  <a:cubicBezTo>
                    <a:pt x="1786" y="1477"/>
                    <a:pt x="1465" y="1787"/>
                    <a:pt x="1072" y="1787"/>
                  </a:cubicBezTo>
                  <a:cubicBezTo>
                    <a:pt x="691" y="1787"/>
                    <a:pt x="358" y="1453"/>
                    <a:pt x="358" y="1072"/>
                  </a:cubicBezTo>
                  <a:cubicBezTo>
                    <a:pt x="358" y="668"/>
                    <a:pt x="691" y="358"/>
                    <a:pt x="1072" y="358"/>
                  </a:cubicBezTo>
                  <a:close/>
                  <a:moveTo>
                    <a:pt x="1072" y="1"/>
                  </a:moveTo>
                  <a:cubicBezTo>
                    <a:pt x="477" y="1"/>
                    <a:pt x="0" y="477"/>
                    <a:pt x="0" y="1072"/>
                  </a:cubicBezTo>
                  <a:cubicBezTo>
                    <a:pt x="0" y="1668"/>
                    <a:pt x="477" y="2144"/>
                    <a:pt x="1072" y="2144"/>
                  </a:cubicBezTo>
                  <a:cubicBezTo>
                    <a:pt x="1667" y="2144"/>
                    <a:pt x="2144" y="1656"/>
                    <a:pt x="2144" y="1072"/>
                  </a:cubicBezTo>
                  <a:cubicBezTo>
                    <a:pt x="2144" y="477"/>
                    <a:pt x="1667" y="1"/>
                    <a:pt x="10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7" name="Google Shape;497;p27"/>
          <p:cNvGrpSpPr/>
          <p:nvPr/>
        </p:nvGrpSpPr>
        <p:grpSpPr>
          <a:xfrm>
            <a:off x="6789168" y="1684647"/>
            <a:ext cx="583817" cy="580314"/>
            <a:chOff x="3541011" y="3367320"/>
            <a:chExt cx="348257" cy="346188"/>
          </a:xfrm>
        </p:grpSpPr>
        <p:sp>
          <p:nvSpPr>
            <p:cNvPr id="498" name="Google Shape;498;p27"/>
            <p:cNvSpPr/>
            <p:nvPr/>
          </p:nvSpPr>
          <p:spPr>
            <a:xfrm>
              <a:off x="3541011" y="3367320"/>
              <a:ext cx="347906" cy="346188"/>
            </a:xfrm>
            <a:custGeom>
              <a:avLst/>
              <a:gdLst/>
              <a:ahLst/>
              <a:cxnLst/>
              <a:rect l="l" t="t" r="r" b="b"/>
              <a:pathLst>
                <a:path w="10931" h="10877" extrusionOk="0">
                  <a:moveTo>
                    <a:pt x="4203" y="6323"/>
                  </a:moveTo>
                  <a:cubicBezTo>
                    <a:pt x="4322" y="6454"/>
                    <a:pt x="4465" y="6609"/>
                    <a:pt x="4620" y="6740"/>
                  </a:cubicBezTo>
                  <a:lnTo>
                    <a:pt x="4024" y="7335"/>
                  </a:lnTo>
                  <a:lnTo>
                    <a:pt x="3977" y="7287"/>
                  </a:lnTo>
                  <a:lnTo>
                    <a:pt x="3632" y="6942"/>
                  </a:lnTo>
                  <a:lnTo>
                    <a:pt x="3584" y="6906"/>
                  </a:lnTo>
                  <a:lnTo>
                    <a:pt x="4203" y="6323"/>
                  </a:lnTo>
                  <a:close/>
                  <a:moveTo>
                    <a:pt x="3239" y="7123"/>
                  </a:moveTo>
                  <a:cubicBezTo>
                    <a:pt x="3307" y="7123"/>
                    <a:pt x="3376" y="7150"/>
                    <a:pt x="3429" y="7204"/>
                  </a:cubicBezTo>
                  <a:lnTo>
                    <a:pt x="3763" y="7537"/>
                  </a:lnTo>
                  <a:cubicBezTo>
                    <a:pt x="3858" y="7632"/>
                    <a:pt x="3858" y="7799"/>
                    <a:pt x="3751" y="7894"/>
                  </a:cubicBezTo>
                  <a:lnTo>
                    <a:pt x="3560" y="8097"/>
                  </a:lnTo>
                  <a:lnTo>
                    <a:pt x="2858" y="7394"/>
                  </a:lnTo>
                  <a:lnTo>
                    <a:pt x="3048" y="7204"/>
                  </a:lnTo>
                  <a:cubicBezTo>
                    <a:pt x="3102" y="7150"/>
                    <a:pt x="3170" y="7123"/>
                    <a:pt x="3239" y="7123"/>
                  </a:cubicBezTo>
                  <a:close/>
                  <a:moveTo>
                    <a:pt x="2631" y="7597"/>
                  </a:moveTo>
                  <a:lnTo>
                    <a:pt x="3334" y="8299"/>
                  </a:lnTo>
                  <a:lnTo>
                    <a:pt x="1167" y="10478"/>
                  </a:lnTo>
                  <a:cubicBezTo>
                    <a:pt x="1113" y="10526"/>
                    <a:pt x="1045" y="10550"/>
                    <a:pt x="976" y="10550"/>
                  </a:cubicBezTo>
                  <a:cubicBezTo>
                    <a:pt x="908" y="10550"/>
                    <a:pt x="840" y="10526"/>
                    <a:pt x="786" y="10478"/>
                  </a:cubicBezTo>
                  <a:lnTo>
                    <a:pt x="453" y="10133"/>
                  </a:lnTo>
                  <a:cubicBezTo>
                    <a:pt x="357" y="10038"/>
                    <a:pt x="357" y="9883"/>
                    <a:pt x="465" y="9776"/>
                  </a:cubicBezTo>
                  <a:lnTo>
                    <a:pt x="2631" y="7597"/>
                  </a:lnTo>
                  <a:close/>
                  <a:moveTo>
                    <a:pt x="7120" y="1"/>
                  </a:moveTo>
                  <a:cubicBezTo>
                    <a:pt x="3989" y="1"/>
                    <a:pt x="2191" y="3537"/>
                    <a:pt x="4001" y="6073"/>
                  </a:cubicBezTo>
                  <a:lnTo>
                    <a:pt x="3274" y="6799"/>
                  </a:lnTo>
                  <a:cubicBezTo>
                    <a:pt x="3249" y="6796"/>
                    <a:pt x="3223" y="6794"/>
                    <a:pt x="3198" y="6794"/>
                  </a:cubicBezTo>
                  <a:cubicBezTo>
                    <a:pt x="3049" y="6794"/>
                    <a:pt x="2912" y="6854"/>
                    <a:pt x="2810" y="6966"/>
                  </a:cubicBezTo>
                  <a:lnTo>
                    <a:pt x="226" y="9549"/>
                  </a:lnTo>
                  <a:cubicBezTo>
                    <a:pt x="0" y="9776"/>
                    <a:pt x="0" y="10145"/>
                    <a:pt x="226" y="10371"/>
                  </a:cubicBezTo>
                  <a:lnTo>
                    <a:pt x="572" y="10716"/>
                  </a:lnTo>
                  <a:cubicBezTo>
                    <a:pt x="679" y="10823"/>
                    <a:pt x="828" y="10877"/>
                    <a:pt x="976" y="10877"/>
                  </a:cubicBezTo>
                  <a:cubicBezTo>
                    <a:pt x="1125" y="10877"/>
                    <a:pt x="1274" y="10823"/>
                    <a:pt x="1381" y="10716"/>
                  </a:cubicBezTo>
                  <a:lnTo>
                    <a:pt x="3655" y="8430"/>
                  </a:lnTo>
                  <a:lnTo>
                    <a:pt x="3977" y="8121"/>
                  </a:lnTo>
                  <a:cubicBezTo>
                    <a:pt x="4096" y="8002"/>
                    <a:pt x="4155" y="7835"/>
                    <a:pt x="4144" y="7656"/>
                  </a:cubicBezTo>
                  <a:lnTo>
                    <a:pt x="4870" y="6930"/>
                  </a:lnTo>
                  <a:cubicBezTo>
                    <a:pt x="5406" y="7323"/>
                    <a:pt x="6037" y="7573"/>
                    <a:pt x="6715" y="7632"/>
                  </a:cubicBezTo>
                  <a:lnTo>
                    <a:pt x="6727" y="7632"/>
                  </a:lnTo>
                  <a:cubicBezTo>
                    <a:pt x="6799" y="7632"/>
                    <a:pt x="6882" y="7573"/>
                    <a:pt x="6894" y="7478"/>
                  </a:cubicBezTo>
                  <a:cubicBezTo>
                    <a:pt x="6906" y="7394"/>
                    <a:pt x="6834" y="7323"/>
                    <a:pt x="6739" y="7299"/>
                  </a:cubicBezTo>
                  <a:cubicBezTo>
                    <a:pt x="6037" y="7228"/>
                    <a:pt x="5406" y="6966"/>
                    <a:pt x="4882" y="6549"/>
                  </a:cubicBezTo>
                  <a:cubicBezTo>
                    <a:pt x="2298" y="4465"/>
                    <a:pt x="3822" y="310"/>
                    <a:pt x="7096" y="310"/>
                  </a:cubicBezTo>
                  <a:cubicBezTo>
                    <a:pt x="8942" y="310"/>
                    <a:pt x="10418" y="1703"/>
                    <a:pt x="10597" y="3465"/>
                  </a:cubicBezTo>
                  <a:cubicBezTo>
                    <a:pt x="10609" y="3549"/>
                    <a:pt x="10692" y="3608"/>
                    <a:pt x="10775" y="3608"/>
                  </a:cubicBezTo>
                  <a:cubicBezTo>
                    <a:pt x="10871" y="3596"/>
                    <a:pt x="10930" y="3525"/>
                    <a:pt x="10930" y="3430"/>
                  </a:cubicBezTo>
                  <a:cubicBezTo>
                    <a:pt x="10728" y="1525"/>
                    <a:pt x="9120" y="1"/>
                    <a:pt x="7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7"/>
            <p:cNvSpPr/>
            <p:nvPr/>
          </p:nvSpPr>
          <p:spPr>
            <a:xfrm>
              <a:off x="3658105" y="3389599"/>
              <a:ext cx="208820" cy="199431"/>
            </a:xfrm>
            <a:custGeom>
              <a:avLst/>
              <a:gdLst/>
              <a:ahLst/>
              <a:cxnLst/>
              <a:rect l="l" t="t" r="r" b="b"/>
              <a:pathLst>
                <a:path w="6561" h="6266" extrusionOk="0">
                  <a:moveTo>
                    <a:pt x="3441" y="336"/>
                  </a:moveTo>
                  <a:cubicBezTo>
                    <a:pt x="4989" y="336"/>
                    <a:pt x="6251" y="1587"/>
                    <a:pt x="6251" y="3146"/>
                  </a:cubicBezTo>
                  <a:cubicBezTo>
                    <a:pt x="6251" y="4694"/>
                    <a:pt x="4989" y="5944"/>
                    <a:pt x="3441" y="5944"/>
                  </a:cubicBezTo>
                  <a:cubicBezTo>
                    <a:pt x="2727" y="5944"/>
                    <a:pt x="1989" y="5682"/>
                    <a:pt x="1441" y="5135"/>
                  </a:cubicBezTo>
                  <a:cubicBezTo>
                    <a:pt x="345" y="4027"/>
                    <a:pt x="345" y="2241"/>
                    <a:pt x="1441" y="1158"/>
                  </a:cubicBezTo>
                  <a:cubicBezTo>
                    <a:pt x="1989" y="598"/>
                    <a:pt x="2703" y="336"/>
                    <a:pt x="3441" y="336"/>
                  </a:cubicBezTo>
                  <a:close/>
                  <a:moveTo>
                    <a:pt x="3428" y="0"/>
                  </a:moveTo>
                  <a:cubicBezTo>
                    <a:pt x="2628" y="0"/>
                    <a:pt x="1828" y="307"/>
                    <a:pt x="1215" y="920"/>
                  </a:cubicBezTo>
                  <a:cubicBezTo>
                    <a:pt x="0" y="2134"/>
                    <a:pt x="0" y="4123"/>
                    <a:pt x="1215" y="5337"/>
                  </a:cubicBezTo>
                  <a:cubicBezTo>
                    <a:pt x="1822" y="5944"/>
                    <a:pt x="2631" y="6266"/>
                    <a:pt x="3429" y="6266"/>
                  </a:cubicBezTo>
                  <a:cubicBezTo>
                    <a:pt x="5144" y="6266"/>
                    <a:pt x="6561" y="4873"/>
                    <a:pt x="6561" y="3134"/>
                  </a:cubicBezTo>
                  <a:cubicBezTo>
                    <a:pt x="6561" y="2301"/>
                    <a:pt x="6227" y="1515"/>
                    <a:pt x="5632" y="920"/>
                  </a:cubicBezTo>
                  <a:cubicBezTo>
                    <a:pt x="5025" y="307"/>
                    <a:pt x="4227" y="0"/>
                    <a:pt x="3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7"/>
            <p:cNvSpPr/>
            <p:nvPr/>
          </p:nvSpPr>
          <p:spPr>
            <a:xfrm>
              <a:off x="3720614" y="3426805"/>
              <a:ext cx="95164" cy="116011"/>
            </a:xfrm>
            <a:custGeom>
              <a:avLst/>
              <a:gdLst/>
              <a:ahLst/>
              <a:cxnLst/>
              <a:rect l="l" t="t" r="r" b="b"/>
              <a:pathLst>
                <a:path w="2990" h="3645" extrusionOk="0">
                  <a:moveTo>
                    <a:pt x="1477" y="334"/>
                  </a:moveTo>
                  <a:cubicBezTo>
                    <a:pt x="1834" y="334"/>
                    <a:pt x="2132" y="632"/>
                    <a:pt x="2132" y="989"/>
                  </a:cubicBezTo>
                  <a:cubicBezTo>
                    <a:pt x="2132" y="1334"/>
                    <a:pt x="1834" y="1632"/>
                    <a:pt x="1477" y="1632"/>
                  </a:cubicBezTo>
                  <a:cubicBezTo>
                    <a:pt x="1120" y="1632"/>
                    <a:pt x="822" y="1334"/>
                    <a:pt x="822" y="989"/>
                  </a:cubicBezTo>
                  <a:cubicBezTo>
                    <a:pt x="822" y="608"/>
                    <a:pt x="1120" y="334"/>
                    <a:pt x="1477" y="334"/>
                  </a:cubicBezTo>
                  <a:close/>
                  <a:moveTo>
                    <a:pt x="1906" y="1953"/>
                  </a:moveTo>
                  <a:cubicBezTo>
                    <a:pt x="2287" y="1953"/>
                    <a:pt x="2620" y="2263"/>
                    <a:pt x="2620" y="2668"/>
                  </a:cubicBezTo>
                  <a:lnTo>
                    <a:pt x="2620" y="3335"/>
                  </a:lnTo>
                  <a:lnTo>
                    <a:pt x="2275" y="3335"/>
                  </a:lnTo>
                  <a:lnTo>
                    <a:pt x="2275" y="2632"/>
                  </a:lnTo>
                  <a:cubicBezTo>
                    <a:pt x="2275" y="2549"/>
                    <a:pt x="2203" y="2477"/>
                    <a:pt x="2108" y="2477"/>
                  </a:cubicBezTo>
                  <a:cubicBezTo>
                    <a:pt x="2025" y="2477"/>
                    <a:pt x="1953" y="2549"/>
                    <a:pt x="1953" y="2632"/>
                  </a:cubicBezTo>
                  <a:lnTo>
                    <a:pt x="1953" y="3335"/>
                  </a:lnTo>
                  <a:lnTo>
                    <a:pt x="953" y="3335"/>
                  </a:lnTo>
                  <a:lnTo>
                    <a:pt x="953" y="2632"/>
                  </a:lnTo>
                  <a:cubicBezTo>
                    <a:pt x="953" y="2549"/>
                    <a:pt x="882" y="2477"/>
                    <a:pt x="787" y="2477"/>
                  </a:cubicBezTo>
                  <a:cubicBezTo>
                    <a:pt x="691" y="2477"/>
                    <a:pt x="620" y="2549"/>
                    <a:pt x="620" y="2632"/>
                  </a:cubicBezTo>
                  <a:lnTo>
                    <a:pt x="620" y="3335"/>
                  </a:lnTo>
                  <a:lnTo>
                    <a:pt x="263" y="3335"/>
                  </a:lnTo>
                  <a:lnTo>
                    <a:pt x="263" y="2668"/>
                  </a:lnTo>
                  <a:cubicBezTo>
                    <a:pt x="263" y="2275"/>
                    <a:pt x="584" y="1953"/>
                    <a:pt x="977" y="1953"/>
                  </a:cubicBezTo>
                  <a:close/>
                  <a:moveTo>
                    <a:pt x="1477" y="1"/>
                  </a:moveTo>
                  <a:cubicBezTo>
                    <a:pt x="941" y="1"/>
                    <a:pt x="501" y="429"/>
                    <a:pt x="501" y="965"/>
                  </a:cubicBezTo>
                  <a:cubicBezTo>
                    <a:pt x="501" y="1239"/>
                    <a:pt x="608" y="1477"/>
                    <a:pt x="787" y="1656"/>
                  </a:cubicBezTo>
                  <a:cubicBezTo>
                    <a:pt x="322" y="1763"/>
                    <a:pt x="1" y="2180"/>
                    <a:pt x="1" y="2656"/>
                  </a:cubicBezTo>
                  <a:lnTo>
                    <a:pt x="1" y="3335"/>
                  </a:lnTo>
                  <a:cubicBezTo>
                    <a:pt x="1" y="3501"/>
                    <a:pt x="132" y="3644"/>
                    <a:pt x="310" y="3644"/>
                  </a:cubicBezTo>
                  <a:lnTo>
                    <a:pt x="2680" y="3644"/>
                  </a:lnTo>
                  <a:cubicBezTo>
                    <a:pt x="2846" y="3644"/>
                    <a:pt x="2989" y="3513"/>
                    <a:pt x="2989" y="3335"/>
                  </a:cubicBezTo>
                  <a:lnTo>
                    <a:pt x="2989" y="2656"/>
                  </a:lnTo>
                  <a:cubicBezTo>
                    <a:pt x="2965" y="2180"/>
                    <a:pt x="2620" y="1763"/>
                    <a:pt x="2156" y="1656"/>
                  </a:cubicBezTo>
                  <a:cubicBezTo>
                    <a:pt x="2334" y="1477"/>
                    <a:pt x="2442" y="1239"/>
                    <a:pt x="2442" y="965"/>
                  </a:cubicBezTo>
                  <a:cubicBezTo>
                    <a:pt x="2442" y="429"/>
                    <a:pt x="2013" y="1"/>
                    <a:pt x="1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7"/>
            <p:cNvSpPr/>
            <p:nvPr/>
          </p:nvSpPr>
          <p:spPr>
            <a:xfrm>
              <a:off x="3773671" y="3496030"/>
              <a:ext cx="115597" cy="114993"/>
            </a:xfrm>
            <a:custGeom>
              <a:avLst/>
              <a:gdLst/>
              <a:ahLst/>
              <a:cxnLst/>
              <a:rect l="l" t="t" r="r" b="b"/>
              <a:pathLst>
                <a:path w="3632" h="3613" extrusionOk="0">
                  <a:moveTo>
                    <a:pt x="3433" y="0"/>
                  </a:moveTo>
                  <a:cubicBezTo>
                    <a:pt x="3361" y="0"/>
                    <a:pt x="3297" y="65"/>
                    <a:pt x="3287" y="148"/>
                  </a:cubicBezTo>
                  <a:cubicBezTo>
                    <a:pt x="3120" y="1803"/>
                    <a:pt x="1810" y="3112"/>
                    <a:pt x="143" y="3291"/>
                  </a:cubicBezTo>
                  <a:cubicBezTo>
                    <a:pt x="60" y="3303"/>
                    <a:pt x="1" y="3374"/>
                    <a:pt x="1" y="3469"/>
                  </a:cubicBezTo>
                  <a:cubicBezTo>
                    <a:pt x="13" y="3553"/>
                    <a:pt x="72" y="3612"/>
                    <a:pt x="167" y="3612"/>
                  </a:cubicBezTo>
                  <a:lnTo>
                    <a:pt x="179" y="3612"/>
                  </a:lnTo>
                  <a:cubicBezTo>
                    <a:pt x="1989" y="3422"/>
                    <a:pt x="3442" y="1993"/>
                    <a:pt x="3620" y="183"/>
                  </a:cubicBezTo>
                  <a:cubicBezTo>
                    <a:pt x="3632" y="88"/>
                    <a:pt x="3561" y="17"/>
                    <a:pt x="3465" y="5"/>
                  </a:cubicBezTo>
                  <a:cubicBezTo>
                    <a:pt x="3454" y="2"/>
                    <a:pt x="3443" y="0"/>
                    <a:pt x="34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435;p25"/>
          <p:cNvSpPr txBox="1">
            <a:spLocks noGrp="1"/>
          </p:cNvSpPr>
          <p:nvPr>
            <p:ph type="ctrTitle"/>
          </p:nvPr>
        </p:nvSpPr>
        <p:spPr>
          <a:xfrm>
            <a:off x="2811082" y="4705719"/>
            <a:ext cx="6625610" cy="43962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latin typeface="Palatino Linotype" panose="02040502050505030304" pitchFamily="18" charset="0"/>
              </a:rPr>
              <a:t>MỘT SỐ </a:t>
            </a:r>
            <a:r>
              <a:rPr lang="en" sz="14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HỢP CHẤT </a:t>
            </a:r>
            <a:r>
              <a:rPr lang="en" sz="1400" b="1" dirty="0">
                <a:latin typeface="Palatino Linotype" panose="02040502050505030304" pitchFamily="18" charset="0"/>
              </a:rPr>
              <a:t>QUAN TRỌNG CỦA </a:t>
            </a:r>
            <a:r>
              <a:rPr lang="en" sz="14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NITROGEN - CÁNH DIỀU</a:t>
            </a:r>
            <a:endParaRPr sz="1400" b="1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" grpId="0"/>
      <p:bldP spid="473" grpId="0"/>
      <p:bldP spid="474" grpId="0"/>
      <p:bldP spid="476" grpId="0"/>
      <p:bldP spid="478" grpId="0"/>
      <p:bldP spid="480" grpId="0"/>
      <p:bldP spid="481" grpId="0" animBg="1"/>
      <p:bldP spid="482" grpId="0" animBg="1"/>
      <p:bldP spid="48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07;p28"/>
          <p:cNvSpPr txBox="1">
            <a:spLocks/>
          </p:cNvSpPr>
          <p:nvPr/>
        </p:nvSpPr>
        <p:spPr>
          <a:xfrm>
            <a:off x="376440" y="485447"/>
            <a:ext cx="2890742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II - 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Muối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ammonium </a:t>
            </a:r>
          </a:p>
        </p:txBody>
      </p:sp>
      <p:sp>
        <p:nvSpPr>
          <p:cNvPr id="4" name="Google Shape;507;p28"/>
          <p:cNvSpPr txBox="1">
            <a:spLocks noGrp="1"/>
          </p:cNvSpPr>
          <p:nvPr>
            <p:ph type="ctrTitle"/>
          </p:nvPr>
        </p:nvSpPr>
        <p:spPr>
          <a:xfrm>
            <a:off x="215757" y="0"/>
            <a:ext cx="632202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A – AMONIA &amp; MUỐI AMMONIUM</a:t>
            </a:r>
            <a:endParaRPr sz="2400" b="1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Google Shape;507;p28"/>
          <p:cNvSpPr txBox="1">
            <a:spLocks/>
          </p:cNvSpPr>
          <p:nvPr/>
        </p:nvSpPr>
        <p:spPr>
          <a:xfrm>
            <a:off x="719850" y="970894"/>
            <a:ext cx="5313834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2) </a:t>
            </a:r>
            <a:r>
              <a:rPr lang="en-US" sz="2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Tính</a:t>
            </a:r>
            <a:r>
              <a:rPr lang="en-US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chất</a:t>
            </a:r>
            <a:r>
              <a:rPr lang="en-US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hóa</a:t>
            </a:r>
            <a:r>
              <a:rPr lang="en-US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học</a:t>
            </a:r>
            <a:endParaRPr lang="en-US" sz="2000" b="1" dirty="0">
              <a:solidFill>
                <a:schemeClr val="accent6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377094" y="1775075"/>
            <a:ext cx="2065125" cy="1023394"/>
            <a:chOff x="277382" y="2322065"/>
            <a:chExt cx="2065125" cy="1023394"/>
          </a:xfrm>
        </p:grpSpPr>
        <p:sp>
          <p:nvSpPr>
            <p:cNvPr id="8" name="Google Shape;507;p28"/>
            <p:cNvSpPr txBox="1">
              <a:spLocks/>
            </p:cNvSpPr>
            <p:nvPr/>
          </p:nvSpPr>
          <p:spPr>
            <a:xfrm>
              <a:off x="277382" y="2469619"/>
              <a:ext cx="2065125" cy="7442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Share Tech"/>
                <a:buNone/>
                <a:defRPr sz="3000" b="0" i="0" u="none" strike="noStrike" cap="none">
                  <a:solidFill>
                    <a:schemeClr val="lt1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9pPr>
            </a:lstStyle>
            <a:p>
              <a:r>
                <a:rPr lang="en-US" sz="20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Symbol" panose="05050102010706020507" pitchFamily="18" charset="2"/>
                </a:rPr>
                <a:t></a:t>
              </a:r>
              <a:r>
                <a:rPr lang="en-US" sz="2000" b="1" baseline="-25000" dirty="0" err="1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Symbol" panose="05050102010706020507" pitchFamily="18" charset="2"/>
                </a:rPr>
                <a:t>r</a:t>
              </a:r>
              <a:r>
                <a:rPr lang="en-US" sz="2000" b="1" dirty="0" err="1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</a:rPr>
                <a:t>H</a:t>
              </a:r>
              <a:r>
                <a:rPr lang="en-US" sz="20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</a:rPr>
                <a:t>      = - 36 kJ</a:t>
              </a:r>
            </a:p>
          </p:txBody>
        </p:sp>
        <p:sp>
          <p:nvSpPr>
            <p:cNvPr id="9" name="Google Shape;507;p28"/>
            <p:cNvSpPr txBox="1">
              <a:spLocks/>
            </p:cNvSpPr>
            <p:nvPr/>
          </p:nvSpPr>
          <p:spPr>
            <a:xfrm>
              <a:off x="734592" y="2322065"/>
              <a:ext cx="873323" cy="7442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Share Tech"/>
                <a:buNone/>
                <a:defRPr sz="3000" b="0" i="0" u="none" strike="noStrike" cap="none">
                  <a:solidFill>
                    <a:schemeClr val="lt1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9pPr>
            </a:lstStyle>
            <a:p>
              <a:r>
                <a:rPr lang="en-US" sz="16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Symbol" panose="05050102010706020507" pitchFamily="18" charset="2"/>
                </a:rPr>
                <a:t>o</a:t>
              </a:r>
              <a:endParaRPr lang="en-US" sz="16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0" name="Google Shape;507;p28"/>
            <p:cNvSpPr txBox="1">
              <a:spLocks/>
            </p:cNvSpPr>
            <p:nvPr/>
          </p:nvSpPr>
          <p:spPr>
            <a:xfrm>
              <a:off x="734592" y="2601172"/>
              <a:ext cx="873323" cy="7442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Share Tech"/>
                <a:buNone/>
                <a:defRPr sz="3000" b="0" i="0" u="none" strike="noStrike" cap="none">
                  <a:solidFill>
                    <a:schemeClr val="lt1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9pPr>
            </a:lstStyle>
            <a:p>
              <a:r>
                <a:rPr lang="en-US" sz="16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Symbol" panose="05050102010706020507" pitchFamily="18" charset="2"/>
                </a:rPr>
                <a:t>298</a:t>
              </a:r>
              <a:endParaRPr lang="en-US" sz="16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377094" y="2417024"/>
            <a:ext cx="2065125" cy="1023394"/>
            <a:chOff x="277382" y="2322065"/>
            <a:chExt cx="2065125" cy="1023394"/>
          </a:xfrm>
        </p:grpSpPr>
        <p:sp>
          <p:nvSpPr>
            <p:cNvPr id="13" name="Google Shape;507;p28"/>
            <p:cNvSpPr txBox="1">
              <a:spLocks/>
            </p:cNvSpPr>
            <p:nvPr/>
          </p:nvSpPr>
          <p:spPr>
            <a:xfrm>
              <a:off x="277382" y="2469619"/>
              <a:ext cx="2065125" cy="7442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Share Tech"/>
                <a:buNone/>
                <a:defRPr sz="3000" b="0" i="0" u="none" strike="noStrike" cap="none">
                  <a:solidFill>
                    <a:schemeClr val="lt1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9pPr>
            </a:lstStyle>
            <a:p>
              <a:r>
                <a:rPr lang="en-US" sz="20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Symbol" panose="05050102010706020507" pitchFamily="18" charset="2"/>
                </a:rPr>
                <a:t></a:t>
              </a:r>
              <a:r>
                <a:rPr lang="en-US" sz="2000" b="1" baseline="-25000" dirty="0" err="1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Symbol" panose="05050102010706020507" pitchFamily="18" charset="2"/>
                </a:rPr>
                <a:t>r</a:t>
              </a:r>
              <a:r>
                <a:rPr lang="en-US" sz="2000" b="1" dirty="0" err="1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</a:rPr>
                <a:t>H</a:t>
              </a:r>
              <a:r>
                <a:rPr lang="en-US" sz="20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</a:rPr>
                <a:t>      = 176 kJ</a:t>
              </a:r>
            </a:p>
          </p:txBody>
        </p:sp>
        <p:sp>
          <p:nvSpPr>
            <p:cNvPr id="14" name="Google Shape;507;p28"/>
            <p:cNvSpPr txBox="1">
              <a:spLocks/>
            </p:cNvSpPr>
            <p:nvPr/>
          </p:nvSpPr>
          <p:spPr>
            <a:xfrm>
              <a:off x="734592" y="2322065"/>
              <a:ext cx="873323" cy="7442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Share Tech"/>
                <a:buNone/>
                <a:defRPr sz="3000" b="0" i="0" u="none" strike="noStrike" cap="none">
                  <a:solidFill>
                    <a:schemeClr val="lt1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9pPr>
            </a:lstStyle>
            <a:p>
              <a:r>
                <a:rPr lang="en-US" sz="16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Symbol" panose="05050102010706020507" pitchFamily="18" charset="2"/>
                </a:rPr>
                <a:t>o</a:t>
              </a:r>
              <a:endParaRPr lang="en-US" sz="16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5" name="Google Shape;507;p28"/>
            <p:cNvSpPr txBox="1">
              <a:spLocks/>
            </p:cNvSpPr>
            <p:nvPr/>
          </p:nvSpPr>
          <p:spPr>
            <a:xfrm>
              <a:off x="734592" y="2601172"/>
              <a:ext cx="873323" cy="7442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Share Tech"/>
                <a:buNone/>
                <a:defRPr sz="3000" b="0" i="0" u="none" strike="noStrike" cap="none">
                  <a:solidFill>
                    <a:schemeClr val="lt1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9pPr>
            </a:lstStyle>
            <a:p>
              <a:r>
                <a:rPr lang="en-US" sz="16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Symbol" panose="05050102010706020507" pitchFamily="18" charset="2"/>
                </a:rPr>
                <a:t>298</a:t>
              </a:r>
              <a:endParaRPr lang="en-US" sz="16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071932" y="1982523"/>
            <a:ext cx="6525802" cy="700795"/>
            <a:chOff x="1071931" y="1834319"/>
            <a:chExt cx="6525802" cy="700795"/>
          </a:xfrm>
        </p:grpSpPr>
        <p:sp>
          <p:nvSpPr>
            <p:cNvPr id="6" name="Google Shape;507;p28"/>
            <p:cNvSpPr txBox="1">
              <a:spLocks/>
            </p:cNvSpPr>
            <p:nvPr/>
          </p:nvSpPr>
          <p:spPr>
            <a:xfrm>
              <a:off x="1071931" y="1957314"/>
              <a:ext cx="6525802" cy="57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Share Tech"/>
                <a:buNone/>
                <a:defRPr sz="3000" b="0" i="0" u="none" strike="noStrike" cap="none">
                  <a:solidFill>
                    <a:schemeClr val="lt1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9pPr>
            </a:lstStyle>
            <a:p>
              <a:r>
                <a:rPr lang="en-US" sz="24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</a:rPr>
                <a:t>NH</a:t>
              </a:r>
              <a:r>
                <a:rPr lang="en-US" sz="2400" b="1" baseline="-25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</a:rPr>
                <a:t>4</a:t>
              </a:r>
              <a:r>
                <a:rPr lang="en-US" sz="24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</a:rPr>
                <a:t>NO</a:t>
              </a:r>
              <a:r>
                <a:rPr lang="en-US" sz="2400" b="1" baseline="-25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</a:rPr>
                <a:t>3</a:t>
              </a:r>
              <a:r>
                <a:rPr lang="en-US" sz="24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</a:rPr>
                <a:t> (s)  </a:t>
              </a:r>
              <a:r>
                <a:rPr lang="en-US" sz="24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      N</a:t>
              </a:r>
              <a:r>
                <a:rPr lang="en-US" sz="2400" b="1" baseline="-25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2</a:t>
              </a:r>
              <a:r>
                <a:rPr lang="en-US" sz="24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O (g)  +  2H</a:t>
              </a:r>
              <a:r>
                <a:rPr lang="en-US" sz="2400" b="1" baseline="-25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2</a:t>
              </a:r>
              <a:r>
                <a:rPr lang="en-US" sz="24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O (g) </a:t>
              </a:r>
              <a:endPara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2853274" y="2302207"/>
              <a:ext cx="486582" cy="0"/>
            </a:xfrm>
            <a:prstGeom prst="straightConnector1">
              <a:avLst/>
            </a:prstGeom>
            <a:ln>
              <a:solidFill>
                <a:schemeClr val="accent3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Google Shape;507;p28"/>
            <p:cNvSpPr txBox="1">
              <a:spLocks/>
            </p:cNvSpPr>
            <p:nvPr/>
          </p:nvSpPr>
          <p:spPr>
            <a:xfrm>
              <a:off x="2842641" y="1834319"/>
              <a:ext cx="881871" cy="57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Share Tech"/>
                <a:buNone/>
                <a:defRPr sz="3000" b="0" i="0" u="none" strike="noStrike" cap="none">
                  <a:solidFill>
                    <a:schemeClr val="lt1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9pPr>
            </a:lstStyle>
            <a:p>
              <a:r>
                <a:rPr lang="en-US" sz="20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</a:rPr>
                <a:t>t</a:t>
              </a:r>
              <a:r>
                <a:rPr lang="en-US" sz="2000" b="1" baseline="30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</a:rPr>
                <a:t>0</a:t>
              </a:r>
              <a:r>
                <a:rPr lang="en-US" sz="20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</a:rPr>
                <a:t>C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318511" y="2609371"/>
            <a:ext cx="6525802" cy="700795"/>
            <a:chOff x="1318511" y="2609371"/>
            <a:chExt cx="6525802" cy="700795"/>
          </a:xfrm>
        </p:grpSpPr>
        <p:sp>
          <p:nvSpPr>
            <p:cNvPr id="11" name="Google Shape;507;p28"/>
            <p:cNvSpPr txBox="1">
              <a:spLocks/>
            </p:cNvSpPr>
            <p:nvPr/>
          </p:nvSpPr>
          <p:spPr>
            <a:xfrm>
              <a:off x="1318511" y="2732366"/>
              <a:ext cx="6525802" cy="57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Share Tech"/>
                <a:buNone/>
                <a:defRPr sz="3000" b="0" i="0" u="none" strike="noStrike" cap="none">
                  <a:solidFill>
                    <a:schemeClr val="lt1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9pPr>
            </a:lstStyle>
            <a:p>
              <a:r>
                <a:rPr lang="en-US" sz="24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</a:rPr>
                <a:t>NH</a:t>
              </a:r>
              <a:r>
                <a:rPr lang="en-US" sz="2400" b="1" baseline="-25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</a:rPr>
                <a:t>4</a:t>
              </a:r>
              <a:r>
                <a:rPr lang="en-US" sz="24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</a:rPr>
                <a:t>Cl (s)  </a:t>
              </a:r>
              <a:r>
                <a:rPr lang="en-US" sz="24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       NH</a:t>
              </a:r>
              <a:r>
                <a:rPr lang="en-US" sz="2400" b="1" baseline="-25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3</a:t>
              </a:r>
              <a:r>
                <a:rPr lang="en-US" sz="24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 (g)  +  </a:t>
              </a:r>
              <a:r>
                <a:rPr lang="en-US" sz="2400" b="1" dirty="0" err="1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HCl</a:t>
              </a:r>
              <a:r>
                <a:rPr lang="en-US" sz="24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 (g) </a:t>
              </a:r>
              <a:endPara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9" name="Google Shape;507;p28"/>
            <p:cNvSpPr txBox="1">
              <a:spLocks/>
            </p:cNvSpPr>
            <p:nvPr/>
          </p:nvSpPr>
          <p:spPr>
            <a:xfrm>
              <a:off x="2820073" y="2609371"/>
              <a:ext cx="881871" cy="57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Share Tech"/>
                <a:buNone/>
                <a:defRPr sz="3000" b="0" i="0" u="none" strike="noStrike" cap="none">
                  <a:solidFill>
                    <a:schemeClr val="lt1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9pPr>
            </a:lstStyle>
            <a:p>
              <a:r>
                <a:rPr lang="en-US" sz="20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</a:rPr>
                <a:t>t</a:t>
              </a:r>
              <a:r>
                <a:rPr lang="en-US" sz="2000" b="1" baseline="30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</a:rPr>
                <a:t>0</a:t>
              </a:r>
              <a:r>
                <a:rPr lang="en-US" sz="20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</a:rPr>
                <a:t>C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2847388" y="3095323"/>
              <a:ext cx="486582" cy="0"/>
            </a:xfrm>
            <a:prstGeom prst="straightConnector1">
              <a:avLst/>
            </a:prstGeom>
            <a:ln>
              <a:solidFill>
                <a:schemeClr val="accent3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/>
          <p:cNvSpPr/>
          <p:nvPr/>
        </p:nvSpPr>
        <p:spPr>
          <a:xfrm>
            <a:off x="614501" y="3343372"/>
            <a:ext cx="824536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+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Muối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nào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có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nguy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cơ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cháy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nổ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cao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hơn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trong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quá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trình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lưu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trữ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? </a:t>
            </a:r>
            <a:endParaRPr lang="en-US" sz="20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4501" y="3819261"/>
            <a:ext cx="78277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+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Tại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sao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trong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quá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trình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lưu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trữ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phân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đạm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ammonium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cần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tránh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xa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các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nguồn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nhiệt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? </a:t>
            </a:r>
            <a:endParaRPr lang="en-US" sz="20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71931" y="1485529"/>
            <a:ext cx="40423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+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Muối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ammonium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kém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bền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nhiệt</a:t>
            </a:r>
            <a:endParaRPr lang="en-US" sz="20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24" name="Google Shape;435;p25"/>
          <p:cNvSpPr txBox="1">
            <a:spLocks/>
          </p:cNvSpPr>
          <p:nvPr/>
        </p:nvSpPr>
        <p:spPr>
          <a:xfrm>
            <a:off x="3252787" y="4761005"/>
            <a:ext cx="6625610" cy="43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pPr algn="ctr"/>
            <a:r>
              <a:rPr lang="en-US" sz="1200" b="1" dirty="0">
                <a:latin typeface="Palatino Linotype" panose="02040502050505030304" pitchFamily="18" charset="0"/>
              </a:rPr>
              <a:t>MỘT SỐ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HỢP CHẤT </a:t>
            </a:r>
            <a:r>
              <a:rPr lang="en-US" sz="1200" b="1" dirty="0">
                <a:latin typeface="Palatino Linotype" panose="02040502050505030304" pitchFamily="18" charset="0"/>
              </a:rPr>
              <a:t>QUAN TRỌNG CỦA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NITROGEN - CÁNH DIỀU</a:t>
            </a:r>
          </a:p>
        </p:txBody>
      </p:sp>
    </p:spTree>
    <p:extLst>
      <p:ext uri="{BB962C8B-B14F-4D97-AF65-F5344CB8AC3E}">
        <p14:creationId xmlns:p14="http://schemas.microsoft.com/office/powerpoint/2010/main" val="303542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07;p28"/>
          <p:cNvSpPr txBox="1">
            <a:spLocks/>
          </p:cNvSpPr>
          <p:nvPr/>
        </p:nvSpPr>
        <p:spPr>
          <a:xfrm>
            <a:off x="653840" y="721752"/>
            <a:ext cx="7462744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III - </a:t>
            </a:r>
            <a:r>
              <a:rPr lang="en-US" sz="2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Ứng</a:t>
            </a:r>
            <a:r>
              <a:rPr lang="en-US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dụng</a:t>
            </a:r>
            <a:r>
              <a:rPr lang="en-US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của</a:t>
            </a:r>
            <a:r>
              <a:rPr lang="en-US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ammonia </a:t>
            </a:r>
            <a:r>
              <a:rPr lang="en-US" sz="2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và</a:t>
            </a:r>
            <a:r>
              <a:rPr lang="en-US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một</a:t>
            </a:r>
            <a:r>
              <a:rPr lang="en-US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số</a:t>
            </a:r>
            <a:r>
              <a:rPr lang="en-US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muối</a:t>
            </a:r>
            <a:r>
              <a:rPr lang="en-US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ammonium </a:t>
            </a:r>
          </a:p>
        </p:txBody>
      </p:sp>
      <p:sp>
        <p:nvSpPr>
          <p:cNvPr id="4" name="Google Shape;507;p28"/>
          <p:cNvSpPr txBox="1">
            <a:spLocks noGrp="1"/>
          </p:cNvSpPr>
          <p:nvPr>
            <p:ph type="ctrTitle"/>
          </p:nvPr>
        </p:nvSpPr>
        <p:spPr>
          <a:xfrm>
            <a:off x="407261" y="143952"/>
            <a:ext cx="632202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A – AMONIA &amp; MUỐI AMMONIUM</a:t>
            </a:r>
            <a:endParaRPr sz="2400" b="1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1353" y="1370482"/>
            <a:ext cx="4994499" cy="506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Viết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ptpư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giữa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NH</a:t>
            </a:r>
            <a:r>
              <a:rPr lang="en-US" sz="2000" baseline="-25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3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với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H</a:t>
            </a:r>
            <a:r>
              <a:rPr lang="en-US" sz="2000" baseline="-25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2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SO</a:t>
            </a:r>
            <a:r>
              <a:rPr lang="en-US" sz="2000" baseline="-25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4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; H</a:t>
            </a:r>
            <a:r>
              <a:rPr lang="en-US" sz="2000" baseline="-25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3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PO</a:t>
            </a:r>
            <a:r>
              <a:rPr lang="en-US" sz="2000" baseline="-25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4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?</a:t>
            </a:r>
            <a:endParaRPr lang="en-US" sz="2000" dirty="0">
              <a:solidFill>
                <a:schemeClr val="accent5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49049" y="1995410"/>
            <a:ext cx="7390825" cy="506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(NH</a:t>
            </a:r>
            <a:r>
              <a:rPr lang="en-US" sz="2000" baseline="-25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4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)</a:t>
            </a:r>
            <a:r>
              <a:rPr lang="en-US" sz="2000" baseline="-25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2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HPO</a:t>
            </a:r>
            <a:r>
              <a:rPr lang="en-US" sz="2000" baseline="-25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4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; NH</a:t>
            </a:r>
            <a:r>
              <a:rPr lang="en-US" sz="2000" baseline="-25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4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H</a:t>
            </a:r>
            <a:r>
              <a:rPr lang="en-US" sz="2000" baseline="-25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2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PO</a:t>
            </a:r>
            <a:r>
              <a:rPr lang="en-US" sz="2000" baseline="-25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4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: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dùng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làm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phân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bón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phức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hợp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DAP </a:t>
            </a:r>
            <a:endParaRPr lang="en-US" sz="2000" dirty="0">
              <a:solidFill>
                <a:schemeClr val="accent5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46161" y="3212608"/>
            <a:ext cx="5644219" cy="648189"/>
            <a:chOff x="709169" y="3996919"/>
            <a:chExt cx="5644219" cy="648189"/>
          </a:xfrm>
        </p:grpSpPr>
        <p:sp>
          <p:nvSpPr>
            <p:cNvPr id="7" name="Rectangle 6"/>
            <p:cNvSpPr/>
            <p:nvPr/>
          </p:nvSpPr>
          <p:spPr>
            <a:xfrm>
              <a:off x="709169" y="4138238"/>
              <a:ext cx="5644219" cy="5068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2NH</a:t>
              </a:r>
              <a:r>
                <a:rPr lang="en-US" sz="2000" baseline="-25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3</a:t>
              </a:r>
              <a:r>
                <a:rPr lang="en-US" sz="2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 (g) + CO</a:t>
              </a:r>
              <a:r>
                <a:rPr lang="en-US" sz="2000" baseline="-25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2</a:t>
              </a:r>
              <a:r>
                <a:rPr lang="en-US" sz="2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(g)                (NH</a:t>
              </a:r>
              <a:r>
                <a:rPr lang="en-US" sz="2000" baseline="-25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2</a:t>
              </a:r>
              <a:r>
                <a:rPr lang="en-US" sz="2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)</a:t>
              </a:r>
              <a:r>
                <a:rPr lang="en-US" sz="2000" baseline="-25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2</a:t>
              </a:r>
              <a:r>
                <a:rPr lang="en-US" sz="2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CO + H</a:t>
              </a:r>
              <a:r>
                <a:rPr lang="en-US" sz="2000" baseline="-25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2</a:t>
              </a:r>
              <a:r>
                <a:rPr lang="en-US" sz="2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O </a:t>
              </a:r>
              <a:endPara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1" name="Google Shape;507;p28"/>
            <p:cNvSpPr txBox="1">
              <a:spLocks/>
            </p:cNvSpPr>
            <p:nvPr/>
          </p:nvSpPr>
          <p:spPr>
            <a:xfrm>
              <a:off x="2895249" y="3996919"/>
              <a:ext cx="1448364" cy="57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Share Tech"/>
                <a:buNone/>
                <a:defRPr sz="3000" b="0" i="0" u="none" strike="noStrike" cap="none">
                  <a:solidFill>
                    <a:schemeClr val="lt1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9pPr>
            </a:lstStyle>
            <a:p>
              <a:r>
                <a:rPr lang="en-US" sz="16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</a:rPr>
                <a:t>t</a:t>
              </a:r>
              <a:r>
                <a:rPr lang="en-US" sz="1600" b="1" baseline="30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</a:rPr>
                <a:t>0</a:t>
              </a:r>
              <a:r>
                <a:rPr lang="en-US" sz="16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</a:rPr>
                <a:t>; p; </a:t>
              </a:r>
              <a:r>
                <a:rPr lang="en-US" sz="1600" b="1" dirty="0" err="1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</a:rPr>
                <a:t>xt</a:t>
              </a:r>
              <a:endParaRPr lang="en-US" sz="16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2950835" y="4485955"/>
              <a:ext cx="731520" cy="0"/>
            </a:xfrm>
            <a:prstGeom prst="straightConnector1">
              <a:avLst/>
            </a:prstGeom>
            <a:ln>
              <a:solidFill>
                <a:schemeClr val="accent3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653840" y="2611383"/>
            <a:ext cx="6928488" cy="506870"/>
            <a:chOff x="653840" y="2611383"/>
            <a:chExt cx="6928488" cy="506870"/>
          </a:xfrm>
        </p:grpSpPr>
        <p:sp>
          <p:nvSpPr>
            <p:cNvPr id="10" name="Rectangle 9"/>
            <p:cNvSpPr/>
            <p:nvPr/>
          </p:nvSpPr>
          <p:spPr>
            <a:xfrm>
              <a:off x="653840" y="2611383"/>
              <a:ext cx="6928488" cy="5068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4NH</a:t>
              </a:r>
              <a:r>
                <a:rPr lang="en-US" sz="2000" baseline="-25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3</a:t>
              </a:r>
              <a:r>
                <a:rPr lang="en-US" sz="2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  + 3 H</a:t>
              </a:r>
              <a:r>
                <a:rPr lang="en-US" sz="2000" baseline="-25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3</a:t>
              </a:r>
              <a:r>
                <a:rPr lang="en-US" sz="2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PO</a:t>
              </a:r>
              <a:r>
                <a:rPr lang="en-US" sz="2000" baseline="-25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4</a:t>
              </a:r>
              <a:r>
                <a:rPr lang="en-US" sz="2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                 2NH</a:t>
              </a:r>
              <a:r>
                <a:rPr lang="en-US" sz="2000" baseline="-25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4</a:t>
              </a:r>
              <a:r>
                <a:rPr lang="en-US" sz="2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H</a:t>
              </a:r>
              <a:r>
                <a:rPr lang="en-US" sz="2000" baseline="-25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2</a:t>
              </a:r>
              <a:r>
                <a:rPr lang="en-US" sz="2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PO</a:t>
              </a:r>
              <a:r>
                <a:rPr lang="en-US" sz="2000" baseline="-25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4</a:t>
              </a:r>
              <a:r>
                <a:rPr lang="en-US" sz="2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 +  (NH</a:t>
              </a:r>
              <a:r>
                <a:rPr lang="en-US" sz="2000" baseline="-25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4</a:t>
              </a:r>
              <a:r>
                <a:rPr lang="en-US" sz="2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)</a:t>
              </a:r>
              <a:r>
                <a:rPr lang="en-US" sz="2000" baseline="-25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2</a:t>
              </a:r>
              <a:r>
                <a:rPr lang="en-US" sz="2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HPO</a:t>
              </a:r>
              <a:r>
                <a:rPr lang="en-US" sz="2000" baseline="-25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4</a:t>
              </a:r>
              <a:endPara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2795011" y="2953196"/>
              <a:ext cx="731520" cy="0"/>
            </a:xfrm>
            <a:prstGeom prst="straightConnector1">
              <a:avLst/>
            </a:prstGeom>
            <a:ln>
              <a:solidFill>
                <a:schemeClr val="accent3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5914459" y="3405427"/>
            <a:ext cx="2961617" cy="1382088"/>
            <a:chOff x="5914459" y="3405427"/>
            <a:chExt cx="2961617" cy="138208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14459" y="3405427"/>
              <a:ext cx="2961617" cy="1382088"/>
            </a:xfrm>
            <a:prstGeom prst="rect">
              <a:avLst/>
            </a:prstGeom>
          </p:spPr>
        </p:pic>
        <p:sp>
          <p:nvSpPr>
            <p:cNvPr id="17" name="Google Shape;507;p28"/>
            <p:cNvSpPr txBox="1">
              <a:spLocks/>
            </p:cNvSpPr>
            <p:nvPr/>
          </p:nvSpPr>
          <p:spPr>
            <a:xfrm>
              <a:off x="6258478" y="3705389"/>
              <a:ext cx="758858" cy="57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Share Tech"/>
                <a:buNone/>
                <a:defRPr sz="3000" b="0" i="0" u="none" strike="noStrike" cap="none">
                  <a:solidFill>
                    <a:schemeClr val="lt1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1800"/>
                <a:buFont typeface="Share Tech"/>
                <a:buNone/>
                <a:defRPr sz="1800" b="0" i="0" u="none" strike="noStrike" cap="none">
                  <a:solidFill>
                    <a:srgbClr val="D9D9D9"/>
                  </a:solidFill>
                  <a:latin typeface="Share Tech"/>
                  <a:ea typeface="Share Tech"/>
                  <a:cs typeface="Share Tech"/>
                  <a:sym typeface="Share Tech"/>
                </a:defRPr>
              </a:lvl9pPr>
            </a:lstStyle>
            <a:p>
              <a:r>
                <a:rPr lang="en-US" sz="2000" b="1" dirty="0" err="1">
                  <a:solidFill>
                    <a:schemeClr val="tx1"/>
                  </a:solidFill>
                  <a:latin typeface="Palatino Linotype" panose="02040502050505030304" pitchFamily="18" charset="0"/>
                </a:rPr>
                <a:t>Ure</a:t>
              </a:r>
              <a:endParaRPr lang="en-US" sz="2000" b="1" dirty="0">
                <a:solidFill>
                  <a:schemeClr val="tx1"/>
                </a:solidFill>
                <a:latin typeface="Palatino Linotype" panose="02040502050505030304" pitchFamily="18" charset="0"/>
              </a:endParaRPr>
            </a:p>
          </p:txBody>
        </p:sp>
      </p:grpSp>
      <p:sp>
        <p:nvSpPr>
          <p:cNvPr id="19" name="Google Shape;435;p25"/>
          <p:cNvSpPr txBox="1">
            <a:spLocks/>
          </p:cNvSpPr>
          <p:nvPr/>
        </p:nvSpPr>
        <p:spPr>
          <a:xfrm>
            <a:off x="3252787" y="4761005"/>
            <a:ext cx="6625610" cy="43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pPr algn="ctr"/>
            <a:r>
              <a:rPr lang="en-US" sz="1200" b="1" dirty="0">
                <a:latin typeface="Palatino Linotype" panose="02040502050505030304" pitchFamily="18" charset="0"/>
              </a:rPr>
              <a:t>MỘT SỐ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HỢP CHẤT </a:t>
            </a:r>
            <a:r>
              <a:rPr lang="en-US" sz="1200" b="1" dirty="0">
                <a:latin typeface="Palatino Linotype" panose="02040502050505030304" pitchFamily="18" charset="0"/>
              </a:rPr>
              <a:t>QUAN TRỌNG CỦA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NITROGEN - CÁNH DIỀU</a:t>
            </a:r>
          </a:p>
        </p:txBody>
      </p:sp>
    </p:spTree>
    <p:extLst>
      <p:ext uri="{BB962C8B-B14F-4D97-AF65-F5344CB8AC3E}">
        <p14:creationId xmlns:p14="http://schemas.microsoft.com/office/powerpoint/2010/main" val="407012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Arrow Connector 43"/>
          <p:cNvCxnSpPr/>
          <p:nvPr/>
        </p:nvCxnSpPr>
        <p:spPr>
          <a:xfrm flipH="1">
            <a:off x="2056588" y="2462093"/>
            <a:ext cx="678718" cy="0"/>
          </a:xfrm>
          <a:prstGeom prst="straightConnector1">
            <a:avLst/>
          </a:prstGeom>
          <a:ln w="28575">
            <a:solidFill>
              <a:srgbClr val="00CF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/>
          <p:nvPr/>
        </p:nvCxnSpPr>
        <p:spPr>
          <a:xfrm rot="10800000">
            <a:off x="2561652" y="1562060"/>
            <a:ext cx="1151743" cy="565815"/>
          </a:xfrm>
          <a:prstGeom prst="bentConnector3">
            <a:avLst>
              <a:gd name="adj1" fmla="val 50000"/>
            </a:avLst>
          </a:prstGeom>
          <a:ln w="28575">
            <a:solidFill>
              <a:srgbClr val="00CF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/>
          <p:nvPr/>
        </p:nvCxnSpPr>
        <p:spPr>
          <a:xfrm rot="10800000" flipV="1">
            <a:off x="2577620" y="2683992"/>
            <a:ext cx="1151743" cy="565815"/>
          </a:xfrm>
          <a:prstGeom prst="bentConnector3">
            <a:avLst>
              <a:gd name="adj1" fmla="val 50000"/>
            </a:avLst>
          </a:prstGeom>
          <a:ln w="28575">
            <a:solidFill>
              <a:srgbClr val="00CF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609;p30"/>
          <p:cNvSpPr/>
          <p:nvPr/>
        </p:nvSpPr>
        <p:spPr>
          <a:xfrm>
            <a:off x="2568389" y="2098787"/>
            <a:ext cx="1278136" cy="723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611;p30"/>
          <p:cNvSpPr/>
          <p:nvPr/>
        </p:nvSpPr>
        <p:spPr>
          <a:xfrm>
            <a:off x="4672970" y="1741853"/>
            <a:ext cx="1532622" cy="72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" name="Google Shape;613;p30"/>
          <p:cNvCxnSpPr/>
          <p:nvPr/>
        </p:nvCxnSpPr>
        <p:spPr>
          <a:xfrm flipV="1">
            <a:off x="3770104" y="2126519"/>
            <a:ext cx="915908" cy="334218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" name="Google Shape;507;p28"/>
          <p:cNvSpPr txBox="1">
            <a:spLocks/>
          </p:cNvSpPr>
          <p:nvPr/>
        </p:nvSpPr>
        <p:spPr>
          <a:xfrm>
            <a:off x="2402520" y="2085758"/>
            <a:ext cx="1387296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pPr algn="ctr"/>
            <a:r>
              <a:rPr lang="en-US" sz="2000" b="1" dirty="0">
                <a:solidFill>
                  <a:schemeClr val="bg2"/>
                </a:solidFill>
                <a:latin typeface="Palatino Linotype" panose="02040502050505030304" pitchFamily="18" charset="0"/>
              </a:rPr>
              <a:t>A</a:t>
            </a:r>
            <a:r>
              <a:rPr lang="en-US" sz="2000" b="1">
                <a:solidFill>
                  <a:schemeClr val="bg2"/>
                </a:solidFill>
                <a:latin typeface="Palatino Linotype" panose="02040502050505030304" pitchFamily="18" charset="0"/>
              </a:rPr>
              <a:t>monia </a:t>
            </a:r>
            <a:endParaRPr lang="en-US" sz="2000" b="1" dirty="0">
              <a:solidFill>
                <a:schemeClr val="bg2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4" name="Google Shape;507;p28"/>
          <p:cNvSpPr txBox="1">
            <a:spLocks/>
          </p:cNvSpPr>
          <p:nvPr/>
        </p:nvSpPr>
        <p:spPr>
          <a:xfrm>
            <a:off x="4467277" y="1912498"/>
            <a:ext cx="1944008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pPr algn="ctr"/>
            <a:r>
              <a:rPr lang="en-US" sz="2000" b="1" dirty="0" err="1">
                <a:solidFill>
                  <a:schemeClr val="bg2"/>
                </a:solidFill>
                <a:latin typeface="Palatino Linotype" panose="02040502050505030304" pitchFamily="18" charset="0"/>
              </a:rPr>
              <a:t>Muối</a:t>
            </a:r>
            <a:r>
              <a:rPr lang="en-US" sz="2000" b="1" dirty="0">
                <a:solidFill>
                  <a:schemeClr val="bg2"/>
                </a:solidFill>
                <a:latin typeface="Palatino Linotype" panose="02040502050505030304" pitchFamily="18" charset="0"/>
              </a:rPr>
              <a:t> ammonium </a:t>
            </a:r>
          </a:p>
        </p:txBody>
      </p:sp>
      <p:cxnSp>
        <p:nvCxnSpPr>
          <p:cNvPr id="48" name="Elbow Connector 47"/>
          <p:cNvCxnSpPr/>
          <p:nvPr/>
        </p:nvCxnSpPr>
        <p:spPr>
          <a:xfrm rot="10800000" flipH="1">
            <a:off x="4883978" y="1255080"/>
            <a:ext cx="1151743" cy="565815"/>
          </a:xfrm>
          <a:prstGeom prst="bentConnector3">
            <a:avLst>
              <a:gd name="adj1" fmla="val 50000"/>
            </a:avLst>
          </a:prstGeom>
          <a:ln w="28575">
            <a:solidFill>
              <a:srgbClr val="E898A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/>
          <p:nvPr/>
        </p:nvCxnSpPr>
        <p:spPr>
          <a:xfrm rot="10800000" flipH="1" flipV="1">
            <a:off x="4899946" y="2377012"/>
            <a:ext cx="1151743" cy="565815"/>
          </a:xfrm>
          <a:prstGeom prst="bentConnector3">
            <a:avLst>
              <a:gd name="adj1" fmla="val 50000"/>
            </a:avLst>
          </a:prstGeom>
          <a:ln w="28575">
            <a:solidFill>
              <a:srgbClr val="E898A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Google Shape;507;p28"/>
          <p:cNvSpPr txBox="1">
            <a:spLocks/>
          </p:cNvSpPr>
          <p:nvPr/>
        </p:nvSpPr>
        <p:spPr>
          <a:xfrm>
            <a:off x="838053" y="1279151"/>
            <a:ext cx="1478238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pPr algn="ctr"/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Sản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xuất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nitric acid </a:t>
            </a:r>
          </a:p>
        </p:txBody>
      </p:sp>
      <p:sp>
        <p:nvSpPr>
          <p:cNvPr id="51" name="Google Shape;507;p28"/>
          <p:cNvSpPr txBox="1">
            <a:spLocks/>
          </p:cNvSpPr>
          <p:nvPr/>
        </p:nvSpPr>
        <p:spPr>
          <a:xfrm>
            <a:off x="416018" y="2106191"/>
            <a:ext cx="170408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pPr algn="ctr"/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Chất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gây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nổ</a:t>
            </a:r>
            <a:endParaRPr lang="en-US" sz="2000" b="1" dirty="0">
              <a:solidFill>
                <a:schemeClr val="accent5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52" name="Google Shape;507;p28"/>
          <p:cNvSpPr txBox="1">
            <a:spLocks/>
          </p:cNvSpPr>
          <p:nvPr/>
        </p:nvSpPr>
        <p:spPr>
          <a:xfrm>
            <a:off x="560674" y="3889850"/>
            <a:ext cx="2481407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NH</a:t>
            </a:r>
            <a:r>
              <a:rPr lang="en-US" sz="2000" b="1" baseline="-25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3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lỏng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chất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làm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lạnh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công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nghiệp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; dung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môi</a:t>
            </a:r>
            <a:endParaRPr lang="en-US" sz="2000" b="1" dirty="0">
              <a:solidFill>
                <a:schemeClr val="accent5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53" name="Google Shape;507;p28"/>
          <p:cNvSpPr txBox="1">
            <a:spLocks/>
          </p:cNvSpPr>
          <p:nvPr/>
        </p:nvSpPr>
        <p:spPr>
          <a:xfrm>
            <a:off x="6051689" y="2557356"/>
            <a:ext cx="2636107" cy="110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làm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sạch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bề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mặt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kim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loại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trước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khi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hàn</a:t>
            </a:r>
            <a:endParaRPr lang="en-US" sz="2000" b="1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54" name="Google Shape;507;p28"/>
          <p:cNvSpPr txBox="1">
            <a:spLocks/>
          </p:cNvSpPr>
          <p:nvPr/>
        </p:nvSpPr>
        <p:spPr>
          <a:xfrm>
            <a:off x="5974077" y="1063138"/>
            <a:ext cx="2868913" cy="458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chất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điện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li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trong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pin</a:t>
            </a:r>
          </a:p>
        </p:txBody>
      </p:sp>
      <p:sp>
        <p:nvSpPr>
          <p:cNvPr id="55" name="Google Shape;507;p28"/>
          <p:cNvSpPr txBox="1">
            <a:spLocks/>
          </p:cNvSpPr>
          <p:nvPr/>
        </p:nvSpPr>
        <p:spPr>
          <a:xfrm>
            <a:off x="4187904" y="3659181"/>
            <a:ext cx="5695298" cy="551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ZnO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+ 2NH</a:t>
            </a:r>
            <a:r>
              <a:rPr lang="en-US" sz="2000" b="1" baseline="-25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4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Cl 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 ZnCl</a:t>
            </a:r>
            <a:r>
              <a:rPr lang="en-US" sz="2000" b="1" baseline="-25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2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+ 2NH</a:t>
            </a:r>
            <a:r>
              <a:rPr lang="en-US" sz="2000" b="1" baseline="-25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3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+  H</a:t>
            </a:r>
            <a:r>
              <a:rPr lang="en-US" sz="2000" b="1" baseline="-25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2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O</a:t>
            </a:r>
            <a:endParaRPr lang="en-US" sz="2000" b="1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56" name="Google Shape;507;p28"/>
          <p:cNvSpPr txBox="1">
            <a:spLocks/>
          </p:cNvSpPr>
          <p:nvPr/>
        </p:nvSpPr>
        <p:spPr>
          <a:xfrm>
            <a:off x="521343" y="407997"/>
            <a:ext cx="7462744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III -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Ứng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dụng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của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amonia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và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một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số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muối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ammonium </a:t>
            </a:r>
          </a:p>
        </p:txBody>
      </p:sp>
      <p:sp>
        <p:nvSpPr>
          <p:cNvPr id="57" name="Google Shape;507;p28"/>
          <p:cNvSpPr txBox="1">
            <a:spLocks noGrp="1"/>
          </p:cNvSpPr>
          <p:nvPr>
            <p:ph type="ctrTitle"/>
          </p:nvPr>
        </p:nvSpPr>
        <p:spPr>
          <a:xfrm>
            <a:off x="235675" y="-19953"/>
            <a:ext cx="632202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A – AMONIA &amp; MUỐI AMMONIUM</a:t>
            </a:r>
            <a:endParaRPr sz="2400" b="1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58" name="Google Shape;435;p25"/>
          <p:cNvSpPr txBox="1">
            <a:spLocks/>
          </p:cNvSpPr>
          <p:nvPr/>
        </p:nvSpPr>
        <p:spPr>
          <a:xfrm>
            <a:off x="3252787" y="4761005"/>
            <a:ext cx="6625610" cy="43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pPr algn="ctr"/>
            <a:r>
              <a:rPr lang="en-US" sz="1200" b="1" dirty="0">
                <a:latin typeface="Palatino Linotype" panose="02040502050505030304" pitchFamily="18" charset="0"/>
              </a:rPr>
              <a:t>MỘT SỐ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HỢP CHẤT </a:t>
            </a:r>
            <a:r>
              <a:rPr lang="en-US" sz="1200" b="1" dirty="0">
                <a:latin typeface="Palatino Linotype" panose="02040502050505030304" pitchFamily="18" charset="0"/>
              </a:rPr>
              <a:t>QUAN TRỌNG CỦA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NITROGEN - CÁNH DIỀU</a:t>
            </a:r>
          </a:p>
        </p:txBody>
      </p:sp>
    </p:spTree>
    <p:extLst>
      <p:ext uri="{BB962C8B-B14F-4D97-AF65-F5344CB8AC3E}">
        <p14:creationId xmlns:p14="http://schemas.microsoft.com/office/powerpoint/2010/main" val="211193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32"/>
          <p:cNvSpPr txBox="1">
            <a:spLocks noGrp="1"/>
          </p:cNvSpPr>
          <p:nvPr>
            <p:ph type="ctrTitle"/>
          </p:nvPr>
        </p:nvSpPr>
        <p:spPr>
          <a:xfrm>
            <a:off x="1319225" y="2179046"/>
            <a:ext cx="5496675" cy="168995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OXIDE CỦA NITROGEN </a:t>
            </a:r>
            <a:br>
              <a:rPr lang="en" sz="4000" dirty="0"/>
            </a:br>
            <a:r>
              <a:rPr lang="en" sz="4000" dirty="0"/>
              <a:t>&amp; MƯA ACID</a:t>
            </a:r>
            <a:endParaRPr sz="4000" dirty="0"/>
          </a:p>
        </p:txBody>
      </p:sp>
      <p:sp>
        <p:nvSpPr>
          <p:cNvPr id="689" name="Google Shape;689;p32"/>
          <p:cNvSpPr/>
          <p:nvPr/>
        </p:nvSpPr>
        <p:spPr>
          <a:xfrm>
            <a:off x="5782875" y="1868575"/>
            <a:ext cx="1085100" cy="108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2"/>
          <p:cNvSpPr txBox="1">
            <a:spLocks noGrp="1"/>
          </p:cNvSpPr>
          <p:nvPr>
            <p:ph type="title" idx="2"/>
          </p:nvPr>
        </p:nvSpPr>
        <p:spPr>
          <a:xfrm>
            <a:off x="5834900" y="2122225"/>
            <a:ext cx="981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B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691" name="Google Shape;691;p32"/>
          <p:cNvSpPr/>
          <p:nvPr/>
        </p:nvSpPr>
        <p:spPr>
          <a:xfrm>
            <a:off x="1370476" y="3869000"/>
            <a:ext cx="6279992" cy="104326"/>
          </a:xfrm>
          <a:custGeom>
            <a:avLst/>
            <a:gdLst/>
            <a:ahLst/>
            <a:cxnLst/>
            <a:rect l="l" t="t" r="r" b="b"/>
            <a:pathLst>
              <a:path w="143387" h="2382" extrusionOk="0">
                <a:moveTo>
                  <a:pt x="1185" y="0"/>
                </a:moveTo>
                <a:cubicBezTo>
                  <a:pt x="530" y="0"/>
                  <a:pt x="1" y="529"/>
                  <a:pt x="1" y="1184"/>
                </a:cubicBezTo>
                <a:cubicBezTo>
                  <a:pt x="1" y="1840"/>
                  <a:pt x="530" y="2382"/>
                  <a:pt x="1185" y="2382"/>
                </a:cubicBezTo>
                <a:lnTo>
                  <a:pt x="142189" y="2382"/>
                </a:lnTo>
                <a:cubicBezTo>
                  <a:pt x="142844" y="2382"/>
                  <a:pt x="143386" y="1840"/>
                  <a:pt x="143386" y="1184"/>
                </a:cubicBezTo>
                <a:cubicBezTo>
                  <a:pt x="143386" y="529"/>
                  <a:pt x="142844" y="0"/>
                  <a:pt x="142189" y="0"/>
                </a:cubicBez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32"/>
          <p:cNvSpPr/>
          <p:nvPr/>
        </p:nvSpPr>
        <p:spPr>
          <a:xfrm>
            <a:off x="1369950" y="3869000"/>
            <a:ext cx="5074478" cy="104326"/>
          </a:xfrm>
          <a:custGeom>
            <a:avLst/>
            <a:gdLst/>
            <a:ahLst/>
            <a:cxnLst/>
            <a:rect l="l" t="t" r="r" b="b"/>
            <a:pathLst>
              <a:path w="87904" h="2382" extrusionOk="0">
                <a:moveTo>
                  <a:pt x="1197" y="0"/>
                </a:moveTo>
                <a:cubicBezTo>
                  <a:pt x="529" y="0"/>
                  <a:pt x="0" y="529"/>
                  <a:pt x="0" y="1184"/>
                </a:cubicBezTo>
                <a:cubicBezTo>
                  <a:pt x="0" y="1840"/>
                  <a:pt x="529" y="2382"/>
                  <a:pt x="1197" y="2382"/>
                </a:cubicBezTo>
                <a:lnTo>
                  <a:pt x="86719" y="2382"/>
                </a:lnTo>
                <a:cubicBezTo>
                  <a:pt x="87375" y="2382"/>
                  <a:pt x="87904" y="1840"/>
                  <a:pt x="87904" y="1184"/>
                </a:cubicBezTo>
                <a:cubicBezTo>
                  <a:pt x="87904" y="529"/>
                  <a:pt x="87375" y="0"/>
                  <a:pt x="86719" y="0"/>
                </a:cubicBez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93" name="Google Shape;693;p32"/>
          <p:cNvCxnSpPr>
            <a:stCxn id="689" idx="2"/>
          </p:cNvCxnSpPr>
          <p:nvPr/>
        </p:nvCxnSpPr>
        <p:spPr>
          <a:xfrm>
            <a:off x="6325425" y="2953675"/>
            <a:ext cx="0" cy="9780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435;p25"/>
          <p:cNvSpPr txBox="1">
            <a:spLocks/>
          </p:cNvSpPr>
          <p:nvPr/>
        </p:nvSpPr>
        <p:spPr>
          <a:xfrm>
            <a:off x="3252787" y="4761005"/>
            <a:ext cx="6625610" cy="43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pPr algn="ctr"/>
            <a:r>
              <a:rPr lang="en-US" sz="1200" b="1" dirty="0">
                <a:latin typeface="Palatino Linotype" panose="02040502050505030304" pitchFamily="18" charset="0"/>
              </a:rPr>
              <a:t>MỘT SỐ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HỢP CHẤT </a:t>
            </a:r>
            <a:r>
              <a:rPr lang="en-US" sz="1200" b="1" dirty="0">
                <a:latin typeface="Palatino Linotype" panose="02040502050505030304" pitchFamily="18" charset="0"/>
              </a:rPr>
              <a:t>QUAN TRỌNG CỦA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NITROGEN - CÁNH DIỀU</a:t>
            </a:r>
          </a:p>
        </p:txBody>
      </p:sp>
    </p:spTree>
    <p:extLst>
      <p:ext uri="{BB962C8B-B14F-4D97-AF65-F5344CB8AC3E}">
        <p14:creationId xmlns:p14="http://schemas.microsoft.com/office/powerpoint/2010/main" val="16413390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91511" y="561725"/>
            <a:ext cx="73908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1)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Khi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có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sấm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sét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khí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nào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được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tạo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ra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trong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khí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quyển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A. CO. 		B. NO.		C. CO</a:t>
            </a:r>
            <a:r>
              <a:rPr lang="en-US" sz="2000" baseline="-25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2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.		D. SO</a:t>
            </a:r>
            <a:r>
              <a:rPr lang="en-US" sz="2000" baseline="-25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2</a:t>
            </a:r>
            <a:endParaRPr lang="en-US" sz="2000" dirty="0">
              <a:solidFill>
                <a:schemeClr val="accent5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414425" y="1066835"/>
            <a:ext cx="1037691" cy="484268"/>
          </a:xfrm>
          <a:prstGeom prst="ellipse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45624" y="2340635"/>
            <a:ext cx="7390825" cy="50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</a:t>
            </a:r>
            <a:r>
              <a:rPr lang="en-US" sz="2000" baseline="-25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2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(g)   NO (g)  NO</a:t>
            </a:r>
            <a:r>
              <a:rPr lang="en-US" sz="2000" baseline="-25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2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 HNO</a:t>
            </a:r>
            <a:r>
              <a:rPr lang="en-US" sz="2000" baseline="-25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3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 NH</a:t>
            </a:r>
            <a:r>
              <a:rPr lang="en-US" sz="2000" baseline="-25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4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NO</a:t>
            </a:r>
            <a:r>
              <a:rPr lang="en-US" sz="2000" baseline="-25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3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 N</a:t>
            </a:r>
            <a:r>
              <a:rPr lang="en-US" sz="2000" baseline="-25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2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O</a:t>
            </a:r>
            <a:endParaRPr lang="en-US" sz="2000" dirty="0">
              <a:solidFill>
                <a:schemeClr val="accent5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1512" y="1718008"/>
            <a:ext cx="7390825" cy="506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2)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Hoàn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thành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các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phản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ứng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trong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chuỗi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biến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hóa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sau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?</a:t>
            </a:r>
            <a:endParaRPr lang="en-US" sz="2000" dirty="0">
              <a:solidFill>
                <a:schemeClr val="accent5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1511" y="3082759"/>
            <a:ext cx="7390825" cy="968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Những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phản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ứng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nào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được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tạo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ra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từ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các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quá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trình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tự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nhiên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hay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các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hoạt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động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con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người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?</a:t>
            </a:r>
            <a:endParaRPr lang="en-US" sz="2000" dirty="0">
              <a:solidFill>
                <a:schemeClr val="accent5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0" name="Google Shape;435;p25"/>
          <p:cNvSpPr txBox="1">
            <a:spLocks/>
          </p:cNvSpPr>
          <p:nvPr/>
        </p:nvSpPr>
        <p:spPr>
          <a:xfrm>
            <a:off x="3252787" y="4761005"/>
            <a:ext cx="6625610" cy="43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pPr algn="ctr"/>
            <a:r>
              <a:rPr lang="en-US" sz="1200" b="1" dirty="0">
                <a:latin typeface="Palatino Linotype" panose="02040502050505030304" pitchFamily="18" charset="0"/>
              </a:rPr>
              <a:t>MỘT SỐ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HỢP CHẤT </a:t>
            </a:r>
            <a:r>
              <a:rPr lang="en-US" sz="1200" b="1" dirty="0">
                <a:latin typeface="Palatino Linotype" panose="02040502050505030304" pitchFamily="18" charset="0"/>
              </a:rPr>
              <a:t>QUAN TRỌNG CỦA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NITROGEN - CÁNH DIỀU</a:t>
            </a:r>
          </a:p>
        </p:txBody>
      </p:sp>
    </p:spTree>
    <p:extLst>
      <p:ext uri="{BB962C8B-B14F-4D97-AF65-F5344CB8AC3E}">
        <p14:creationId xmlns:p14="http://schemas.microsoft.com/office/powerpoint/2010/main" val="278899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0825" y="152916"/>
            <a:ext cx="6236511" cy="46080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8403" y="587851"/>
            <a:ext cx="22398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Dựa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vào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hình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ảnh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sau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hãy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mô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tả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hiện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tượng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mưa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acid?</a:t>
            </a:r>
            <a:endParaRPr lang="en-US" sz="20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Google Shape;435;p25"/>
          <p:cNvSpPr txBox="1">
            <a:spLocks/>
          </p:cNvSpPr>
          <p:nvPr/>
        </p:nvSpPr>
        <p:spPr>
          <a:xfrm>
            <a:off x="3252787" y="4761005"/>
            <a:ext cx="6625610" cy="43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pPr algn="ctr"/>
            <a:r>
              <a:rPr lang="en-US" sz="1200" b="1" dirty="0">
                <a:latin typeface="Palatino Linotype" panose="02040502050505030304" pitchFamily="18" charset="0"/>
              </a:rPr>
              <a:t>MỘT SỐ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HỢP CHẤT </a:t>
            </a:r>
            <a:r>
              <a:rPr lang="en-US" sz="1200" b="1" dirty="0">
                <a:latin typeface="Palatino Linotype" panose="02040502050505030304" pitchFamily="18" charset="0"/>
              </a:rPr>
              <a:t>QUAN TRỌNG CỦA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NITROGEN - CÁNH DIỀU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37237" y="2575461"/>
            <a:ext cx="80653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2)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Mưa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acid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ảnh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hưởng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như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thế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nào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đến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cuộc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sống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và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sản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xuất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? </a:t>
            </a:r>
          </a:p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Đề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suất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phương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án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nhằm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giảm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hiện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tượng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mưa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acid?</a:t>
            </a:r>
            <a:endParaRPr lang="en-US" sz="20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7237" y="921320"/>
            <a:ext cx="80653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1)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Viết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pt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hóa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học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minh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họa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tác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động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mưa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acid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với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núi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đá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vôi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có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thành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phần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chính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là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Calcium carbonate;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và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với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iron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trong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vật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liệu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xây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dựng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(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thép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)</a:t>
            </a:r>
            <a:endParaRPr lang="en-US" sz="20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8" name="Google Shape;687;p32"/>
          <p:cNvSpPr txBox="1">
            <a:spLocks noGrp="1"/>
          </p:cNvSpPr>
          <p:nvPr>
            <p:ph type="ctrTitle"/>
          </p:nvPr>
        </p:nvSpPr>
        <p:spPr>
          <a:xfrm>
            <a:off x="221553" y="-246581"/>
            <a:ext cx="8061081" cy="91104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Palatino Linotype" panose="02040502050505030304" pitchFamily="18" charset="0"/>
              </a:rPr>
              <a:t>OXIDE CỦA NITROGEN &amp; MƯA ACID</a:t>
            </a:r>
            <a:endParaRPr sz="2400" dirty="0">
              <a:latin typeface="Palatino Linotype" panose="02040502050505030304" pitchFamily="18" charset="0"/>
            </a:endParaRPr>
          </a:p>
        </p:txBody>
      </p:sp>
      <p:sp>
        <p:nvSpPr>
          <p:cNvPr id="9" name="Google Shape;435;p25"/>
          <p:cNvSpPr txBox="1">
            <a:spLocks/>
          </p:cNvSpPr>
          <p:nvPr/>
        </p:nvSpPr>
        <p:spPr>
          <a:xfrm>
            <a:off x="3252787" y="4761005"/>
            <a:ext cx="6625610" cy="43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pPr algn="ctr"/>
            <a:r>
              <a:rPr lang="en-US" sz="1200" b="1" dirty="0">
                <a:latin typeface="Palatino Linotype" panose="02040502050505030304" pitchFamily="18" charset="0"/>
              </a:rPr>
              <a:t>MỘT SỐ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HỢP CHẤT </a:t>
            </a:r>
            <a:r>
              <a:rPr lang="en-US" sz="1200" b="1" dirty="0">
                <a:latin typeface="Palatino Linotype" panose="02040502050505030304" pitchFamily="18" charset="0"/>
              </a:rPr>
              <a:t>QUAN TRỌNG CỦA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NITROGEN - CÁNH DIỀU</a:t>
            </a:r>
          </a:p>
        </p:txBody>
      </p:sp>
    </p:spTree>
    <p:extLst>
      <p:ext uri="{BB962C8B-B14F-4D97-AF65-F5344CB8AC3E}">
        <p14:creationId xmlns:p14="http://schemas.microsoft.com/office/powerpoint/2010/main" val="71843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at is ACID RAIN_ _ Acid Rain _ Dr Binocs Show _ Kids Learning Video _ Peekaboo Kidz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1050" y="130471"/>
            <a:ext cx="8332341" cy="4686942"/>
          </a:xfrm>
          <a:prstGeom prst="rect">
            <a:avLst/>
          </a:prstGeom>
        </p:spPr>
      </p:pic>
      <p:sp>
        <p:nvSpPr>
          <p:cNvPr id="4" name="Google Shape;435;p25"/>
          <p:cNvSpPr txBox="1">
            <a:spLocks/>
          </p:cNvSpPr>
          <p:nvPr/>
        </p:nvSpPr>
        <p:spPr>
          <a:xfrm>
            <a:off x="3252787" y="4761005"/>
            <a:ext cx="6625610" cy="43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pPr algn="ctr"/>
            <a:r>
              <a:rPr lang="en-US" sz="1200" b="1" dirty="0">
                <a:latin typeface="Palatino Linotype" panose="02040502050505030304" pitchFamily="18" charset="0"/>
              </a:rPr>
              <a:t>MỘT SỐ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HỢP CHẤT </a:t>
            </a:r>
            <a:r>
              <a:rPr lang="en-US" sz="1200" b="1" dirty="0">
                <a:latin typeface="Palatino Linotype" panose="02040502050505030304" pitchFamily="18" charset="0"/>
              </a:rPr>
              <a:t>QUAN TRỌNG CỦA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NITROGEN - CÁNH DIỀU</a:t>
            </a:r>
          </a:p>
        </p:txBody>
      </p:sp>
    </p:spTree>
    <p:extLst>
      <p:ext uri="{BB962C8B-B14F-4D97-AF65-F5344CB8AC3E}">
        <p14:creationId xmlns:p14="http://schemas.microsoft.com/office/powerpoint/2010/main" val="388327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32"/>
          <p:cNvSpPr txBox="1">
            <a:spLocks noGrp="1"/>
          </p:cNvSpPr>
          <p:nvPr>
            <p:ph type="ctrTitle"/>
          </p:nvPr>
        </p:nvSpPr>
        <p:spPr>
          <a:xfrm>
            <a:off x="1319225" y="2122225"/>
            <a:ext cx="5496675" cy="168995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NITRIC ACID</a:t>
            </a:r>
            <a:endParaRPr sz="4000" dirty="0"/>
          </a:p>
        </p:txBody>
      </p:sp>
      <p:sp>
        <p:nvSpPr>
          <p:cNvPr id="689" name="Google Shape;689;p32"/>
          <p:cNvSpPr/>
          <p:nvPr/>
        </p:nvSpPr>
        <p:spPr>
          <a:xfrm>
            <a:off x="5782875" y="1868575"/>
            <a:ext cx="1085100" cy="108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2"/>
          <p:cNvSpPr txBox="1">
            <a:spLocks noGrp="1"/>
          </p:cNvSpPr>
          <p:nvPr>
            <p:ph type="title" idx="2"/>
          </p:nvPr>
        </p:nvSpPr>
        <p:spPr>
          <a:xfrm>
            <a:off x="5834900" y="2122225"/>
            <a:ext cx="981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C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691" name="Google Shape;691;p32"/>
          <p:cNvSpPr/>
          <p:nvPr/>
        </p:nvSpPr>
        <p:spPr>
          <a:xfrm>
            <a:off x="1370476" y="3869000"/>
            <a:ext cx="6279992" cy="104326"/>
          </a:xfrm>
          <a:custGeom>
            <a:avLst/>
            <a:gdLst/>
            <a:ahLst/>
            <a:cxnLst/>
            <a:rect l="l" t="t" r="r" b="b"/>
            <a:pathLst>
              <a:path w="143387" h="2382" extrusionOk="0">
                <a:moveTo>
                  <a:pt x="1185" y="0"/>
                </a:moveTo>
                <a:cubicBezTo>
                  <a:pt x="530" y="0"/>
                  <a:pt x="1" y="529"/>
                  <a:pt x="1" y="1184"/>
                </a:cubicBezTo>
                <a:cubicBezTo>
                  <a:pt x="1" y="1840"/>
                  <a:pt x="530" y="2382"/>
                  <a:pt x="1185" y="2382"/>
                </a:cubicBezTo>
                <a:lnTo>
                  <a:pt x="142189" y="2382"/>
                </a:lnTo>
                <a:cubicBezTo>
                  <a:pt x="142844" y="2382"/>
                  <a:pt x="143386" y="1840"/>
                  <a:pt x="143386" y="1184"/>
                </a:cubicBezTo>
                <a:cubicBezTo>
                  <a:pt x="143386" y="529"/>
                  <a:pt x="142844" y="0"/>
                  <a:pt x="142189" y="0"/>
                </a:cubicBez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32"/>
          <p:cNvSpPr/>
          <p:nvPr/>
        </p:nvSpPr>
        <p:spPr>
          <a:xfrm>
            <a:off x="1369950" y="3869000"/>
            <a:ext cx="5074478" cy="104326"/>
          </a:xfrm>
          <a:custGeom>
            <a:avLst/>
            <a:gdLst/>
            <a:ahLst/>
            <a:cxnLst/>
            <a:rect l="l" t="t" r="r" b="b"/>
            <a:pathLst>
              <a:path w="87904" h="2382" extrusionOk="0">
                <a:moveTo>
                  <a:pt x="1197" y="0"/>
                </a:moveTo>
                <a:cubicBezTo>
                  <a:pt x="529" y="0"/>
                  <a:pt x="0" y="529"/>
                  <a:pt x="0" y="1184"/>
                </a:cubicBezTo>
                <a:cubicBezTo>
                  <a:pt x="0" y="1840"/>
                  <a:pt x="529" y="2382"/>
                  <a:pt x="1197" y="2382"/>
                </a:cubicBezTo>
                <a:lnTo>
                  <a:pt x="86719" y="2382"/>
                </a:lnTo>
                <a:cubicBezTo>
                  <a:pt x="87375" y="2382"/>
                  <a:pt x="87904" y="1840"/>
                  <a:pt x="87904" y="1184"/>
                </a:cubicBezTo>
                <a:cubicBezTo>
                  <a:pt x="87904" y="529"/>
                  <a:pt x="87375" y="0"/>
                  <a:pt x="86719" y="0"/>
                </a:cubicBez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93" name="Google Shape;693;p32"/>
          <p:cNvCxnSpPr>
            <a:stCxn id="689" idx="2"/>
          </p:cNvCxnSpPr>
          <p:nvPr/>
        </p:nvCxnSpPr>
        <p:spPr>
          <a:xfrm>
            <a:off x="6325425" y="2953675"/>
            <a:ext cx="0" cy="9780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435;p25"/>
          <p:cNvSpPr txBox="1">
            <a:spLocks/>
          </p:cNvSpPr>
          <p:nvPr/>
        </p:nvSpPr>
        <p:spPr>
          <a:xfrm>
            <a:off x="3252787" y="4761005"/>
            <a:ext cx="6625610" cy="43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pPr algn="ctr"/>
            <a:r>
              <a:rPr lang="en-US" sz="1200" b="1" dirty="0">
                <a:latin typeface="Palatino Linotype" panose="02040502050505030304" pitchFamily="18" charset="0"/>
              </a:rPr>
              <a:t>MỘT SỐ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HỢP CHẤT </a:t>
            </a:r>
            <a:r>
              <a:rPr lang="en-US" sz="1200" b="1" dirty="0">
                <a:latin typeface="Palatino Linotype" panose="02040502050505030304" pitchFamily="18" charset="0"/>
              </a:rPr>
              <a:t>QUAN TRỌNG CỦA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NITROGEN - CÁNH DIỀU</a:t>
            </a:r>
          </a:p>
        </p:txBody>
      </p:sp>
    </p:spTree>
    <p:extLst>
      <p:ext uri="{BB962C8B-B14F-4D97-AF65-F5344CB8AC3E}">
        <p14:creationId xmlns:p14="http://schemas.microsoft.com/office/powerpoint/2010/main" val="28476881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87;p32"/>
          <p:cNvSpPr txBox="1">
            <a:spLocks noGrp="1"/>
          </p:cNvSpPr>
          <p:nvPr>
            <p:ph type="ctrTitle"/>
          </p:nvPr>
        </p:nvSpPr>
        <p:spPr>
          <a:xfrm>
            <a:off x="281535" y="164385"/>
            <a:ext cx="5496675" cy="6409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C - NITRIC ACID</a:t>
            </a:r>
            <a:endParaRPr sz="4000" dirty="0"/>
          </a:p>
        </p:txBody>
      </p:sp>
      <p:sp>
        <p:nvSpPr>
          <p:cNvPr id="3" name="Google Shape;507;p28"/>
          <p:cNvSpPr txBox="1">
            <a:spLocks/>
          </p:cNvSpPr>
          <p:nvPr/>
        </p:nvSpPr>
        <p:spPr>
          <a:xfrm>
            <a:off x="606834" y="716567"/>
            <a:ext cx="5313834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I - CTPT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và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tính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chất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vật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lý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0946" y="1292551"/>
            <a:ext cx="427339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Công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thức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Lewis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nitric acid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là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: </a:t>
            </a:r>
            <a:endParaRPr lang="en-US" sz="20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1151939" y="1846549"/>
            <a:ext cx="2647803" cy="1922874"/>
            <a:chOff x="853989" y="2121426"/>
            <a:chExt cx="2647803" cy="1922874"/>
          </a:xfrm>
        </p:grpSpPr>
        <p:sp>
          <p:nvSpPr>
            <p:cNvPr id="5" name="Rectangle 4"/>
            <p:cNvSpPr/>
            <p:nvPr/>
          </p:nvSpPr>
          <p:spPr>
            <a:xfrm>
              <a:off x="1610080" y="2121426"/>
              <a:ext cx="401368" cy="7555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O </a:t>
              </a:r>
              <a:endParaRPr lang="en-US" sz="32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853989" y="2435855"/>
              <a:ext cx="2647803" cy="1608445"/>
              <a:chOff x="823167" y="2117356"/>
              <a:chExt cx="2647803" cy="1608445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1575183" y="2469760"/>
                <a:ext cx="401368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Palatino Linotype" panose="02040502050505030304" pitchFamily="18" charset="0"/>
                    <a:sym typeface="Wingdings" panose="05000000000000000000" pitchFamily="2" charset="2"/>
                  </a:rPr>
                  <a:t>N </a:t>
                </a:r>
                <a:endParaRPr lang="en-US" sz="32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2296051" y="2960272"/>
                <a:ext cx="401368" cy="7555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Palatino Linotype" panose="02040502050505030304" pitchFamily="18" charset="0"/>
                    <a:sym typeface="Wingdings" panose="05000000000000000000" pitchFamily="2" charset="2"/>
                  </a:rPr>
                  <a:t>O </a:t>
                </a:r>
                <a:endParaRPr lang="en-US" sz="32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847043" y="2970210"/>
                <a:ext cx="401368" cy="7555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Palatino Linotype" panose="02040502050505030304" pitchFamily="18" charset="0"/>
                    <a:sym typeface="Wingdings" panose="05000000000000000000" pitchFamily="2" charset="2"/>
                  </a:rPr>
                  <a:t>O </a:t>
                </a:r>
                <a:endParaRPr lang="en-US" sz="32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3069602" y="2545166"/>
                <a:ext cx="401368" cy="7555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Palatino Linotype" panose="02040502050505030304" pitchFamily="18" charset="0"/>
                    <a:sym typeface="Wingdings" panose="05000000000000000000" pitchFamily="2" charset="2"/>
                  </a:rPr>
                  <a:t>H </a:t>
                </a:r>
                <a:endParaRPr lang="en-US" sz="32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2024389" y="2277069"/>
                <a:ext cx="102741" cy="102741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023917" y="2117356"/>
                <a:ext cx="102741" cy="102741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1506229" y="2129353"/>
                <a:ext cx="102741" cy="102741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1506229" y="2277069"/>
                <a:ext cx="102741" cy="102741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285428" y="3522691"/>
                <a:ext cx="102741" cy="102741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1179450" y="3613122"/>
                <a:ext cx="102741" cy="102741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8" name="Group 27"/>
              <p:cNvGrpSpPr/>
              <p:nvPr/>
            </p:nvGrpSpPr>
            <p:grpSpPr>
              <a:xfrm>
                <a:off x="1786141" y="2440185"/>
                <a:ext cx="80481" cy="274320"/>
                <a:chOff x="1786141" y="2440185"/>
                <a:chExt cx="80481" cy="274320"/>
              </a:xfrm>
            </p:grpSpPr>
            <p:cxnSp>
              <p:nvCxnSpPr>
                <p:cNvPr id="20" name="Straight Connector 19"/>
                <p:cNvCxnSpPr/>
                <p:nvPr/>
              </p:nvCxnSpPr>
              <p:spPr>
                <a:xfrm>
                  <a:off x="1786141" y="2440185"/>
                  <a:ext cx="0" cy="27432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1866622" y="2440185"/>
                  <a:ext cx="0" cy="27432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0" name="Straight Connector 29"/>
              <p:cNvCxnSpPr/>
              <p:nvPr/>
            </p:nvCxnSpPr>
            <p:spPr>
              <a:xfrm flipH="1">
                <a:off x="1325366" y="3036534"/>
                <a:ext cx="239543" cy="255141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H="1">
                <a:off x="1272956" y="2970210"/>
                <a:ext cx="239543" cy="255141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2069205" y="2996750"/>
                <a:ext cx="272257" cy="228601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V="1">
                <a:off x="2753474" y="3139275"/>
                <a:ext cx="276398" cy="15240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Oval 35"/>
              <p:cNvSpPr/>
              <p:nvPr/>
            </p:nvSpPr>
            <p:spPr>
              <a:xfrm>
                <a:off x="823167" y="3240304"/>
                <a:ext cx="102741" cy="102741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936182" y="3139274"/>
                <a:ext cx="102741" cy="102741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2566652" y="3117656"/>
                <a:ext cx="102741" cy="102741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2418180" y="3108116"/>
                <a:ext cx="102741" cy="102741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2571335" y="3599467"/>
                <a:ext cx="102741" cy="102741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2402863" y="3596085"/>
                <a:ext cx="102741" cy="102741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4904109" y="1784947"/>
            <a:ext cx="2661452" cy="1922874"/>
            <a:chOff x="840340" y="2121426"/>
            <a:chExt cx="2661452" cy="1922874"/>
          </a:xfrm>
        </p:grpSpPr>
        <p:sp>
          <p:nvSpPr>
            <p:cNvPr id="46" name="Rectangle 45"/>
            <p:cNvSpPr/>
            <p:nvPr/>
          </p:nvSpPr>
          <p:spPr>
            <a:xfrm>
              <a:off x="1610080" y="2121426"/>
              <a:ext cx="401368" cy="7555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sym typeface="Wingdings" panose="05000000000000000000" pitchFamily="2" charset="2"/>
                </a:rPr>
                <a:t>O </a:t>
              </a:r>
              <a:endParaRPr lang="en-US" sz="32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endParaRPr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840340" y="2435855"/>
              <a:ext cx="2661452" cy="1608445"/>
              <a:chOff x="809518" y="2117356"/>
              <a:chExt cx="2661452" cy="1608445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1575183" y="2469760"/>
                <a:ext cx="401368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Palatino Linotype" panose="02040502050505030304" pitchFamily="18" charset="0"/>
                    <a:sym typeface="Wingdings" panose="05000000000000000000" pitchFamily="2" charset="2"/>
                  </a:rPr>
                  <a:t>N </a:t>
                </a:r>
                <a:endParaRPr lang="en-US" sz="32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2296051" y="2960272"/>
                <a:ext cx="401368" cy="7555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Palatino Linotype" panose="02040502050505030304" pitchFamily="18" charset="0"/>
                    <a:sym typeface="Wingdings" panose="05000000000000000000" pitchFamily="2" charset="2"/>
                  </a:rPr>
                  <a:t>O </a:t>
                </a:r>
                <a:endParaRPr lang="en-US" sz="32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847043" y="2970210"/>
                <a:ext cx="401368" cy="7555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Palatino Linotype" panose="02040502050505030304" pitchFamily="18" charset="0"/>
                    <a:sym typeface="Wingdings" panose="05000000000000000000" pitchFamily="2" charset="2"/>
                  </a:rPr>
                  <a:t>O </a:t>
                </a:r>
                <a:endParaRPr lang="en-US" sz="32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3069602" y="2545166"/>
                <a:ext cx="401368" cy="7555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Palatino Linotype" panose="02040502050505030304" pitchFamily="18" charset="0"/>
                    <a:sym typeface="Wingdings" panose="05000000000000000000" pitchFamily="2" charset="2"/>
                  </a:rPr>
                  <a:t>H </a:t>
                </a:r>
                <a:endParaRPr lang="en-US" sz="32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</a:endParaRPr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2024389" y="2277069"/>
                <a:ext cx="102741" cy="102741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2023917" y="2117356"/>
                <a:ext cx="102741" cy="102741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1506229" y="2129353"/>
                <a:ext cx="102741" cy="102741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1506229" y="2277069"/>
                <a:ext cx="102741" cy="102741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1285428" y="3522691"/>
                <a:ext cx="102741" cy="102741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1179450" y="3613122"/>
                <a:ext cx="102741" cy="102741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8" name="Group 57"/>
              <p:cNvGrpSpPr/>
              <p:nvPr/>
            </p:nvGrpSpPr>
            <p:grpSpPr>
              <a:xfrm>
                <a:off x="1786141" y="2440185"/>
                <a:ext cx="80481" cy="274320"/>
                <a:chOff x="1786141" y="2440185"/>
                <a:chExt cx="80481" cy="274320"/>
              </a:xfrm>
            </p:grpSpPr>
            <p:cxnSp>
              <p:nvCxnSpPr>
                <p:cNvPr id="69" name="Straight Connector 68"/>
                <p:cNvCxnSpPr/>
                <p:nvPr/>
              </p:nvCxnSpPr>
              <p:spPr>
                <a:xfrm>
                  <a:off x="1786141" y="2440185"/>
                  <a:ext cx="0" cy="27432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>
                  <a:off x="1866622" y="2440185"/>
                  <a:ext cx="0" cy="27432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Straight Connector 58"/>
              <p:cNvCxnSpPr/>
              <p:nvPr/>
            </p:nvCxnSpPr>
            <p:spPr>
              <a:xfrm flipH="1">
                <a:off x="1325366" y="3036534"/>
                <a:ext cx="239543" cy="255141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2069205" y="2996750"/>
                <a:ext cx="272257" cy="228601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flipV="1">
                <a:off x="2753474" y="3139275"/>
                <a:ext cx="276398" cy="15240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Oval 62"/>
              <p:cNvSpPr/>
              <p:nvPr/>
            </p:nvSpPr>
            <p:spPr>
              <a:xfrm>
                <a:off x="823167" y="3240304"/>
                <a:ext cx="102741" cy="102741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936182" y="3139274"/>
                <a:ext cx="102741" cy="102741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2566652" y="3117656"/>
                <a:ext cx="102741" cy="102741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2418180" y="3108116"/>
                <a:ext cx="102741" cy="102741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2571335" y="3599467"/>
                <a:ext cx="102741" cy="102741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2402863" y="3596085"/>
                <a:ext cx="102741" cy="102741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896513" y="3557643"/>
                <a:ext cx="102741" cy="102741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809518" y="3472518"/>
                <a:ext cx="102741" cy="102741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73" name="Rectangle 72"/>
          <p:cNvSpPr/>
          <p:nvPr/>
        </p:nvSpPr>
        <p:spPr>
          <a:xfrm>
            <a:off x="4586713" y="1942474"/>
            <a:ext cx="3154166" cy="1938368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482" y="128718"/>
            <a:ext cx="2206838" cy="1589061"/>
          </a:xfrm>
          <a:prstGeom prst="rect">
            <a:avLst/>
          </a:prstGeom>
        </p:spPr>
      </p:pic>
      <p:sp>
        <p:nvSpPr>
          <p:cNvPr id="75" name="Google Shape;435;p25"/>
          <p:cNvSpPr txBox="1">
            <a:spLocks/>
          </p:cNvSpPr>
          <p:nvPr/>
        </p:nvSpPr>
        <p:spPr>
          <a:xfrm>
            <a:off x="3252787" y="4761005"/>
            <a:ext cx="6625610" cy="43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pPr algn="ctr"/>
            <a:r>
              <a:rPr lang="en-US" sz="1200" b="1" dirty="0">
                <a:latin typeface="Palatino Linotype" panose="02040502050505030304" pitchFamily="18" charset="0"/>
              </a:rPr>
              <a:t>MỘT SỐ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HỢP CHẤT </a:t>
            </a:r>
            <a:r>
              <a:rPr lang="en-US" sz="1200" b="1" dirty="0">
                <a:latin typeface="Palatino Linotype" panose="02040502050505030304" pitchFamily="18" charset="0"/>
              </a:rPr>
              <a:t>QUAN TRỌNG CỦA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NITROGEN - CÁNH DIỀU</a:t>
            </a:r>
          </a:p>
        </p:txBody>
      </p:sp>
    </p:spTree>
    <p:extLst>
      <p:ext uri="{BB962C8B-B14F-4D97-AF65-F5344CB8AC3E}">
        <p14:creationId xmlns:p14="http://schemas.microsoft.com/office/powerpoint/2010/main" val="141137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32"/>
          <p:cNvSpPr txBox="1">
            <a:spLocks noGrp="1"/>
          </p:cNvSpPr>
          <p:nvPr>
            <p:ph type="ctrTitle"/>
          </p:nvPr>
        </p:nvSpPr>
        <p:spPr>
          <a:xfrm>
            <a:off x="1263863" y="2108698"/>
            <a:ext cx="5061537" cy="168995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AMONIA </a:t>
            </a:r>
            <a:br>
              <a:rPr lang="en" dirty="0"/>
            </a:br>
            <a:r>
              <a:rPr lang="en" dirty="0"/>
              <a:t>&amp; MUỐI AMMONIUM</a:t>
            </a:r>
            <a:endParaRPr dirty="0"/>
          </a:p>
        </p:txBody>
      </p:sp>
      <p:sp>
        <p:nvSpPr>
          <p:cNvPr id="689" name="Google Shape;689;p32"/>
          <p:cNvSpPr/>
          <p:nvPr/>
        </p:nvSpPr>
        <p:spPr>
          <a:xfrm>
            <a:off x="5782875" y="1868575"/>
            <a:ext cx="1085100" cy="108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2"/>
          <p:cNvSpPr txBox="1">
            <a:spLocks noGrp="1"/>
          </p:cNvSpPr>
          <p:nvPr>
            <p:ph type="title" idx="2"/>
          </p:nvPr>
        </p:nvSpPr>
        <p:spPr>
          <a:xfrm>
            <a:off x="5834900" y="2122225"/>
            <a:ext cx="981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A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691" name="Google Shape;691;p32"/>
          <p:cNvSpPr/>
          <p:nvPr/>
        </p:nvSpPr>
        <p:spPr>
          <a:xfrm>
            <a:off x="1370476" y="3869000"/>
            <a:ext cx="6279992" cy="104326"/>
          </a:xfrm>
          <a:custGeom>
            <a:avLst/>
            <a:gdLst/>
            <a:ahLst/>
            <a:cxnLst/>
            <a:rect l="l" t="t" r="r" b="b"/>
            <a:pathLst>
              <a:path w="143387" h="2382" extrusionOk="0">
                <a:moveTo>
                  <a:pt x="1185" y="0"/>
                </a:moveTo>
                <a:cubicBezTo>
                  <a:pt x="530" y="0"/>
                  <a:pt x="1" y="529"/>
                  <a:pt x="1" y="1184"/>
                </a:cubicBezTo>
                <a:cubicBezTo>
                  <a:pt x="1" y="1840"/>
                  <a:pt x="530" y="2382"/>
                  <a:pt x="1185" y="2382"/>
                </a:cubicBezTo>
                <a:lnTo>
                  <a:pt x="142189" y="2382"/>
                </a:lnTo>
                <a:cubicBezTo>
                  <a:pt x="142844" y="2382"/>
                  <a:pt x="143386" y="1840"/>
                  <a:pt x="143386" y="1184"/>
                </a:cubicBezTo>
                <a:cubicBezTo>
                  <a:pt x="143386" y="529"/>
                  <a:pt x="142844" y="0"/>
                  <a:pt x="142189" y="0"/>
                </a:cubicBez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32"/>
          <p:cNvSpPr/>
          <p:nvPr/>
        </p:nvSpPr>
        <p:spPr>
          <a:xfrm>
            <a:off x="1369950" y="3869000"/>
            <a:ext cx="5074478" cy="104326"/>
          </a:xfrm>
          <a:custGeom>
            <a:avLst/>
            <a:gdLst/>
            <a:ahLst/>
            <a:cxnLst/>
            <a:rect l="l" t="t" r="r" b="b"/>
            <a:pathLst>
              <a:path w="87904" h="2382" extrusionOk="0">
                <a:moveTo>
                  <a:pt x="1197" y="0"/>
                </a:moveTo>
                <a:cubicBezTo>
                  <a:pt x="529" y="0"/>
                  <a:pt x="0" y="529"/>
                  <a:pt x="0" y="1184"/>
                </a:cubicBezTo>
                <a:cubicBezTo>
                  <a:pt x="0" y="1840"/>
                  <a:pt x="529" y="2382"/>
                  <a:pt x="1197" y="2382"/>
                </a:cubicBezTo>
                <a:lnTo>
                  <a:pt x="86719" y="2382"/>
                </a:lnTo>
                <a:cubicBezTo>
                  <a:pt x="87375" y="2382"/>
                  <a:pt x="87904" y="1840"/>
                  <a:pt x="87904" y="1184"/>
                </a:cubicBezTo>
                <a:cubicBezTo>
                  <a:pt x="87904" y="529"/>
                  <a:pt x="87375" y="0"/>
                  <a:pt x="86719" y="0"/>
                </a:cubicBez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93" name="Google Shape;693;p32"/>
          <p:cNvCxnSpPr>
            <a:stCxn id="689" idx="2"/>
          </p:cNvCxnSpPr>
          <p:nvPr/>
        </p:nvCxnSpPr>
        <p:spPr>
          <a:xfrm>
            <a:off x="6325425" y="2953675"/>
            <a:ext cx="0" cy="9780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708" y="795081"/>
            <a:ext cx="3542962" cy="19231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3655" y="1357518"/>
            <a:ext cx="4298215" cy="8762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Palatino Linotype" panose="02040502050505030304" pitchFamily="18" charset="0"/>
              </a:rPr>
              <a:t>- </a:t>
            </a:r>
            <a:r>
              <a:rPr lang="en-US" sz="20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Chất</a:t>
            </a:r>
            <a:r>
              <a:rPr lang="en-US" sz="2000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lỏng</a:t>
            </a:r>
            <a:r>
              <a:rPr lang="en-US" sz="2000" dirty="0">
                <a:solidFill>
                  <a:schemeClr val="bg1"/>
                </a:solidFill>
                <a:latin typeface="Palatino Linotype" panose="020405020505050303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không</a:t>
            </a:r>
            <a:r>
              <a:rPr lang="en-US" sz="2000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màu</a:t>
            </a:r>
            <a:r>
              <a:rPr lang="en-US" sz="2000" dirty="0">
                <a:solidFill>
                  <a:schemeClr val="bg1"/>
                </a:solidFill>
                <a:latin typeface="Palatino Linotype" panose="02040502050505030304" pitchFamily="18" charset="0"/>
              </a:rPr>
              <a:t> , </a:t>
            </a:r>
            <a:r>
              <a:rPr lang="en-US" sz="20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bốc</a:t>
            </a:r>
            <a:r>
              <a:rPr lang="en-US" sz="2000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khói</a:t>
            </a:r>
            <a:r>
              <a:rPr lang="en-US" sz="2000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mạnh</a:t>
            </a:r>
            <a:r>
              <a:rPr lang="en-US" sz="2000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trong</a:t>
            </a:r>
            <a:r>
              <a:rPr lang="en-US" sz="2000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không</a:t>
            </a:r>
            <a:r>
              <a:rPr lang="en-US" sz="2000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khí</a:t>
            </a:r>
            <a:r>
              <a:rPr lang="en-US" sz="2000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ẩm</a:t>
            </a:r>
            <a:endParaRPr lang="en-US" sz="20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1535" y="2349234"/>
            <a:ext cx="3017862" cy="529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2000" dirty="0">
                <a:solidFill>
                  <a:schemeClr val="bg1"/>
                </a:solidFill>
                <a:latin typeface="Palatino Linotype" panose="02040502050505030304" pitchFamily="18" charset="0"/>
              </a:rPr>
              <a:t>- Tan </a:t>
            </a:r>
            <a:r>
              <a:rPr lang="en-US" sz="20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tốt</a:t>
            </a:r>
            <a:r>
              <a:rPr lang="en-US" sz="2000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trong</a:t>
            </a:r>
            <a:r>
              <a:rPr lang="en-US" sz="2000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nước</a:t>
            </a:r>
            <a:r>
              <a:rPr lang="en-US" sz="2000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6687" y="2994701"/>
            <a:ext cx="1670406" cy="529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2000" dirty="0">
                <a:solidFill>
                  <a:schemeClr val="bg1"/>
                </a:solidFill>
                <a:latin typeface="Palatino Linotype" panose="02040502050505030304" pitchFamily="18" charset="0"/>
              </a:rPr>
              <a:t>- </a:t>
            </a:r>
            <a:r>
              <a:rPr lang="en-US" sz="20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Kém</a:t>
            </a:r>
            <a:r>
              <a:rPr lang="en-US" sz="2000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bền</a:t>
            </a:r>
            <a:endParaRPr lang="en-US" sz="20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87093" y="3524654"/>
            <a:ext cx="4326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Palatino Linotype" panose="02040502050505030304" pitchFamily="18" charset="0"/>
              </a:rPr>
              <a:t>4HNO</a:t>
            </a:r>
            <a:r>
              <a:rPr lang="en-US" sz="2000" baseline="-25000" dirty="0">
                <a:solidFill>
                  <a:srgbClr val="FFFFFF"/>
                </a:solidFill>
                <a:latin typeface="Palatino Linotype" panose="02040502050505030304" pitchFamily="18" charset="0"/>
              </a:rPr>
              <a:t>3</a:t>
            </a:r>
            <a:r>
              <a:rPr lang="en-US" sz="2000" dirty="0">
                <a:solidFill>
                  <a:srgbClr val="FFFFFF"/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>
                <a:solidFill>
                  <a:srgbClr val="FFFFFF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4NO</a:t>
            </a:r>
            <a:r>
              <a:rPr lang="en-US" sz="2000" baseline="-25000" dirty="0">
                <a:solidFill>
                  <a:srgbClr val="FFFFFF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2</a:t>
            </a:r>
            <a:r>
              <a:rPr lang="en-US" sz="2000" dirty="0">
                <a:solidFill>
                  <a:srgbClr val="FFFFFF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+ O</a:t>
            </a:r>
            <a:r>
              <a:rPr lang="en-US" sz="2000" baseline="-25000" dirty="0">
                <a:solidFill>
                  <a:srgbClr val="FFFFFF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2</a:t>
            </a:r>
            <a:r>
              <a:rPr lang="en-US" sz="2000" dirty="0">
                <a:solidFill>
                  <a:srgbClr val="FFFFFF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+ 2H</a:t>
            </a:r>
            <a:r>
              <a:rPr lang="en-US" sz="2000" baseline="-25000" dirty="0">
                <a:solidFill>
                  <a:srgbClr val="FFFFFF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2</a:t>
            </a:r>
            <a:r>
              <a:rPr lang="en-US" sz="2000" dirty="0">
                <a:solidFill>
                  <a:srgbClr val="FFFFFF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O</a:t>
            </a:r>
            <a:endParaRPr lang="en-US" sz="2000" dirty="0">
              <a:solidFill>
                <a:srgbClr val="FFFFFF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8" name="Google Shape;687;p32"/>
          <p:cNvSpPr txBox="1">
            <a:spLocks noGrp="1"/>
          </p:cNvSpPr>
          <p:nvPr>
            <p:ph type="ctrTitle"/>
          </p:nvPr>
        </p:nvSpPr>
        <p:spPr>
          <a:xfrm>
            <a:off x="281535" y="164385"/>
            <a:ext cx="5496675" cy="6409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C - NITRIC ACID</a:t>
            </a:r>
            <a:endParaRPr sz="4000" dirty="0"/>
          </a:p>
        </p:txBody>
      </p:sp>
      <p:sp>
        <p:nvSpPr>
          <p:cNvPr id="9" name="Google Shape;507;p28"/>
          <p:cNvSpPr txBox="1">
            <a:spLocks/>
          </p:cNvSpPr>
          <p:nvPr/>
        </p:nvSpPr>
        <p:spPr>
          <a:xfrm>
            <a:off x="606834" y="716567"/>
            <a:ext cx="5313834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I - CTPT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và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tính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chất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vật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lý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0" name="Google Shape;435;p25"/>
          <p:cNvSpPr txBox="1">
            <a:spLocks/>
          </p:cNvSpPr>
          <p:nvPr/>
        </p:nvSpPr>
        <p:spPr>
          <a:xfrm>
            <a:off x="3252787" y="4761005"/>
            <a:ext cx="6625610" cy="43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pPr algn="ctr"/>
            <a:r>
              <a:rPr lang="en-US" sz="1200" b="1" dirty="0">
                <a:latin typeface="Palatino Linotype" panose="02040502050505030304" pitchFamily="18" charset="0"/>
              </a:rPr>
              <a:t>MỘT SỐ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HỢP CHẤT </a:t>
            </a:r>
            <a:r>
              <a:rPr lang="en-US" sz="1200" b="1" dirty="0">
                <a:latin typeface="Palatino Linotype" panose="02040502050505030304" pitchFamily="18" charset="0"/>
              </a:rPr>
              <a:t>QUAN TRỌNG CỦA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NITROGEN - CÁNH DIỀU</a:t>
            </a:r>
          </a:p>
        </p:txBody>
      </p:sp>
    </p:spTree>
    <p:extLst>
      <p:ext uri="{BB962C8B-B14F-4D97-AF65-F5344CB8AC3E}">
        <p14:creationId xmlns:p14="http://schemas.microsoft.com/office/powerpoint/2010/main" val="312943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87;p32"/>
          <p:cNvSpPr txBox="1">
            <a:spLocks noGrp="1"/>
          </p:cNvSpPr>
          <p:nvPr>
            <p:ph type="ctrTitle"/>
          </p:nvPr>
        </p:nvSpPr>
        <p:spPr>
          <a:xfrm>
            <a:off x="281535" y="164385"/>
            <a:ext cx="5496675" cy="6409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C - NITRIC ACID</a:t>
            </a:r>
            <a:endParaRPr sz="4000" dirty="0"/>
          </a:p>
        </p:txBody>
      </p:sp>
      <p:sp>
        <p:nvSpPr>
          <p:cNvPr id="4" name="Google Shape;507;p28"/>
          <p:cNvSpPr txBox="1">
            <a:spLocks/>
          </p:cNvSpPr>
          <p:nvPr/>
        </p:nvSpPr>
        <p:spPr>
          <a:xfrm>
            <a:off x="617108" y="664841"/>
            <a:ext cx="5313834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II –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Tính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chất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hóa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học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1535" y="1239088"/>
            <a:ext cx="860908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Hoàn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thành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các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phương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trình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phản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ứng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sau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và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xác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định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vai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trò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HNO</a:t>
            </a:r>
            <a:r>
              <a:rPr lang="en-US" sz="2000" baseline="-25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3</a:t>
            </a:r>
            <a:endParaRPr lang="en-US" sz="20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8454" y="1816888"/>
            <a:ext cx="391623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1) Fe(s) + HNO</a:t>
            </a:r>
            <a:r>
              <a:rPr lang="en-US" sz="1800" baseline="-25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3</a:t>
            </a:r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(</a:t>
            </a:r>
            <a:r>
              <a:rPr lang="en-US" sz="18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aq</a:t>
            </a:r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) NO + ….</a:t>
            </a:r>
            <a:endParaRPr lang="en-US" sz="18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8454" y="2323324"/>
            <a:ext cx="375710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2) Cu(s) + HNO</a:t>
            </a:r>
            <a:r>
              <a:rPr lang="en-US" sz="1800" baseline="-25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3</a:t>
            </a:r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đặc</a:t>
            </a:r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 NO</a:t>
            </a:r>
            <a:r>
              <a:rPr lang="en-US" sz="1800" baseline="-25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2</a:t>
            </a:r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+ ….</a:t>
            </a:r>
            <a:endParaRPr lang="en-US" sz="18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8454" y="2829760"/>
            <a:ext cx="5313835" cy="463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3) NH</a:t>
            </a:r>
            <a:r>
              <a:rPr lang="en-US" sz="1800" baseline="-25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3</a:t>
            </a:r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(</a:t>
            </a:r>
            <a:r>
              <a:rPr lang="en-US" sz="18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aq</a:t>
            </a:r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) + HNO</a:t>
            </a:r>
            <a:r>
              <a:rPr lang="en-US" sz="1800" baseline="-25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3</a:t>
            </a:r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(</a:t>
            </a:r>
            <a:r>
              <a:rPr lang="en-US" sz="18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aq</a:t>
            </a:r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)   …….</a:t>
            </a:r>
            <a:endParaRPr lang="en-US" sz="18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94692" y="1810619"/>
            <a:ext cx="5313835" cy="463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4) Ba(OH)</a:t>
            </a:r>
            <a:r>
              <a:rPr lang="en-US" sz="1800" baseline="-25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2</a:t>
            </a:r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(</a:t>
            </a:r>
            <a:r>
              <a:rPr lang="en-US" sz="18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aq</a:t>
            </a:r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) + HNO</a:t>
            </a:r>
            <a:r>
              <a:rPr lang="en-US" sz="1800" baseline="-25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3</a:t>
            </a:r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(</a:t>
            </a:r>
            <a:r>
              <a:rPr lang="en-US" sz="18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aq</a:t>
            </a:r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)   …….</a:t>
            </a:r>
            <a:endParaRPr lang="en-US" sz="18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94692" y="2252721"/>
            <a:ext cx="649432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5) C (gr) + HNO</a:t>
            </a:r>
            <a:r>
              <a:rPr lang="en-US" sz="1800" baseline="-25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3</a:t>
            </a:r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(</a:t>
            </a:r>
            <a:r>
              <a:rPr lang="en-US" sz="18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aq</a:t>
            </a:r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)   CO</a:t>
            </a:r>
            <a:r>
              <a:rPr lang="en-US" sz="1800" baseline="-25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2</a:t>
            </a:r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(g) + NO</a:t>
            </a:r>
            <a:r>
              <a:rPr lang="en-US" sz="1800" baseline="-25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2</a:t>
            </a:r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(g) + …</a:t>
            </a:r>
            <a:endParaRPr lang="en-US" sz="18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94692" y="2739129"/>
            <a:ext cx="649432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6) Fe(OH)</a:t>
            </a:r>
            <a:r>
              <a:rPr lang="en-US" sz="1800" baseline="-25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3</a:t>
            </a:r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(s) + HNO</a:t>
            </a:r>
            <a:r>
              <a:rPr lang="en-US" sz="1800" baseline="-25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3</a:t>
            </a:r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(</a:t>
            </a:r>
            <a:r>
              <a:rPr lang="en-US" sz="18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aq</a:t>
            </a:r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)   .....  +    …</a:t>
            </a:r>
            <a:endParaRPr lang="en-US" sz="18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8454" y="3291891"/>
            <a:ext cx="407608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7) Fe(OH)</a:t>
            </a:r>
            <a:r>
              <a:rPr lang="en-US" sz="1800" baseline="-25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2</a:t>
            </a:r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(s) + HNO</a:t>
            </a:r>
            <a:r>
              <a:rPr lang="en-US" sz="1800" baseline="-25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3</a:t>
            </a:r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(</a:t>
            </a:r>
            <a:r>
              <a:rPr lang="en-US" sz="18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aq</a:t>
            </a:r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)  NO</a:t>
            </a:r>
            <a:r>
              <a:rPr lang="en-US" sz="1800" baseline="-25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2</a:t>
            </a:r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+ …</a:t>
            </a:r>
            <a:endParaRPr lang="en-US" sz="18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3" name="Google Shape;435;p25"/>
          <p:cNvSpPr txBox="1">
            <a:spLocks/>
          </p:cNvSpPr>
          <p:nvPr/>
        </p:nvSpPr>
        <p:spPr>
          <a:xfrm>
            <a:off x="3252787" y="4761005"/>
            <a:ext cx="6625610" cy="43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pPr algn="ctr"/>
            <a:r>
              <a:rPr lang="en-US" sz="1200" b="1" dirty="0">
                <a:latin typeface="Palatino Linotype" panose="02040502050505030304" pitchFamily="18" charset="0"/>
              </a:rPr>
              <a:t>MỘT SỐ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HỢP CHẤT </a:t>
            </a:r>
            <a:r>
              <a:rPr lang="en-US" sz="1200" b="1" dirty="0">
                <a:latin typeface="Palatino Linotype" panose="02040502050505030304" pitchFamily="18" charset="0"/>
              </a:rPr>
              <a:t>QUAN TRỌNG CỦA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NITROGEN - CÁNH DIỀU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394692" y="3225537"/>
            <a:ext cx="378302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8) </a:t>
            </a:r>
            <a:r>
              <a:rPr lang="en-US" sz="18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CuO</a:t>
            </a:r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(s) + HNO</a:t>
            </a:r>
            <a:r>
              <a:rPr lang="en-US" sz="1800" baseline="-25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3</a:t>
            </a:r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(</a:t>
            </a:r>
            <a:r>
              <a:rPr lang="en-US" sz="18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aq</a:t>
            </a:r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)   … + …</a:t>
            </a:r>
            <a:endParaRPr lang="en-US" sz="18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394692" y="3711946"/>
            <a:ext cx="378302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9) </a:t>
            </a:r>
            <a:r>
              <a:rPr lang="en-US" sz="18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FeO</a:t>
            </a:r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(s) + HNO</a:t>
            </a:r>
            <a:r>
              <a:rPr lang="en-US" sz="1800" baseline="-25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3</a:t>
            </a:r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(</a:t>
            </a:r>
            <a:r>
              <a:rPr lang="en-US" sz="18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aq</a:t>
            </a:r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)  NO + …</a:t>
            </a:r>
            <a:endParaRPr lang="en-US" sz="18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8452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87;p32"/>
          <p:cNvSpPr txBox="1">
            <a:spLocks noGrp="1"/>
          </p:cNvSpPr>
          <p:nvPr>
            <p:ph type="ctrTitle"/>
          </p:nvPr>
        </p:nvSpPr>
        <p:spPr>
          <a:xfrm>
            <a:off x="281535" y="164385"/>
            <a:ext cx="5496675" cy="6409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C - NITRIC ACID</a:t>
            </a:r>
            <a:endParaRPr sz="4000" dirty="0"/>
          </a:p>
        </p:txBody>
      </p:sp>
      <p:sp>
        <p:nvSpPr>
          <p:cNvPr id="4" name="Google Shape;507;p28"/>
          <p:cNvSpPr txBox="1">
            <a:spLocks/>
          </p:cNvSpPr>
          <p:nvPr/>
        </p:nvSpPr>
        <p:spPr>
          <a:xfrm>
            <a:off x="606834" y="716567"/>
            <a:ext cx="5313834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II –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Tính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chất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hóa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học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5" name="Google Shape;687;p32"/>
          <p:cNvSpPr txBox="1">
            <a:spLocks/>
          </p:cNvSpPr>
          <p:nvPr/>
        </p:nvSpPr>
        <p:spPr>
          <a:xfrm>
            <a:off x="4009343" y="2469005"/>
            <a:ext cx="1518155" cy="640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4000" dirty="0"/>
              <a:t>HNO</a:t>
            </a:r>
            <a:r>
              <a:rPr lang="en-US" sz="4000" baseline="-25000" dirty="0"/>
              <a:t>3</a:t>
            </a:r>
            <a:endParaRPr lang="en-US" sz="4000" dirty="0"/>
          </a:p>
        </p:txBody>
      </p:sp>
      <p:cxnSp>
        <p:nvCxnSpPr>
          <p:cNvPr id="17" name="Elbow Connector 16"/>
          <p:cNvCxnSpPr/>
          <p:nvPr/>
        </p:nvCxnSpPr>
        <p:spPr>
          <a:xfrm flipV="1">
            <a:off x="4613097" y="2059489"/>
            <a:ext cx="1428108" cy="287941"/>
          </a:xfrm>
          <a:prstGeom prst="bentConnector3">
            <a:avLst>
              <a:gd name="adj1" fmla="val -36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/>
          <p:nvPr/>
        </p:nvCxnSpPr>
        <p:spPr>
          <a:xfrm rot="10800000" flipV="1">
            <a:off x="2754605" y="3046773"/>
            <a:ext cx="1819463" cy="275132"/>
          </a:xfrm>
          <a:prstGeom prst="bentConnector3">
            <a:avLst>
              <a:gd name="adj1" fmla="val -257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Google Shape;507;p28"/>
          <p:cNvSpPr txBox="1">
            <a:spLocks/>
          </p:cNvSpPr>
          <p:nvPr/>
        </p:nvSpPr>
        <p:spPr>
          <a:xfrm>
            <a:off x="4320698" y="1506535"/>
            <a:ext cx="1887498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Là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acid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mạnh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22" name="Google Shape;507;p28"/>
          <p:cNvSpPr txBox="1">
            <a:spLocks/>
          </p:cNvSpPr>
          <p:nvPr/>
        </p:nvSpPr>
        <p:spPr>
          <a:xfrm>
            <a:off x="2726203" y="3239429"/>
            <a:ext cx="2566279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Tính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oxi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hóa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mạnh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6051479" y="1365983"/>
            <a:ext cx="0" cy="13870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041205" y="1365983"/>
            <a:ext cx="3698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051479" y="2059488"/>
            <a:ext cx="3698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051479" y="2752994"/>
            <a:ext cx="3698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Google Shape;507;p28"/>
          <p:cNvSpPr txBox="1">
            <a:spLocks/>
          </p:cNvSpPr>
          <p:nvPr/>
        </p:nvSpPr>
        <p:spPr>
          <a:xfrm>
            <a:off x="6432753" y="1005467"/>
            <a:ext cx="1887498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Quỳ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tím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đỏ</a:t>
            </a:r>
            <a:endParaRPr lang="en-US" sz="2000" b="1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34" name="Google Shape;507;p28"/>
          <p:cNvSpPr txBox="1">
            <a:spLocks/>
          </p:cNvSpPr>
          <p:nvPr/>
        </p:nvSpPr>
        <p:spPr>
          <a:xfrm>
            <a:off x="6500595" y="1716380"/>
            <a:ext cx="1887498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+ oxide base</a:t>
            </a:r>
          </a:p>
        </p:txBody>
      </p:sp>
      <p:sp>
        <p:nvSpPr>
          <p:cNvPr id="35" name="Google Shape;507;p28"/>
          <p:cNvSpPr txBox="1">
            <a:spLocks/>
          </p:cNvSpPr>
          <p:nvPr/>
        </p:nvSpPr>
        <p:spPr>
          <a:xfrm>
            <a:off x="6500595" y="2389227"/>
            <a:ext cx="1887498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+  base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2754605" y="2628400"/>
            <a:ext cx="0" cy="13870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374461" y="2628400"/>
            <a:ext cx="3698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384735" y="3321905"/>
            <a:ext cx="3698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384735" y="4015411"/>
            <a:ext cx="3698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Google Shape;507;p28"/>
          <p:cNvSpPr txBox="1">
            <a:spLocks/>
          </p:cNvSpPr>
          <p:nvPr/>
        </p:nvSpPr>
        <p:spPr>
          <a:xfrm>
            <a:off x="1007362" y="2260493"/>
            <a:ext cx="1887498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+ Kim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loại</a:t>
            </a:r>
            <a:endParaRPr lang="en-US" sz="2000" b="1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43" name="Google Shape;507;p28"/>
          <p:cNvSpPr txBox="1">
            <a:spLocks/>
          </p:cNvSpPr>
          <p:nvPr/>
        </p:nvSpPr>
        <p:spPr>
          <a:xfrm>
            <a:off x="1007362" y="2905767"/>
            <a:ext cx="1887498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+ Phi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kim</a:t>
            </a:r>
            <a:endParaRPr lang="en-US" sz="2000" b="1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44" name="Google Shape;507;p28"/>
          <p:cNvSpPr txBox="1">
            <a:spLocks/>
          </p:cNvSpPr>
          <p:nvPr/>
        </p:nvSpPr>
        <p:spPr>
          <a:xfrm>
            <a:off x="951386" y="3630267"/>
            <a:ext cx="1887498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+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hợp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chất</a:t>
            </a:r>
            <a:endParaRPr lang="en-US" sz="2000" b="1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45" name="Google Shape;435;p25"/>
          <p:cNvSpPr txBox="1">
            <a:spLocks/>
          </p:cNvSpPr>
          <p:nvPr/>
        </p:nvSpPr>
        <p:spPr>
          <a:xfrm>
            <a:off x="3252787" y="4761005"/>
            <a:ext cx="6625610" cy="43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pPr algn="ctr"/>
            <a:r>
              <a:rPr lang="en-US" sz="1200" b="1" dirty="0">
                <a:latin typeface="Palatino Linotype" panose="02040502050505030304" pitchFamily="18" charset="0"/>
              </a:rPr>
              <a:t>MỘT SỐ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HỢP CHẤT </a:t>
            </a:r>
            <a:r>
              <a:rPr lang="en-US" sz="1200" b="1" dirty="0">
                <a:latin typeface="Palatino Linotype" panose="02040502050505030304" pitchFamily="18" charset="0"/>
              </a:rPr>
              <a:t>QUAN TRỌNG CỦA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NITROGEN - CÁNH DIỀU</a:t>
            </a:r>
          </a:p>
        </p:txBody>
      </p:sp>
      <p:sp>
        <p:nvSpPr>
          <p:cNvPr id="24" name="Google Shape;507;p28"/>
          <p:cNvSpPr txBox="1">
            <a:spLocks/>
          </p:cNvSpPr>
          <p:nvPr/>
        </p:nvSpPr>
        <p:spPr>
          <a:xfrm>
            <a:off x="5121168" y="2224886"/>
            <a:ext cx="3322134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HNO</a:t>
            </a:r>
            <a:r>
              <a:rPr lang="en-US" sz="2000" b="1" baseline="-25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3</a:t>
            </a: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oxi</a:t>
            </a: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hóa</a:t>
            </a: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các</a:t>
            </a: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kim</a:t>
            </a: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loại</a:t>
            </a: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phi </a:t>
            </a:r>
            <a:r>
              <a:rPr lang="en-US" sz="2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kim</a:t>
            </a: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dạng</a:t>
            </a: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đơn</a:t>
            </a: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chất</a:t>
            </a: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và</a:t>
            </a: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trong</a:t>
            </a: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hợp</a:t>
            </a: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chất</a:t>
            </a: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lên</a:t>
            </a: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số</a:t>
            </a: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oxi</a:t>
            </a: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hóa</a:t>
            </a: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cao</a:t>
            </a: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nhất</a:t>
            </a:r>
            <a:endParaRPr lang="en-US" sz="2000" b="1" dirty="0">
              <a:solidFill>
                <a:schemeClr val="accent4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25" name="Google Shape;507;p28"/>
          <p:cNvSpPr txBox="1">
            <a:spLocks/>
          </p:cNvSpPr>
          <p:nvPr/>
        </p:nvSpPr>
        <p:spPr>
          <a:xfrm>
            <a:off x="5121168" y="3261500"/>
            <a:ext cx="3322134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NO</a:t>
            </a:r>
            <a:r>
              <a:rPr lang="en-US" sz="2000" b="1" baseline="-25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3</a:t>
            </a:r>
            <a:r>
              <a:rPr lang="en-US" sz="2000" b="1" baseline="30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-</a:t>
            </a: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bị</a:t>
            </a: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khử</a:t>
            </a: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thành</a:t>
            </a: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: NO</a:t>
            </a:r>
            <a:r>
              <a:rPr lang="en-US" sz="2000" b="1" baseline="-25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2</a:t>
            </a: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; NO; N</a:t>
            </a:r>
            <a:r>
              <a:rPr lang="en-US" sz="2000" b="1" baseline="-25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2</a:t>
            </a: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O ; N</a:t>
            </a:r>
            <a:r>
              <a:rPr lang="en-US" sz="2000" b="1" baseline="-25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2</a:t>
            </a: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; NH</a:t>
            </a:r>
            <a:r>
              <a:rPr lang="en-US" sz="2000" b="1" baseline="-25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4</a:t>
            </a: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NO</a:t>
            </a:r>
            <a:r>
              <a:rPr lang="en-US" sz="2000" b="1" baseline="-25000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3</a:t>
            </a:r>
            <a:endParaRPr lang="en-US" sz="2000" b="1" dirty="0">
              <a:solidFill>
                <a:schemeClr val="accent4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60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33" grpId="0"/>
      <p:bldP spid="33" grpId="1"/>
      <p:bldP spid="34" grpId="0"/>
      <p:bldP spid="34" grpId="1"/>
      <p:bldP spid="35" grpId="0"/>
      <p:bldP spid="35" grpId="1"/>
      <p:bldP spid="42" grpId="0"/>
      <p:bldP spid="43" grpId="0"/>
      <p:bldP spid="44" grpId="0"/>
      <p:bldP spid="24" grpId="0"/>
      <p:bldP spid="2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62065" y="1357518"/>
            <a:ext cx="739082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3)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Bằng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kiến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thức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hóa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học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hãy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giải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thích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câu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thơ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sau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?</a:t>
            </a:r>
            <a:endParaRPr lang="en-US" sz="20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8145" y="1974667"/>
            <a:ext cx="44130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“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Lúa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chiêm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lấp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ló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đầu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bờ</a:t>
            </a:r>
            <a:endParaRPr lang="en-US" sz="20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  <a:sym typeface="Wingdings" panose="05000000000000000000" pitchFamily="2" charset="2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Nghe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tiếng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sấm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dậy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phất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cờ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mà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lên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”</a:t>
            </a:r>
            <a:endParaRPr lang="en-US" sz="20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Google Shape;687;p32"/>
          <p:cNvSpPr txBox="1">
            <a:spLocks noGrp="1"/>
          </p:cNvSpPr>
          <p:nvPr>
            <p:ph type="ctrTitle"/>
          </p:nvPr>
        </p:nvSpPr>
        <p:spPr>
          <a:xfrm>
            <a:off x="281535" y="164385"/>
            <a:ext cx="5496675" cy="6409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C - NITRIC ACID</a:t>
            </a:r>
            <a:endParaRPr sz="4000" dirty="0"/>
          </a:p>
        </p:txBody>
      </p:sp>
      <p:sp>
        <p:nvSpPr>
          <p:cNvPr id="7" name="Google Shape;507;p28"/>
          <p:cNvSpPr txBox="1">
            <a:spLocks/>
          </p:cNvSpPr>
          <p:nvPr/>
        </p:nvSpPr>
        <p:spPr>
          <a:xfrm>
            <a:off x="606834" y="716567"/>
            <a:ext cx="5313834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II –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Tính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chất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hóa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học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1177" y="2118170"/>
            <a:ext cx="4330986" cy="2436180"/>
          </a:xfrm>
          <a:prstGeom prst="rect">
            <a:avLst/>
          </a:prstGeom>
        </p:spPr>
      </p:pic>
      <p:sp>
        <p:nvSpPr>
          <p:cNvPr id="9" name="Google Shape;435;p25"/>
          <p:cNvSpPr txBox="1">
            <a:spLocks/>
          </p:cNvSpPr>
          <p:nvPr/>
        </p:nvSpPr>
        <p:spPr>
          <a:xfrm>
            <a:off x="3252787" y="4761005"/>
            <a:ext cx="6625610" cy="43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pPr algn="ctr"/>
            <a:r>
              <a:rPr lang="en-US" sz="1200" b="1" dirty="0">
                <a:latin typeface="Palatino Linotype" panose="02040502050505030304" pitchFamily="18" charset="0"/>
              </a:rPr>
              <a:t>MỘT SỐ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HỢP CHẤT </a:t>
            </a:r>
            <a:r>
              <a:rPr lang="en-US" sz="1200" b="1" dirty="0">
                <a:latin typeface="Palatino Linotype" panose="02040502050505030304" pitchFamily="18" charset="0"/>
              </a:rPr>
              <a:t>QUAN TRỌNG CỦA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NITROGEN - CÁNH DIỀU</a:t>
            </a:r>
          </a:p>
        </p:txBody>
      </p:sp>
    </p:spTree>
    <p:extLst>
      <p:ext uri="{BB962C8B-B14F-4D97-AF65-F5344CB8AC3E}">
        <p14:creationId xmlns:p14="http://schemas.microsoft.com/office/powerpoint/2010/main" val="8000459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87;p32"/>
          <p:cNvSpPr txBox="1">
            <a:spLocks noGrp="1"/>
          </p:cNvSpPr>
          <p:nvPr>
            <p:ph type="ctrTitle"/>
          </p:nvPr>
        </p:nvSpPr>
        <p:spPr>
          <a:xfrm>
            <a:off x="281535" y="164385"/>
            <a:ext cx="5496675" cy="6409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C - NITRIC ACID</a:t>
            </a:r>
            <a:endParaRPr sz="4000" dirty="0"/>
          </a:p>
        </p:txBody>
      </p:sp>
      <p:pic>
        <p:nvPicPr>
          <p:cNvPr id="9" name="Picture 2" descr="Sự phú dưỡng hay phì dưỡng là gì? Nguyên nhân và biện pháp phòng ngừ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242" y="1776099"/>
            <a:ext cx="3967348" cy="264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39" y="1773324"/>
            <a:ext cx="4375740" cy="265044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99022" y="934771"/>
            <a:ext cx="7390825" cy="506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Có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điều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gì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“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đặc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biệt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”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với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nước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các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dòng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sông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này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?</a:t>
            </a:r>
            <a:endParaRPr lang="en-US" sz="20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7839" y="1773324"/>
            <a:ext cx="4389455" cy="481754"/>
          </a:xfrm>
          <a:prstGeom prst="rect">
            <a:avLst/>
          </a:prstGeom>
          <a:solidFill>
            <a:srgbClr val="002845"/>
          </a:solidFill>
          <a:ln>
            <a:solidFill>
              <a:srgbClr val="0028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912242" y="1773324"/>
            <a:ext cx="3967349" cy="531493"/>
          </a:xfrm>
          <a:prstGeom prst="rect">
            <a:avLst/>
          </a:prstGeom>
          <a:solidFill>
            <a:srgbClr val="002845"/>
          </a:solidFill>
          <a:ln>
            <a:solidFill>
              <a:srgbClr val="0028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435;p25"/>
          <p:cNvSpPr txBox="1">
            <a:spLocks/>
          </p:cNvSpPr>
          <p:nvPr/>
        </p:nvSpPr>
        <p:spPr>
          <a:xfrm>
            <a:off x="3252787" y="4761005"/>
            <a:ext cx="6625610" cy="43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pPr algn="ctr"/>
            <a:r>
              <a:rPr lang="en-US" sz="1200" b="1" dirty="0">
                <a:latin typeface="Palatino Linotype" panose="02040502050505030304" pitchFamily="18" charset="0"/>
              </a:rPr>
              <a:t>MỘT SỐ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HỢP CHẤT </a:t>
            </a:r>
            <a:r>
              <a:rPr lang="en-US" sz="1200" b="1" dirty="0">
                <a:latin typeface="Palatino Linotype" panose="02040502050505030304" pitchFamily="18" charset="0"/>
              </a:rPr>
              <a:t>QUAN TRỌNG CỦA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NITROGEN - CÁNH DIỀU</a:t>
            </a:r>
          </a:p>
        </p:txBody>
      </p:sp>
    </p:spTree>
    <p:extLst>
      <p:ext uri="{BB962C8B-B14F-4D97-AF65-F5344CB8AC3E}">
        <p14:creationId xmlns:p14="http://schemas.microsoft.com/office/powerpoint/2010/main" val="424432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87;p32"/>
          <p:cNvSpPr txBox="1">
            <a:spLocks noGrp="1"/>
          </p:cNvSpPr>
          <p:nvPr>
            <p:ph type="ctrTitle"/>
          </p:nvPr>
        </p:nvSpPr>
        <p:spPr>
          <a:xfrm>
            <a:off x="281535" y="164385"/>
            <a:ext cx="5496675" cy="6409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C - NITRIC ACID</a:t>
            </a:r>
            <a:endParaRPr sz="4000" dirty="0"/>
          </a:p>
        </p:txBody>
      </p:sp>
      <p:sp>
        <p:nvSpPr>
          <p:cNvPr id="5" name="Google Shape;507;p28"/>
          <p:cNvSpPr txBox="1">
            <a:spLocks/>
          </p:cNvSpPr>
          <p:nvPr/>
        </p:nvSpPr>
        <p:spPr>
          <a:xfrm>
            <a:off x="586285" y="634373"/>
            <a:ext cx="5313834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III –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Hiện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tượng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phú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dưỡng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6285" y="1275324"/>
            <a:ext cx="78693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Dựa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vào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những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dấu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hiệu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nào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để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dự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đoán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đã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có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hiện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tượng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phú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dưỡng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xảy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ra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trong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một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ao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nước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hay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hồ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nước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?</a:t>
            </a:r>
            <a:endParaRPr lang="en-US" sz="20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6285" y="2423263"/>
            <a:ext cx="51828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(1) </a:t>
            </a:r>
            <a:r>
              <a:rPr lang="vi-VN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nước ao ám màu xanh của tảo phát triển.</a:t>
            </a:r>
            <a:endParaRPr lang="en-US" sz="20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6285" y="2955649"/>
            <a:ext cx="53703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(2) </a:t>
            </a:r>
            <a:r>
              <a:rPr lang="vi-VN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mặt nước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trong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xanh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,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cá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tung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tăng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bơi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lội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.</a:t>
            </a:r>
            <a:r>
              <a:rPr lang="vi-VN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endParaRPr lang="en-US" sz="20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6285" y="3488035"/>
            <a:ext cx="52581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(3) </a:t>
            </a:r>
            <a:r>
              <a:rPr lang="vi-VN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nhiều loài cá chết nổi bềnh lên mặt nước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.</a:t>
            </a:r>
            <a:r>
              <a:rPr lang="vi-VN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endParaRPr lang="en-US" sz="20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6284" y="4020421"/>
            <a:ext cx="34948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(4)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mực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nước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ngày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càng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thấp</a:t>
            </a:r>
            <a:endParaRPr lang="en-US" sz="20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4" name="Google Shape;435;p25"/>
          <p:cNvSpPr txBox="1">
            <a:spLocks/>
          </p:cNvSpPr>
          <p:nvPr/>
        </p:nvSpPr>
        <p:spPr>
          <a:xfrm>
            <a:off x="3252787" y="4761005"/>
            <a:ext cx="6625610" cy="43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pPr algn="ctr"/>
            <a:r>
              <a:rPr lang="en-US" sz="1200" b="1" dirty="0">
                <a:latin typeface="Palatino Linotype" panose="02040502050505030304" pitchFamily="18" charset="0"/>
              </a:rPr>
              <a:t>MỘT SỐ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HỢP CHẤT </a:t>
            </a:r>
            <a:r>
              <a:rPr lang="en-US" sz="1200" b="1" dirty="0">
                <a:latin typeface="Palatino Linotype" panose="02040502050505030304" pitchFamily="18" charset="0"/>
              </a:rPr>
              <a:t>QUAN TRỌNG CỦA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NITROGEN - CÁNH DIỀU</a:t>
            </a:r>
          </a:p>
        </p:txBody>
      </p:sp>
    </p:spTree>
    <p:extLst>
      <p:ext uri="{BB962C8B-B14F-4D97-AF65-F5344CB8AC3E}">
        <p14:creationId xmlns:p14="http://schemas.microsoft.com/office/powerpoint/2010/main" val="8906848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87;p32"/>
          <p:cNvSpPr txBox="1">
            <a:spLocks noGrp="1"/>
          </p:cNvSpPr>
          <p:nvPr>
            <p:ph type="ctrTitle"/>
          </p:nvPr>
        </p:nvSpPr>
        <p:spPr>
          <a:xfrm>
            <a:off x="281535" y="164385"/>
            <a:ext cx="5496675" cy="6409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C - NITRIC ACID</a:t>
            </a:r>
            <a:endParaRPr sz="4000" dirty="0"/>
          </a:p>
        </p:txBody>
      </p:sp>
      <p:sp>
        <p:nvSpPr>
          <p:cNvPr id="5" name="Google Shape;507;p28"/>
          <p:cNvSpPr txBox="1">
            <a:spLocks/>
          </p:cNvSpPr>
          <p:nvPr/>
        </p:nvSpPr>
        <p:spPr>
          <a:xfrm>
            <a:off x="586285" y="634373"/>
            <a:ext cx="5313834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III –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Hiện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tượng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phú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dưỡng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82878" y="1191868"/>
            <a:ext cx="756112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Nguyên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nhân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gây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ra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hiện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tượng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phú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dưỡng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?</a:t>
            </a:r>
            <a:endParaRPr lang="en-US" sz="20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6284" y="1766171"/>
            <a:ext cx="555766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(1)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Sử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dụng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phân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bón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trong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trồng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trọt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.</a:t>
            </a:r>
            <a:endParaRPr lang="en-US" sz="20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6282" y="2210636"/>
            <a:ext cx="74583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(2)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Xả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nước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thải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trực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tiếp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ra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môi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trường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.</a:t>
            </a:r>
            <a:endParaRPr lang="en-US" sz="20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6665" y="3692293"/>
            <a:ext cx="74583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(5)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Khí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thải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do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đốt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các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loại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nhiên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liệu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hóa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thạch</a:t>
            </a:r>
            <a:endParaRPr lang="en-US" sz="20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6281" y="3209099"/>
            <a:ext cx="74583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(4)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Nước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thải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chăn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nuôi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. </a:t>
            </a:r>
            <a:endParaRPr lang="en-US" sz="20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6281" y="2693830"/>
            <a:ext cx="74583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(3)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Xử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lý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nước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thải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trước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khi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xả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ra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môi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trường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.</a:t>
            </a:r>
            <a:endParaRPr lang="en-US" sz="20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67049" y="4175487"/>
            <a:ext cx="74583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(6)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Sạt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lở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xói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mòn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đất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xung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quanh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hồ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ao</a:t>
            </a:r>
            <a:endParaRPr lang="en-US" sz="20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4" name="Google Shape;435;p25"/>
          <p:cNvSpPr txBox="1">
            <a:spLocks/>
          </p:cNvSpPr>
          <p:nvPr/>
        </p:nvSpPr>
        <p:spPr>
          <a:xfrm>
            <a:off x="3252787" y="4761005"/>
            <a:ext cx="6625610" cy="43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pPr algn="ctr"/>
            <a:r>
              <a:rPr lang="en-US" sz="1200" b="1" dirty="0">
                <a:latin typeface="Palatino Linotype" panose="02040502050505030304" pitchFamily="18" charset="0"/>
              </a:rPr>
              <a:t>MỘT SỐ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HỢP CHẤT </a:t>
            </a:r>
            <a:r>
              <a:rPr lang="en-US" sz="1200" b="1" dirty="0">
                <a:latin typeface="Palatino Linotype" panose="02040502050505030304" pitchFamily="18" charset="0"/>
              </a:rPr>
              <a:t>QUAN TRỌNG CỦA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NITROGEN - CÁNH DIỀU</a:t>
            </a:r>
          </a:p>
        </p:txBody>
      </p:sp>
    </p:spTree>
    <p:extLst>
      <p:ext uri="{BB962C8B-B14F-4D97-AF65-F5344CB8AC3E}">
        <p14:creationId xmlns:p14="http://schemas.microsoft.com/office/powerpoint/2010/main" val="12394274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87;p32"/>
          <p:cNvSpPr txBox="1">
            <a:spLocks noGrp="1"/>
          </p:cNvSpPr>
          <p:nvPr>
            <p:ph type="ctrTitle"/>
          </p:nvPr>
        </p:nvSpPr>
        <p:spPr>
          <a:xfrm>
            <a:off x="281535" y="164385"/>
            <a:ext cx="5496675" cy="6409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C - NITRIC ACID</a:t>
            </a:r>
            <a:endParaRPr sz="4000" dirty="0"/>
          </a:p>
        </p:txBody>
      </p:sp>
      <p:sp>
        <p:nvSpPr>
          <p:cNvPr id="5" name="Google Shape;507;p28"/>
          <p:cNvSpPr txBox="1">
            <a:spLocks/>
          </p:cNvSpPr>
          <p:nvPr/>
        </p:nvSpPr>
        <p:spPr>
          <a:xfrm>
            <a:off x="586285" y="634373"/>
            <a:ext cx="5313834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III –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Hiện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tượng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phú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dưỡng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82878" y="1191868"/>
            <a:ext cx="756112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Những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tác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hại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nào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là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hiện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tượng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phú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dưỡng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?</a:t>
            </a:r>
            <a:endParaRPr lang="en-US" sz="20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6284" y="1766171"/>
            <a:ext cx="43864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(1)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gây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mùi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hôi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thối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mất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mỹ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quan</a:t>
            </a:r>
            <a:endParaRPr lang="en-US" sz="20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6284" y="2320169"/>
            <a:ext cx="74583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(2)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Làm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suy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giảm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hệ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sinh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thái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ven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bờ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và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dưới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nước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endParaRPr lang="en-US" sz="20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6282" y="3982163"/>
            <a:ext cx="74583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(5)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Làm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suy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giảm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chất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lượng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và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màu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sắc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nguồn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nước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endParaRPr lang="en-US" sz="20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6284" y="3428165"/>
            <a:ext cx="74583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(4)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Là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nguồn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phát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triển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vi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sinh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vật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ruồi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muỗi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và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bệnh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tật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. </a:t>
            </a:r>
            <a:endParaRPr lang="en-US" sz="20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6283" y="2874167"/>
            <a:ext cx="74583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(3)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Làm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cho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mặt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nước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có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nhiều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màu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sắc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đẹp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mắt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.</a:t>
            </a:r>
            <a:endParaRPr lang="en-US" sz="20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4" name="Google Shape;435;p25"/>
          <p:cNvSpPr txBox="1">
            <a:spLocks/>
          </p:cNvSpPr>
          <p:nvPr/>
        </p:nvSpPr>
        <p:spPr>
          <a:xfrm>
            <a:off x="3252787" y="4761005"/>
            <a:ext cx="6625610" cy="43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pPr algn="ctr"/>
            <a:r>
              <a:rPr lang="en-US" sz="1200" b="1" dirty="0">
                <a:latin typeface="Palatino Linotype" panose="02040502050505030304" pitchFamily="18" charset="0"/>
              </a:rPr>
              <a:t>MỘT SỐ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HỢP CHẤT </a:t>
            </a:r>
            <a:r>
              <a:rPr lang="en-US" sz="1200" b="1" dirty="0">
                <a:latin typeface="Palatino Linotype" panose="02040502050505030304" pitchFamily="18" charset="0"/>
              </a:rPr>
              <a:t>QUAN TRỌNG CỦA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NITROGEN - CÁNH DIỀU</a:t>
            </a:r>
          </a:p>
        </p:txBody>
      </p:sp>
    </p:spTree>
    <p:extLst>
      <p:ext uri="{BB962C8B-B14F-4D97-AF65-F5344CB8AC3E}">
        <p14:creationId xmlns:p14="http://schemas.microsoft.com/office/powerpoint/2010/main" val="21435139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87;p32"/>
          <p:cNvSpPr txBox="1">
            <a:spLocks noGrp="1"/>
          </p:cNvSpPr>
          <p:nvPr>
            <p:ph type="ctrTitle"/>
          </p:nvPr>
        </p:nvSpPr>
        <p:spPr>
          <a:xfrm>
            <a:off x="281535" y="164385"/>
            <a:ext cx="5496675" cy="6409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C - NITRIC ACID</a:t>
            </a:r>
            <a:endParaRPr sz="4000" dirty="0"/>
          </a:p>
        </p:txBody>
      </p:sp>
      <p:sp>
        <p:nvSpPr>
          <p:cNvPr id="5" name="Google Shape;507;p28"/>
          <p:cNvSpPr txBox="1">
            <a:spLocks/>
          </p:cNvSpPr>
          <p:nvPr/>
        </p:nvSpPr>
        <p:spPr>
          <a:xfrm>
            <a:off x="586285" y="634373"/>
            <a:ext cx="5313834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III –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Hiện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tượng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phú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dưỡng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6287" y="1829322"/>
            <a:ext cx="350283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(1)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Khơi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thông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nguồn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nước</a:t>
            </a:r>
            <a:endParaRPr lang="en-US" sz="20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6286" y="2376805"/>
            <a:ext cx="584533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(2)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Xử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lý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nước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thải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trước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khi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thải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ra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môi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trường</a:t>
            </a:r>
            <a:endParaRPr lang="en-US" sz="20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6285" y="2924288"/>
            <a:ext cx="584533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(3)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Xây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hầm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biogas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xử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lý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chất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thải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chăn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nuôi</a:t>
            </a:r>
            <a:endParaRPr lang="en-US" sz="20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71912" y="1275324"/>
            <a:ext cx="772550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Các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biện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pháp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hạn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chế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hiện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tượng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phú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dưỡng</a:t>
            </a:r>
            <a:endParaRPr lang="en-US" sz="20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6285" y="3471772"/>
            <a:ext cx="584533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(4)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Sử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dụng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nhiều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loại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phân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bón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hóa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học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.</a:t>
            </a:r>
            <a:endParaRPr lang="en-US" sz="20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6284" y="4012741"/>
            <a:ext cx="78487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(5)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Sử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dụng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các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chế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phẩm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vi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sinh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để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tăng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vi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khuẩn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có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lợi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endParaRPr lang="en-US" sz="20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3" name="Google Shape;435;p25"/>
          <p:cNvSpPr txBox="1">
            <a:spLocks/>
          </p:cNvSpPr>
          <p:nvPr/>
        </p:nvSpPr>
        <p:spPr>
          <a:xfrm>
            <a:off x="3252787" y="4761005"/>
            <a:ext cx="6625610" cy="43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pPr algn="ctr"/>
            <a:r>
              <a:rPr lang="en-US" sz="1200" b="1" dirty="0">
                <a:latin typeface="Palatino Linotype" panose="02040502050505030304" pitchFamily="18" charset="0"/>
              </a:rPr>
              <a:t>MỘT SỐ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HỢP CHẤT </a:t>
            </a:r>
            <a:r>
              <a:rPr lang="en-US" sz="1200" b="1" dirty="0">
                <a:latin typeface="Palatino Linotype" panose="02040502050505030304" pitchFamily="18" charset="0"/>
              </a:rPr>
              <a:t>QUAN TRỌNG CỦA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NITROGEN - CÁNH DIỀU</a:t>
            </a:r>
          </a:p>
        </p:txBody>
      </p:sp>
    </p:spTree>
    <p:extLst>
      <p:ext uri="{BB962C8B-B14F-4D97-AF65-F5344CB8AC3E}">
        <p14:creationId xmlns:p14="http://schemas.microsoft.com/office/powerpoint/2010/main" val="8804467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87;p32"/>
          <p:cNvSpPr txBox="1">
            <a:spLocks noGrp="1"/>
          </p:cNvSpPr>
          <p:nvPr>
            <p:ph type="ctrTitle"/>
          </p:nvPr>
        </p:nvSpPr>
        <p:spPr>
          <a:xfrm>
            <a:off x="281535" y="164385"/>
            <a:ext cx="2081521" cy="6409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CỦNG CỐ</a:t>
            </a:r>
            <a:endParaRPr sz="4000" dirty="0"/>
          </a:p>
        </p:txBody>
      </p:sp>
      <p:sp>
        <p:nvSpPr>
          <p:cNvPr id="4" name="Rectangle 3"/>
          <p:cNvSpPr/>
          <p:nvPr/>
        </p:nvSpPr>
        <p:spPr>
          <a:xfrm>
            <a:off x="223224" y="2094270"/>
            <a:ext cx="29747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5.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Tính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chất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hóa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học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đặc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trưng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nitric acid</a:t>
            </a:r>
            <a:endParaRPr lang="en-US" sz="20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353" y="1400831"/>
            <a:ext cx="332561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1.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Hiện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tượng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thiên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nhiên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phổ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biến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ở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khu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vực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có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nhiều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nitrogen oxide.</a:t>
            </a:r>
            <a:endParaRPr lang="en-US" sz="20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8414" y="1564890"/>
            <a:ext cx="34602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2.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Một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trong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những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dấu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hiệu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hiện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tượng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phú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dưỡng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.</a:t>
            </a:r>
            <a:endParaRPr lang="en-US" sz="20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986" y="277144"/>
            <a:ext cx="5238902" cy="464991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5730" y="1730372"/>
            <a:ext cx="29747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3.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Tính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chất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chung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mọi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muối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ammonium</a:t>
            </a:r>
            <a:endParaRPr lang="en-US" sz="20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41" y="1418549"/>
            <a:ext cx="35663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4.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Một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trong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những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hậu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quả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hiện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tượng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phú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dưỡng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.</a:t>
            </a:r>
            <a:endParaRPr lang="en-US" sz="20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6488" y="1801587"/>
            <a:ext cx="35386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6.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Nguyên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nhân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tính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tan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ammonia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trong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nước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.</a:t>
            </a:r>
            <a:endParaRPr lang="en-US" sz="20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4575" y="1681277"/>
            <a:ext cx="35386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7.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Hóa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chất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dùng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để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nhận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biết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khí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ammonia.</a:t>
            </a:r>
            <a:endParaRPr lang="en-US" sz="20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3420" y="1741432"/>
            <a:ext cx="35386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8.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Hóa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chất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dùng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để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nhận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biết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các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muối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ammonium.</a:t>
            </a:r>
            <a:endParaRPr lang="en-US" sz="20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0540" y="1450444"/>
            <a:ext cx="35386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9.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Một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trong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những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biện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pháp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làm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tăng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hiệu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suất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tổng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hợp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ammonia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theo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Haber.</a:t>
            </a:r>
            <a:endParaRPr lang="en-US" sz="20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2463" y="1716311"/>
            <a:ext cx="35386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10.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Một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ứng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dụng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phổ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biến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ammonia</a:t>
            </a:r>
            <a:endParaRPr lang="en-US" sz="2000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91599" y="4423561"/>
            <a:ext cx="385065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Palatino Linotype" panose="02040502050505030304" pitchFamily="18" charset="0"/>
              </a:rPr>
              <a:t>S  ả  n  x  u  ấ  t  p  h  â  n đ  ạ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626502" y="3384231"/>
            <a:ext cx="281575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Palatino Linotype" panose="02040502050505030304" pitchFamily="18" charset="0"/>
              </a:rPr>
              <a:t>T  ă      g  á p  s  u  ấ 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367597" y="2136802"/>
            <a:ext cx="42766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Palatino Linotype" panose="02040502050505030304" pitchFamily="18" charset="0"/>
              </a:rPr>
              <a:t>L     ê       k  ế  t      y      r       g  e  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364232" y="2899133"/>
            <a:ext cx="137680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Palatino Linotype" panose="02040502050505030304" pitchFamily="18" charset="0"/>
              </a:rPr>
              <a:t>K  </a:t>
            </a:r>
            <a:r>
              <a:rPr lang="en-US" sz="20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i</a:t>
            </a:r>
            <a:r>
              <a:rPr lang="en-US" sz="2000" dirty="0">
                <a:solidFill>
                  <a:srgbClr val="FF0000"/>
                </a:solidFill>
                <a:latin typeface="Palatino Linotype" panose="02040502050505030304" pitchFamily="18" charset="0"/>
              </a:rPr>
              <a:t>  ề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574136" y="747534"/>
            <a:ext cx="460241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002060"/>
                </a:solidFill>
                <a:latin typeface="Palatino Linotype" panose="02040502050505030304" pitchFamily="18" charset="0"/>
              </a:rPr>
              <a:t>M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002060"/>
                </a:solidFill>
                <a:latin typeface="Palatino Linotype" panose="02040502050505030304" pitchFamily="18" charset="0"/>
              </a:rPr>
              <a:t>ư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002060"/>
                </a:solidFill>
                <a:latin typeface="Palatino Linotype" panose="02040502050505030304" pitchFamily="18" charset="0"/>
              </a:rPr>
              <a:t>a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002060"/>
                </a:solidFill>
                <a:latin typeface="Palatino Linotype" panose="02040502050505030304" pitchFamily="18" charset="0"/>
              </a:rPr>
              <a:t>a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002060"/>
                </a:solidFill>
                <a:latin typeface="Palatino Linotype" panose="02040502050505030304" pitchFamily="18" charset="0"/>
              </a:rPr>
              <a:t>c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002060"/>
                </a:solidFill>
                <a:latin typeface="Palatino Linotype" panose="02040502050505030304" pitchFamily="18" charset="0"/>
              </a:rPr>
              <a:t>i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002060"/>
                </a:solidFill>
                <a:latin typeface="Palatino Linotype" panose="02040502050505030304" pitchFamily="18" charset="0"/>
              </a:rPr>
              <a:t>d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096379" y="768429"/>
            <a:ext cx="460241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002060"/>
                </a:solidFill>
                <a:latin typeface="Palatino Linotype" panose="02040502050505030304" pitchFamily="18" charset="0"/>
              </a:rPr>
              <a:t>T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002060"/>
                </a:solidFill>
                <a:latin typeface="Palatino Linotype" panose="02040502050505030304" pitchFamily="18" charset="0"/>
              </a:rPr>
              <a:t>ả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002060"/>
                </a:solidFill>
                <a:latin typeface="Palatino Linotype" panose="02040502050505030304" pitchFamily="18" charset="0"/>
              </a:rPr>
              <a:t>o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002060"/>
                </a:solidFill>
                <a:latin typeface="Palatino Linotype" panose="02040502050505030304" pitchFamily="18" charset="0"/>
              </a:rPr>
              <a:t>n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002060"/>
                </a:solidFill>
                <a:latin typeface="Palatino Linotype" panose="02040502050505030304" pitchFamily="18" charset="0"/>
              </a:rPr>
              <a:t>ở 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002060"/>
                </a:solidFill>
                <a:latin typeface="Palatino Linotype" panose="02040502050505030304" pitchFamily="18" charset="0"/>
              </a:rPr>
              <a:t>h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002060"/>
                </a:solidFill>
                <a:latin typeface="Palatino Linotype" panose="02040502050505030304" pitchFamily="18" charset="0"/>
              </a:rPr>
              <a:t>o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002060"/>
                </a:solidFill>
                <a:latin typeface="Palatino Linotype" panose="02040502050505030304" pitchFamily="18" charset="0"/>
              </a:rPr>
              <a:t>a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057190" y="1270196"/>
            <a:ext cx="460241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002060"/>
                </a:solidFill>
                <a:latin typeface="Palatino Linotype" panose="02040502050505030304" pitchFamily="18" charset="0"/>
              </a:rPr>
              <a:t>D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002060"/>
                </a:solidFill>
                <a:latin typeface="Palatino Linotype" panose="02040502050505030304" pitchFamily="18" charset="0"/>
              </a:rPr>
              <a:t>ễ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002060"/>
                </a:solidFill>
                <a:latin typeface="Palatino Linotype" panose="02040502050505030304" pitchFamily="18" charset="0"/>
              </a:rPr>
              <a:t>t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002060"/>
                </a:solidFill>
                <a:latin typeface="Palatino Linotype" panose="02040502050505030304" pitchFamily="18" charset="0"/>
              </a:rPr>
              <a:t>a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002060"/>
                </a:solidFill>
                <a:latin typeface="Palatino Linotype" panose="02040502050505030304" pitchFamily="18" charset="0"/>
              </a:rPr>
              <a:t>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556213" y="1523757"/>
            <a:ext cx="460241" cy="2657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002060"/>
                </a:solidFill>
                <a:latin typeface="Palatino Linotype" panose="02040502050505030304" pitchFamily="18" charset="0"/>
              </a:rPr>
              <a:t>ô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002060"/>
                </a:solidFill>
                <a:latin typeface="Palatino Linotype" panose="02040502050505030304" pitchFamily="18" charset="0"/>
              </a:rPr>
              <a:t>n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002060"/>
                </a:solidFill>
                <a:latin typeface="Palatino Linotype" panose="02040502050505030304" pitchFamily="18" charset="0"/>
              </a:rPr>
              <a:t>h</a:t>
            </a:r>
          </a:p>
          <a:p>
            <a:pPr algn="ctr">
              <a:lnSpc>
                <a:spcPts val="2000"/>
              </a:lnSpc>
            </a:pPr>
            <a:r>
              <a:rPr lang="en-US" sz="2000" dirty="0" err="1">
                <a:solidFill>
                  <a:srgbClr val="002060"/>
                </a:solidFill>
                <a:latin typeface="Palatino Linotype" panose="02040502050505030304" pitchFamily="18" charset="0"/>
              </a:rPr>
              <a:t>i</a:t>
            </a:r>
            <a:endParaRPr lang="en-US" sz="2000" dirty="0">
              <a:solidFill>
                <a:srgbClr val="002060"/>
              </a:solidFill>
              <a:latin typeface="Palatino Linotype" panose="02040502050505030304" pitchFamily="18" charset="0"/>
            </a:endParaRPr>
          </a:p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002060"/>
                </a:solidFill>
                <a:latin typeface="Palatino Linotype" panose="02040502050505030304" pitchFamily="18" charset="0"/>
              </a:rPr>
              <a:t>ễ 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002060"/>
                </a:solidFill>
                <a:latin typeface="Palatino Linotype" panose="02040502050505030304" pitchFamily="18" charset="0"/>
              </a:rPr>
              <a:t>m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002060"/>
                </a:solidFill>
                <a:latin typeface="Palatino Linotype" panose="02040502050505030304" pitchFamily="18" charset="0"/>
              </a:rPr>
              <a:t>n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002060"/>
                </a:solidFill>
                <a:latin typeface="Palatino Linotype" panose="02040502050505030304" pitchFamily="18" charset="0"/>
              </a:rPr>
              <a:t>ư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002060"/>
                </a:solidFill>
                <a:latin typeface="Palatino Linotype" panose="02040502050505030304" pitchFamily="18" charset="0"/>
              </a:rPr>
              <a:t>ớ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002060"/>
                </a:solidFill>
                <a:latin typeface="Palatino Linotype" panose="02040502050505030304" pitchFamily="18" charset="0"/>
              </a:rPr>
              <a:t>c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082894" y="1523757"/>
            <a:ext cx="460241" cy="2657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002060"/>
                </a:solidFill>
                <a:latin typeface="Palatino Linotype" panose="02040502050505030304" pitchFamily="18" charset="0"/>
              </a:rPr>
              <a:t>ô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002060"/>
                </a:solidFill>
                <a:latin typeface="Palatino Linotype" panose="02040502050505030304" pitchFamily="18" charset="0"/>
              </a:rPr>
              <a:t>x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002060"/>
                </a:solidFill>
                <a:latin typeface="Palatino Linotype" panose="02040502050505030304" pitchFamily="18" charset="0"/>
              </a:rPr>
              <a:t>i</a:t>
            </a:r>
          </a:p>
          <a:p>
            <a:pPr algn="ctr">
              <a:lnSpc>
                <a:spcPts val="2000"/>
              </a:lnSpc>
            </a:pPr>
            <a:r>
              <a:rPr lang="en-US" sz="2000" dirty="0" err="1">
                <a:solidFill>
                  <a:srgbClr val="002060"/>
                </a:solidFill>
                <a:latin typeface="Palatino Linotype" panose="02040502050505030304" pitchFamily="18" charset="0"/>
              </a:rPr>
              <a:t>h</a:t>
            </a:r>
            <a:endParaRPr lang="en-US" sz="2000" dirty="0">
              <a:solidFill>
                <a:srgbClr val="002060"/>
              </a:solidFill>
              <a:latin typeface="Palatino Linotype" panose="02040502050505030304" pitchFamily="18" charset="0"/>
            </a:endParaRPr>
          </a:p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002060"/>
                </a:solidFill>
                <a:latin typeface="Palatino Linotype" panose="02040502050505030304" pitchFamily="18" charset="0"/>
              </a:rPr>
              <a:t>ó 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002060"/>
                </a:solidFill>
                <a:latin typeface="Palatino Linotype" panose="02040502050505030304" pitchFamily="18" charset="0"/>
              </a:rPr>
              <a:t>a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002060"/>
                </a:solidFill>
                <a:latin typeface="Palatino Linotype" panose="02040502050505030304" pitchFamily="18" charset="0"/>
              </a:rPr>
              <a:t>m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002060"/>
                </a:solidFill>
                <a:latin typeface="Palatino Linotype" panose="02040502050505030304" pitchFamily="18" charset="0"/>
              </a:rPr>
              <a:t>ạ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002060"/>
                </a:solidFill>
                <a:latin typeface="Palatino Linotype" panose="02040502050505030304" pitchFamily="18" charset="0"/>
              </a:rPr>
              <a:t>n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002060"/>
                </a:solidFill>
                <a:latin typeface="Palatino Linotype" panose="02040502050505030304" pitchFamily="18" charset="0"/>
              </a:rPr>
              <a:t>h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841512" y="2782880"/>
            <a:ext cx="460241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002060"/>
                </a:solidFill>
                <a:latin typeface="Palatino Linotype" panose="02040502050505030304" pitchFamily="18" charset="0"/>
              </a:rPr>
              <a:t>q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002060"/>
                </a:solidFill>
                <a:latin typeface="Palatino Linotype" panose="02040502050505030304" pitchFamily="18" charset="0"/>
              </a:rPr>
              <a:t>ù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002060"/>
                </a:solidFill>
                <a:latin typeface="Palatino Linotype" panose="02040502050505030304" pitchFamily="18" charset="0"/>
              </a:rPr>
              <a:t>y</a:t>
            </a:r>
          </a:p>
          <a:p>
            <a:pPr algn="ctr">
              <a:lnSpc>
                <a:spcPts val="2000"/>
              </a:lnSpc>
            </a:pPr>
            <a:r>
              <a:rPr lang="en-US" sz="2000" dirty="0" err="1">
                <a:solidFill>
                  <a:srgbClr val="002060"/>
                </a:solidFill>
                <a:latin typeface="Palatino Linotype" panose="02040502050505030304" pitchFamily="18" charset="0"/>
              </a:rPr>
              <a:t>t</a:t>
            </a:r>
            <a:endParaRPr lang="en-US" sz="2000" dirty="0">
              <a:solidFill>
                <a:srgbClr val="002060"/>
              </a:solidFill>
              <a:latin typeface="Palatino Linotype" panose="02040502050505030304" pitchFamily="18" charset="0"/>
            </a:endParaRPr>
          </a:p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002060"/>
                </a:solidFill>
                <a:latin typeface="Palatino Linotype" panose="02040502050505030304" pitchFamily="18" charset="0"/>
              </a:rPr>
              <a:t>í 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002060"/>
                </a:solidFill>
                <a:latin typeface="Palatino Linotype" panose="02040502050505030304" pitchFamily="18" charset="0"/>
              </a:rPr>
              <a:t>m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002060"/>
                </a:solidFill>
                <a:latin typeface="Palatino Linotype" panose="02040502050505030304" pitchFamily="18" charset="0"/>
              </a:rPr>
              <a:t>ẩ</a:t>
            </a:r>
          </a:p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002060"/>
                </a:solidFill>
                <a:latin typeface="Palatino Linotype" panose="02040502050505030304" pitchFamily="18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94312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8"/>
          <p:cNvSpPr txBox="1">
            <a:spLocks noGrp="1"/>
          </p:cNvSpPr>
          <p:nvPr>
            <p:ph type="ctrTitle"/>
          </p:nvPr>
        </p:nvSpPr>
        <p:spPr>
          <a:xfrm>
            <a:off x="1501422" y="0"/>
            <a:ext cx="632202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A – AMONIA &amp; MUỐI AMMONIUM</a:t>
            </a:r>
            <a:endParaRPr sz="2400" b="1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508" name="Google Shape;508;p28"/>
          <p:cNvGrpSpPr/>
          <p:nvPr/>
        </p:nvGrpSpPr>
        <p:grpSpPr>
          <a:xfrm>
            <a:off x="4834661" y="989482"/>
            <a:ext cx="2851442" cy="3213988"/>
            <a:chOff x="2501950" y="1507050"/>
            <a:chExt cx="2392350" cy="2696525"/>
          </a:xfrm>
        </p:grpSpPr>
        <p:sp>
          <p:nvSpPr>
            <p:cNvPr id="509" name="Google Shape;509;p28"/>
            <p:cNvSpPr/>
            <p:nvPr/>
          </p:nvSpPr>
          <p:spPr>
            <a:xfrm>
              <a:off x="4032450" y="3778325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8"/>
            <p:cNvSpPr/>
            <p:nvPr/>
          </p:nvSpPr>
          <p:spPr>
            <a:xfrm>
              <a:off x="2720475" y="1507050"/>
              <a:ext cx="2173825" cy="2696525"/>
            </a:xfrm>
            <a:custGeom>
              <a:avLst/>
              <a:gdLst/>
              <a:ahLst/>
              <a:cxnLst/>
              <a:rect l="l" t="t" r="r" b="b"/>
              <a:pathLst>
                <a:path w="86953" h="107861" extrusionOk="0">
                  <a:moveTo>
                    <a:pt x="81393" y="927"/>
                  </a:moveTo>
                  <a:cubicBezTo>
                    <a:pt x="83963" y="927"/>
                    <a:pt x="86043" y="3008"/>
                    <a:pt x="86043" y="5577"/>
                  </a:cubicBezTo>
                  <a:lnTo>
                    <a:pt x="86043" y="102284"/>
                  </a:lnTo>
                  <a:cubicBezTo>
                    <a:pt x="86043" y="104854"/>
                    <a:pt x="83963" y="106934"/>
                    <a:pt x="81393" y="106934"/>
                  </a:cubicBezTo>
                  <a:lnTo>
                    <a:pt x="5559" y="106934"/>
                  </a:lnTo>
                  <a:cubicBezTo>
                    <a:pt x="2989" y="106934"/>
                    <a:pt x="909" y="104854"/>
                    <a:pt x="909" y="102284"/>
                  </a:cubicBezTo>
                  <a:lnTo>
                    <a:pt x="909" y="5577"/>
                  </a:lnTo>
                  <a:cubicBezTo>
                    <a:pt x="909" y="3008"/>
                    <a:pt x="2989" y="927"/>
                    <a:pt x="5559" y="927"/>
                  </a:cubicBezTo>
                  <a:close/>
                  <a:moveTo>
                    <a:pt x="5559" y="1"/>
                  </a:moveTo>
                  <a:cubicBezTo>
                    <a:pt x="2482" y="18"/>
                    <a:pt x="0" y="2501"/>
                    <a:pt x="0" y="5577"/>
                  </a:cubicBezTo>
                  <a:lnTo>
                    <a:pt x="0" y="102284"/>
                  </a:lnTo>
                  <a:cubicBezTo>
                    <a:pt x="0" y="105361"/>
                    <a:pt x="2482" y="107843"/>
                    <a:pt x="5559" y="107860"/>
                  </a:cubicBezTo>
                  <a:lnTo>
                    <a:pt x="81393" y="107860"/>
                  </a:lnTo>
                  <a:cubicBezTo>
                    <a:pt x="84470" y="107843"/>
                    <a:pt x="86952" y="105361"/>
                    <a:pt x="86952" y="102284"/>
                  </a:cubicBezTo>
                  <a:lnTo>
                    <a:pt x="86952" y="5577"/>
                  </a:lnTo>
                  <a:cubicBezTo>
                    <a:pt x="86952" y="2501"/>
                    <a:pt x="84470" y="18"/>
                    <a:pt x="81393" y="1"/>
                  </a:cubicBezTo>
                  <a:close/>
                </a:path>
              </a:pathLst>
            </a:custGeom>
            <a:solidFill>
              <a:srgbClr val="E8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8"/>
            <p:cNvSpPr/>
            <p:nvPr/>
          </p:nvSpPr>
          <p:spPr>
            <a:xfrm>
              <a:off x="2810050" y="1616325"/>
              <a:ext cx="1994650" cy="2478000"/>
            </a:xfrm>
            <a:custGeom>
              <a:avLst/>
              <a:gdLst/>
              <a:ahLst/>
              <a:cxnLst/>
              <a:rect l="l" t="t" r="r" b="b"/>
              <a:pathLst>
                <a:path w="79786" h="99120" extrusionOk="0">
                  <a:moveTo>
                    <a:pt x="74961" y="227"/>
                  </a:moveTo>
                  <a:cubicBezTo>
                    <a:pt x="77495" y="227"/>
                    <a:pt x="79576" y="2290"/>
                    <a:pt x="79576" y="4842"/>
                  </a:cubicBezTo>
                  <a:lnTo>
                    <a:pt x="79576" y="94277"/>
                  </a:lnTo>
                  <a:cubicBezTo>
                    <a:pt x="79576" y="96829"/>
                    <a:pt x="77495" y="98892"/>
                    <a:pt x="74961" y="98892"/>
                  </a:cubicBezTo>
                  <a:lnTo>
                    <a:pt x="4843" y="98892"/>
                  </a:lnTo>
                  <a:cubicBezTo>
                    <a:pt x="2291" y="98892"/>
                    <a:pt x="210" y="96829"/>
                    <a:pt x="210" y="94277"/>
                  </a:cubicBezTo>
                  <a:lnTo>
                    <a:pt x="210" y="4842"/>
                  </a:lnTo>
                  <a:cubicBezTo>
                    <a:pt x="210" y="2290"/>
                    <a:pt x="2291" y="227"/>
                    <a:pt x="4843" y="227"/>
                  </a:cubicBezTo>
                  <a:close/>
                  <a:moveTo>
                    <a:pt x="4843" y="0"/>
                  </a:moveTo>
                  <a:cubicBezTo>
                    <a:pt x="2168" y="18"/>
                    <a:pt x="1" y="2168"/>
                    <a:pt x="1" y="4842"/>
                  </a:cubicBezTo>
                  <a:lnTo>
                    <a:pt x="1" y="94277"/>
                  </a:lnTo>
                  <a:cubicBezTo>
                    <a:pt x="1" y="96951"/>
                    <a:pt x="2168" y="99102"/>
                    <a:pt x="4843" y="99119"/>
                  </a:cubicBezTo>
                  <a:lnTo>
                    <a:pt x="74961" y="99119"/>
                  </a:lnTo>
                  <a:cubicBezTo>
                    <a:pt x="77618" y="99102"/>
                    <a:pt x="79786" y="96951"/>
                    <a:pt x="79786" y="94277"/>
                  </a:cubicBezTo>
                  <a:lnTo>
                    <a:pt x="79786" y="4842"/>
                  </a:lnTo>
                  <a:cubicBezTo>
                    <a:pt x="79786" y="2168"/>
                    <a:pt x="77618" y="18"/>
                    <a:pt x="74961" y="0"/>
                  </a:cubicBez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8"/>
            <p:cNvSpPr/>
            <p:nvPr/>
          </p:nvSpPr>
          <p:spPr>
            <a:xfrm>
              <a:off x="2501950" y="2406475"/>
              <a:ext cx="100100" cy="30175"/>
            </a:xfrm>
            <a:custGeom>
              <a:avLst/>
              <a:gdLst/>
              <a:ahLst/>
              <a:cxnLst/>
              <a:rect l="l" t="t" r="r" b="b"/>
              <a:pathLst>
                <a:path w="4004" h="1207" extrusionOk="0">
                  <a:moveTo>
                    <a:pt x="0" y="0"/>
                  </a:moveTo>
                  <a:lnTo>
                    <a:pt x="0" y="1207"/>
                  </a:lnTo>
                  <a:lnTo>
                    <a:pt x="4004" y="1207"/>
                  </a:lnTo>
                  <a:lnTo>
                    <a:pt x="4004" y="0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8"/>
            <p:cNvSpPr/>
            <p:nvPr/>
          </p:nvSpPr>
          <p:spPr>
            <a:xfrm>
              <a:off x="2501950" y="2341800"/>
              <a:ext cx="100100" cy="30175"/>
            </a:xfrm>
            <a:custGeom>
              <a:avLst/>
              <a:gdLst/>
              <a:ahLst/>
              <a:cxnLst/>
              <a:rect l="l" t="t" r="r" b="b"/>
              <a:pathLst>
                <a:path w="4004" h="1207" extrusionOk="0">
                  <a:moveTo>
                    <a:pt x="0" y="0"/>
                  </a:moveTo>
                  <a:lnTo>
                    <a:pt x="0" y="1206"/>
                  </a:lnTo>
                  <a:lnTo>
                    <a:pt x="4004" y="1206"/>
                  </a:lnTo>
                  <a:lnTo>
                    <a:pt x="4004" y="0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8"/>
            <p:cNvSpPr/>
            <p:nvPr/>
          </p:nvSpPr>
          <p:spPr>
            <a:xfrm>
              <a:off x="2501950" y="2471150"/>
              <a:ext cx="100100" cy="30175"/>
            </a:xfrm>
            <a:custGeom>
              <a:avLst/>
              <a:gdLst/>
              <a:ahLst/>
              <a:cxnLst/>
              <a:rect l="l" t="t" r="r" b="b"/>
              <a:pathLst>
                <a:path w="4004" h="1207" extrusionOk="0">
                  <a:moveTo>
                    <a:pt x="0" y="1"/>
                  </a:moveTo>
                  <a:lnTo>
                    <a:pt x="0" y="1207"/>
                  </a:lnTo>
                  <a:lnTo>
                    <a:pt x="4004" y="1207"/>
                  </a:lnTo>
                  <a:lnTo>
                    <a:pt x="4004" y="1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8"/>
            <p:cNvSpPr/>
            <p:nvPr/>
          </p:nvSpPr>
          <p:spPr>
            <a:xfrm>
              <a:off x="2501950" y="2535400"/>
              <a:ext cx="100100" cy="30600"/>
            </a:xfrm>
            <a:custGeom>
              <a:avLst/>
              <a:gdLst/>
              <a:ahLst/>
              <a:cxnLst/>
              <a:rect l="l" t="t" r="r" b="b"/>
              <a:pathLst>
                <a:path w="4004" h="1224" extrusionOk="0">
                  <a:moveTo>
                    <a:pt x="0" y="0"/>
                  </a:moveTo>
                  <a:lnTo>
                    <a:pt x="0" y="1224"/>
                  </a:lnTo>
                  <a:lnTo>
                    <a:pt x="4004" y="1224"/>
                  </a:lnTo>
                  <a:lnTo>
                    <a:pt x="4004" y="0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8"/>
            <p:cNvSpPr/>
            <p:nvPr/>
          </p:nvSpPr>
          <p:spPr>
            <a:xfrm>
              <a:off x="2501950" y="2600075"/>
              <a:ext cx="100100" cy="30625"/>
            </a:xfrm>
            <a:custGeom>
              <a:avLst/>
              <a:gdLst/>
              <a:ahLst/>
              <a:cxnLst/>
              <a:rect l="l" t="t" r="r" b="b"/>
              <a:pathLst>
                <a:path w="4004" h="1225" extrusionOk="0">
                  <a:moveTo>
                    <a:pt x="0" y="1"/>
                  </a:moveTo>
                  <a:lnTo>
                    <a:pt x="0" y="1224"/>
                  </a:lnTo>
                  <a:lnTo>
                    <a:pt x="4004" y="1224"/>
                  </a:lnTo>
                  <a:lnTo>
                    <a:pt x="4004" y="1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8"/>
            <p:cNvSpPr/>
            <p:nvPr/>
          </p:nvSpPr>
          <p:spPr>
            <a:xfrm>
              <a:off x="2501950" y="2083075"/>
              <a:ext cx="100100" cy="30175"/>
            </a:xfrm>
            <a:custGeom>
              <a:avLst/>
              <a:gdLst/>
              <a:ahLst/>
              <a:cxnLst/>
              <a:rect l="l" t="t" r="r" b="b"/>
              <a:pathLst>
                <a:path w="4004" h="1207" extrusionOk="0">
                  <a:moveTo>
                    <a:pt x="0" y="0"/>
                  </a:moveTo>
                  <a:lnTo>
                    <a:pt x="0" y="1206"/>
                  </a:lnTo>
                  <a:lnTo>
                    <a:pt x="4004" y="1206"/>
                  </a:lnTo>
                  <a:lnTo>
                    <a:pt x="4004" y="0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8"/>
            <p:cNvSpPr/>
            <p:nvPr/>
          </p:nvSpPr>
          <p:spPr>
            <a:xfrm>
              <a:off x="2501950" y="2018375"/>
              <a:ext cx="100100" cy="30200"/>
            </a:xfrm>
            <a:custGeom>
              <a:avLst/>
              <a:gdLst/>
              <a:ahLst/>
              <a:cxnLst/>
              <a:rect l="l" t="t" r="r" b="b"/>
              <a:pathLst>
                <a:path w="4004" h="1208" extrusionOk="0">
                  <a:moveTo>
                    <a:pt x="0" y="1"/>
                  </a:moveTo>
                  <a:lnTo>
                    <a:pt x="0" y="1207"/>
                  </a:lnTo>
                  <a:lnTo>
                    <a:pt x="4004" y="1207"/>
                  </a:lnTo>
                  <a:lnTo>
                    <a:pt x="4004" y="1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8"/>
            <p:cNvSpPr/>
            <p:nvPr/>
          </p:nvSpPr>
          <p:spPr>
            <a:xfrm>
              <a:off x="2501950" y="2147750"/>
              <a:ext cx="100100" cy="30175"/>
            </a:xfrm>
            <a:custGeom>
              <a:avLst/>
              <a:gdLst/>
              <a:ahLst/>
              <a:cxnLst/>
              <a:rect l="l" t="t" r="r" b="b"/>
              <a:pathLst>
                <a:path w="4004" h="1207" extrusionOk="0">
                  <a:moveTo>
                    <a:pt x="0" y="0"/>
                  </a:moveTo>
                  <a:lnTo>
                    <a:pt x="0" y="1207"/>
                  </a:lnTo>
                  <a:lnTo>
                    <a:pt x="4004" y="1207"/>
                  </a:lnTo>
                  <a:lnTo>
                    <a:pt x="4004" y="0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8"/>
            <p:cNvSpPr/>
            <p:nvPr/>
          </p:nvSpPr>
          <p:spPr>
            <a:xfrm>
              <a:off x="2501950" y="2212425"/>
              <a:ext cx="100100" cy="30175"/>
            </a:xfrm>
            <a:custGeom>
              <a:avLst/>
              <a:gdLst/>
              <a:ahLst/>
              <a:cxnLst/>
              <a:rect l="l" t="t" r="r" b="b"/>
              <a:pathLst>
                <a:path w="4004" h="1207" extrusionOk="0">
                  <a:moveTo>
                    <a:pt x="0" y="1"/>
                  </a:moveTo>
                  <a:lnTo>
                    <a:pt x="0" y="1207"/>
                  </a:lnTo>
                  <a:lnTo>
                    <a:pt x="4004" y="1207"/>
                  </a:lnTo>
                  <a:lnTo>
                    <a:pt x="4004" y="1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8"/>
            <p:cNvSpPr/>
            <p:nvPr/>
          </p:nvSpPr>
          <p:spPr>
            <a:xfrm>
              <a:off x="2501950" y="2277100"/>
              <a:ext cx="100100" cy="30200"/>
            </a:xfrm>
            <a:custGeom>
              <a:avLst/>
              <a:gdLst/>
              <a:ahLst/>
              <a:cxnLst/>
              <a:rect l="l" t="t" r="r" b="b"/>
              <a:pathLst>
                <a:path w="4004" h="1208" extrusionOk="0">
                  <a:moveTo>
                    <a:pt x="0" y="1"/>
                  </a:moveTo>
                  <a:lnTo>
                    <a:pt x="0" y="1207"/>
                  </a:lnTo>
                  <a:lnTo>
                    <a:pt x="4004" y="1207"/>
                  </a:lnTo>
                  <a:lnTo>
                    <a:pt x="4004" y="1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8"/>
            <p:cNvSpPr/>
            <p:nvPr/>
          </p:nvSpPr>
          <p:spPr>
            <a:xfrm>
              <a:off x="2501950" y="1759650"/>
              <a:ext cx="100100" cy="30200"/>
            </a:xfrm>
            <a:custGeom>
              <a:avLst/>
              <a:gdLst/>
              <a:ahLst/>
              <a:cxnLst/>
              <a:rect l="l" t="t" r="r" b="b"/>
              <a:pathLst>
                <a:path w="4004" h="1208" extrusionOk="0">
                  <a:moveTo>
                    <a:pt x="0" y="1"/>
                  </a:moveTo>
                  <a:lnTo>
                    <a:pt x="0" y="1207"/>
                  </a:lnTo>
                  <a:lnTo>
                    <a:pt x="4004" y="1207"/>
                  </a:lnTo>
                  <a:lnTo>
                    <a:pt x="4004" y="1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8"/>
            <p:cNvSpPr/>
            <p:nvPr/>
          </p:nvSpPr>
          <p:spPr>
            <a:xfrm>
              <a:off x="2501950" y="1694975"/>
              <a:ext cx="100100" cy="30175"/>
            </a:xfrm>
            <a:custGeom>
              <a:avLst/>
              <a:gdLst/>
              <a:ahLst/>
              <a:cxnLst/>
              <a:rect l="l" t="t" r="r" b="b"/>
              <a:pathLst>
                <a:path w="4004" h="1207" extrusionOk="0">
                  <a:moveTo>
                    <a:pt x="0" y="1"/>
                  </a:moveTo>
                  <a:lnTo>
                    <a:pt x="0" y="1207"/>
                  </a:lnTo>
                  <a:lnTo>
                    <a:pt x="4004" y="1207"/>
                  </a:lnTo>
                  <a:lnTo>
                    <a:pt x="4004" y="1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8"/>
            <p:cNvSpPr/>
            <p:nvPr/>
          </p:nvSpPr>
          <p:spPr>
            <a:xfrm>
              <a:off x="2501950" y="1824350"/>
              <a:ext cx="100100" cy="30175"/>
            </a:xfrm>
            <a:custGeom>
              <a:avLst/>
              <a:gdLst/>
              <a:ahLst/>
              <a:cxnLst/>
              <a:rect l="l" t="t" r="r" b="b"/>
              <a:pathLst>
                <a:path w="4004" h="1207" extrusionOk="0">
                  <a:moveTo>
                    <a:pt x="0" y="0"/>
                  </a:moveTo>
                  <a:lnTo>
                    <a:pt x="0" y="1206"/>
                  </a:lnTo>
                  <a:lnTo>
                    <a:pt x="4004" y="1206"/>
                  </a:lnTo>
                  <a:lnTo>
                    <a:pt x="4004" y="0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8"/>
            <p:cNvSpPr/>
            <p:nvPr/>
          </p:nvSpPr>
          <p:spPr>
            <a:xfrm>
              <a:off x="2501950" y="1889025"/>
              <a:ext cx="100100" cy="30175"/>
            </a:xfrm>
            <a:custGeom>
              <a:avLst/>
              <a:gdLst/>
              <a:ahLst/>
              <a:cxnLst/>
              <a:rect l="l" t="t" r="r" b="b"/>
              <a:pathLst>
                <a:path w="4004" h="1207" extrusionOk="0">
                  <a:moveTo>
                    <a:pt x="0" y="0"/>
                  </a:moveTo>
                  <a:lnTo>
                    <a:pt x="0" y="1207"/>
                  </a:lnTo>
                  <a:lnTo>
                    <a:pt x="4004" y="1207"/>
                  </a:lnTo>
                  <a:lnTo>
                    <a:pt x="4004" y="0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8"/>
            <p:cNvSpPr/>
            <p:nvPr/>
          </p:nvSpPr>
          <p:spPr>
            <a:xfrm>
              <a:off x="2501950" y="1953700"/>
              <a:ext cx="100100" cy="30175"/>
            </a:xfrm>
            <a:custGeom>
              <a:avLst/>
              <a:gdLst/>
              <a:ahLst/>
              <a:cxnLst/>
              <a:rect l="l" t="t" r="r" b="b"/>
              <a:pathLst>
                <a:path w="4004" h="1207" extrusionOk="0">
                  <a:moveTo>
                    <a:pt x="0" y="1"/>
                  </a:moveTo>
                  <a:lnTo>
                    <a:pt x="0" y="1207"/>
                  </a:lnTo>
                  <a:lnTo>
                    <a:pt x="4004" y="1207"/>
                  </a:lnTo>
                  <a:lnTo>
                    <a:pt x="4004" y="1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8"/>
            <p:cNvSpPr/>
            <p:nvPr/>
          </p:nvSpPr>
          <p:spPr>
            <a:xfrm>
              <a:off x="2501950" y="2668250"/>
              <a:ext cx="100100" cy="1423000"/>
            </a:xfrm>
            <a:custGeom>
              <a:avLst/>
              <a:gdLst/>
              <a:ahLst/>
              <a:cxnLst/>
              <a:rect l="l" t="t" r="r" b="b"/>
              <a:pathLst>
                <a:path w="4004" h="56920" extrusionOk="0">
                  <a:moveTo>
                    <a:pt x="0" y="1"/>
                  </a:moveTo>
                  <a:lnTo>
                    <a:pt x="0" y="56920"/>
                  </a:lnTo>
                  <a:lnTo>
                    <a:pt x="4004" y="56920"/>
                  </a:lnTo>
                  <a:lnTo>
                    <a:pt x="4004" y="1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8" name="Google Shape;528;p28"/>
          <p:cNvGrpSpPr/>
          <p:nvPr/>
        </p:nvGrpSpPr>
        <p:grpSpPr>
          <a:xfrm>
            <a:off x="7686104" y="-476250"/>
            <a:ext cx="2291257" cy="2922300"/>
            <a:chOff x="4882900" y="-64350"/>
            <a:chExt cx="2493750" cy="2922300"/>
          </a:xfrm>
        </p:grpSpPr>
        <p:sp>
          <p:nvSpPr>
            <p:cNvPr id="529" name="Google Shape;529;p28"/>
            <p:cNvSpPr/>
            <p:nvPr/>
          </p:nvSpPr>
          <p:spPr>
            <a:xfrm>
              <a:off x="4882900" y="2852675"/>
              <a:ext cx="2493750" cy="5275"/>
            </a:xfrm>
            <a:custGeom>
              <a:avLst/>
              <a:gdLst/>
              <a:ahLst/>
              <a:cxnLst/>
              <a:rect l="l" t="t" r="r" b="b"/>
              <a:pathLst>
                <a:path w="99750" h="211" extrusionOk="0">
                  <a:moveTo>
                    <a:pt x="1" y="1"/>
                  </a:moveTo>
                  <a:lnTo>
                    <a:pt x="1" y="210"/>
                  </a:lnTo>
                  <a:lnTo>
                    <a:pt x="99749" y="210"/>
                  </a:lnTo>
                  <a:lnTo>
                    <a:pt x="99749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8"/>
            <p:cNvSpPr/>
            <p:nvPr/>
          </p:nvSpPr>
          <p:spPr>
            <a:xfrm>
              <a:off x="4987800" y="-64350"/>
              <a:ext cx="1082975" cy="2914922"/>
            </a:xfrm>
            <a:custGeom>
              <a:avLst/>
              <a:gdLst/>
              <a:ahLst/>
              <a:cxnLst/>
              <a:rect l="l" t="t" r="r" b="b"/>
              <a:pathLst>
                <a:path w="43319" h="94995" extrusionOk="0">
                  <a:moveTo>
                    <a:pt x="0" y="1"/>
                  </a:moveTo>
                  <a:lnTo>
                    <a:pt x="0" y="30716"/>
                  </a:lnTo>
                  <a:lnTo>
                    <a:pt x="43127" y="30716"/>
                  </a:lnTo>
                  <a:lnTo>
                    <a:pt x="43127" y="94994"/>
                  </a:lnTo>
                  <a:lnTo>
                    <a:pt x="43319" y="94994"/>
                  </a:lnTo>
                  <a:lnTo>
                    <a:pt x="43319" y="30523"/>
                  </a:lnTo>
                  <a:lnTo>
                    <a:pt x="210" y="30523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8"/>
            <p:cNvSpPr/>
            <p:nvPr/>
          </p:nvSpPr>
          <p:spPr>
            <a:xfrm>
              <a:off x="6127150" y="2700150"/>
              <a:ext cx="105350" cy="107100"/>
            </a:xfrm>
            <a:custGeom>
              <a:avLst/>
              <a:gdLst/>
              <a:ahLst/>
              <a:cxnLst/>
              <a:rect l="l" t="t" r="r" b="b"/>
              <a:pathLst>
                <a:path w="4214" h="4284" extrusionOk="0">
                  <a:moveTo>
                    <a:pt x="0" y="1"/>
                  </a:moveTo>
                  <a:lnTo>
                    <a:pt x="0" y="4284"/>
                  </a:lnTo>
                  <a:lnTo>
                    <a:pt x="4213" y="4284"/>
                  </a:lnTo>
                  <a:lnTo>
                    <a:pt x="4213" y="4074"/>
                  </a:lnTo>
                  <a:lnTo>
                    <a:pt x="210" y="4074"/>
                  </a:lnTo>
                  <a:lnTo>
                    <a:pt x="210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8"/>
            <p:cNvSpPr/>
            <p:nvPr/>
          </p:nvSpPr>
          <p:spPr>
            <a:xfrm>
              <a:off x="5950575" y="939175"/>
              <a:ext cx="76075" cy="78250"/>
            </a:xfrm>
            <a:custGeom>
              <a:avLst/>
              <a:gdLst/>
              <a:ahLst/>
              <a:cxnLst/>
              <a:rect l="l" t="t" r="r" b="b"/>
              <a:pathLst>
                <a:path w="3043" h="3130" extrusionOk="0">
                  <a:moveTo>
                    <a:pt x="1" y="0"/>
                  </a:moveTo>
                  <a:lnTo>
                    <a:pt x="1" y="210"/>
                  </a:lnTo>
                  <a:lnTo>
                    <a:pt x="2833" y="210"/>
                  </a:lnTo>
                  <a:lnTo>
                    <a:pt x="2833" y="3130"/>
                  </a:lnTo>
                  <a:lnTo>
                    <a:pt x="3042" y="3130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8"/>
            <p:cNvSpPr/>
            <p:nvPr/>
          </p:nvSpPr>
          <p:spPr>
            <a:xfrm>
              <a:off x="5032375" y="744525"/>
              <a:ext cx="77800" cy="78250"/>
            </a:xfrm>
            <a:custGeom>
              <a:avLst/>
              <a:gdLst/>
              <a:ahLst/>
              <a:cxnLst/>
              <a:rect l="l" t="t" r="r" b="b"/>
              <a:pathLst>
                <a:path w="3112" h="3130" extrusionOk="0">
                  <a:moveTo>
                    <a:pt x="0" y="1"/>
                  </a:moveTo>
                  <a:lnTo>
                    <a:pt x="0" y="3130"/>
                  </a:lnTo>
                  <a:lnTo>
                    <a:pt x="3112" y="3130"/>
                  </a:lnTo>
                  <a:lnTo>
                    <a:pt x="3112" y="2920"/>
                  </a:lnTo>
                  <a:lnTo>
                    <a:pt x="193" y="2920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FF997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86743" y="1521844"/>
            <a:ext cx="3696908" cy="96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1.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Viết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cấu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hình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electron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của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aseline="-25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1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H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và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aseline="-25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7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N 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CT Lewis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NH</a:t>
            </a:r>
            <a:r>
              <a:rPr lang="en-US" sz="2000" baseline="-25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3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359086" y="2061507"/>
            <a:ext cx="2022182" cy="1419439"/>
            <a:chOff x="5359086" y="2061507"/>
            <a:chExt cx="2022182" cy="1419439"/>
          </a:xfrm>
        </p:grpSpPr>
        <p:sp>
          <p:nvSpPr>
            <p:cNvPr id="2" name="TextBox 1"/>
            <p:cNvSpPr txBox="1"/>
            <p:nvPr/>
          </p:nvSpPr>
          <p:spPr>
            <a:xfrm>
              <a:off x="6134078" y="2123527"/>
              <a:ext cx="4315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N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359086" y="2123527"/>
              <a:ext cx="4315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H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174839" y="2896171"/>
              <a:ext cx="4315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H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949754" y="2138593"/>
              <a:ext cx="4315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H</a:t>
              </a:r>
            </a:p>
          </p:txBody>
        </p:sp>
        <p:cxnSp>
          <p:nvCxnSpPr>
            <p:cNvPr id="5" name="Straight Connector 4"/>
            <p:cNvCxnSpPr>
              <a:endCxn id="67" idx="1"/>
            </p:cNvCxnSpPr>
            <p:nvPr/>
          </p:nvCxnSpPr>
          <p:spPr>
            <a:xfrm flipV="1">
              <a:off x="6658864" y="2430981"/>
              <a:ext cx="290890" cy="0"/>
            </a:xfrm>
            <a:prstGeom prst="line">
              <a:avLst/>
            </a:prstGeom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V="1">
              <a:off x="5843188" y="2450618"/>
              <a:ext cx="290890" cy="0"/>
            </a:xfrm>
            <a:prstGeom prst="line">
              <a:avLst/>
            </a:prstGeom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V="1">
              <a:off x="6255831" y="2741921"/>
              <a:ext cx="290890" cy="0"/>
            </a:xfrm>
            <a:prstGeom prst="line">
              <a:avLst/>
            </a:prstGeom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" name="Oval 5"/>
            <p:cNvSpPr/>
            <p:nvPr/>
          </p:nvSpPr>
          <p:spPr>
            <a:xfrm>
              <a:off x="6261991" y="2061507"/>
              <a:ext cx="77086" cy="77086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6424186" y="2061507"/>
              <a:ext cx="77086" cy="77086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Google Shape;507;p28"/>
          <p:cNvSpPr txBox="1">
            <a:spLocks/>
          </p:cNvSpPr>
          <p:nvPr/>
        </p:nvSpPr>
        <p:spPr>
          <a:xfrm>
            <a:off x="233306" y="455312"/>
            <a:ext cx="2229416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I -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Amonia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: NH</a:t>
            </a:r>
            <a:r>
              <a:rPr lang="en-US" sz="2000" b="1" baseline="-25000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3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</a:p>
        </p:txBody>
      </p:sp>
      <p:sp>
        <p:nvSpPr>
          <p:cNvPr id="77" name="Google Shape;435;p25"/>
          <p:cNvSpPr txBox="1">
            <a:spLocks/>
          </p:cNvSpPr>
          <p:nvPr/>
        </p:nvSpPr>
        <p:spPr>
          <a:xfrm>
            <a:off x="3252787" y="4761005"/>
            <a:ext cx="6625610" cy="43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pPr algn="ctr"/>
            <a:r>
              <a:rPr lang="en-US" sz="1200" b="1" dirty="0">
                <a:latin typeface="Palatino Linotype" panose="02040502050505030304" pitchFamily="18" charset="0"/>
              </a:rPr>
              <a:t>MỘT SỐ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HỢP CHẤT </a:t>
            </a:r>
            <a:r>
              <a:rPr lang="en-US" sz="1200" b="1" dirty="0">
                <a:latin typeface="Palatino Linotype" panose="02040502050505030304" pitchFamily="18" charset="0"/>
              </a:rPr>
              <a:t>QUAN TRỌNG CỦA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NITROGEN - CÁNH DIỀU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88" y="2908894"/>
            <a:ext cx="4126395" cy="1609294"/>
          </a:xfrm>
          <a:prstGeom prst="rect">
            <a:avLst/>
          </a:prstGeom>
        </p:spPr>
      </p:pic>
      <p:sp>
        <p:nvSpPr>
          <p:cNvPr id="43" name="Google Shape;507;p28"/>
          <p:cNvSpPr txBox="1">
            <a:spLocks/>
          </p:cNvSpPr>
          <p:nvPr/>
        </p:nvSpPr>
        <p:spPr>
          <a:xfrm>
            <a:off x="244880" y="910623"/>
            <a:ext cx="4905207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1)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Cấu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tạo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phân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tử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và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tính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chất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vật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lý</a:t>
            </a:r>
            <a:endParaRPr lang="en-US" sz="2000" b="1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6" grpId="0"/>
      <p:bldP spid="4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87;p32"/>
          <p:cNvSpPr txBox="1">
            <a:spLocks noGrp="1"/>
          </p:cNvSpPr>
          <p:nvPr>
            <p:ph type="ctrTitle"/>
          </p:nvPr>
        </p:nvSpPr>
        <p:spPr>
          <a:xfrm>
            <a:off x="281535" y="164385"/>
            <a:ext cx="2081521" cy="6409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CỦNG CỐ</a:t>
            </a:r>
            <a:endParaRPr sz="4000" dirty="0"/>
          </a:p>
        </p:txBody>
      </p:sp>
      <p:sp>
        <p:nvSpPr>
          <p:cNvPr id="18" name="Rectangle 17"/>
          <p:cNvSpPr/>
          <p:nvPr/>
        </p:nvSpPr>
        <p:spPr>
          <a:xfrm>
            <a:off x="395554" y="2456604"/>
            <a:ext cx="846077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Câu 2:  </a:t>
            </a:r>
            <a:r>
              <a:rPr lang="vi-VN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Khi hoà tan khí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ammonia </a:t>
            </a:r>
            <a:r>
              <a:rPr lang="vi-VN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vào nước ta được dung dịch, ngoài nước còn chứa:</a:t>
            </a:r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A. NH</a:t>
            </a:r>
            <a:r>
              <a:rPr lang="en-US" sz="2000" baseline="-25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4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OH.	B. NH</a:t>
            </a:r>
            <a:r>
              <a:rPr lang="en-US" sz="2000" baseline="-25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3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.		C. NH</a:t>
            </a:r>
            <a:r>
              <a:rPr lang="en-US" sz="2000" baseline="-25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3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; NH</a:t>
            </a:r>
            <a:r>
              <a:rPr lang="en-US" sz="2000" baseline="-25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4</a:t>
            </a:r>
            <a:r>
              <a:rPr lang="en-US" sz="2000" baseline="30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+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; OH</a:t>
            </a:r>
            <a:r>
              <a:rPr lang="en-US" sz="2000" baseline="30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-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.	D. NH</a:t>
            </a:r>
            <a:r>
              <a:rPr lang="en-US" sz="2000" baseline="-25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4</a:t>
            </a:r>
            <a:r>
              <a:rPr lang="en-US" sz="2000" baseline="30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+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; OH</a:t>
            </a:r>
            <a:r>
              <a:rPr lang="en-US" sz="2000" baseline="30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-</a:t>
            </a:r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4732" y="892306"/>
            <a:ext cx="84915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Câu</a:t>
            </a:r>
            <a:r>
              <a:rPr lang="en-US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1:  </a:t>
            </a:r>
            <a:r>
              <a:rPr lang="en-US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Dãy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các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chất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đều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phản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ứng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với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  </a:t>
            </a:r>
            <a:r>
              <a:rPr lang="en-US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trong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điều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kiện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thích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hợp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là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   A. </a:t>
            </a:r>
            <a:r>
              <a:rPr lang="en-US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HCl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; O</a:t>
            </a:r>
            <a:r>
              <a:rPr lang="en-US" sz="2000" baseline="-25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2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; Cl</a:t>
            </a:r>
            <a:r>
              <a:rPr lang="en-US" sz="2000" baseline="-25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2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; FeCl</a:t>
            </a:r>
            <a:r>
              <a:rPr lang="en-US" sz="2000" baseline="-25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3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		B. H</a:t>
            </a:r>
            <a:r>
              <a:rPr lang="en-US" sz="2000" baseline="-25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2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SO</a:t>
            </a:r>
            <a:r>
              <a:rPr lang="en-US" sz="2000" baseline="-25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4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; Ba(OH)</a:t>
            </a:r>
            <a:r>
              <a:rPr lang="en-US" sz="2000" baseline="-25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2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; </a:t>
            </a:r>
            <a:r>
              <a:rPr lang="en-US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FeO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; </a:t>
            </a:r>
            <a:r>
              <a:rPr lang="en-US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NaOH</a:t>
            </a:r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   C. </a:t>
            </a:r>
            <a:r>
              <a:rPr lang="en-US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HCl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; HNO</a:t>
            </a:r>
            <a:r>
              <a:rPr lang="en-US" sz="2000" baseline="-25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3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; AlCl</a:t>
            </a:r>
            <a:r>
              <a:rPr lang="en-US" sz="2000" baseline="-25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3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; </a:t>
            </a:r>
            <a:r>
              <a:rPr lang="en-US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CaO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.		D. KOH ; HNO</a:t>
            </a:r>
            <a:r>
              <a:rPr lang="en-US" sz="2000" baseline="-25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3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; </a:t>
            </a:r>
            <a:r>
              <a:rPr lang="en-US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CuO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; CuCl</a:t>
            </a:r>
            <a:r>
              <a:rPr lang="en-US" sz="2000" baseline="-25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2</a:t>
            </a:r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3999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87;p32"/>
          <p:cNvSpPr txBox="1">
            <a:spLocks noGrp="1"/>
          </p:cNvSpPr>
          <p:nvPr>
            <p:ph type="ctrTitle"/>
          </p:nvPr>
        </p:nvSpPr>
        <p:spPr>
          <a:xfrm>
            <a:off x="281535" y="164385"/>
            <a:ext cx="2081521" cy="6409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CỦNG CỐ</a:t>
            </a:r>
            <a:endParaRPr sz="4000" dirty="0"/>
          </a:p>
        </p:txBody>
      </p:sp>
      <p:sp>
        <p:nvSpPr>
          <p:cNvPr id="2" name="Rectangle 1"/>
          <p:cNvSpPr/>
          <p:nvPr/>
        </p:nvSpPr>
        <p:spPr>
          <a:xfrm>
            <a:off x="416102" y="882347"/>
            <a:ext cx="83683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Câu 10:  </a:t>
            </a:r>
            <a:r>
              <a:rPr lang="vi-VN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Cho 200 gam dung dịch  16,25% vào dung dịch   8,5% (vừa đủ) thu được dung dịch X và m gam kết tủa. Giá trị của m là</a:t>
            </a:r>
          </a:p>
          <a:p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	</a:t>
            </a:r>
            <a:r>
              <a:rPr lang="vi-VN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A. 20,4.	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	</a:t>
            </a:r>
            <a:r>
              <a:rPr lang="vi-VN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B. 21,4.	</a:t>
            </a:r>
            <a:r>
              <a:rPr lang="en-US" sz="200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	</a:t>
            </a:r>
            <a:r>
              <a:rPr lang="vi-VN" sz="200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</a:t>
            </a:r>
            <a:r>
              <a:rPr lang="vi-VN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. 16,8.                D. 24,6.</a:t>
            </a:r>
          </a:p>
        </p:txBody>
      </p:sp>
    </p:spTree>
    <p:extLst>
      <p:ext uri="{BB962C8B-B14F-4D97-AF65-F5344CB8AC3E}">
        <p14:creationId xmlns:p14="http://schemas.microsoft.com/office/powerpoint/2010/main" val="38711180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87;p32"/>
          <p:cNvSpPr txBox="1">
            <a:spLocks noGrp="1"/>
          </p:cNvSpPr>
          <p:nvPr>
            <p:ph type="ctrTitle"/>
          </p:nvPr>
        </p:nvSpPr>
        <p:spPr>
          <a:xfrm>
            <a:off x="281535" y="164385"/>
            <a:ext cx="2081521" cy="6409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CỦNG CỐ</a:t>
            </a:r>
            <a:endParaRPr sz="4000" dirty="0"/>
          </a:p>
        </p:txBody>
      </p:sp>
      <p:sp>
        <p:nvSpPr>
          <p:cNvPr id="8" name="Rectangle 7"/>
          <p:cNvSpPr/>
          <p:nvPr/>
        </p:nvSpPr>
        <p:spPr>
          <a:xfrm>
            <a:off x="375006" y="805336"/>
            <a:ext cx="824501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Câu 13:  </a:t>
            </a:r>
            <a:r>
              <a:rPr lang="vi-VN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Cho 4 lít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N</a:t>
            </a:r>
            <a:r>
              <a:rPr lang="en-US" sz="2000" baseline="-25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2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vi-VN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và 14 lít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H</a:t>
            </a:r>
            <a:r>
              <a:rPr lang="en-US" sz="2000" baseline="-25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2</a:t>
            </a:r>
            <a:r>
              <a:rPr lang="vi-VN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vào bình kín rồi nung nóng với xúc tác thích hợp để phản ứng xảy ra, sau phản ứng thu được 16,4 lít hỗn hợp khí (các khí đo ở cùng điều kiện nhiệt độ và áp suất). Thể tích khí amoniac thu được là</a:t>
            </a:r>
          </a:p>
          <a:p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	</a:t>
            </a:r>
            <a:r>
              <a:rPr lang="vi-VN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A. 1,60 lít. 	B. 16,40 lít.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	</a:t>
            </a:r>
            <a:r>
              <a:rPr lang="vi-VN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C. 8,00 lít.	D. 9,33 lít. </a:t>
            </a:r>
          </a:p>
        </p:txBody>
      </p:sp>
    </p:spTree>
    <p:extLst>
      <p:ext uri="{BB962C8B-B14F-4D97-AF65-F5344CB8AC3E}">
        <p14:creationId xmlns:p14="http://schemas.microsoft.com/office/powerpoint/2010/main" val="39465127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37"/>
          <p:cNvSpPr txBox="1">
            <a:spLocks noGrp="1"/>
          </p:cNvSpPr>
          <p:nvPr>
            <p:ph type="title"/>
          </p:nvPr>
        </p:nvSpPr>
        <p:spPr>
          <a:xfrm>
            <a:off x="2037000" y="1496400"/>
            <a:ext cx="5070000" cy="21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3"/>
                </a:solidFill>
              </a:rPr>
              <a:t>Thanks!</a:t>
            </a:r>
            <a:endParaRPr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ính tan của NH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42976" y="812406"/>
            <a:ext cx="4879367" cy="36595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2231" y="2001327"/>
            <a:ext cx="369690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2.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Quan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sát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video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thí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nghiệm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+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N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êu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trạng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thái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màu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sắc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NH</a:t>
            </a:r>
            <a:r>
              <a:rPr lang="en-US" sz="2000" baseline="-25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3.</a:t>
            </a:r>
          </a:p>
          <a:p>
            <a:pPr>
              <a:lnSpc>
                <a:spcPct val="150000"/>
              </a:lnSpc>
            </a:pPr>
            <a:r>
              <a:rPr lang="en-US" sz="2000" baseline="-25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+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Giải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thích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hiện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tượng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quan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sát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được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?</a:t>
            </a:r>
            <a:endParaRPr lang="en-US" sz="2000" dirty="0">
              <a:solidFill>
                <a:schemeClr val="accent5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Google Shape;507;p28"/>
          <p:cNvSpPr txBox="1">
            <a:spLocks noGrp="1"/>
          </p:cNvSpPr>
          <p:nvPr>
            <p:ph type="ctrTitle"/>
          </p:nvPr>
        </p:nvSpPr>
        <p:spPr>
          <a:xfrm>
            <a:off x="160639" y="0"/>
            <a:ext cx="632202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A – AMONIA &amp; MUỐI AMMONIUM</a:t>
            </a:r>
            <a:endParaRPr sz="2400" b="1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Google Shape;507;p28"/>
          <p:cNvSpPr txBox="1">
            <a:spLocks/>
          </p:cNvSpPr>
          <p:nvPr/>
        </p:nvSpPr>
        <p:spPr>
          <a:xfrm>
            <a:off x="472231" y="468411"/>
            <a:ext cx="2229416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I -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Amonia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: NH</a:t>
            </a:r>
            <a:r>
              <a:rPr lang="en-US" sz="2000" b="1" baseline="-25000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3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</a:p>
        </p:txBody>
      </p:sp>
      <p:sp>
        <p:nvSpPr>
          <p:cNvPr id="7" name="Google Shape;435;p25"/>
          <p:cNvSpPr txBox="1">
            <a:spLocks/>
          </p:cNvSpPr>
          <p:nvPr/>
        </p:nvSpPr>
        <p:spPr>
          <a:xfrm>
            <a:off x="3252787" y="4761005"/>
            <a:ext cx="6625610" cy="43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pPr algn="ctr"/>
            <a:r>
              <a:rPr lang="en-US" sz="1200" b="1" dirty="0">
                <a:latin typeface="Palatino Linotype" panose="02040502050505030304" pitchFamily="18" charset="0"/>
              </a:rPr>
              <a:t>MỘT SỐ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HỢP CHẤT </a:t>
            </a:r>
            <a:r>
              <a:rPr lang="en-US" sz="1200" b="1" dirty="0">
                <a:latin typeface="Palatino Linotype" panose="02040502050505030304" pitchFamily="18" charset="0"/>
              </a:rPr>
              <a:t>QUAN TRỌNG CỦA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NITROGEN - CÁNH DIỀU</a:t>
            </a:r>
          </a:p>
        </p:txBody>
      </p:sp>
      <p:sp>
        <p:nvSpPr>
          <p:cNvPr id="9" name="Google Shape;507;p28"/>
          <p:cNvSpPr txBox="1">
            <a:spLocks/>
          </p:cNvSpPr>
          <p:nvPr/>
        </p:nvSpPr>
        <p:spPr>
          <a:xfrm>
            <a:off x="648212" y="1278991"/>
            <a:ext cx="2827093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1)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Cấu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tạo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phân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tử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và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tính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chất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vật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lý</a:t>
            </a:r>
            <a:endParaRPr lang="en-US" sz="2000" b="1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507;p28"/>
          <p:cNvSpPr txBox="1">
            <a:spLocks noGrp="1"/>
          </p:cNvSpPr>
          <p:nvPr>
            <p:ph type="ctrTitle"/>
          </p:nvPr>
        </p:nvSpPr>
        <p:spPr>
          <a:xfrm>
            <a:off x="1501422" y="0"/>
            <a:ext cx="632202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A – AMONIA &amp; MUỐI AMMONIUM</a:t>
            </a:r>
            <a:endParaRPr sz="2400" b="1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29" name="Google Shape;507;p28"/>
          <p:cNvSpPr txBox="1">
            <a:spLocks/>
          </p:cNvSpPr>
          <p:nvPr/>
        </p:nvSpPr>
        <p:spPr>
          <a:xfrm>
            <a:off x="297570" y="445047"/>
            <a:ext cx="2229416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I -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Amonia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: NH</a:t>
            </a:r>
            <a:r>
              <a:rPr lang="en-US" sz="2000" b="1" baseline="-25000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3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</a:p>
        </p:txBody>
      </p:sp>
      <p:sp>
        <p:nvSpPr>
          <p:cNvPr id="30" name="Google Shape;435;p25"/>
          <p:cNvSpPr txBox="1">
            <a:spLocks/>
          </p:cNvSpPr>
          <p:nvPr/>
        </p:nvSpPr>
        <p:spPr>
          <a:xfrm>
            <a:off x="3252787" y="4761005"/>
            <a:ext cx="6625610" cy="43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pPr algn="ctr"/>
            <a:r>
              <a:rPr lang="en-US" sz="1200" b="1" dirty="0">
                <a:latin typeface="Palatino Linotype" panose="02040502050505030304" pitchFamily="18" charset="0"/>
              </a:rPr>
              <a:t>MỘT SỐ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HỢP CHẤT </a:t>
            </a:r>
            <a:r>
              <a:rPr lang="en-US" sz="1200" b="1" dirty="0">
                <a:latin typeface="Palatino Linotype" panose="02040502050505030304" pitchFamily="18" charset="0"/>
              </a:rPr>
              <a:t>QUAN TRỌNG CỦA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NITROGEN - CÁNH DIỀU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1" t="1546" r="403" b="-6328"/>
          <a:stretch/>
        </p:blipFill>
        <p:spPr>
          <a:xfrm>
            <a:off x="5509682" y="1163247"/>
            <a:ext cx="3305425" cy="3195244"/>
          </a:xfrm>
          <a:prstGeom prst="rect">
            <a:avLst/>
          </a:prstGeom>
        </p:spPr>
      </p:pic>
      <p:sp>
        <p:nvSpPr>
          <p:cNvPr id="32" name="Google Shape;238;p33"/>
          <p:cNvSpPr txBox="1">
            <a:spLocks/>
          </p:cNvSpPr>
          <p:nvPr/>
        </p:nvSpPr>
        <p:spPr>
          <a:xfrm flipH="1">
            <a:off x="404276" y="1604798"/>
            <a:ext cx="4886914" cy="97313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383536"/>
              </a:buClr>
              <a:buFont typeface="Hind Vadodara Light" charset="0"/>
              <a:buNone/>
            </a:pP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-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Khí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 ,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không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màu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 ,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mùi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khai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,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xốc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và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độc</a:t>
            </a:r>
            <a:endParaRPr lang="en-US" sz="2000" dirty="0">
              <a:solidFill>
                <a:schemeClr val="accent5">
                  <a:lumMod val="20000"/>
                  <a:lumOff val="80000"/>
                </a:schemeClr>
              </a:solidFill>
              <a:latin typeface="Palatino Linotype" panose="02040502050505030304" pitchFamily="18" charset="0"/>
              <a:ea typeface="Roboto" charset="0"/>
              <a:cs typeface="Hind Vadodara Light" charset="0"/>
              <a:sym typeface="Hind Vadodara Light" charset="0"/>
            </a:endParaRPr>
          </a:p>
        </p:txBody>
      </p:sp>
      <p:sp>
        <p:nvSpPr>
          <p:cNvPr id="33" name="Google Shape;238;p33"/>
          <p:cNvSpPr txBox="1">
            <a:spLocks/>
          </p:cNvSpPr>
          <p:nvPr/>
        </p:nvSpPr>
        <p:spPr bwMode="auto">
          <a:xfrm flipH="1">
            <a:off x="432910" y="2577936"/>
            <a:ext cx="4858279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914400" indent="-3175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371600" indent="-304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828800" indent="-304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286000" indent="-304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743200" indent="-3048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3200400" indent="-3048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657600" indent="-3048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4114800" indent="-3048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383536"/>
              </a:buClr>
              <a:buSzPts val="1200"/>
              <a:buFont typeface="Hind Vadodara Light" charset="0"/>
              <a:buNone/>
            </a:pP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- dNH</a:t>
            </a:r>
            <a:r>
              <a:rPr lang="en-US" sz="2000" baseline="-25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3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 / KK = 17/29 &lt; 1 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Wingdings" panose="05000000000000000000" pitchFamily="2" charset="2"/>
              </a:rPr>
              <a:t>nhẹ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Wingdings" panose="05000000000000000000" pitchFamily="2" charset="2"/>
              </a:rPr>
              <a:t>hơn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Wingdings" panose="05000000000000000000" pitchFamily="2" charset="2"/>
              </a:rPr>
              <a:t>không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Wingdings" panose="05000000000000000000" pitchFamily="2" charset="2"/>
              </a:rPr>
              <a:t>khí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Wingdings" panose="05000000000000000000" pitchFamily="2" charset="2"/>
              </a:rPr>
              <a:t>  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Wingdings" panose="05000000000000000000" pitchFamily="2" charset="2"/>
              </a:rPr>
              <a:t>thu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Wingdings" panose="05000000000000000000" pitchFamily="2" charset="2"/>
              </a:rPr>
              <a:t>khí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Wingdings" panose="05000000000000000000" pitchFamily="2" charset="2"/>
              </a:rPr>
              <a:t> NH</a:t>
            </a:r>
            <a:r>
              <a:rPr lang="en-US" sz="2000" baseline="-25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Wingdings" panose="05000000000000000000" pitchFamily="2" charset="2"/>
              </a:rPr>
              <a:t>3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Wingdings" panose="05000000000000000000" pitchFamily="2" charset="2"/>
              </a:rPr>
              <a:t>bằng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Wingdings" panose="05000000000000000000" pitchFamily="2" charset="2"/>
              </a:rPr>
              <a:t>pp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Wingdings" panose="05000000000000000000" pitchFamily="2" charset="2"/>
              </a:rPr>
              <a:t>đẩy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Wingdings" panose="05000000000000000000" pitchFamily="2" charset="2"/>
              </a:rPr>
              <a:t>không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Wingdings" panose="05000000000000000000" pitchFamily="2" charset="2"/>
              </a:rPr>
              <a:t>khí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Wingdings" panose="05000000000000000000" pitchFamily="2" charset="2"/>
              </a:rPr>
              <a:t>.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 </a:t>
            </a:r>
          </a:p>
        </p:txBody>
      </p:sp>
      <p:sp>
        <p:nvSpPr>
          <p:cNvPr id="34" name="Google Shape;238;p33"/>
          <p:cNvSpPr txBox="1">
            <a:spLocks/>
          </p:cNvSpPr>
          <p:nvPr/>
        </p:nvSpPr>
        <p:spPr bwMode="auto">
          <a:xfrm flipH="1">
            <a:off x="404276" y="2068792"/>
            <a:ext cx="3913187" cy="5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914400" indent="-3175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371600" indent="-304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828800" indent="-304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286000" indent="-3048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743200" indent="-3048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3200400" indent="-3048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657600" indent="-3048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4114800" indent="-3048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383536"/>
              </a:buClr>
              <a:buSzPts val="1200"/>
              <a:buFont typeface="Hind Vadodara Light" charset="0"/>
              <a:buNone/>
            </a:pP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- Tan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rất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nhiều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trong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nước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.</a:t>
            </a:r>
          </a:p>
        </p:txBody>
      </p:sp>
      <p:sp>
        <p:nvSpPr>
          <p:cNvPr id="10" name="Google Shape;507;p28"/>
          <p:cNvSpPr txBox="1">
            <a:spLocks/>
          </p:cNvSpPr>
          <p:nvPr/>
        </p:nvSpPr>
        <p:spPr>
          <a:xfrm>
            <a:off x="604475" y="954300"/>
            <a:ext cx="4905207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1)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Cấu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tạo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phân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tử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và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tính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chất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vật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lý</a:t>
            </a:r>
            <a:endParaRPr lang="en-US" sz="2000" b="1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uild="p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357" y="988975"/>
            <a:ext cx="6646631" cy="3703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84781" y="317702"/>
            <a:ext cx="61068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Mô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tả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các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kiểu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liên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kết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hydrogen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giữa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NH</a:t>
            </a:r>
            <a:r>
              <a:rPr lang="en-US" sz="2000" baseline="-25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3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và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H</a:t>
            </a:r>
            <a:r>
              <a:rPr lang="en-US" sz="2000" baseline="-25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2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O</a:t>
            </a:r>
          </a:p>
        </p:txBody>
      </p:sp>
      <p:sp>
        <p:nvSpPr>
          <p:cNvPr id="6" name="Google Shape;435;p25"/>
          <p:cNvSpPr txBox="1">
            <a:spLocks/>
          </p:cNvSpPr>
          <p:nvPr/>
        </p:nvSpPr>
        <p:spPr>
          <a:xfrm>
            <a:off x="3252787" y="4761005"/>
            <a:ext cx="6625610" cy="43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pPr algn="ctr"/>
            <a:r>
              <a:rPr lang="en-US" sz="1200" b="1" dirty="0">
                <a:latin typeface="Palatino Linotype" panose="02040502050505030304" pitchFamily="18" charset="0"/>
              </a:rPr>
              <a:t>MỘT SỐ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HỢP CHẤT </a:t>
            </a:r>
            <a:r>
              <a:rPr lang="en-US" sz="1200" b="1" dirty="0">
                <a:latin typeface="Palatino Linotype" panose="02040502050505030304" pitchFamily="18" charset="0"/>
              </a:rPr>
              <a:t>QUAN TRỌNG CỦA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NITROGEN - CÁNH DIỀU</a:t>
            </a:r>
          </a:p>
        </p:txBody>
      </p:sp>
    </p:spTree>
    <p:extLst>
      <p:ext uri="{BB962C8B-B14F-4D97-AF65-F5344CB8AC3E}">
        <p14:creationId xmlns:p14="http://schemas.microsoft.com/office/powerpoint/2010/main" val="3080677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507;p2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632202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A – AMONIA &amp; MUỐI AMMONIUM</a:t>
            </a:r>
            <a:endParaRPr sz="2400" b="1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296" name="Google Shape;507;p28"/>
          <p:cNvSpPr txBox="1">
            <a:spLocks/>
          </p:cNvSpPr>
          <p:nvPr/>
        </p:nvSpPr>
        <p:spPr>
          <a:xfrm>
            <a:off x="386714" y="392979"/>
            <a:ext cx="2229416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I -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Amonia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: NH</a:t>
            </a:r>
            <a:r>
              <a:rPr lang="en-US" sz="2000" b="1" baseline="-25000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3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</a:p>
        </p:txBody>
      </p:sp>
      <p:sp>
        <p:nvSpPr>
          <p:cNvPr id="297" name="Google Shape;507;p28"/>
          <p:cNvSpPr txBox="1">
            <a:spLocks/>
          </p:cNvSpPr>
          <p:nvPr/>
        </p:nvSpPr>
        <p:spPr>
          <a:xfrm>
            <a:off x="696548" y="785958"/>
            <a:ext cx="2724745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2)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Tính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chất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hóa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học</a:t>
            </a:r>
            <a:endParaRPr lang="en-US" sz="2000" b="1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298" name="Google Shape;507;p28"/>
          <p:cNvSpPr txBox="1">
            <a:spLocks/>
          </p:cNvSpPr>
          <p:nvPr/>
        </p:nvSpPr>
        <p:spPr>
          <a:xfrm>
            <a:off x="920867" y="1283016"/>
            <a:ext cx="2724745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a)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Tính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base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399350" y="1945168"/>
            <a:ext cx="6126828" cy="620864"/>
            <a:chOff x="931517" y="1860816"/>
            <a:chExt cx="6126828" cy="620864"/>
          </a:xfrm>
        </p:grpSpPr>
        <p:sp>
          <p:nvSpPr>
            <p:cNvPr id="299" name="Google Shape;238;p33"/>
            <p:cNvSpPr txBox="1">
              <a:spLocks/>
            </p:cNvSpPr>
            <p:nvPr/>
          </p:nvSpPr>
          <p:spPr>
            <a:xfrm flipH="1">
              <a:off x="931517" y="1860816"/>
              <a:ext cx="6126828" cy="620864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83536"/>
                </a:buClr>
                <a:buFont typeface="Hind Vadodara Light" charset="0"/>
                <a:buNone/>
              </a:pPr>
              <a:r>
                <a:rPr lang="en-US" sz="2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ea typeface="Roboto" charset="0"/>
                  <a:cs typeface="Hind Vadodara Light" charset="0"/>
                  <a:sym typeface="Hind Vadodara Light" charset="0"/>
                </a:rPr>
                <a:t>NH</a:t>
              </a:r>
              <a:r>
                <a:rPr lang="en-US" sz="2000" baseline="-25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ea typeface="Roboto" charset="0"/>
                  <a:cs typeface="Hind Vadodara Light" charset="0"/>
                  <a:sym typeface="Hind Vadodara Light" charset="0"/>
                </a:rPr>
                <a:t>3</a:t>
              </a:r>
              <a:r>
                <a:rPr lang="en-US" sz="2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ea typeface="Roboto" charset="0"/>
                  <a:cs typeface="Hind Vadodara Light" charset="0"/>
                  <a:sym typeface="Hind Vadodara Light" charset="0"/>
                </a:rPr>
                <a:t> (</a:t>
              </a:r>
              <a:r>
                <a:rPr lang="en-US" sz="2000" dirty="0" err="1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ea typeface="Roboto" charset="0"/>
                  <a:cs typeface="Hind Vadodara Light" charset="0"/>
                  <a:sym typeface="Hind Vadodara Light" charset="0"/>
                </a:rPr>
                <a:t>aq</a:t>
              </a:r>
              <a:r>
                <a:rPr lang="en-US" sz="2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ea typeface="Roboto" charset="0"/>
                  <a:cs typeface="Hind Vadodara Light" charset="0"/>
                  <a:sym typeface="Hind Vadodara Light" charset="0"/>
                </a:rPr>
                <a:t>) +  H</a:t>
              </a:r>
              <a:r>
                <a:rPr lang="en-US" sz="2000" baseline="-25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ea typeface="Roboto" charset="0"/>
                  <a:cs typeface="Hind Vadodara Light" charset="0"/>
                  <a:sym typeface="Hind Vadodara Light" charset="0"/>
                </a:rPr>
                <a:t>2</a:t>
              </a:r>
              <a:r>
                <a:rPr lang="en-US" sz="2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ea typeface="Roboto" charset="0"/>
                  <a:cs typeface="Hind Vadodara Light" charset="0"/>
                  <a:sym typeface="Hind Vadodara Light" charset="0"/>
                </a:rPr>
                <a:t>O (l)              NH</a:t>
              </a:r>
              <a:r>
                <a:rPr lang="en-US" sz="2000" baseline="-25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ea typeface="Roboto" charset="0"/>
                  <a:cs typeface="Hind Vadodara Light" charset="0"/>
                  <a:sym typeface="Hind Vadodara Light" charset="0"/>
                </a:rPr>
                <a:t>4</a:t>
              </a:r>
              <a:r>
                <a:rPr lang="en-US" sz="2000" baseline="30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ea typeface="Roboto" charset="0"/>
                  <a:cs typeface="Hind Vadodara Light" charset="0"/>
                  <a:sym typeface="Hind Vadodara Light" charset="0"/>
                </a:rPr>
                <a:t>+ </a:t>
              </a:r>
              <a:r>
                <a:rPr lang="en-US" sz="2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ea typeface="Roboto" charset="0"/>
                  <a:cs typeface="Hind Vadodara Light" charset="0"/>
                  <a:sym typeface="Hind Vadodara Light" charset="0"/>
                </a:rPr>
                <a:t> (</a:t>
              </a:r>
              <a:r>
                <a:rPr lang="en-US" sz="2000" dirty="0" err="1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ea typeface="Roboto" charset="0"/>
                  <a:cs typeface="Hind Vadodara Light" charset="0"/>
                  <a:sym typeface="Hind Vadodara Light" charset="0"/>
                </a:rPr>
                <a:t>aq</a:t>
              </a:r>
              <a:r>
                <a:rPr lang="en-US" sz="2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ea typeface="Roboto" charset="0"/>
                  <a:cs typeface="Hind Vadodara Light" charset="0"/>
                  <a:sym typeface="Hind Vadodara Light" charset="0"/>
                </a:rPr>
                <a:t>) +  OH</a:t>
              </a:r>
              <a:r>
                <a:rPr lang="en-US" sz="2000" baseline="30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ea typeface="Roboto" charset="0"/>
                  <a:cs typeface="Hind Vadodara Light" charset="0"/>
                  <a:sym typeface="Hind Vadodara Light" charset="0"/>
                </a:rPr>
                <a:t>-</a:t>
              </a:r>
              <a:r>
                <a:rPr lang="en-US" sz="2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ea typeface="Roboto" charset="0"/>
                  <a:cs typeface="Hind Vadodara Light" charset="0"/>
                  <a:sym typeface="Hind Vadodara Light" charset="0"/>
                </a:rPr>
                <a:t> (</a:t>
              </a:r>
              <a:r>
                <a:rPr lang="en-US" sz="2000" dirty="0" err="1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ea typeface="Roboto" charset="0"/>
                  <a:cs typeface="Hind Vadodara Light" charset="0"/>
                  <a:sym typeface="Hind Vadodara Light" charset="0"/>
                </a:rPr>
                <a:t>aq</a:t>
              </a:r>
              <a:r>
                <a:rPr lang="en-US" sz="20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Palatino Linotype" panose="02040502050505030304" pitchFamily="18" charset="0"/>
                  <a:ea typeface="Roboto" charset="0"/>
                  <a:cs typeface="Hind Vadodara Light" charset="0"/>
                  <a:sym typeface="Hind Vadodara Light" charset="0"/>
                </a:rPr>
                <a:t>) </a:t>
              </a:r>
            </a:p>
          </p:txBody>
        </p:sp>
        <p:cxnSp>
          <p:nvCxnSpPr>
            <p:cNvPr id="4" name="Straight Arrow Connector 3"/>
            <p:cNvCxnSpPr/>
            <p:nvPr/>
          </p:nvCxnSpPr>
          <p:spPr>
            <a:xfrm>
              <a:off x="3287730" y="2173053"/>
              <a:ext cx="582201" cy="0"/>
            </a:xfrm>
            <a:prstGeom prst="straightConnector1">
              <a:avLst/>
            </a:prstGeom>
            <a:ln>
              <a:solidFill>
                <a:schemeClr val="accent5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2" name="Straight Arrow Connector 301"/>
            <p:cNvCxnSpPr/>
            <p:nvPr/>
          </p:nvCxnSpPr>
          <p:spPr>
            <a:xfrm flipH="1">
              <a:off x="3287729" y="2263808"/>
              <a:ext cx="582201" cy="0"/>
            </a:xfrm>
            <a:prstGeom prst="straightConnector1">
              <a:avLst/>
            </a:prstGeom>
            <a:ln>
              <a:solidFill>
                <a:schemeClr val="accent5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08" name="Google Shape;507;p28"/>
          <p:cNvSpPr txBox="1">
            <a:spLocks/>
          </p:cNvSpPr>
          <p:nvPr/>
        </p:nvSpPr>
        <p:spPr>
          <a:xfrm>
            <a:off x="2387016" y="2589369"/>
            <a:ext cx="3935004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Quý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ẩm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+ NH</a:t>
            </a:r>
            <a:r>
              <a:rPr lang="en-US" sz="2000" b="1" baseline="-25000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3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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chuyển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xanh</a:t>
            </a:r>
            <a:endParaRPr lang="en-US" sz="2000" b="1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4" name="Google Shape;435;p25"/>
          <p:cNvSpPr txBox="1">
            <a:spLocks/>
          </p:cNvSpPr>
          <p:nvPr/>
        </p:nvSpPr>
        <p:spPr>
          <a:xfrm>
            <a:off x="3252787" y="4761005"/>
            <a:ext cx="6625610" cy="43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pPr algn="ctr"/>
            <a:r>
              <a:rPr lang="en-US" sz="1200" b="1" dirty="0">
                <a:latin typeface="Palatino Linotype" panose="02040502050505030304" pitchFamily="18" charset="0"/>
              </a:rPr>
              <a:t>MỘT SỐ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HỢP CHẤT </a:t>
            </a:r>
            <a:r>
              <a:rPr lang="en-US" sz="1200" b="1" dirty="0">
                <a:latin typeface="Palatino Linotype" panose="02040502050505030304" pitchFamily="18" charset="0"/>
              </a:rPr>
              <a:t>QUAN TRỌNG CỦA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NITROGEN - CÁNH DIỀU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" grpId="0"/>
      <p:bldP spid="298" grpId="0"/>
      <p:bldP spid="30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507;p2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632202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A – AMONIA &amp; MUỐI AMMONIUM</a:t>
            </a:r>
            <a:endParaRPr sz="2400" b="1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296" name="Google Shape;507;p28"/>
          <p:cNvSpPr txBox="1">
            <a:spLocks/>
          </p:cNvSpPr>
          <p:nvPr/>
        </p:nvSpPr>
        <p:spPr>
          <a:xfrm>
            <a:off x="386714" y="392979"/>
            <a:ext cx="2229416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I -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Amonia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: NH</a:t>
            </a:r>
            <a:r>
              <a:rPr lang="en-US" sz="2000" b="1" baseline="-25000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3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</a:p>
        </p:txBody>
      </p:sp>
      <p:sp>
        <p:nvSpPr>
          <p:cNvPr id="297" name="Google Shape;507;p28"/>
          <p:cNvSpPr txBox="1">
            <a:spLocks/>
          </p:cNvSpPr>
          <p:nvPr/>
        </p:nvSpPr>
        <p:spPr>
          <a:xfrm>
            <a:off x="696548" y="785958"/>
            <a:ext cx="2724745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2)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Tính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chất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hóa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học</a:t>
            </a:r>
            <a:endParaRPr lang="en-US" sz="2000" b="1" dirty="0">
              <a:solidFill>
                <a:schemeClr val="accent3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298" name="Google Shape;507;p28"/>
          <p:cNvSpPr txBox="1">
            <a:spLocks/>
          </p:cNvSpPr>
          <p:nvPr/>
        </p:nvSpPr>
        <p:spPr>
          <a:xfrm>
            <a:off x="920867" y="1283016"/>
            <a:ext cx="2724745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a) </a:t>
            </a:r>
            <a:r>
              <a:rPr lang="en-U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Tính</a:t>
            </a:r>
            <a:r>
              <a:rPr lang="en-US" sz="2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base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026" y="3496942"/>
            <a:ext cx="3519835" cy="1521343"/>
          </a:xfrm>
          <a:prstGeom prst="rect">
            <a:avLst/>
          </a:prstGeom>
        </p:spPr>
      </p:pic>
      <p:sp>
        <p:nvSpPr>
          <p:cNvPr id="304" name="Google Shape;238;p33"/>
          <p:cNvSpPr txBox="1">
            <a:spLocks/>
          </p:cNvSpPr>
          <p:nvPr/>
        </p:nvSpPr>
        <p:spPr>
          <a:xfrm flipH="1">
            <a:off x="696548" y="2374331"/>
            <a:ext cx="4318575" cy="62086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383536"/>
              </a:buClr>
              <a:buFont typeface="Hind Vadodara Light" charset="0"/>
              <a:buNone/>
            </a:pP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NH</a:t>
            </a:r>
            <a:r>
              <a:rPr lang="en-US" sz="2000" baseline="-25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3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 (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aq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) + 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HCl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 (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aq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) 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Wingdings" panose="05000000000000000000" pitchFamily="2" charset="2"/>
              </a:rPr>
              <a:t> 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NH</a:t>
            </a:r>
            <a:r>
              <a:rPr lang="en-US" sz="2000" baseline="-25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4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Cl</a:t>
            </a:r>
            <a:r>
              <a:rPr lang="en-US" sz="2000" baseline="30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 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 (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aq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)</a:t>
            </a:r>
          </a:p>
        </p:txBody>
      </p:sp>
      <p:sp>
        <p:nvSpPr>
          <p:cNvPr id="305" name="Google Shape;238;p33"/>
          <p:cNvSpPr txBox="1">
            <a:spLocks/>
          </p:cNvSpPr>
          <p:nvPr/>
        </p:nvSpPr>
        <p:spPr>
          <a:xfrm flipH="1">
            <a:off x="1336331" y="2876078"/>
            <a:ext cx="3411088" cy="62086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383536"/>
              </a:buClr>
              <a:buFont typeface="Hind Vadodara Light" charset="0"/>
              <a:buNone/>
            </a:pP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NH</a:t>
            </a:r>
            <a:r>
              <a:rPr lang="en-US" sz="2000" baseline="-25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3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 +  H</a:t>
            </a:r>
            <a:r>
              <a:rPr lang="en-US" sz="2000" baseline="30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+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 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Wingdings" panose="05000000000000000000" pitchFamily="2" charset="2"/>
              </a:rPr>
              <a:t> 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NH</a:t>
            </a:r>
            <a:r>
              <a:rPr lang="en-US" sz="2000" baseline="-25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4</a:t>
            </a:r>
            <a:r>
              <a:rPr lang="en-US" sz="2000" baseline="30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+ 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 </a:t>
            </a:r>
          </a:p>
        </p:txBody>
      </p:sp>
      <p:sp>
        <p:nvSpPr>
          <p:cNvPr id="306" name="Google Shape;507;p28"/>
          <p:cNvSpPr txBox="1">
            <a:spLocks/>
          </p:cNvSpPr>
          <p:nvPr/>
        </p:nvSpPr>
        <p:spPr>
          <a:xfrm>
            <a:off x="374997" y="1841829"/>
            <a:ext cx="5572025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+ </a:t>
            </a:r>
            <a:r>
              <a:rPr lang="en-US" sz="2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Tác</a:t>
            </a: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dụng</a:t>
            </a: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với</a:t>
            </a: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acid </a:t>
            </a: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2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muối</a:t>
            </a: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ammonium</a:t>
            </a:r>
            <a:endParaRPr lang="en-US" sz="2000" b="1" dirty="0">
              <a:solidFill>
                <a:schemeClr val="accent4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4" name="Google Shape;435;p25"/>
          <p:cNvSpPr txBox="1">
            <a:spLocks/>
          </p:cNvSpPr>
          <p:nvPr/>
        </p:nvSpPr>
        <p:spPr>
          <a:xfrm>
            <a:off x="3252787" y="4761005"/>
            <a:ext cx="6625610" cy="43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pPr algn="ctr"/>
            <a:r>
              <a:rPr lang="en-US" sz="1200" b="1" dirty="0">
                <a:latin typeface="Palatino Linotype" panose="02040502050505030304" pitchFamily="18" charset="0"/>
              </a:rPr>
              <a:t>MỘT SỐ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HỢP CHẤT </a:t>
            </a:r>
            <a:r>
              <a:rPr lang="en-US" sz="1200" b="1" dirty="0">
                <a:latin typeface="Palatino Linotype" panose="02040502050505030304" pitchFamily="18" charset="0"/>
              </a:rPr>
              <a:t>QUAN TRỌNG CỦA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NITROGEN - CÁNH DIỀU</a:t>
            </a:r>
          </a:p>
        </p:txBody>
      </p:sp>
      <p:pic>
        <p:nvPicPr>
          <p:cNvPr id="6" name="nh3 + Hcl (convert-video-online.co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7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2655" y="1798436"/>
            <a:ext cx="3530145" cy="2647609"/>
          </a:xfrm>
          <a:prstGeom prst="rect">
            <a:avLst/>
          </a:prstGeom>
        </p:spPr>
      </p:pic>
      <p:sp>
        <p:nvSpPr>
          <p:cNvPr id="18" name="Google Shape;507;p28"/>
          <p:cNvSpPr txBox="1">
            <a:spLocks/>
          </p:cNvSpPr>
          <p:nvPr/>
        </p:nvSpPr>
        <p:spPr>
          <a:xfrm>
            <a:off x="5511703" y="1063156"/>
            <a:ext cx="3632297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Share Tech"/>
              <a:buNone/>
              <a:defRPr sz="3000" b="0" i="0" u="none" strike="noStrike" cap="none">
                <a:solidFill>
                  <a:schemeClr val="lt1"/>
                </a:solidFill>
                <a:latin typeface="Share Tech"/>
                <a:ea typeface="Share Tech"/>
                <a:cs typeface="Share Tech"/>
                <a:sym typeface="Share Tec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Font typeface="Share Tech"/>
              <a:buNone/>
              <a:defRPr sz="1800" b="0" i="0" u="none" strike="noStrike" cap="none">
                <a:solidFill>
                  <a:srgbClr val="D9D9D9"/>
                </a:solidFill>
                <a:latin typeface="Share Tech"/>
                <a:ea typeface="Share Tech"/>
                <a:cs typeface="Share Tech"/>
                <a:sym typeface="Share Tech"/>
              </a:defRPr>
            </a:lvl9pPr>
          </a:lstStyle>
          <a:p>
            <a:r>
              <a:rPr lang="en-US" sz="2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Giáo</a:t>
            </a: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viên</a:t>
            </a: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làm</a:t>
            </a: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thí</a:t>
            </a: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</a:rPr>
              <a:t>nghiệm</a:t>
            </a:r>
            <a:endParaRPr lang="en-US" sz="2000" b="1" dirty="0">
              <a:solidFill>
                <a:schemeClr val="accent4">
                  <a:lumMod val="20000"/>
                  <a:lumOff val="8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13" name="Google Shape;238;p33"/>
          <p:cNvSpPr txBox="1">
            <a:spLocks/>
          </p:cNvSpPr>
          <p:nvPr/>
        </p:nvSpPr>
        <p:spPr>
          <a:xfrm flipH="1">
            <a:off x="769372" y="3528155"/>
            <a:ext cx="4162056" cy="62086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383536"/>
              </a:buClr>
              <a:buFont typeface="Hind Vadodara Light" charset="0"/>
              <a:buNone/>
            </a:pP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PTTQ: nNH</a:t>
            </a:r>
            <a:r>
              <a:rPr lang="en-US" sz="2000" baseline="-25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3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 +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H</a:t>
            </a:r>
            <a:r>
              <a:rPr lang="en-US" sz="2000" baseline="-25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n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A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Hind Vadodara Light" charset="0"/>
              </a:rPr>
              <a:t> 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Wingdings" panose="05000000000000000000" pitchFamily="2" charset="2"/>
              </a:rPr>
              <a:t> (NH</a:t>
            </a:r>
            <a:r>
              <a:rPr lang="en-US" sz="2000" baseline="-25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Wingdings" panose="05000000000000000000" pitchFamily="2" charset="2"/>
              </a:rPr>
              <a:t>4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Wingdings" panose="05000000000000000000" pitchFamily="2" charset="2"/>
              </a:rPr>
              <a:t>)</a:t>
            </a:r>
            <a:r>
              <a:rPr lang="en-US" sz="2000" baseline="-25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Wingdings" panose="05000000000000000000" pitchFamily="2" charset="2"/>
              </a:rPr>
              <a:t>n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ea typeface="Roboto" charset="0"/>
                <a:cs typeface="Hind Vadodara Light" charset="0"/>
                <a:sym typeface="Wingdings" panose="05000000000000000000" pitchFamily="2" charset="2"/>
              </a:rPr>
              <a:t>A</a:t>
            </a:r>
            <a:endParaRPr lang="en-US" sz="2000" dirty="0">
              <a:solidFill>
                <a:schemeClr val="accent5">
                  <a:lumMod val="20000"/>
                  <a:lumOff val="80000"/>
                </a:schemeClr>
              </a:solidFill>
              <a:latin typeface="Palatino Linotype" panose="02040502050505030304" pitchFamily="18" charset="0"/>
              <a:ea typeface="Roboto" charset="0"/>
              <a:cs typeface="Hind Vadodara Light" charset="0"/>
              <a:sym typeface="Hind Vadodar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89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97" grpId="0"/>
      <p:bldP spid="298" grpId="0"/>
      <p:bldP spid="304" grpId="0" build="p"/>
      <p:bldP spid="305" grpId="0" build="p"/>
      <p:bldP spid="306" grpId="0"/>
      <p:bldP spid="13" grpId="0" build="p"/>
    </p:bldLst>
  </p:timing>
</p:sld>
</file>

<file path=ppt/theme/theme1.xml><?xml version="1.0" encoding="utf-8"?>
<a:theme xmlns:a="http://schemas.openxmlformats.org/drawingml/2006/main" name="Data Science Consulting by Slidesgo">
  <a:themeElements>
    <a:clrScheme name="Simple Light">
      <a:dk1>
        <a:srgbClr val="1A5E8F"/>
      </a:dk1>
      <a:lt1>
        <a:srgbClr val="FFFFFF"/>
      </a:lt1>
      <a:dk2>
        <a:srgbClr val="002845"/>
      </a:dk2>
      <a:lt2>
        <a:srgbClr val="FFD6E1"/>
      </a:lt2>
      <a:accent1>
        <a:srgbClr val="E898AC"/>
      </a:accent1>
      <a:accent2>
        <a:srgbClr val="00CFCC"/>
      </a:accent2>
      <a:accent3>
        <a:srgbClr val="FF9973"/>
      </a:accent3>
      <a:accent4>
        <a:srgbClr val="F64975"/>
      </a:accent4>
      <a:accent5>
        <a:srgbClr val="5EFFFD"/>
      </a:accent5>
      <a:accent6>
        <a:srgbClr val="FC723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969</TotalTime>
  <Words>3062</Words>
  <Application>Microsoft Office PowerPoint</Application>
  <PresentationFormat>On-screen Show (16:9)</PresentationFormat>
  <Paragraphs>379</Paragraphs>
  <Slides>43</Slides>
  <Notes>17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6" baseType="lpstr">
      <vt:lpstr>Hind Vadodara Light</vt:lpstr>
      <vt:lpstr>Verdana</vt:lpstr>
      <vt:lpstr>Palatino Linotype</vt:lpstr>
      <vt:lpstr>Advent Pro SemiBold</vt:lpstr>
      <vt:lpstr>Cambria Math</vt:lpstr>
      <vt:lpstr>Nunito Light</vt:lpstr>
      <vt:lpstr>Livvic Light</vt:lpstr>
      <vt:lpstr>Share Tech</vt:lpstr>
      <vt:lpstr>Fira Sans Extra Condensed Medium</vt:lpstr>
      <vt:lpstr>Arial</vt:lpstr>
      <vt:lpstr>Maven Pro</vt:lpstr>
      <vt:lpstr>Teko Light</vt:lpstr>
      <vt:lpstr>Data Science Consulting by Slidesgo</vt:lpstr>
      <vt:lpstr>MỘT SỐ HỢP CHẤT QUAN TRỌNG  CỦA NITROGEN</vt:lpstr>
      <vt:lpstr>NITRIC ACID</vt:lpstr>
      <vt:lpstr> AMONIA  &amp; MUỐI AMMONIUM</vt:lpstr>
      <vt:lpstr>A – AMONIA &amp; MUỐI AMMONIUM</vt:lpstr>
      <vt:lpstr>A – AMONIA &amp; MUỐI AMMONIUM</vt:lpstr>
      <vt:lpstr>A – AMONIA &amp; MUỐI AMMONIUM</vt:lpstr>
      <vt:lpstr>PowerPoint Presentation</vt:lpstr>
      <vt:lpstr>A – AMONIA &amp; MUỐI AMMONIUM</vt:lpstr>
      <vt:lpstr>A – AMONIA &amp; MUỐI AMMONIUM</vt:lpstr>
      <vt:lpstr>A – AMONIA &amp; MUỐI AMMONIUM</vt:lpstr>
      <vt:lpstr>A – AMONIA &amp; MUỐI AMMONIUM</vt:lpstr>
      <vt:lpstr>PowerPoint Presentation</vt:lpstr>
      <vt:lpstr>PowerPoint Presentation</vt:lpstr>
      <vt:lpstr>PowerPoint Presentation</vt:lpstr>
      <vt:lpstr>PowerPoint Presentation</vt:lpstr>
      <vt:lpstr>A – AMONIA &amp; MUỐI AMMONIUM</vt:lpstr>
      <vt:lpstr>A – AMONIA &amp; MUỐI AMMONIUM</vt:lpstr>
      <vt:lpstr>A – AMONIA &amp; MUỐI AMMONIUM</vt:lpstr>
      <vt:lpstr>A – AMONIA &amp; MUỐI AMMONIUM</vt:lpstr>
      <vt:lpstr>A – AMONIA &amp; MUỐI AMMONIUM</vt:lpstr>
      <vt:lpstr>A – AMONIA &amp; MUỐI AMMONIUM</vt:lpstr>
      <vt:lpstr>A – AMONIA &amp; MUỐI AMMONIUM</vt:lpstr>
      <vt:lpstr>OXIDE CỦA NITROGEN  &amp; MƯA ACID</vt:lpstr>
      <vt:lpstr>PowerPoint Presentation</vt:lpstr>
      <vt:lpstr>PowerPoint Presentation</vt:lpstr>
      <vt:lpstr>OXIDE CỦA NITROGEN &amp; MƯA ACID</vt:lpstr>
      <vt:lpstr>PowerPoint Presentation</vt:lpstr>
      <vt:lpstr>NITRIC ACID</vt:lpstr>
      <vt:lpstr>C - NITRIC ACID</vt:lpstr>
      <vt:lpstr>C - NITRIC ACID</vt:lpstr>
      <vt:lpstr>C - NITRIC ACID</vt:lpstr>
      <vt:lpstr>C - NITRIC ACID</vt:lpstr>
      <vt:lpstr>C - NITRIC ACID</vt:lpstr>
      <vt:lpstr>C - NITRIC ACID</vt:lpstr>
      <vt:lpstr>C - NITRIC ACID</vt:lpstr>
      <vt:lpstr>C - NITRIC ACID</vt:lpstr>
      <vt:lpstr>C - NITRIC ACID</vt:lpstr>
      <vt:lpstr>C - NITRIC ACID</vt:lpstr>
      <vt:lpstr>CỦNG CỐ</vt:lpstr>
      <vt:lpstr>CỦNG CỐ</vt:lpstr>
      <vt:lpstr>CỦNG CỐ</vt:lpstr>
      <vt:lpstr>CỦNG CỐ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MỘT SỐ HỢP CHẤT QUAN TRỌNG  CỦA NITROGEN</dc:title>
  <cp:lastModifiedBy>Trong Binh</cp:lastModifiedBy>
  <cp:revision>77</cp:revision>
  <dcterms:modified xsi:type="dcterms:W3CDTF">2023-10-10T02:26:00Z</dcterms:modified>
</cp:coreProperties>
</file>