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6" r:id="rId1"/>
  </p:sldMasterIdLst>
  <p:notesMasterIdLst>
    <p:notesMasterId r:id="rId23"/>
  </p:notesMasterIdLst>
  <p:sldIdLst>
    <p:sldId id="286" r:id="rId2"/>
    <p:sldId id="293" r:id="rId3"/>
    <p:sldId id="256" r:id="rId4"/>
    <p:sldId id="258" r:id="rId5"/>
    <p:sldId id="290" r:id="rId6"/>
    <p:sldId id="291" r:id="rId7"/>
    <p:sldId id="261" r:id="rId8"/>
    <p:sldId id="263" r:id="rId9"/>
    <p:sldId id="262" r:id="rId10"/>
    <p:sldId id="257" r:id="rId11"/>
    <p:sldId id="279" r:id="rId12"/>
    <p:sldId id="278" r:id="rId13"/>
    <p:sldId id="297" r:id="rId14"/>
    <p:sldId id="277" r:id="rId15"/>
    <p:sldId id="298" r:id="rId16"/>
    <p:sldId id="276" r:id="rId17"/>
    <p:sldId id="275" r:id="rId18"/>
    <p:sldId id="280" r:id="rId19"/>
    <p:sldId id="274" r:id="rId20"/>
    <p:sldId id="292" r:id="rId21"/>
    <p:sldId id="296" r:id="rId22"/>
  </p:sldIdLst>
  <p:sldSz cx="18288000" cy="10287000"/>
  <p:notesSz cx="6858000" cy="9144000"/>
  <p:embeddedFontLst>
    <p:embeddedFont>
      <p:font typeface="Arimo Bold" panose="020B0604020202020204" charset="0"/>
      <p:regular r:id="rId24"/>
    </p:embeddedFont>
    <p:embeddedFont>
      <p:font typeface="IBM Plex Serif" panose="02060503050406000203" pitchFamily="18" charset="0"/>
      <p:regular r:id="rId25"/>
      <p:bold r:id="rId26"/>
      <p:italic r:id="rId27"/>
      <p:boldItalic r:id="rId28"/>
    </p:embeddedFont>
    <p:embeddedFont>
      <p:font typeface="IBM Plex Serif Bold" panose="02060803050406000203" charset="0"/>
      <p:regular r:id="rId29"/>
    </p:embeddedFont>
    <p:embeddedFont>
      <p:font typeface="Poetsen" panose="020B0604020202020204" charset="0"/>
      <p:regular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8"/>
    <a:srgbClr val="005600"/>
    <a:srgbClr val="005E00"/>
    <a:srgbClr val="0000FF"/>
    <a:srgbClr val="A3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1917F-41AF-4B3C-9B52-B77C5FC10F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D556E-5E34-410B-9DA6-E8780E07CF0D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Giao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F076D-8C0A-48E9-BF15-A2C5238908CC}" type="parTrans" cxnId="{3453645B-5E10-4B7A-8C0A-135C8C3E087A}">
      <dgm:prSet/>
      <dgm:spPr/>
      <dgm:t>
        <a:bodyPr/>
        <a:lstStyle/>
        <a:p>
          <a:endParaRPr lang="en-US" sz="1800"/>
        </a:p>
      </dgm:t>
    </dgm:pt>
    <dgm:pt modelId="{C05741F1-3B17-40BF-9A28-E163ABB94820}" type="sibTrans" cxnId="{3453645B-5E10-4B7A-8C0A-135C8C3E087A}">
      <dgm:prSet/>
      <dgm:spPr/>
      <dgm:t>
        <a:bodyPr/>
        <a:lstStyle/>
        <a:p>
          <a:endParaRPr lang="en-US" sz="1800"/>
        </a:p>
      </dgm:t>
    </dgm:pt>
    <dgm:pt modelId="{B9CAD184-79B9-4D71-91DA-BC7B42273E96}">
      <dgm:prSet phldrT="[Text]" custT="1"/>
      <dgm:spPr/>
      <dgm:t>
        <a:bodyPr/>
        <a:lstStyle/>
        <a:p>
          <a:r>
            <a:rPr lang="en-US" sz="2400" dirty="0"/>
            <a:t>Thảo </a:t>
          </a:r>
          <a:r>
            <a:rPr lang="en-US" sz="2400" dirty="0" err="1"/>
            <a:t>luận</a:t>
          </a:r>
          <a:r>
            <a:rPr lang="en-US" sz="2400" dirty="0"/>
            <a:t>, </a:t>
          </a:r>
          <a:r>
            <a:rPr lang="en-US" sz="2400" dirty="0" err="1"/>
            <a:t>phân</a:t>
          </a:r>
          <a:r>
            <a:rPr lang="en-US" sz="2400" dirty="0"/>
            <a:t> </a:t>
          </a:r>
          <a:r>
            <a:rPr lang="en-US" sz="2400" dirty="0" err="1"/>
            <a:t>công</a:t>
          </a:r>
          <a:r>
            <a:rPr lang="en-US" sz="2400" dirty="0"/>
            <a:t> </a:t>
          </a:r>
          <a:r>
            <a:rPr lang="en-US" sz="2400" dirty="0" err="1"/>
            <a:t>nhiệm</a:t>
          </a:r>
          <a:r>
            <a:rPr lang="en-US" sz="2400" dirty="0"/>
            <a:t> </a:t>
          </a:r>
          <a:r>
            <a:rPr lang="en-US" sz="2400" dirty="0" err="1"/>
            <a:t>vụ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trình</a:t>
          </a:r>
          <a:r>
            <a:rPr lang="en-US" sz="2400" dirty="0"/>
            <a:t> </a:t>
          </a:r>
          <a:r>
            <a:rPr lang="en-US" sz="2400" dirty="0" err="1"/>
            <a:t>bày</a:t>
          </a:r>
          <a:r>
            <a:rPr lang="en-US" sz="2400" dirty="0"/>
            <a:t> </a:t>
          </a:r>
          <a:r>
            <a:rPr lang="en-US" sz="2400" dirty="0" err="1"/>
            <a:t>sản</a:t>
          </a:r>
          <a:r>
            <a:rPr lang="en-US" sz="2400" dirty="0"/>
            <a:t> </a:t>
          </a:r>
          <a:r>
            <a:rPr lang="en-US" sz="2400" dirty="0" err="1"/>
            <a:t>phẩm</a:t>
          </a:r>
          <a:r>
            <a:rPr lang="en-US" sz="2400" dirty="0"/>
            <a:t> </a:t>
          </a:r>
          <a:r>
            <a:rPr lang="en-US" sz="2400" dirty="0" err="1"/>
            <a:t>nhóm</a:t>
          </a:r>
          <a:r>
            <a:rPr lang="en-US" sz="2400" dirty="0"/>
            <a:t>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90507-CA75-4086-9F62-54B9C91086CF}" type="parTrans" cxnId="{59CD384B-9344-4FA0-B824-BEB91A8C56B0}">
      <dgm:prSet/>
      <dgm:spPr/>
      <dgm:t>
        <a:bodyPr/>
        <a:lstStyle/>
        <a:p>
          <a:endParaRPr lang="en-US" sz="1800"/>
        </a:p>
      </dgm:t>
    </dgm:pt>
    <dgm:pt modelId="{E1D6C629-30D1-4FC4-A3A3-15D488DA11D8}" type="sibTrans" cxnId="{59CD384B-9344-4FA0-B824-BEB91A8C56B0}">
      <dgm:prSet/>
      <dgm:spPr/>
      <dgm:t>
        <a:bodyPr/>
        <a:lstStyle/>
        <a:p>
          <a:endParaRPr lang="en-US" sz="1800"/>
        </a:p>
      </dgm:t>
    </dgm:pt>
    <dgm:pt modelId="{A6FC2869-2694-49A5-8D50-1F5C7A005EE3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25897-C7AB-4C74-8D72-09D5D0899A29}" type="parTrans" cxnId="{B6B7A765-BE9D-41F0-81BC-6034DFE83293}">
      <dgm:prSet/>
      <dgm:spPr/>
      <dgm:t>
        <a:bodyPr/>
        <a:lstStyle/>
        <a:p>
          <a:endParaRPr lang="en-US" sz="1800"/>
        </a:p>
      </dgm:t>
    </dgm:pt>
    <dgm:pt modelId="{0FBACED1-88F9-4A8F-8671-1D8D5F79E963}" type="sibTrans" cxnId="{B6B7A765-BE9D-41F0-81BC-6034DFE83293}">
      <dgm:prSet/>
      <dgm:spPr/>
      <dgm:t>
        <a:bodyPr/>
        <a:lstStyle/>
        <a:p>
          <a:endParaRPr lang="en-US" sz="1800"/>
        </a:p>
      </dgm:t>
    </dgm:pt>
    <dgm:pt modelId="{89E0D7EC-4183-490D-9B80-7C81673036F2}">
      <dgm:prSet phldrT="[Text]" custT="1"/>
      <dgm:spPr/>
      <dgm:t>
        <a:bodyPr/>
        <a:lstStyle/>
        <a:p>
          <a:r>
            <a:rPr lang="vi-VN" sz="2400" b="0" dirty="0">
              <a:latin typeface="Arial" panose="020B0604020202020204" pitchFamily="34" charset="0"/>
              <a:cs typeface="Arial" panose="020B0604020202020204" pitchFamily="34" charset="0"/>
            </a:rPr>
            <a:t>Nhóm phân chia công việc: người lập trình, người lắp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ráp</a:t>
          </a:r>
          <a:r>
            <a:rPr lang="vi-VN" sz="2400" b="0" dirty="0">
              <a:latin typeface="Arial" panose="020B0604020202020204" pitchFamily="34" charset="0"/>
              <a:cs typeface="Arial" panose="020B0604020202020204" pitchFamily="34" charset="0"/>
            </a:rPr>
            <a:t>, người thiết kế mô hình, người báo cáo.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C2D44-0B30-488A-B772-AAA61B943B8E}" type="parTrans" cxnId="{34081F36-C89E-4DA0-A983-B50B48248CA0}">
      <dgm:prSet/>
      <dgm:spPr/>
      <dgm:t>
        <a:bodyPr/>
        <a:lstStyle/>
        <a:p>
          <a:endParaRPr lang="en-US" sz="1800"/>
        </a:p>
      </dgm:t>
    </dgm:pt>
    <dgm:pt modelId="{07124D7C-BDD5-42BE-B3CE-A5FC09089A94}" type="sibTrans" cxnId="{34081F36-C89E-4DA0-A983-B50B48248CA0}">
      <dgm:prSet/>
      <dgm:spPr/>
      <dgm:t>
        <a:bodyPr/>
        <a:lstStyle/>
        <a:p>
          <a:endParaRPr lang="en-US" sz="1800"/>
        </a:p>
      </dgm:t>
    </dgm:pt>
    <dgm:pt modelId="{B9578378-AC3A-4EA7-88B5-9E249335004A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duy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biện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E1116-FAFE-4F66-ACE5-4F93970E2F57}" type="parTrans" cxnId="{F0065699-30CF-4677-817D-00DAA4678871}">
      <dgm:prSet/>
      <dgm:spPr/>
      <dgm:t>
        <a:bodyPr/>
        <a:lstStyle/>
        <a:p>
          <a:endParaRPr lang="en-US" sz="1800"/>
        </a:p>
      </dgm:t>
    </dgm:pt>
    <dgm:pt modelId="{776D6170-A8DC-49F7-B67E-ADAE98E8F1D2}" type="sibTrans" cxnId="{F0065699-30CF-4677-817D-00DAA4678871}">
      <dgm:prSet/>
      <dgm:spPr/>
      <dgm:t>
        <a:bodyPr/>
        <a:lstStyle/>
        <a:p>
          <a:endParaRPr lang="en-US" sz="1800"/>
        </a:p>
      </dgm:t>
    </dgm:pt>
    <dgm:pt modelId="{EE130841-0151-4A84-9370-D011FE4CDE22}">
      <dgm:prSet phldrT="[Text]" custT="1"/>
      <dgm:spPr/>
      <dgm:t>
        <a:bodyPr/>
        <a:lstStyle/>
        <a:p>
          <a:r>
            <a:rPr lang="vi-VN" sz="2400" dirty="0">
              <a:latin typeface="Arial" panose="020B0604020202020204" pitchFamily="34" charset="0"/>
              <a:cs typeface="Arial" panose="020B0604020202020204" pitchFamily="34" charset="0"/>
            </a:rPr>
            <a:t>Phân tích vấn đề thực tế: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Lũ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lụt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xảy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thiệt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hại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vì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lũ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6E3E4-F4BC-4030-8A86-FBA08491973C}" type="parTrans" cxnId="{17E3A765-810B-4749-9839-EC988891DED6}">
      <dgm:prSet/>
      <dgm:spPr/>
      <dgm:t>
        <a:bodyPr/>
        <a:lstStyle/>
        <a:p>
          <a:endParaRPr lang="en-US" sz="1800"/>
        </a:p>
      </dgm:t>
    </dgm:pt>
    <dgm:pt modelId="{AD259802-586C-458B-900D-9F2CAA91A750}" type="sibTrans" cxnId="{17E3A765-810B-4749-9839-EC988891DED6}">
      <dgm:prSet/>
      <dgm:spPr/>
      <dgm:t>
        <a:bodyPr/>
        <a:lstStyle/>
        <a:p>
          <a:endParaRPr lang="en-US" sz="1800"/>
        </a:p>
      </dgm:t>
    </dgm:pt>
    <dgm:pt modelId="{97F03192-2784-47C9-8DBC-C3ADABEAD732}">
      <dgm:prSet custT="1"/>
      <dgm:spPr/>
      <dgm:t>
        <a:bodyPr/>
        <a:lstStyle/>
        <a:p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lắp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ráp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F3F4BE5-C66A-4267-B5D1-BA66B1D56EE1}" type="parTrans" cxnId="{7140185D-D05F-464A-B100-74072E62EB8F}">
      <dgm:prSet/>
      <dgm:spPr/>
      <dgm:t>
        <a:bodyPr/>
        <a:lstStyle/>
        <a:p>
          <a:endParaRPr lang="en-US" sz="1800"/>
        </a:p>
      </dgm:t>
    </dgm:pt>
    <dgm:pt modelId="{5B3652E9-6BD2-4CDB-AB0E-3A53F2802893}" type="sibTrans" cxnId="{7140185D-D05F-464A-B100-74072E62EB8F}">
      <dgm:prSet/>
      <dgm:spPr/>
      <dgm:t>
        <a:bodyPr/>
        <a:lstStyle/>
        <a:p>
          <a:endParaRPr lang="en-US" sz="1800"/>
        </a:p>
      </dgm:t>
    </dgm:pt>
    <dgm:pt modelId="{C40799C9-D71F-4DC9-B477-5CEA70F9BD2A}">
      <dgm:prSet custT="1"/>
      <dgm:spPr/>
      <dgm:t>
        <a:bodyPr/>
        <a:lstStyle/>
        <a:p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Hỗ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trợ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lẫn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gặp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FE2C884-DDCA-4390-A571-594CD4597F82}" type="parTrans" cxnId="{57174352-8967-4BC0-B8B8-7D538584DED4}">
      <dgm:prSet/>
      <dgm:spPr/>
      <dgm:t>
        <a:bodyPr/>
        <a:lstStyle/>
        <a:p>
          <a:endParaRPr lang="en-US" sz="1800"/>
        </a:p>
      </dgm:t>
    </dgm:pt>
    <dgm:pt modelId="{F34FF298-FA38-40CB-AF9C-51DAF5CA1897}" type="sibTrans" cxnId="{57174352-8967-4BC0-B8B8-7D538584DED4}">
      <dgm:prSet/>
      <dgm:spPr/>
      <dgm:t>
        <a:bodyPr/>
        <a:lstStyle/>
        <a:p>
          <a:endParaRPr lang="en-US" sz="1800"/>
        </a:p>
      </dgm:t>
    </dgm:pt>
    <dgm:pt modelId="{A5CDFA93-30BD-4DB8-BBE2-4FADE6B6BAD1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hưởng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bởi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lũ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186D2-F682-4456-AF57-439CBC2B641E}" type="parTrans" cxnId="{FC433C5B-B3B0-42FC-95B8-672FEDBC05EC}">
      <dgm:prSet/>
      <dgm:spPr/>
      <dgm:t>
        <a:bodyPr/>
        <a:lstStyle/>
        <a:p>
          <a:endParaRPr lang="en-US" sz="1800"/>
        </a:p>
      </dgm:t>
    </dgm:pt>
    <dgm:pt modelId="{BC91F104-0D52-4721-9A3D-0E99189C8922}" type="sibTrans" cxnId="{FC433C5B-B3B0-42FC-95B8-672FEDBC05EC}">
      <dgm:prSet/>
      <dgm:spPr/>
      <dgm:t>
        <a:bodyPr/>
        <a:lstStyle/>
        <a:p>
          <a:endParaRPr lang="en-US" sz="1800"/>
        </a:p>
      </dgm:t>
    </dgm:pt>
    <dgm:pt modelId="{1CB20D70-85D5-498E-9430-566E0751465B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sót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sửa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77EC7C7F-C009-407F-9ED8-54AA0956877B}" type="parTrans" cxnId="{7EDF33CE-0E8C-4269-ADB5-54E37DB1AD7F}">
      <dgm:prSet/>
      <dgm:spPr/>
      <dgm:t>
        <a:bodyPr/>
        <a:lstStyle/>
        <a:p>
          <a:endParaRPr lang="en-US" sz="1800"/>
        </a:p>
      </dgm:t>
    </dgm:pt>
    <dgm:pt modelId="{660517FA-70BB-4EB0-84D3-CB3783122C14}" type="sibTrans" cxnId="{7EDF33CE-0E8C-4269-ADB5-54E37DB1AD7F}">
      <dgm:prSet/>
      <dgm:spPr/>
      <dgm:t>
        <a:bodyPr/>
        <a:lstStyle/>
        <a:p>
          <a:endParaRPr lang="en-US" sz="1800"/>
        </a:p>
      </dgm:t>
    </dgm:pt>
    <dgm:pt modelId="{147588C6-6A3D-4E94-921F-21C5A53999F0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A231F-8F43-4933-A2B4-547D60F6D6CD}" type="parTrans" cxnId="{32E00524-AB39-45C5-8E5C-774BE4F62C3C}">
      <dgm:prSet/>
      <dgm:spPr/>
      <dgm:t>
        <a:bodyPr/>
        <a:lstStyle/>
        <a:p>
          <a:endParaRPr lang="en-US" sz="1800"/>
        </a:p>
      </dgm:t>
    </dgm:pt>
    <dgm:pt modelId="{D0FFF5EC-C512-4278-A289-F2563DCD9243}" type="sibTrans" cxnId="{32E00524-AB39-45C5-8E5C-774BE4F62C3C}">
      <dgm:prSet/>
      <dgm:spPr/>
      <dgm:t>
        <a:bodyPr/>
        <a:lstStyle/>
        <a:p>
          <a:endParaRPr lang="en-US" sz="1800"/>
        </a:p>
      </dgm:t>
    </dgm:pt>
    <dgm:pt modelId="{3D5119E4-D2DD-4E3D-A24F-C7D08F30BC44}">
      <dgm:prSet custT="1"/>
      <dgm:spPr/>
      <dgm:t>
        <a:bodyPr/>
        <a:lstStyle/>
        <a:p>
          <a:r>
            <a:rPr lang="vi-VN" sz="2400" b="0" dirty="0">
              <a:latin typeface="Arial" panose="020B0604020202020204" pitchFamily="34" charset="0"/>
              <a:cs typeface="Arial" panose="020B0604020202020204" pitchFamily="34" charset="0"/>
            </a:rPr>
            <a:t>Đề xuất ý tưởng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vi-VN" sz="2400" b="0" dirty="0">
              <a:latin typeface="Arial" panose="020B0604020202020204" pitchFamily="34" charset="0"/>
              <a:cs typeface="Arial" panose="020B0604020202020204" pitchFamily="34" charset="0"/>
            </a:rPr>
            <a:t> hợp trong cùng một mô hình.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43EC3-7D1D-4806-9A1C-8206DCA64339}" type="parTrans" cxnId="{E0ADE039-D4C0-4577-96B4-65B566561CBB}">
      <dgm:prSet/>
      <dgm:spPr/>
      <dgm:t>
        <a:bodyPr/>
        <a:lstStyle/>
        <a:p>
          <a:endParaRPr lang="en-US" sz="1800"/>
        </a:p>
      </dgm:t>
    </dgm:pt>
    <dgm:pt modelId="{FB3CCF49-F49B-46F7-81DB-B00494034210}" type="sibTrans" cxnId="{E0ADE039-D4C0-4577-96B4-65B566561CBB}">
      <dgm:prSet/>
      <dgm:spPr/>
      <dgm:t>
        <a:bodyPr/>
        <a:lstStyle/>
        <a:p>
          <a:endParaRPr lang="en-US" sz="1800"/>
        </a:p>
      </dgm:t>
    </dgm:pt>
    <dgm:pt modelId="{9B5DE880-C91E-4002-B618-076D3CCDAA74}">
      <dgm:prSet custT="1"/>
      <dgm:spPr/>
      <dgm:t>
        <a:bodyPr/>
        <a:lstStyle/>
        <a:p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mini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trực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thẩm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mỹ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5AC4AC7-5B31-47B3-B07E-605F0C577D59}" type="parTrans" cxnId="{C57BBCA8-E642-427A-8A0A-C21390F0E815}">
      <dgm:prSet/>
      <dgm:spPr/>
      <dgm:t>
        <a:bodyPr/>
        <a:lstStyle/>
        <a:p>
          <a:endParaRPr lang="en-US" sz="1800"/>
        </a:p>
      </dgm:t>
    </dgm:pt>
    <dgm:pt modelId="{3BB3CCBB-A69D-4062-ADC1-4B681AA30FE2}" type="sibTrans" cxnId="{C57BBCA8-E642-427A-8A0A-C21390F0E815}">
      <dgm:prSet/>
      <dgm:spPr/>
      <dgm:t>
        <a:bodyPr/>
        <a:lstStyle/>
        <a:p>
          <a:endParaRPr lang="en-US" sz="1800"/>
        </a:p>
      </dgm:t>
    </dgm:pt>
    <dgm:pt modelId="{B19CD13B-6380-458F-9302-1A1A02538CEA}">
      <dgm:prSet custT="1"/>
      <dgm:spPr/>
      <dgm:t>
        <a:bodyPr/>
        <a:lstStyle/>
        <a:p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pháp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nâng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mái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co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tấm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pin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mặt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trời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tường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khả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thấm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chịu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tốt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,…</a:t>
          </a:r>
        </a:p>
      </dgm:t>
    </dgm:pt>
    <dgm:pt modelId="{011ECEBB-7388-4470-8929-2C6121F5F372}" type="parTrans" cxnId="{A9362363-8571-4DD2-9992-DD86614E271A}">
      <dgm:prSet/>
      <dgm:spPr/>
      <dgm:t>
        <a:bodyPr/>
        <a:lstStyle/>
        <a:p>
          <a:endParaRPr lang="en-US" sz="1800"/>
        </a:p>
      </dgm:t>
    </dgm:pt>
    <dgm:pt modelId="{804424B3-84DD-44DF-B6B3-E1A062D8419B}" type="sibTrans" cxnId="{A9362363-8571-4DD2-9992-DD86614E271A}">
      <dgm:prSet/>
      <dgm:spPr/>
      <dgm:t>
        <a:bodyPr/>
        <a:lstStyle/>
        <a:p>
          <a:endParaRPr lang="en-US" sz="1800"/>
        </a:p>
      </dgm:t>
    </dgm:pt>
    <dgm:pt modelId="{E0B1DDED-3B12-4216-9B4C-E619172110FB}">
      <dgm:prSet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duy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máy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E760F-E1E4-4547-8F82-E0661020EA92}" type="parTrans" cxnId="{971F8C0C-A6CD-418D-B145-F0FF26BB6825}">
      <dgm:prSet/>
      <dgm:spPr/>
      <dgm:t>
        <a:bodyPr/>
        <a:lstStyle/>
        <a:p>
          <a:endParaRPr lang="en-US" sz="1800"/>
        </a:p>
      </dgm:t>
    </dgm:pt>
    <dgm:pt modelId="{FF6791EF-B5F5-4B32-A5C8-087580E4FC07}" type="sibTrans" cxnId="{971F8C0C-A6CD-418D-B145-F0FF26BB6825}">
      <dgm:prSet/>
      <dgm:spPr/>
      <dgm:t>
        <a:bodyPr/>
        <a:lstStyle/>
        <a:p>
          <a:endParaRPr lang="en-US" sz="1800"/>
        </a:p>
      </dgm:t>
    </dgm:pt>
    <dgm:pt modelId="{F39AC7D3-5833-40EA-893C-23CCC937DAEC}">
      <dgm:prSet custT="1"/>
      <dgm:spPr/>
      <dgm:t>
        <a:bodyPr/>
        <a:lstStyle/>
        <a:p>
          <a:r>
            <a:rPr lang="en-US" sz="2400" b="0">
              <a:latin typeface="Arial" panose="020B0604020202020204" pitchFamily="34" charset="0"/>
              <a:cs typeface="Arial" panose="020B0604020202020204" pitchFamily="34" charset="0"/>
            </a:rPr>
            <a:t>Viết thuật toán điều khiển:</a:t>
          </a:r>
        </a:p>
      </dgm:t>
    </dgm:pt>
    <dgm:pt modelId="{6BE9BD7B-EBD6-4873-95D8-ADD3B3A22939}" type="parTrans" cxnId="{621A1C56-E7E0-485D-9F8C-178C0B6933C4}">
      <dgm:prSet/>
      <dgm:spPr/>
      <dgm:t>
        <a:bodyPr/>
        <a:lstStyle/>
        <a:p>
          <a:endParaRPr lang="en-US" sz="1800"/>
        </a:p>
      </dgm:t>
    </dgm:pt>
    <dgm:pt modelId="{554F17D4-CC80-4FCE-8012-E3F048DC61E6}" type="sibTrans" cxnId="{621A1C56-E7E0-485D-9F8C-178C0B6933C4}">
      <dgm:prSet/>
      <dgm:spPr/>
      <dgm:t>
        <a:bodyPr/>
        <a:lstStyle/>
        <a:p>
          <a:endParaRPr lang="en-US" sz="1800"/>
        </a:p>
      </dgm:t>
    </dgm:pt>
    <dgm:pt modelId="{C18D075A-7840-499D-9E33-36CC4856CB0B}">
      <dgm:prSet custT="1"/>
      <dgm:spPr/>
      <dgm:t>
        <a:bodyPr/>
        <a:lstStyle/>
        <a:p>
          <a:r>
            <a:rPr lang="vi-VN" sz="2400" b="0">
              <a:latin typeface="Arial" panose="020B0604020202020204" pitchFamily="34" charset="0"/>
              <a:cs typeface="Arial" panose="020B0604020202020204" pitchFamily="34" charset="0"/>
            </a:rPr>
            <a:t>Xây dựng tư duy tự động hóa – số hóa trong giải quyết vấn đề thực tế.</a:t>
          </a:r>
        </a:p>
      </dgm:t>
    </dgm:pt>
    <dgm:pt modelId="{501703DE-1DCB-422F-A3C0-FDE7705C600D}" type="parTrans" cxnId="{0DA5EB18-B2E9-4E23-B7EE-3F281F75E473}">
      <dgm:prSet/>
      <dgm:spPr/>
      <dgm:t>
        <a:bodyPr/>
        <a:lstStyle/>
        <a:p>
          <a:endParaRPr lang="en-US" sz="1800"/>
        </a:p>
      </dgm:t>
    </dgm:pt>
    <dgm:pt modelId="{1ECA611C-E952-431A-90BD-CA562A5D6D5C}" type="sibTrans" cxnId="{0DA5EB18-B2E9-4E23-B7EE-3F281F75E473}">
      <dgm:prSet/>
      <dgm:spPr/>
      <dgm:t>
        <a:bodyPr/>
        <a:lstStyle/>
        <a:p>
          <a:endParaRPr lang="en-US" sz="1800"/>
        </a:p>
      </dgm:t>
    </dgm:pt>
    <dgm:pt modelId="{96F637DB-58A8-46A3-9759-DDEF5B095C6F}" type="pres">
      <dgm:prSet presAssocID="{6B41917F-41AF-4B3C-9B52-B77C5FC10F5D}" presName="linearFlow" presStyleCnt="0">
        <dgm:presLayoutVars>
          <dgm:dir/>
          <dgm:animLvl val="lvl"/>
          <dgm:resizeHandles val="exact"/>
        </dgm:presLayoutVars>
      </dgm:prSet>
      <dgm:spPr/>
    </dgm:pt>
    <dgm:pt modelId="{1B531332-5AB6-4AE2-A969-1946AF65CAFF}" type="pres">
      <dgm:prSet presAssocID="{800D556E-5E34-410B-9DA6-E8780E07CF0D}" presName="composite" presStyleCnt="0"/>
      <dgm:spPr/>
    </dgm:pt>
    <dgm:pt modelId="{18A4E29F-8927-44EF-B82B-166D83C90064}" type="pres">
      <dgm:prSet presAssocID="{800D556E-5E34-410B-9DA6-E8780E07CF0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FB687D-F8C7-4190-9FE8-0E72F7E6119F}" type="pres">
      <dgm:prSet presAssocID="{800D556E-5E34-410B-9DA6-E8780E07CF0D}" presName="descendantText" presStyleLbl="alignAcc1" presStyleIdx="0" presStyleCnt="5">
        <dgm:presLayoutVars>
          <dgm:bulletEnabled val="1"/>
        </dgm:presLayoutVars>
      </dgm:prSet>
      <dgm:spPr/>
    </dgm:pt>
    <dgm:pt modelId="{D0D0A266-1DE8-4A5C-8BF0-61CEC2C40827}" type="pres">
      <dgm:prSet presAssocID="{C05741F1-3B17-40BF-9A28-E163ABB94820}" presName="sp" presStyleCnt="0"/>
      <dgm:spPr/>
    </dgm:pt>
    <dgm:pt modelId="{678DC122-C2B7-43A8-8E6B-BB1A75091E24}" type="pres">
      <dgm:prSet presAssocID="{A6FC2869-2694-49A5-8D50-1F5C7A005EE3}" presName="composite" presStyleCnt="0"/>
      <dgm:spPr/>
    </dgm:pt>
    <dgm:pt modelId="{9C7F25FB-D43F-423C-8659-C41A07F3A152}" type="pres">
      <dgm:prSet presAssocID="{A6FC2869-2694-49A5-8D50-1F5C7A005EE3}" presName="parentText" presStyleLbl="alignNode1" presStyleIdx="1" presStyleCnt="5" custLinFactNeighborY="-19314">
        <dgm:presLayoutVars>
          <dgm:chMax val="1"/>
          <dgm:bulletEnabled val="1"/>
        </dgm:presLayoutVars>
      </dgm:prSet>
      <dgm:spPr/>
    </dgm:pt>
    <dgm:pt modelId="{D7287A65-A570-412B-A6B1-59853EEF7577}" type="pres">
      <dgm:prSet presAssocID="{A6FC2869-2694-49A5-8D50-1F5C7A005EE3}" presName="descendantText" presStyleLbl="alignAcc1" presStyleIdx="1" presStyleCnt="5" custScaleY="139704">
        <dgm:presLayoutVars>
          <dgm:bulletEnabled val="1"/>
        </dgm:presLayoutVars>
      </dgm:prSet>
      <dgm:spPr/>
    </dgm:pt>
    <dgm:pt modelId="{366669C1-9568-48D3-9DA3-4B4111B16681}" type="pres">
      <dgm:prSet presAssocID="{0FBACED1-88F9-4A8F-8671-1D8D5F79E963}" presName="sp" presStyleCnt="0"/>
      <dgm:spPr/>
    </dgm:pt>
    <dgm:pt modelId="{DF1D0B5D-D3D8-4536-82EC-0EC676E794F3}" type="pres">
      <dgm:prSet presAssocID="{B9578378-AC3A-4EA7-88B5-9E249335004A}" presName="composite" presStyleCnt="0"/>
      <dgm:spPr/>
    </dgm:pt>
    <dgm:pt modelId="{B4D637A4-C679-46F3-B242-934D4FB159AB}" type="pres">
      <dgm:prSet presAssocID="{B9578378-AC3A-4EA7-88B5-9E249335004A}" presName="parentText" presStyleLbl="alignNode1" presStyleIdx="2" presStyleCnt="5" custScaleY="156162" custLinFactNeighborX="-7112" custLinFactNeighborY="2832">
        <dgm:presLayoutVars>
          <dgm:chMax val="1"/>
          <dgm:bulletEnabled val="1"/>
        </dgm:presLayoutVars>
      </dgm:prSet>
      <dgm:spPr/>
    </dgm:pt>
    <dgm:pt modelId="{AD252C3D-447E-41E6-B733-CF1DFFCE7D0D}" type="pres">
      <dgm:prSet presAssocID="{B9578378-AC3A-4EA7-88B5-9E249335004A}" presName="descendantText" presStyleLbl="alignAcc1" presStyleIdx="2" presStyleCnt="5" custScaleY="112857" custLinFactNeighborX="468" custLinFactNeighborY="31280">
        <dgm:presLayoutVars>
          <dgm:bulletEnabled val="1"/>
        </dgm:presLayoutVars>
      </dgm:prSet>
      <dgm:spPr/>
    </dgm:pt>
    <dgm:pt modelId="{A1910FC8-4E02-4CF4-BFEE-06B292EAD4C8}" type="pres">
      <dgm:prSet presAssocID="{776D6170-A8DC-49F7-B67E-ADAE98E8F1D2}" presName="sp" presStyleCnt="0"/>
      <dgm:spPr/>
    </dgm:pt>
    <dgm:pt modelId="{AB552114-83B7-46CF-9B0C-50104464D219}" type="pres">
      <dgm:prSet presAssocID="{147588C6-6A3D-4E94-921F-21C5A53999F0}" presName="composite" presStyleCnt="0"/>
      <dgm:spPr/>
    </dgm:pt>
    <dgm:pt modelId="{204BE15C-9978-41F0-A2B4-ABF8CBF943D7}" type="pres">
      <dgm:prSet presAssocID="{147588C6-6A3D-4E94-921F-21C5A53999F0}" presName="parentText" presStyleLbl="alignNode1" presStyleIdx="3" presStyleCnt="5" custLinFactNeighborX="7112" custLinFactNeighborY="-4099">
        <dgm:presLayoutVars>
          <dgm:chMax val="1"/>
          <dgm:bulletEnabled val="1"/>
        </dgm:presLayoutVars>
      </dgm:prSet>
      <dgm:spPr/>
    </dgm:pt>
    <dgm:pt modelId="{A2FED592-ADFF-497D-9CA0-FF183B971DBC}" type="pres">
      <dgm:prSet presAssocID="{147588C6-6A3D-4E94-921F-21C5A53999F0}" presName="descendantText" presStyleLbl="alignAcc1" presStyleIdx="3" presStyleCnt="5" custScaleY="170097" custLinFactNeighborX="468" custLinFactNeighborY="5767">
        <dgm:presLayoutVars>
          <dgm:bulletEnabled val="1"/>
        </dgm:presLayoutVars>
      </dgm:prSet>
      <dgm:spPr/>
    </dgm:pt>
    <dgm:pt modelId="{30A486B2-42CA-48B1-8AF2-141A09F1B14D}" type="pres">
      <dgm:prSet presAssocID="{D0FFF5EC-C512-4278-A289-F2563DCD9243}" presName="sp" presStyleCnt="0"/>
      <dgm:spPr/>
    </dgm:pt>
    <dgm:pt modelId="{7BFDEACC-68BA-4B16-8F2C-4FF5AC47263C}" type="pres">
      <dgm:prSet presAssocID="{E0B1DDED-3B12-4216-9B4C-E619172110FB}" presName="composite" presStyleCnt="0"/>
      <dgm:spPr/>
    </dgm:pt>
    <dgm:pt modelId="{AF73D491-27E2-49FD-9114-4D8F4E70ED28}" type="pres">
      <dgm:prSet presAssocID="{E0B1DDED-3B12-4216-9B4C-E619172110FB}" presName="parentText" presStyleLbl="alignNode1" presStyleIdx="4" presStyleCnt="5" custScaleY="135612" custLinFactNeighborX="-7112" custLinFactNeighborY="6503">
        <dgm:presLayoutVars>
          <dgm:chMax val="1"/>
          <dgm:bulletEnabled val="1"/>
        </dgm:presLayoutVars>
      </dgm:prSet>
      <dgm:spPr/>
    </dgm:pt>
    <dgm:pt modelId="{955DB56F-BE55-4B37-9108-0CCAF38B88F2}" type="pres">
      <dgm:prSet presAssocID="{E0B1DDED-3B12-4216-9B4C-E619172110FB}" presName="descendantText" presStyleLbl="alignAcc1" presStyleIdx="4" presStyleCnt="5" custLinFactNeighborX="0" custLinFactNeighborY="36221">
        <dgm:presLayoutVars>
          <dgm:bulletEnabled val="1"/>
        </dgm:presLayoutVars>
      </dgm:prSet>
      <dgm:spPr/>
    </dgm:pt>
  </dgm:ptLst>
  <dgm:cxnLst>
    <dgm:cxn modelId="{A4639703-41BE-44F8-B148-9E9A77FBD193}" type="presOf" srcId="{EE130841-0151-4A84-9370-D011FE4CDE22}" destId="{AD252C3D-447E-41E6-B733-CF1DFFCE7D0D}" srcOrd="0" destOrd="0" presId="urn:microsoft.com/office/officeart/2005/8/layout/chevron2"/>
    <dgm:cxn modelId="{464ABE0B-BDDB-401B-9B36-94F22B5BEC21}" type="presOf" srcId="{1CB20D70-85D5-498E-9430-566E0751465B}" destId="{AD252C3D-447E-41E6-B733-CF1DFFCE7D0D}" srcOrd="0" destOrd="2" presId="urn:microsoft.com/office/officeart/2005/8/layout/chevron2"/>
    <dgm:cxn modelId="{971F8C0C-A6CD-418D-B145-F0FF26BB6825}" srcId="{6B41917F-41AF-4B3C-9B52-B77C5FC10F5D}" destId="{E0B1DDED-3B12-4216-9B4C-E619172110FB}" srcOrd="4" destOrd="0" parTransId="{063E760F-E1E4-4547-8F82-E0661020EA92}" sibTransId="{FF6791EF-B5F5-4B32-A5C8-087580E4FC07}"/>
    <dgm:cxn modelId="{0DA5EB18-B2E9-4E23-B7EE-3F281F75E473}" srcId="{E0B1DDED-3B12-4216-9B4C-E619172110FB}" destId="{C18D075A-7840-499D-9E33-36CC4856CB0B}" srcOrd="1" destOrd="0" parTransId="{501703DE-1DCB-422F-A3C0-FDE7705C600D}" sibTransId="{1ECA611C-E952-431A-90BD-CA562A5D6D5C}"/>
    <dgm:cxn modelId="{32E00524-AB39-45C5-8E5C-774BE4F62C3C}" srcId="{6B41917F-41AF-4B3C-9B52-B77C5FC10F5D}" destId="{147588C6-6A3D-4E94-921F-21C5A53999F0}" srcOrd="3" destOrd="0" parTransId="{FB8A231F-8F43-4933-A2B4-547D60F6D6CD}" sibTransId="{D0FFF5EC-C512-4278-A289-F2563DCD9243}"/>
    <dgm:cxn modelId="{DCD6B832-7B29-41FB-960D-BF37F74E1A28}" type="presOf" srcId="{147588C6-6A3D-4E94-921F-21C5A53999F0}" destId="{204BE15C-9978-41F0-A2B4-ABF8CBF943D7}" srcOrd="0" destOrd="0" presId="urn:microsoft.com/office/officeart/2005/8/layout/chevron2"/>
    <dgm:cxn modelId="{34081F36-C89E-4DA0-A983-B50B48248CA0}" srcId="{A6FC2869-2694-49A5-8D50-1F5C7A005EE3}" destId="{89E0D7EC-4183-490D-9B80-7C81673036F2}" srcOrd="0" destOrd="0" parTransId="{999C2D44-0B30-488A-B772-AAA61B943B8E}" sibTransId="{07124D7C-BDD5-42BE-B3CE-A5FC09089A94}"/>
    <dgm:cxn modelId="{C1199D39-9C4A-42C2-BE23-507EA75042CD}" type="presOf" srcId="{A5CDFA93-30BD-4DB8-BBE2-4FADE6B6BAD1}" destId="{AD252C3D-447E-41E6-B733-CF1DFFCE7D0D}" srcOrd="0" destOrd="1" presId="urn:microsoft.com/office/officeart/2005/8/layout/chevron2"/>
    <dgm:cxn modelId="{E0ADE039-D4C0-4577-96B4-65B566561CBB}" srcId="{147588C6-6A3D-4E94-921F-21C5A53999F0}" destId="{3D5119E4-D2DD-4E3D-A24F-C7D08F30BC44}" srcOrd="0" destOrd="0" parTransId="{76A43EC3-7D1D-4806-9A1C-8206DCA64339}" sibTransId="{FB3CCF49-F49B-46F7-81DB-B00494034210}"/>
    <dgm:cxn modelId="{93A20D3D-B30A-4345-B3A8-14635D5C99C6}" type="presOf" srcId="{B9CAD184-79B9-4D71-91DA-BC7B42273E96}" destId="{20FB687D-F8C7-4190-9FE8-0E72F7E6119F}" srcOrd="0" destOrd="0" presId="urn:microsoft.com/office/officeart/2005/8/layout/chevron2"/>
    <dgm:cxn modelId="{9299F63D-623C-4C02-A907-C0B176F319F0}" type="presOf" srcId="{C40799C9-D71F-4DC9-B477-5CEA70F9BD2A}" destId="{D7287A65-A570-412B-A6B1-59853EEF7577}" srcOrd="0" destOrd="2" presId="urn:microsoft.com/office/officeart/2005/8/layout/chevron2"/>
    <dgm:cxn modelId="{FC433C5B-B3B0-42FC-95B8-672FEDBC05EC}" srcId="{B9578378-AC3A-4EA7-88B5-9E249335004A}" destId="{A5CDFA93-30BD-4DB8-BBE2-4FADE6B6BAD1}" srcOrd="1" destOrd="0" parTransId="{A08186D2-F682-4456-AF57-439CBC2B641E}" sibTransId="{BC91F104-0D52-4721-9A3D-0E99189C8922}"/>
    <dgm:cxn modelId="{3453645B-5E10-4B7A-8C0A-135C8C3E087A}" srcId="{6B41917F-41AF-4B3C-9B52-B77C5FC10F5D}" destId="{800D556E-5E34-410B-9DA6-E8780E07CF0D}" srcOrd="0" destOrd="0" parTransId="{F6BF076D-8C0A-48E9-BF15-A2C5238908CC}" sibTransId="{C05741F1-3B17-40BF-9A28-E163ABB94820}"/>
    <dgm:cxn modelId="{7140185D-D05F-464A-B100-74072E62EB8F}" srcId="{A6FC2869-2694-49A5-8D50-1F5C7A005EE3}" destId="{97F03192-2784-47C9-8DBC-C3ADABEAD732}" srcOrd="1" destOrd="0" parTransId="{BF3F4BE5-C66A-4267-B5D1-BA66B1D56EE1}" sibTransId="{5B3652E9-6BD2-4CDB-AB0E-3A53F2802893}"/>
    <dgm:cxn modelId="{A9362363-8571-4DD2-9992-DD86614E271A}" srcId="{147588C6-6A3D-4E94-921F-21C5A53999F0}" destId="{B19CD13B-6380-458F-9302-1A1A02538CEA}" srcOrd="2" destOrd="0" parTransId="{011ECEBB-7388-4470-8929-2C6121F5F372}" sibTransId="{804424B3-84DD-44DF-B6B3-E1A062D8419B}"/>
    <dgm:cxn modelId="{226BC763-7B5D-47B8-8F54-F5F9691E04D1}" type="presOf" srcId="{3D5119E4-D2DD-4E3D-A24F-C7D08F30BC44}" destId="{A2FED592-ADFF-497D-9CA0-FF183B971DBC}" srcOrd="0" destOrd="0" presId="urn:microsoft.com/office/officeart/2005/8/layout/chevron2"/>
    <dgm:cxn modelId="{B6B7A765-BE9D-41F0-81BC-6034DFE83293}" srcId="{6B41917F-41AF-4B3C-9B52-B77C5FC10F5D}" destId="{A6FC2869-2694-49A5-8D50-1F5C7A005EE3}" srcOrd="1" destOrd="0" parTransId="{82625897-C7AB-4C74-8D72-09D5D0899A29}" sibTransId="{0FBACED1-88F9-4A8F-8671-1D8D5F79E963}"/>
    <dgm:cxn modelId="{17E3A765-810B-4749-9839-EC988891DED6}" srcId="{B9578378-AC3A-4EA7-88B5-9E249335004A}" destId="{EE130841-0151-4A84-9370-D011FE4CDE22}" srcOrd="0" destOrd="0" parTransId="{9856E3E4-F4BC-4030-8A86-FBA08491973C}" sibTransId="{AD259802-586C-458B-900D-9F2CAA91A750}"/>
    <dgm:cxn modelId="{59CD384B-9344-4FA0-B824-BEB91A8C56B0}" srcId="{800D556E-5E34-410B-9DA6-E8780E07CF0D}" destId="{B9CAD184-79B9-4D71-91DA-BC7B42273E96}" srcOrd="0" destOrd="0" parTransId="{86090507-CA75-4086-9F62-54B9C91086CF}" sibTransId="{E1D6C629-30D1-4FC4-A3A3-15D488DA11D8}"/>
    <dgm:cxn modelId="{57174352-8967-4BC0-B8B8-7D538584DED4}" srcId="{A6FC2869-2694-49A5-8D50-1F5C7A005EE3}" destId="{C40799C9-D71F-4DC9-B477-5CEA70F9BD2A}" srcOrd="2" destOrd="0" parTransId="{8FE2C884-DDCA-4390-A571-594CD4597F82}" sibTransId="{F34FF298-FA38-40CB-AF9C-51DAF5CA1897}"/>
    <dgm:cxn modelId="{19A85454-3E23-449A-ACC1-5589BD92D535}" type="presOf" srcId="{E0B1DDED-3B12-4216-9B4C-E619172110FB}" destId="{AF73D491-27E2-49FD-9114-4D8F4E70ED28}" srcOrd="0" destOrd="0" presId="urn:microsoft.com/office/officeart/2005/8/layout/chevron2"/>
    <dgm:cxn modelId="{621A1C56-E7E0-485D-9F8C-178C0B6933C4}" srcId="{E0B1DDED-3B12-4216-9B4C-E619172110FB}" destId="{F39AC7D3-5833-40EA-893C-23CCC937DAEC}" srcOrd="0" destOrd="0" parTransId="{6BE9BD7B-EBD6-4873-95D8-ADD3B3A22939}" sibTransId="{554F17D4-CC80-4FCE-8012-E3F048DC61E6}"/>
    <dgm:cxn modelId="{8FB95A7D-8EC5-44DB-AE03-9638A7B50823}" type="presOf" srcId="{B9578378-AC3A-4EA7-88B5-9E249335004A}" destId="{B4D637A4-C679-46F3-B242-934D4FB159AB}" srcOrd="0" destOrd="0" presId="urn:microsoft.com/office/officeart/2005/8/layout/chevron2"/>
    <dgm:cxn modelId="{19354A88-2BB2-4B36-A5D9-E1C1B8D25E9E}" type="presOf" srcId="{C18D075A-7840-499D-9E33-36CC4856CB0B}" destId="{955DB56F-BE55-4B37-9108-0CCAF38B88F2}" srcOrd="0" destOrd="1" presId="urn:microsoft.com/office/officeart/2005/8/layout/chevron2"/>
    <dgm:cxn modelId="{B9625C89-8B94-4745-B4FE-20F27B73206F}" type="presOf" srcId="{F39AC7D3-5833-40EA-893C-23CCC937DAEC}" destId="{955DB56F-BE55-4B37-9108-0CCAF38B88F2}" srcOrd="0" destOrd="0" presId="urn:microsoft.com/office/officeart/2005/8/layout/chevron2"/>
    <dgm:cxn modelId="{78ABD489-1176-4C83-A9F6-8F3DC9DAE61A}" type="presOf" srcId="{6B41917F-41AF-4B3C-9B52-B77C5FC10F5D}" destId="{96F637DB-58A8-46A3-9759-DDEF5B095C6F}" srcOrd="0" destOrd="0" presId="urn:microsoft.com/office/officeart/2005/8/layout/chevron2"/>
    <dgm:cxn modelId="{6EC7A18C-7022-45D4-A2BD-DCFB4B000D1A}" type="presOf" srcId="{B19CD13B-6380-458F-9302-1A1A02538CEA}" destId="{A2FED592-ADFF-497D-9CA0-FF183B971DBC}" srcOrd="0" destOrd="2" presId="urn:microsoft.com/office/officeart/2005/8/layout/chevron2"/>
    <dgm:cxn modelId="{F0065699-30CF-4677-817D-00DAA4678871}" srcId="{6B41917F-41AF-4B3C-9B52-B77C5FC10F5D}" destId="{B9578378-AC3A-4EA7-88B5-9E249335004A}" srcOrd="2" destOrd="0" parTransId="{26EE1116-FAFE-4F66-ACE5-4F93970E2F57}" sibTransId="{776D6170-A8DC-49F7-B67E-ADAE98E8F1D2}"/>
    <dgm:cxn modelId="{2261249D-C637-4A81-9192-1EB41C54B1D2}" type="presOf" srcId="{9B5DE880-C91E-4002-B618-076D3CCDAA74}" destId="{A2FED592-ADFF-497D-9CA0-FF183B971DBC}" srcOrd="0" destOrd="1" presId="urn:microsoft.com/office/officeart/2005/8/layout/chevron2"/>
    <dgm:cxn modelId="{B47D09A7-DB63-4955-83FA-56CDBC8C8A4F}" type="presOf" srcId="{A6FC2869-2694-49A5-8D50-1F5C7A005EE3}" destId="{9C7F25FB-D43F-423C-8659-C41A07F3A152}" srcOrd="0" destOrd="0" presId="urn:microsoft.com/office/officeart/2005/8/layout/chevron2"/>
    <dgm:cxn modelId="{C57BBCA8-E642-427A-8A0A-C21390F0E815}" srcId="{147588C6-6A3D-4E94-921F-21C5A53999F0}" destId="{9B5DE880-C91E-4002-B618-076D3CCDAA74}" srcOrd="1" destOrd="0" parTransId="{35AC4AC7-5B31-47B3-B07E-605F0C577D59}" sibTransId="{3BB3CCBB-A69D-4062-ADC1-4B681AA30FE2}"/>
    <dgm:cxn modelId="{D4EE9EAE-980E-4501-AC2E-5A08FC97D0F7}" type="presOf" srcId="{800D556E-5E34-410B-9DA6-E8780E07CF0D}" destId="{18A4E29F-8927-44EF-B82B-166D83C90064}" srcOrd="0" destOrd="0" presId="urn:microsoft.com/office/officeart/2005/8/layout/chevron2"/>
    <dgm:cxn modelId="{D47581C4-0FE6-4F49-8D79-7F9D05F6A907}" type="presOf" srcId="{97F03192-2784-47C9-8DBC-C3ADABEAD732}" destId="{D7287A65-A570-412B-A6B1-59853EEF7577}" srcOrd="0" destOrd="1" presId="urn:microsoft.com/office/officeart/2005/8/layout/chevron2"/>
    <dgm:cxn modelId="{7EDF33CE-0E8C-4269-ADB5-54E37DB1AD7F}" srcId="{B9578378-AC3A-4EA7-88B5-9E249335004A}" destId="{1CB20D70-85D5-498E-9430-566E0751465B}" srcOrd="2" destOrd="0" parTransId="{77EC7C7F-C009-407F-9ED8-54AA0956877B}" sibTransId="{660517FA-70BB-4EB0-84D3-CB3783122C14}"/>
    <dgm:cxn modelId="{B59F57F3-215F-46CE-B97B-138A83766000}" type="presOf" srcId="{89E0D7EC-4183-490D-9B80-7C81673036F2}" destId="{D7287A65-A570-412B-A6B1-59853EEF7577}" srcOrd="0" destOrd="0" presId="urn:microsoft.com/office/officeart/2005/8/layout/chevron2"/>
    <dgm:cxn modelId="{90F096D7-C00E-422D-9242-AFEF5E7F0110}" type="presParOf" srcId="{96F637DB-58A8-46A3-9759-DDEF5B095C6F}" destId="{1B531332-5AB6-4AE2-A969-1946AF65CAFF}" srcOrd="0" destOrd="0" presId="urn:microsoft.com/office/officeart/2005/8/layout/chevron2"/>
    <dgm:cxn modelId="{BE32A1E1-07E5-43E8-8697-F910DA5B3765}" type="presParOf" srcId="{1B531332-5AB6-4AE2-A969-1946AF65CAFF}" destId="{18A4E29F-8927-44EF-B82B-166D83C90064}" srcOrd="0" destOrd="0" presId="urn:microsoft.com/office/officeart/2005/8/layout/chevron2"/>
    <dgm:cxn modelId="{CA4C7753-5A91-46E3-9A06-30DAEA8E09FD}" type="presParOf" srcId="{1B531332-5AB6-4AE2-A969-1946AF65CAFF}" destId="{20FB687D-F8C7-4190-9FE8-0E72F7E6119F}" srcOrd="1" destOrd="0" presId="urn:microsoft.com/office/officeart/2005/8/layout/chevron2"/>
    <dgm:cxn modelId="{35B06271-EA13-4B13-AFCE-3364EDFEC4B2}" type="presParOf" srcId="{96F637DB-58A8-46A3-9759-DDEF5B095C6F}" destId="{D0D0A266-1DE8-4A5C-8BF0-61CEC2C40827}" srcOrd="1" destOrd="0" presId="urn:microsoft.com/office/officeart/2005/8/layout/chevron2"/>
    <dgm:cxn modelId="{18F14828-DF7F-43CE-809E-6C91EFF4EB4B}" type="presParOf" srcId="{96F637DB-58A8-46A3-9759-DDEF5B095C6F}" destId="{678DC122-C2B7-43A8-8E6B-BB1A75091E24}" srcOrd="2" destOrd="0" presId="urn:microsoft.com/office/officeart/2005/8/layout/chevron2"/>
    <dgm:cxn modelId="{69F46D72-DADC-47C4-AC1E-FBD6E80F6CDE}" type="presParOf" srcId="{678DC122-C2B7-43A8-8E6B-BB1A75091E24}" destId="{9C7F25FB-D43F-423C-8659-C41A07F3A152}" srcOrd="0" destOrd="0" presId="urn:microsoft.com/office/officeart/2005/8/layout/chevron2"/>
    <dgm:cxn modelId="{5C6D79C0-B7BD-4E8E-B2E9-CAE5E53177BB}" type="presParOf" srcId="{678DC122-C2B7-43A8-8E6B-BB1A75091E24}" destId="{D7287A65-A570-412B-A6B1-59853EEF7577}" srcOrd="1" destOrd="0" presId="urn:microsoft.com/office/officeart/2005/8/layout/chevron2"/>
    <dgm:cxn modelId="{94EE8AA4-4ABE-4EBC-A137-926EA11E5131}" type="presParOf" srcId="{96F637DB-58A8-46A3-9759-DDEF5B095C6F}" destId="{366669C1-9568-48D3-9DA3-4B4111B16681}" srcOrd="3" destOrd="0" presId="urn:microsoft.com/office/officeart/2005/8/layout/chevron2"/>
    <dgm:cxn modelId="{A130E872-27A3-4D3A-9A94-1D82AFAECB0B}" type="presParOf" srcId="{96F637DB-58A8-46A3-9759-DDEF5B095C6F}" destId="{DF1D0B5D-D3D8-4536-82EC-0EC676E794F3}" srcOrd="4" destOrd="0" presId="urn:microsoft.com/office/officeart/2005/8/layout/chevron2"/>
    <dgm:cxn modelId="{424714A5-AD2C-4635-A9D1-6F50EAA7D632}" type="presParOf" srcId="{DF1D0B5D-D3D8-4536-82EC-0EC676E794F3}" destId="{B4D637A4-C679-46F3-B242-934D4FB159AB}" srcOrd="0" destOrd="0" presId="urn:microsoft.com/office/officeart/2005/8/layout/chevron2"/>
    <dgm:cxn modelId="{68245163-219C-4797-810D-FC5C846BB2D7}" type="presParOf" srcId="{DF1D0B5D-D3D8-4536-82EC-0EC676E794F3}" destId="{AD252C3D-447E-41E6-B733-CF1DFFCE7D0D}" srcOrd="1" destOrd="0" presId="urn:microsoft.com/office/officeart/2005/8/layout/chevron2"/>
    <dgm:cxn modelId="{27ADDDF2-2C7D-4FED-950E-B13F83D828BB}" type="presParOf" srcId="{96F637DB-58A8-46A3-9759-DDEF5B095C6F}" destId="{A1910FC8-4E02-4CF4-BFEE-06B292EAD4C8}" srcOrd="5" destOrd="0" presId="urn:microsoft.com/office/officeart/2005/8/layout/chevron2"/>
    <dgm:cxn modelId="{B6F017F1-ED70-40F5-84B2-660C0AE56C62}" type="presParOf" srcId="{96F637DB-58A8-46A3-9759-DDEF5B095C6F}" destId="{AB552114-83B7-46CF-9B0C-50104464D219}" srcOrd="6" destOrd="0" presId="urn:microsoft.com/office/officeart/2005/8/layout/chevron2"/>
    <dgm:cxn modelId="{A5DAA123-10DD-4AD2-AADB-F044B1A8E1D0}" type="presParOf" srcId="{AB552114-83B7-46CF-9B0C-50104464D219}" destId="{204BE15C-9978-41F0-A2B4-ABF8CBF943D7}" srcOrd="0" destOrd="0" presId="urn:microsoft.com/office/officeart/2005/8/layout/chevron2"/>
    <dgm:cxn modelId="{28D693D6-8149-48BA-977F-4E777EA013AD}" type="presParOf" srcId="{AB552114-83B7-46CF-9B0C-50104464D219}" destId="{A2FED592-ADFF-497D-9CA0-FF183B971DBC}" srcOrd="1" destOrd="0" presId="urn:microsoft.com/office/officeart/2005/8/layout/chevron2"/>
    <dgm:cxn modelId="{3E43E803-5F0B-47ED-9DD7-51C0843003A5}" type="presParOf" srcId="{96F637DB-58A8-46A3-9759-DDEF5B095C6F}" destId="{30A486B2-42CA-48B1-8AF2-141A09F1B14D}" srcOrd="7" destOrd="0" presId="urn:microsoft.com/office/officeart/2005/8/layout/chevron2"/>
    <dgm:cxn modelId="{1AECBC85-B5A8-45AB-A5C0-C9AAEE74CBAA}" type="presParOf" srcId="{96F637DB-58A8-46A3-9759-DDEF5B095C6F}" destId="{7BFDEACC-68BA-4B16-8F2C-4FF5AC47263C}" srcOrd="8" destOrd="0" presId="urn:microsoft.com/office/officeart/2005/8/layout/chevron2"/>
    <dgm:cxn modelId="{C30328F4-7DC3-4690-B525-BC571A9E5209}" type="presParOf" srcId="{7BFDEACC-68BA-4B16-8F2C-4FF5AC47263C}" destId="{AF73D491-27E2-49FD-9114-4D8F4E70ED28}" srcOrd="0" destOrd="0" presId="urn:microsoft.com/office/officeart/2005/8/layout/chevron2"/>
    <dgm:cxn modelId="{8BA364C2-6E4C-4820-BD59-7DFC14EDBA91}" type="presParOf" srcId="{7BFDEACC-68BA-4B16-8F2C-4FF5AC47263C}" destId="{955DB56F-BE55-4B37-9108-0CCAF38B88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4E29F-8927-44EF-B82B-166D83C90064}">
      <dsp:nvSpPr>
        <dsp:cNvPr id="0" name=""/>
        <dsp:cNvSpPr/>
      </dsp:nvSpPr>
      <dsp:spPr>
        <a:xfrm rot="5400000">
          <a:off x="-219578" y="224054"/>
          <a:ext cx="1463856" cy="1024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Giao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16826"/>
        <a:ext cx="1024699" cy="439157"/>
      </dsp:txXfrm>
    </dsp:sp>
    <dsp:sp modelId="{20FB687D-F8C7-4190-9FE8-0E72F7E6119F}">
      <dsp:nvSpPr>
        <dsp:cNvPr id="0" name=""/>
        <dsp:cNvSpPr/>
      </dsp:nvSpPr>
      <dsp:spPr>
        <a:xfrm rot="5400000">
          <a:off x="8172946" y="-7143771"/>
          <a:ext cx="951506" cy="15248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Thảo </a:t>
          </a:r>
          <a:r>
            <a:rPr lang="en-US" sz="2400" kern="1200" dirty="0" err="1"/>
            <a:t>luận</a:t>
          </a:r>
          <a:r>
            <a:rPr lang="en-US" sz="2400" kern="1200" dirty="0"/>
            <a:t>, </a:t>
          </a:r>
          <a:r>
            <a:rPr lang="en-US" sz="2400" kern="1200" dirty="0" err="1"/>
            <a:t>phân</a:t>
          </a:r>
          <a:r>
            <a:rPr lang="en-US" sz="2400" kern="1200" dirty="0"/>
            <a:t> </a:t>
          </a:r>
          <a:r>
            <a:rPr lang="en-US" sz="2400" kern="1200" dirty="0" err="1"/>
            <a:t>công</a:t>
          </a:r>
          <a:r>
            <a:rPr lang="en-US" sz="2400" kern="1200" dirty="0"/>
            <a:t> </a:t>
          </a:r>
          <a:r>
            <a:rPr lang="en-US" sz="2400" kern="1200" dirty="0" err="1"/>
            <a:t>nhiệm</a:t>
          </a:r>
          <a:r>
            <a:rPr lang="en-US" sz="2400" kern="1200" dirty="0"/>
            <a:t> </a:t>
          </a:r>
          <a:r>
            <a:rPr lang="en-US" sz="2400" kern="1200" dirty="0" err="1"/>
            <a:t>vụ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trình</a:t>
          </a:r>
          <a:r>
            <a:rPr lang="en-US" sz="2400" kern="1200" dirty="0"/>
            <a:t> </a:t>
          </a:r>
          <a:r>
            <a:rPr lang="en-US" sz="2400" kern="1200" dirty="0" err="1"/>
            <a:t>bày</a:t>
          </a:r>
          <a:r>
            <a:rPr lang="en-US" sz="2400" kern="1200" dirty="0"/>
            <a:t> </a:t>
          </a:r>
          <a:r>
            <a:rPr lang="en-US" sz="2400" kern="1200" dirty="0" err="1"/>
            <a:t>sản</a:t>
          </a:r>
          <a:r>
            <a:rPr lang="en-US" sz="2400" kern="1200" dirty="0"/>
            <a:t> </a:t>
          </a:r>
          <a:r>
            <a:rPr lang="en-US" sz="2400" kern="1200" dirty="0" err="1"/>
            <a:t>phẩm</a:t>
          </a:r>
          <a:r>
            <a:rPr lang="en-US" sz="2400" kern="1200" dirty="0"/>
            <a:t> </a:t>
          </a:r>
          <a:r>
            <a:rPr lang="en-US" sz="2400" kern="1200" dirty="0" err="1"/>
            <a:t>nhóm</a:t>
          </a:r>
          <a:r>
            <a:rPr lang="en-US" sz="2400" kern="1200" dirty="0"/>
            <a:t>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24699" y="50925"/>
        <a:ext cx="15201552" cy="858608"/>
      </dsp:txXfrm>
    </dsp:sp>
    <dsp:sp modelId="{9C7F25FB-D43F-423C-8659-C41A07F3A152}">
      <dsp:nvSpPr>
        <dsp:cNvPr id="0" name=""/>
        <dsp:cNvSpPr/>
      </dsp:nvSpPr>
      <dsp:spPr>
        <a:xfrm rot="5400000">
          <a:off x="-219578" y="1505360"/>
          <a:ext cx="1463856" cy="1024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798132"/>
        <a:ext cx="1024699" cy="439157"/>
      </dsp:txXfrm>
    </dsp:sp>
    <dsp:sp modelId="{D7287A65-A570-412B-A6B1-59853EEF7577}">
      <dsp:nvSpPr>
        <dsp:cNvPr id="0" name=""/>
        <dsp:cNvSpPr/>
      </dsp:nvSpPr>
      <dsp:spPr>
        <a:xfrm rot="5400000">
          <a:off x="8496403" y="-6092085"/>
          <a:ext cx="1329292" cy="16272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0" kern="1200" dirty="0">
              <a:latin typeface="Arial" panose="020B0604020202020204" pitchFamily="34" charset="0"/>
              <a:cs typeface="Arial" panose="020B0604020202020204" pitchFamily="34" charset="0"/>
            </a:rPr>
            <a:t>Nhóm phân chia công việc: người lập trình, người lắp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ráp</a:t>
          </a:r>
          <a:r>
            <a:rPr lang="vi-VN" sz="2400" b="0" kern="1200" dirty="0">
              <a:latin typeface="Arial" panose="020B0604020202020204" pitchFamily="34" charset="0"/>
              <a:cs typeface="Arial" panose="020B0604020202020204" pitchFamily="34" charset="0"/>
            </a:rPr>
            <a:t>, người thiết kế mô hình, người báo cáo.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lắp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ráp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Hỗ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trợ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lẫn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gặp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024700" y="1444509"/>
        <a:ext cx="16207809" cy="1199510"/>
      </dsp:txXfrm>
    </dsp:sp>
    <dsp:sp modelId="{B4D637A4-C679-46F3-B242-934D4FB159AB}">
      <dsp:nvSpPr>
        <dsp:cNvPr id="0" name=""/>
        <dsp:cNvSpPr/>
      </dsp:nvSpPr>
      <dsp:spPr>
        <a:xfrm rot="5400000">
          <a:off x="-630643" y="3615754"/>
          <a:ext cx="2285987" cy="1024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duy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biện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497461"/>
        <a:ext cx="1024699" cy="1261288"/>
      </dsp:txXfrm>
    </dsp:sp>
    <dsp:sp modelId="{AD252C3D-447E-41E6-B733-CF1DFFCE7D0D}">
      <dsp:nvSpPr>
        <dsp:cNvPr id="0" name=""/>
        <dsp:cNvSpPr/>
      </dsp:nvSpPr>
      <dsp:spPr>
        <a:xfrm rot="5400000">
          <a:off x="8624128" y="-4008245"/>
          <a:ext cx="1073841" cy="16272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kern="1200" dirty="0">
              <a:latin typeface="Arial" panose="020B0604020202020204" pitchFamily="34" charset="0"/>
              <a:cs typeface="Arial" panose="020B0604020202020204" pitchFamily="34" charset="0"/>
            </a:rPr>
            <a:t>Phân tích vấn đề thực tế: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Lũ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lụt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xảy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thiệt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hại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vì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lũ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hưởng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bởi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lũ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sót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sửa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024699" y="3643605"/>
        <a:ext cx="16220279" cy="968999"/>
      </dsp:txXfrm>
    </dsp:sp>
    <dsp:sp modelId="{204BE15C-9978-41F0-A2B4-ABF8CBF943D7}">
      <dsp:nvSpPr>
        <dsp:cNvPr id="0" name=""/>
        <dsp:cNvSpPr/>
      </dsp:nvSpPr>
      <dsp:spPr>
        <a:xfrm rot="5400000">
          <a:off x="-146701" y="5633991"/>
          <a:ext cx="1463856" cy="1024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878" y="5926763"/>
        <a:ext cx="1024699" cy="439157"/>
      </dsp:txXfrm>
    </dsp:sp>
    <dsp:sp modelId="{A2FED592-ADFF-497D-9CA0-FF183B971DBC}">
      <dsp:nvSpPr>
        <dsp:cNvPr id="0" name=""/>
        <dsp:cNvSpPr/>
      </dsp:nvSpPr>
      <dsp:spPr>
        <a:xfrm rot="5400000">
          <a:off x="8351807" y="-2131306"/>
          <a:ext cx="1618484" cy="16272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0" kern="1200" dirty="0">
              <a:latin typeface="Arial" panose="020B0604020202020204" pitchFamily="34" charset="0"/>
              <a:cs typeface="Arial" panose="020B0604020202020204" pitchFamily="34" charset="0"/>
            </a:rPr>
            <a:t>Đề xuất ý tưởng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vi-VN" sz="2400" b="0" kern="1200" dirty="0">
              <a:latin typeface="Arial" panose="020B0604020202020204" pitchFamily="34" charset="0"/>
              <a:cs typeface="Arial" panose="020B0604020202020204" pitchFamily="34" charset="0"/>
            </a:rPr>
            <a:t> hợp trong cùng một mô hình.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mini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trực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thẩm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mỹ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pháp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nâng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mái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co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tấm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pin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mặt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trời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tường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khả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thấm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chịu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tốt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,…</a:t>
          </a:r>
        </a:p>
      </dsp:txBody>
      <dsp:txXfrm rot="-5400000">
        <a:off x="1024699" y="5274810"/>
        <a:ext cx="16193692" cy="1460468"/>
      </dsp:txXfrm>
    </dsp:sp>
    <dsp:sp modelId="{AF73D491-27E2-49FD-9114-4D8F4E70ED28}">
      <dsp:nvSpPr>
        <dsp:cNvPr id="0" name=""/>
        <dsp:cNvSpPr/>
      </dsp:nvSpPr>
      <dsp:spPr>
        <a:xfrm rot="5400000">
          <a:off x="-480232" y="7334267"/>
          <a:ext cx="1985164" cy="1024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duy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máy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7366385"/>
        <a:ext cx="1024699" cy="960465"/>
      </dsp:txXfrm>
    </dsp:sp>
    <dsp:sp modelId="{955DB56F-BE55-4B37-9108-0CCAF38B88F2}">
      <dsp:nvSpPr>
        <dsp:cNvPr id="0" name=""/>
        <dsp:cNvSpPr/>
      </dsp:nvSpPr>
      <dsp:spPr>
        <a:xfrm rot="5400000">
          <a:off x="8685296" y="-205738"/>
          <a:ext cx="951506" cy="16272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Arial" panose="020B0604020202020204" pitchFamily="34" charset="0"/>
              <a:cs typeface="Arial" panose="020B0604020202020204" pitchFamily="34" charset="0"/>
            </a:rPr>
            <a:t>Viết thuật toán điều khiển: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0" kern="1200">
              <a:latin typeface="Arial" panose="020B0604020202020204" pitchFamily="34" charset="0"/>
              <a:cs typeface="Arial" panose="020B0604020202020204" pitchFamily="34" charset="0"/>
            </a:rPr>
            <a:t>Xây dựng tư duy tự động hóa – số hóa trong giải quyết vấn đề thực tế.</a:t>
          </a:r>
        </a:p>
      </dsp:txBody>
      <dsp:txXfrm rot="-5400000">
        <a:off x="1024700" y="7501307"/>
        <a:ext cx="16226251" cy="858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AA37-D096-45FC-BF39-A09BD5A73C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0516-9955-478C-86E5-38374B8B0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73dcd5c3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f73dcd5c3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B0516-9955-478C-86E5-38374B8B07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8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6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9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6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75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1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block.com.vn/cac-mo-hinh-steam-va-ky-nang-mang-lai-cho-tre" TargetMode="External"/><Relationship Id="rId2" Type="http://schemas.openxmlformats.org/officeDocument/2006/relationships/hyperlink" Target="https://makeblock.com.vn/stem-la-g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FE9E0F-7CB7-2A67-DE14-F6128C324C36}"/>
              </a:ext>
            </a:extLst>
          </p:cNvPr>
          <p:cNvSpPr txBox="1"/>
          <p:nvPr/>
        </p:nvSpPr>
        <p:spPr>
          <a:xfrm>
            <a:off x="2819400" y="4229100"/>
            <a:ext cx="11734800" cy="2932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TƯƠNG TÁC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HỌC PHỔ THÔNG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Stem: MÔ HÌNH NHÀ CHỐNG LŨ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A1857-3401-6E29-A63C-029DA946FD2D}"/>
              </a:ext>
            </a:extLst>
          </p:cNvPr>
          <p:cNvSpPr txBox="1"/>
          <p:nvPr/>
        </p:nvSpPr>
        <p:spPr>
          <a:xfrm>
            <a:off x="152400" y="121503"/>
            <a:ext cx="4267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UBND TỈNH GIA LAI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SỞ GIÁO DỤC VÀ ĐÀO TẠO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DC9E0-FD82-91F4-4BF1-37E2372C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723900"/>
            <a:ext cx="7277731" cy="317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9626A-EE61-9C76-1706-654D3148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1641"/>
            <a:ext cx="2590800" cy="1285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9CE2AF-43BD-DF79-DE13-EED1FC1C1FE1}"/>
              </a:ext>
            </a:extLst>
          </p:cNvPr>
          <p:cNvSpPr txBox="1"/>
          <p:nvPr/>
        </p:nvSpPr>
        <p:spPr>
          <a:xfrm>
            <a:off x="4724400" y="9334500"/>
            <a:ext cx="7184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Nguyễn Thị Thanh Thuỳ</a:t>
            </a:r>
          </a:p>
          <a:p>
            <a:pPr algn="ctr"/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THPT </a:t>
            </a:r>
            <a:r>
              <a:rPr lang="en-US" sz="2400" b="1" dirty="0" err="1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5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Nguyễn Du</a:t>
            </a:r>
          </a:p>
        </p:txBody>
      </p:sp>
    </p:spTree>
    <p:extLst>
      <p:ext uri="{BB962C8B-B14F-4D97-AF65-F5344CB8AC3E}">
        <p14:creationId xmlns:p14="http://schemas.microsoft.com/office/powerpoint/2010/main" val="398620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76400" y="190500"/>
            <a:ext cx="16078200" cy="8642115"/>
            <a:chOff x="-1319183" y="-406400"/>
            <a:chExt cx="22758400" cy="11522820"/>
          </a:xfrm>
        </p:grpSpPr>
        <p:sp>
          <p:nvSpPr>
            <p:cNvPr id="7" name="TextBox 7"/>
            <p:cNvSpPr txBox="1"/>
            <p:nvPr/>
          </p:nvSpPr>
          <p:spPr>
            <a:xfrm>
              <a:off x="-1319183" y="-406400"/>
              <a:ext cx="8636809" cy="12279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179"/>
                </a:lnSpc>
              </a:pPr>
              <a:r>
                <a:rPr lang="en-US" sz="4400" b="1" dirty="0">
                  <a:solidFill>
                    <a:srgbClr val="1C4F59"/>
                  </a:solidFill>
                  <a:latin typeface="Arial" panose="020B0604020202020204" pitchFamily="34" charset="0"/>
                  <a:ea typeface="Poetsen"/>
                  <a:cs typeface="Arial" panose="020B0604020202020204" pitchFamily="34" charset="0"/>
                  <a:sym typeface="Poetsen"/>
                </a:rPr>
                <a:t>1. XÁC ĐỊNH VẤN ĐỀ 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-1319180" y="1363422"/>
              <a:ext cx="22758397" cy="9752998"/>
              <a:chOff x="-499836" y="-277112"/>
              <a:chExt cx="8623132" cy="369540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99836" y="-277112"/>
                <a:ext cx="8623132" cy="3695401"/>
              </a:xfrm>
              <a:custGeom>
                <a:avLst/>
                <a:gdLst/>
                <a:ahLst/>
                <a:cxnLst/>
                <a:rect l="l" t="t" r="r" b="b"/>
                <a:pathLst>
                  <a:path w="8392769" h="2458038">
                    <a:moveTo>
                      <a:pt x="8268308" y="2458038"/>
                    </a:moveTo>
                    <a:lnTo>
                      <a:pt x="124460" y="2458038"/>
                    </a:lnTo>
                    <a:cubicBezTo>
                      <a:pt x="55880" y="2458038"/>
                      <a:pt x="0" y="2402158"/>
                      <a:pt x="0" y="233357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8309" y="0"/>
                    </a:lnTo>
                    <a:cubicBezTo>
                      <a:pt x="8336889" y="0"/>
                      <a:pt x="8392769" y="55880"/>
                      <a:pt x="8392769" y="124460"/>
                    </a:cubicBezTo>
                    <a:lnTo>
                      <a:pt x="8392769" y="2333578"/>
                    </a:lnTo>
                    <a:cubicBezTo>
                      <a:pt x="8392769" y="2402158"/>
                      <a:pt x="8336889" y="2458038"/>
                      <a:pt x="8268309" y="245803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thất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xuyên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chịu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trận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ngôi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chìm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 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chế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</a:t>
                </a:r>
                <a:r>
                  <a:rPr lang="en-US" sz="4000" b="1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b="1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nổi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khả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nổi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mực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chịu</a:t>
                </a:r>
                <a:r>
                  <a:rPr lang="en-US" sz="4000" b="1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tải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vài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bi,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sỏi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4F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."</a:t>
                </a: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732617" y="2583579"/>
              <a:ext cx="14122400" cy="7467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9"/>
                </a:lnSpc>
              </a:pPr>
              <a:endParaRPr lang="en-US" sz="3212" dirty="0">
                <a:solidFill>
                  <a:srgbClr val="1C4F59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50D97E4E-FBD5-1027-1691-5B6E00A8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609600" y="4603741"/>
            <a:ext cx="1066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8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D2DE-DE77-F0CA-E5C8-5C25D236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9A86CB9-0073-30A0-5165-7FB17AD6DE7C}"/>
              </a:ext>
            </a:extLst>
          </p:cNvPr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6004A1-599D-3975-FE12-7A7CE3FB41B1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2">
            <a:extLst>
              <a:ext uri="{FF2B5EF4-FFF2-40B4-BE49-F238E27FC236}">
                <a16:creationId xmlns:a16="http://schemas.microsoft.com/office/drawing/2014/main" id="{0BD2DD9C-0D74-275C-BA35-5128D40CB2B7}"/>
              </a:ext>
            </a:extLst>
          </p:cNvPr>
          <p:cNvSpPr txBox="1"/>
          <p:nvPr/>
        </p:nvSpPr>
        <p:spPr>
          <a:xfrm>
            <a:off x="609600" y="114300"/>
            <a:ext cx="8077200" cy="8901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2. NGHIÊN CỨU KIẾN THỨC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409176"/>
            <a:ext cx="14097000" cy="746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Ác-si-mét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phao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phao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(FA​)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(P)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4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BFB6B-1FC3-0F1B-3E9F-32330714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73F9566-D54E-0956-BC51-CA5997799FDC}"/>
              </a:ext>
            </a:extLst>
          </p:cNvPr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04EBA3-18F6-D1AE-A342-64DB1139DDD8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id="{EBA03C84-0DC3-198B-AD10-D16F5A594CC8}"/>
              </a:ext>
            </a:extLst>
          </p:cNvPr>
          <p:cNvSpPr txBox="1"/>
          <p:nvPr/>
        </p:nvSpPr>
        <p:spPr>
          <a:xfrm>
            <a:off x="593752" y="289311"/>
            <a:ext cx="5763491" cy="8901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vi-VN" sz="3999" b="1" dirty="0">
                <a:solidFill>
                  <a:srgbClr val="005E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4400" b="1" dirty="0">
                <a:solidFill>
                  <a:srgbClr val="005E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3. LẬP KẾ HOẠCH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F57E81B-F373-ED18-9EFF-2F3C7337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4" descr="Thiết Bị Dùng Trong Nhà Thông Minh Khác Gì Với Thiết Bị Ở 1 Ngôi Nhà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0" y="8143222"/>
            <a:ext cx="2641600" cy="21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816" y="-1028700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146C4-0C65-44A7-FF3C-BFD47BE2F65D}"/>
              </a:ext>
            </a:extLst>
          </p:cNvPr>
          <p:cNvSpPr txBox="1"/>
          <p:nvPr/>
        </p:nvSpPr>
        <p:spPr>
          <a:xfrm>
            <a:off x="418398" y="1562100"/>
            <a:ext cx="13527384" cy="684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(bao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GV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Duyệt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18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3D8F57-A595-8102-4909-B8E7C943F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76770"/>
              </p:ext>
            </p:extLst>
          </p:nvPr>
        </p:nvGraphicFramePr>
        <p:xfrm>
          <a:off x="533400" y="1409700"/>
          <a:ext cx="13716000" cy="842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5146948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20277240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7216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Thành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phần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gợi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ý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Công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9618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Phần Nền Nổi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Chai nhựa rỗng, hộp xốp, bẹ chuối khô, ống hút nước...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Tạo lực đẩy Ác-si-mét, giữ nhà nổi.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1839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Khung/Tường nhà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Bìa carton, que kem, que tre, giấy màu...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Tạo hình dáng và kết cấu nhà.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6612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Dụng cụ lắp ráp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Keo nến, băng dính chống nước, dây buộc, kéo, dao rọc giấy.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Kết nối các bộ phận.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2204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Môi trường thử nghiệm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Thùng/chậu nước lớn.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phỏng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lũ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lụt</a:t>
                      </a: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39020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B7B686-5677-5ADA-DB99-0D41BDB54995}"/>
              </a:ext>
            </a:extLst>
          </p:cNvPr>
          <p:cNvSpPr txBox="1"/>
          <p:nvPr/>
        </p:nvSpPr>
        <p:spPr>
          <a:xfrm>
            <a:off x="4343400" y="190500"/>
            <a:ext cx="518522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5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LIỆU GỢI Ý</a:t>
            </a:r>
            <a:endParaRPr lang="en-US" sz="4400" dirty="0">
              <a:solidFill>
                <a:srgbClr val="005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7A30-73EE-70B0-8DAA-D194901F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62D59B-CF80-C7FA-2CCC-69404CD05CA1}"/>
              </a:ext>
            </a:extLst>
          </p:cNvPr>
          <p:cNvGrpSpPr/>
          <p:nvPr/>
        </p:nvGrpSpPr>
        <p:grpSpPr>
          <a:xfrm>
            <a:off x="0" y="9581202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FC03298-13DF-B5A0-2176-811B47C3C6FC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2">
            <a:extLst>
              <a:ext uri="{FF2B5EF4-FFF2-40B4-BE49-F238E27FC236}">
                <a16:creationId xmlns:a16="http://schemas.microsoft.com/office/drawing/2014/main" id="{2AE984B2-126E-45E7-7ED1-A550902E76FC}"/>
              </a:ext>
            </a:extLst>
          </p:cNvPr>
          <p:cNvSpPr txBox="1"/>
          <p:nvPr/>
        </p:nvSpPr>
        <p:spPr>
          <a:xfrm>
            <a:off x="457200" y="227783"/>
            <a:ext cx="6400800" cy="1048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vi-VN" sz="5147" b="1" dirty="0">
                <a:solidFill>
                  <a:srgbClr val="005E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 </a:t>
            </a:r>
            <a:r>
              <a:rPr lang="en-US" sz="4400" b="1" dirty="0">
                <a:solidFill>
                  <a:srgbClr val="005E00"/>
                </a:solidFill>
                <a:latin typeface="Times New Roman" panose="02020603050405020304" pitchFamily="18" charset="0"/>
                <a:ea typeface="IBM Plex Serif Bold"/>
                <a:cs typeface="Times New Roman" panose="02020603050405020304" pitchFamily="18" charset="0"/>
                <a:sym typeface="IBM Plex Serif Bold"/>
              </a:rPr>
              <a:t>4. CHẾ TẠO MÔ HÌNH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64F71E-FDAB-4757-37B2-1AA062C8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2AD1346-C61D-2499-F7CB-A4C3C64629E3}"/>
              </a:ext>
            </a:extLst>
          </p:cNvPr>
          <p:cNvSpPr txBox="1"/>
          <p:nvPr/>
        </p:nvSpPr>
        <p:spPr>
          <a:xfrm>
            <a:off x="838200" y="4386882"/>
            <a:ext cx="17301498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7"/>
              </a:lnSpc>
              <a:spcBef>
                <a:spcPct val="0"/>
              </a:spcBef>
            </a:pPr>
            <a:r>
              <a:rPr lang="vi-VN" sz="5147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        </a:t>
            </a:r>
            <a:endParaRPr lang="en-US" sz="5147" b="1" dirty="0">
              <a:solidFill>
                <a:srgbClr val="000000"/>
              </a:solidFill>
              <a:latin typeface="IBM Plex Serif Bold"/>
              <a:ea typeface="IBM Plex Serif Bold"/>
              <a:cs typeface="IBM Plex Serif Bold"/>
              <a:sym typeface="IBM Plex Serif Bold"/>
            </a:endParaRPr>
          </a:p>
          <a:p>
            <a:pPr algn="l">
              <a:lnSpc>
                <a:spcPts val="5867"/>
              </a:lnSpc>
              <a:spcBef>
                <a:spcPct val="0"/>
              </a:spcBef>
            </a:pPr>
            <a:endParaRPr lang="en-US" sz="5147" b="1" dirty="0">
              <a:solidFill>
                <a:srgbClr val="000000"/>
              </a:solidFill>
              <a:latin typeface="IBM Plex Serif Bold"/>
              <a:ea typeface="IBM Plex Serif Bold"/>
              <a:cs typeface="IBM Plex Serif Bold"/>
              <a:sym typeface="IBM Plex Serif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5B779-6F02-E263-0852-B10E496C0C3B}"/>
              </a:ext>
            </a:extLst>
          </p:cNvPr>
          <p:cNvSpPr txBox="1"/>
          <p:nvPr/>
        </p:nvSpPr>
        <p:spPr>
          <a:xfrm>
            <a:off x="1219200" y="2586452"/>
            <a:ext cx="120396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duyệt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chắc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chắn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phao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344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368B60-7BBA-A322-608B-61A81BCD8104}"/>
              </a:ext>
            </a:extLst>
          </p:cNvPr>
          <p:cNvSpPr txBox="1"/>
          <p:nvPr/>
        </p:nvSpPr>
        <p:spPr>
          <a:xfrm>
            <a:off x="533400" y="190500"/>
            <a:ext cx="13868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5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 TRÌNH XÂY DỰNG MÔ HÌNH NHÀ NỔI CHỐNG LŨ </a:t>
            </a:r>
            <a:endParaRPr lang="en-US" sz="4000" dirty="0">
              <a:solidFill>
                <a:srgbClr val="005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983FB-2BA7-3845-2777-F8D1BB082918}"/>
              </a:ext>
            </a:extLst>
          </p:cNvPr>
          <p:cNvSpPr txBox="1"/>
          <p:nvPr/>
        </p:nvSpPr>
        <p:spPr>
          <a:xfrm>
            <a:off x="1143000" y="2247900"/>
            <a:ext cx="12573000" cy="5455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4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4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4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44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4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endParaRPr lang="en-US" sz="4400" b="1" kern="100" dirty="0">
              <a:solidFill>
                <a:srgbClr val="004F8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endParaRPr lang="en-US" sz="4400" dirty="0">
              <a:solidFill>
                <a:srgbClr val="00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</a:t>
            </a:r>
            <a:endParaRPr lang="en-US" sz="4400" dirty="0">
              <a:solidFill>
                <a:srgbClr val="00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4400" dirty="0">
              <a:solidFill>
                <a:srgbClr val="00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Hoàn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4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400" dirty="0">
              <a:solidFill>
                <a:srgbClr val="00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2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8A78-482C-14E1-32F6-4B7C21C9C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0B25DCC-598D-E86C-4B21-81A5AB7E2D4C}"/>
              </a:ext>
            </a:extLst>
          </p:cNvPr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3C80FC-7F4E-10C9-F69D-75C9745E4CFF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2">
            <a:extLst>
              <a:ext uri="{FF2B5EF4-FFF2-40B4-BE49-F238E27FC236}">
                <a16:creationId xmlns:a16="http://schemas.microsoft.com/office/drawing/2014/main" id="{7E0A8600-A2F3-0D91-3F08-71C84935109A}"/>
              </a:ext>
            </a:extLst>
          </p:cNvPr>
          <p:cNvSpPr txBox="1"/>
          <p:nvPr/>
        </p:nvSpPr>
        <p:spPr>
          <a:xfrm>
            <a:off x="381000" y="270124"/>
            <a:ext cx="8991600" cy="1021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vi-VN" sz="5047" b="1" dirty="0">
                <a:solidFill>
                  <a:srgbClr val="005E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400" b="1" dirty="0">
                <a:solidFill>
                  <a:srgbClr val="005E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5. THỬ NGHIỆM VÀ ĐÁNH GIÁ</a:t>
            </a:r>
            <a:endParaRPr lang="en-US" sz="5047" b="1" dirty="0">
              <a:solidFill>
                <a:srgbClr val="005E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236135-5C39-B5E0-AD7E-2F4EFB0D9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39473"/>
            <a:ext cx="1649811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lvl="3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6E5E7-845A-83B0-04E4-176E51FE887B}"/>
              </a:ext>
            </a:extLst>
          </p:cNvPr>
          <p:cNvSpPr txBox="1"/>
          <p:nvPr/>
        </p:nvSpPr>
        <p:spPr>
          <a:xfrm>
            <a:off x="533400" y="2321886"/>
            <a:ext cx="13737771" cy="6114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b="1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3600" kern="100" dirty="0">
              <a:solidFill>
                <a:srgbClr val="004F8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3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7C17B-6904-23FB-6820-C2324458B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1A99BB-C09C-6D4A-6D78-0DECDFF7F53A}"/>
              </a:ext>
            </a:extLst>
          </p:cNvPr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1C6F8-0C59-7C39-100B-FE6F2FE38FD5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3400" y="409485"/>
            <a:ext cx="6096000" cy="782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5753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5E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6. CẢI TIẾN MÔ HÌNH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B4AAA-0D06-D04F-3437-EA805B4327F0}"/>
              </a:ext>
            </a:extLst>
          </p:cNvPr>
          <p:cNvSpPr txBox="1"/>
          <p:nvPr/>
        </p:nvSpPr>
        <p:spPr>
          <a:xfrm>
            <a:off x="990600" y="2628900"/>
            <a:ext cx="118110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chìm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nghiêng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6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03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7C17B-6904-23FB-6820-C2324458B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1A99BB-C09C-6D4A-6D78-0DECDFF7F53A}"/>
              </a:ext>
            </a:extLst>
          </p:cNvPr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1C6F8-0C59-7C39-100B-FE6F2FE38FD5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2">
            <a:extLst>
              <a:ext uri="{FF2B5EF4-FFF2-40B4-BE49-F238E27FC236}">
                <a16:creationId xmlns:a16="http://schemas.microsoft.com/office/drawing/2014/main" id="{83F615F1-0768-50A6-C277-89EF65A7E8F5}"/>
              </a:ext>
            </a:extLst>
          </p:cNvPr>
          <p:cNvSpPr txBox="1"/>
          <p:nvPr/>
        </p:nvSpPr>
        <p:spPr>
          <a:xfrm>
            <a:off x="990600" y="3314700"/>
            <a:ext cx="12268200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video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Chia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STEM.</a:t>
            </a:r>
          </a:p>
        </p:txBody>
      </p:sp>
      <p:pic>
        <p:nvPicPr>
          <p:cNvPr id="6" name="Picture 4" descr="Thiết Bị Dùng Trong Nhà Thông Minh Khác Gì Với Thiết Bị Ở 1 Ngôi Nhà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0" y="8143222"/>
            <a:ext cx="2641600" cy="21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3AEAD-1878-28B0-A362-899D478305DF}"/>
              </a:ext>
            </a:extLst>
          </p:cNvPr>
          <p:cNvSpPr txBox="1"/>
          <p:nvPr/>
        </p:nvSpPr>
        <p:spPr>
          <a:xfrm>
            <a:off x="1219200" y="637580"/>
            <a:ext cx="3810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5E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 </a:t>
            </a:r>
            <a:r>
              <a:rPr lang="en-US" sz="4400" b="1" dirty="0">
                <a:solidFill>
                  <a:srgbClr val="005E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7. </a:t>
            </a:r>
            <a:r>
              <a:rPr lang="en-US" sz="4400" b="1" dirty="0">
                <a:solidFill>
                  <a:srgbClr val="00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  <a:endParaRPr lang="en-US" sz="4400" dirty="0">
              <a:solidFill>
                <a:srgbClr val="005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6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B680C-281B-706A-B6EB-EB9CD9CC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74118B-0990-5961-2E7E-65726FAE6FEF}"/>
              </a:ext>
            </a:extLst>
          </p:cNvPr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3C1A9D-4901-2C76-EB5B-236AFD211D1D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B6A69B46-DCA5-6D13-E581-2C8A96534E8E}"/>
              </a:ext>
            </a:extLst>
          </p:cNvPr>
          <p:cNvSpPr txBox="1"/>
          <p:nvPr/>
        </p:nvSpPr>
        <p:spPr>
          <a:xfrm>
            <a:off x="5029200" y="204623"/>
            <a:ext cx="3642694" cy="955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ED5D3D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LỢI ÍCH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5F9D9-D548-A090-DC8E-77A6CBC029CD}"/>
              </a:ext>
            </a:extLst>
          </p:cNvPr>
          <p:cNvSpPr txBox="1"/>
          <p:nvPr/>
        </p:nvSpPr>
        <p:spPr>
          <a:xfrm>
            <a:off x="357965" y="1325307"/>
            <a:ext cx="13982150" cy="763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hậu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tai.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lụt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khoa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vững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Khuyến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khích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Thông qua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u="sng" kern="100" dirty="0" err="1">
                <a:solidFill>
                  <a:srgbClr val="3FCDE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Mô</a:t>
            </a:r>
            <a:r>
              <a:rPr lang="en-US" sz="3200" u="sng" kern="100" dirty="0">
                <a:solidFill>
                  <a:srgbClr val="3FCDE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kern="100" dirty="0" err="1">
                <a:solidFill>
                  <a:srgbClr val="3FCDE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hình</a:t>
            </a:r>
            <a:r>
              <a:rPr lang="en-US" sz="3200" u="sng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STEM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thiểu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tai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lai.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200" kern="100" dirty="0">
                <a:solidFill>
                  <a:srgbClr val="004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66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0977D-1CF9-4582-AA8B-006B739CE798}"/>
              </a:ext>
            </a:extLst>
          </p:cNvPr>
          <p:cNvSpPr txBox="1"/>
          <p:nvPr/>
        </p:nvSpPr>
        <p:spPr>
          <a:xfrm>
            <a:off x="5105400" y="266700"/>
            <a:ext cx="502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NỘI QUY LỚP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49D56-AF71-7044-E536-9F5FDECF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104901"/>
            <a:ext cx="7239001" cy="883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75ACB-B1BE-31A0-1257-1EEFAFB53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104901"/>
            <a:ext cx="10210800" cy="883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B680C-281B-706A-B6EB-EB9CD9CC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74118B-0990-5961-2E7E-65726FAE6FEF}"/>
              </a:ext>
            </a:extLst>
          </p:cNvPr>
          <p:cNvGrpSpPr/>
          <p:nvPr/>
        </p:nvGrpSpPr>
        <p:grpSpPr>
          <a:xfrm>
            <a:off x="0" y="9528061"/>
            <a:ext cx="18288000" cy="820098"/>
            <a:chOff x="0" y="0"/>
            <a:chExt cx="6555032" cy="293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3C1A9D-4901-2C76-EB5B-236AFD211D1D}"/>
                </a:ext>
              </a:extLst>
            </p:cNvPr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B6A69B46-DCA5-6D13-E581-2C8A96534E8E}"/>
              </a:ext>
            </a:extLst>
          </p:cNvPr>
          <p:cNvSpPr txBox="1"/>
          <p:nvPr/>
        </p:nvSpPr>
        <p:spPr>
          <a:xfrm>
            <a:off x="3798494" y="105741"/>
            <a:ext cx="4816937" cy="955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6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ED5D3D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400" b="1" dirty="0">
                <a:solidFill>
                  <a:srgbClr val="ED5D3D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THÁCH THỨC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528" y="1246342"/>
            <a:ext cx="17745329" cy="8088158"/>
            <a:chOff x="3002757" y="820704"/>
            <a:chExt cx="12237243" cy="13009925"/>
          </a:xfrm>
        </p:grpSpPr>
        <p:sp>
          <p:nvSpPr>
            <p:cNvPr id="7" name="Freeform 6"/>
            <p:cNvSpPr/>
            <p:nvPr/>
          </p:nvSpPr>
          <p:spPr>
            <a:xfrm>
              <a:off x="5535799" y="820704"/>
              <a:ext cx="9579992" cy="4802857"/>
            </a:xfrm>
            <a:custGeom>
              <a:avLst/>
              <a:gdLst>
                <a:gd name="connsiteX0" fmla="*/ 349257 w 2095500"/>
                <a:gd name="connsiteY0" fmla="*/ 0 h 7802880"/>
                <a:gd name="connsiteX1" fmla="*/ 1746243 w 2095500"/>
                <a:gd name="connsiteY1" fmla="*/ 0 h 7802880"/>
                <a:gd name="connsiteX2" fmla="*/ 2095500 w 2095500"/>
                <a:gd name="connsiteY2" fmla="*/ 349257 h 7802880"/>
                <a:gd name="connsiteX3" fmla="*/ 2095500 w 2095500"/>
                <a:gd name="connsiteY3" fmla="*/ 7802880 h 7802880"/>
                <a:gd name="connsiteX4" fmla="*/ 2095500 w 2095500"/>
                <a:gd name="connsiteY4" fmla="*/ 7802880 h 7802880"/>
                <a:gd name="connsiteX5" fmla="*/ 0 w 2095500"/>
                <a:gd name="connsiteY5" fmla="*/ 7802880 h 7802880"/>
                <a:gd name="connsiteX6" fmla="*/ 0 w 2095500"/>
                <a:gd name="connsiteY6" fmla="*/ 7802880 h 7802880"/>
                <a:gd name="connsiteX7" fmla="*/ 0 w 2095500"/>
                <a:gd name="connsiteY7" fmla="*/ 349257 h 7802880"/>
                <a:gd name="connsiteX8" fmla="*/ 349257 w 2095500"/>
                <a:gd name="connsiteY8" fmla="*/ 0 h 780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0" h="7802880">
                  <a:moveTo>
                    <a:pt x="2095500" y="1300506"/>
                  </a:moveTo>
                  <a:lnTo>
                    <a:pt x="2095500" y="6502374"/>
                  </a:lnTo>
                  <a:cubicBezTo>
                    <a:pt x="2095500" y="7220622"/>
                    <a:pt x="2053507" y="7802880"/>
                    <a:pt x="2001705" y="7802880"/>
                  </a:cubicBezTo>
                  <a:lnTo>
                    <a:pt x="0" y="7802880"/>
                  </a:lnTo>
                  <a:lnTo>
                    <a:pt x="0" y="78028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01705" y="0"/>
                  </a:lnTo>
                  <a:cubicBezTo>
                    <a:pt x="2053507" y="0"/>
                    <a:pt x="2095500" y="582258"/>
                    <a:pt x="2095500" y="130050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57539" rIns="212784" bIns="157539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xốp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nhựa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que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gỗ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keo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v.v.)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lvl="0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đầy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bể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chậu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nổi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037299" y="1693954"/>
              <a:ext cx="2498500" cy="2619375"/>
            </a:xfrm>
            <a:custGeom>
              <a:avLst/>
              <a:gdLst>
                <a:gd name="connsiteX0" fmla="*/ 0 w 4389120"/>
                <a:gd name="connsiteY0" fmla="*/ 436571 h 2619375"/>
                <a:gd name="connsiteX1" fmla="*/ 436571 w 4389120"/>
                <a:gd name="connsiteY1" fmla="*/ 0 h 2619375"/>
                <a:gd name="connsiteX2" fmla="*/ 3952549 w 4389120"/>
                <a:gd name="connsiteY2" fmla="*/ 0 h 2619375"/>
                <a:gd name="connsiteX3" fmla="*/ 4389120 w 4389120"/>
                <a:gd name="connsiteY3" fmla="*/ 436571 h 2619375"/>
                <a:gd name="connsiteX4" fmla="*/ 4389120 w 4389120"/>
                <a:gd name="connsiteY4" fmla="*/ 2182804 h 2619375"/>
                <a:gd name="connsiteX5" fmla="*/ 3952549 w 4389120"/>
                <a:gd name="connsiteY5" fmla="*/ 2619375 h 2619375"/>
                <a:gd name="connsiteX6" fmla="*/ 436571 w 4389120"/>
                <a:gd name="connsiteY6" fmla="*/ 2619375 h 2619375"/>
                <a:gd name="connsiteX7" fmla="*/ 0 w 4389120"/>
                <a:gd name="connsiteY7" fmla="*/ 2182804 h 2619375"/>
                <a:gd name="connsiteX8" fmla="*/ 0 w 4389120"/>
                <a:gd name="connsiteY8" fmla="*/ 436571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120" h="2619375">
                  <a:moveTo>
                    <a:pt x="0" y="436571"/>
                  </a:moveTo>
                  <a:cubicBezTo>
                    <a:pt x="0" y="195459"/>
                    <a:pt x="195459" y="0"/>
                    <a:pt x="436571" y="0"/>
                  </a:cubicBezTo>
                  <a:lnTo>
                    <a:pt x="3952549" y="0"/>
                  </a:lnTo>
                  <a:cubicBezTo>
                    <a:pt x="4193661" y="0"/>
                    <a:pt x="4389120" y="195459"/>
                    <a:pt x="4389120" y="436571"/>
                  </a:cubicBezTo>
                  <a:lnTo>
                    <a:pt x="4389120" y="2182804"/>
                  </a:lnTo>
                  <a:cubicBezTo>
                    <a:pt x="4389120" y="2423916"/>
                    <a:pt x="4193661" y="2619375"/>
                    <a:pt x="3952549" y="2619375"/>
                  </a:cubicBezTo>
                  <a:lnTo>
                    <a:pt x="436571" y="2619375"/>
                  </a:lnTo>
                  <a:cubicBezTo>
                    <a:pt x="195459" y="2619375"/>
                    <a:pt x="0" y="2423916"/>
                    <a:pt x="0" y="2182804"/>
                  </a:cubicBezTo>
                  <a:lnTo>
                    <a:pt x="0" y="4365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517" tIns="251692" rIns="375517" bIns="25169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98303" y="6491105"/>
              <a:ext cx="9621129" cy="3498253"/>
            </a:xfrm>
            <a:custGeom>
              <a:avLst/>
              <a:gdLst>
                <a:gd name="connsiteX0" fmla="*/ 349257 w 2095500"/>
                <a:gd name="connsiteY0" fmla="*/ 0 h 7802880"/>
                <a:gd name="connsiteX1" fmla="*/ 1746243 w 2095500"/>
                <a:gd name="connsiteY1" fmla="*/ 0 h 7802880"/>
                <a:gd name="connsiteX2" fmla="*/ 2095500 w 2095500"/>
                <a:gd name="connsiteY2" fmla="*/ 349257 h 7802880"/>
                <a:gd name="connsiteX3" fmla="*/ 2095500 w 2095500"/>
                <a:gd name="connsiteY3" fmla="*/ 7802880 h 7802880"/>
                <a:gd name="connsiteX4" fmla="*/ 2095500 w 2095500"/>
                <a:gd name="connsiteY4" fmla="*/ 7802880 h 7802880"/>
                <a:gd name="connsiteX5" fmla="*/ 0 w 2095500"/>
                <a:gd name="connsiteY5" fmla="*/ 7802880 h 7802880"/>
                <a:gd name="connsiteX6" fmla="*/ 0 w 2095500"/>
                <a:gd name="connsiteY6" fmla="*/ 7802880 h 7802880"/>
                <a:gd name="connsiteX7" fmla="*/ 0 w 2095500"/>
                <a:gd name="connsiteY7" fmla="*/ 349257 h 7802880"/>
                <a:gd name="connsiteX8" fmla="*/ 349257 w 2095500"/>
                <a:gd name="connsiteY8" fmla="*/ 0 h 780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0" h="7802880">
                  <a:moveTo>
                    <a:pt x="2095500" y="1300506"/>
                  </a:moveTo>
                  <a:lnTo>
                    <a:pt x="2095500" y="6502374"/>
                  </a:lnTo>
                  <a:cubicBezTo>
                    <a:pt x="2095500" y="7220622"/>
                    <a:pt x="2053507" y="7802880"/>
                    <a:pt x="2001705" y="7802880"/>
                  </a:cubicBezTo>
                  <a:lnTo>
                    <a:pt x="0" y="7802880"/>
                  </a:lnTo>
                  <a:lnTo>
                    <a:pt x="0" y="78028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01705" y="0"/>
                  </a:lnTo>
                  <a:cubicBezTo>
                    <a:pt x="2053507" y="0"/>
                    <a:pt x="2095500" y="582258"/>
                    <a:pt x="2095500" y="130050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57539" rIns="212784" bIns="157539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02757" y="6404325"/>
              <a:ext cx="2595546" cy="3846989"/>
            </a:xfrm>
            <a:custGeom>
              <a:avLst/>
              <a:gdLst>
                <a:gd name="connsiteX0" fmla="*/ 0 w 4389120"/>
                <a:gd name="connsiteY0" fmla="*/ 436571 h 2619375"/>
                <a:gd name="connsiteX1" fmla="*/ 436571 w 4389120"/>
                <a:gd name="connsiteY1" fmla="*/ 0 h 2619375"/>
                <a:gd name="connsiteX2" fmla="*/ 3952549 w 4389120"/>
                <a:gd name="connsiteY2" fmla="*/ 0 h 2619375"/>
                <a:gd name="connsiteX3" fmla="*/ 4389120 w 4389120"/>
                <a:gd name="connsiteY3" fmla="*/ 436571 h 2619375"/>
                <a:gd name="connsiteX4" fmla="*/ 4389120 w 4389120"/>
                <a:gd name="connsiteY4" fmla="*/ 2182804 h 2619375"/>
                <a:gd name="connsiteX5" fmla="*/ 3952549 w 4389120"/>
                <a:gd name="connsiteY5" fmla="*/ 2619375 h 2619375"/>
                <a:gd name="connsiteX6" fmla="*/ 436571 w 4389120"/>
                <a:gd name="connsiteY6" fmla="*/ 2619375 h 2619375"/>
                <a:gd name="connsiteX7" fmla="*/ 0 w 4389120"/>
                <a:gd name="connsiteY7" fmla="*/ 2182804 h 2619375"/>
                <a:gd name="connsiteX8" fmla="*/ 0 w 4389120"/>
                <a:gd name="connsiteY8" fmla="*/ 436571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120" h="2619375">
                  <a:moveTo>
                    <a:pt x="0" y="436571"/>
                  </a:moveTo>
                  <a:cubicBezTo>
                    <a:pt x="0" y="195459"/>
                    <a:pt x="195459" y="0"/>
                    <a:pt x="436571" y="0"/>
                  </a:cubicBezTo>
                  <a:lnTo>
                    <a:pt x="3952549" y="0"/>
                  </a:lnTo>
                  <a:cubicBezTo>
                    <a:pt x="4193661" y="0"/>
                    <a:pt x="4389120" y="195459"/>
                    <a:pt x="4389120" y="436571"/>
                  </a:cubicBezTo>
                  <a:lnTo>
                    <a:pt x="4389120" y="2182804"/>
                  </a:lnTo>
                  <a:cubicBezTo>
                    <a:pt x="4389120" y="2423916"/>
                    <a:pt x="4193661" y="2619375"/>
                    <a:pt x="3952549" y="2619375"/>
                  </a:cubicBezTo>
                  <a:lnTo>
                    <a:pt x="436571" y="2619375"/>
                  </a:lnTo>
                  <a:cubicBezTo>
                    <a:pt x="195459" y="2619375"/>
                    <a:pt x="0" y="2423916"/>
                    <a:pt x="0" y="2182804"/>
                  </a:cubicBezTo>
                  <a:lnTo>
                    <a:pt x="0" y="4365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517" tIns="251692" rIns="375517" bIns="25169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18871" y="10476024"/>
              <a:ext cx="9621129" cy="3354605"/>
            </a:xfrm>
            <a:custGeom>
              <a:avLst/>
              <a:gdLst>
                <a:gd name="connsiteX0" fmla="*/ 349257 w 2095500"/>
                <a:gd name="connsiteY0" fmla="*/ 0 h 7802880"/>
                <a:gd name="connsiteX1" fmla="*/ 1746243 w 2095500"/>
                <a:gd name="connsiteY1" fmla="*/ 0 h 7802880"/>
                <a:gd name="connsiteX2" fmla="*/ 2095500 w 2095500"/>
                <a:gd name="connsiteY2" fmla="*/ 349257 h 7802880"/>
                <a:gd name="connsiteX3" fmla="*/ 2095500 w 2095500"/>
                <a:gd name="connsiteY3" fmla="*/ 7802880 h 7802880"/>
                <a:gd name="connsiteX4" fmla="*/ 2095500 w 2095500"/>
                <a:gd name="connsiteY4" fmla="*/ 7802880 h 7802880"/>
                <a:gd name="connsiteX5" fmla="*/ 0 w 2095500"/>
                <a:gd name="connsiteY5" fmla="*/ 7802880 h 7802880"/>
                <a:gd name="connsiteX6" fmla="*/ 0 w 2095500"/>
                <a:gd name="connsiteY6" fmla="*/ 7802880 h 7802880"/>
                <a:gd name="connsiteX7" fmla="*/ 0 w 2095500"/>
                <a:gd name="connsiteY7" fmla="*/ 349257 h 7802880"/>
                <a:gd name="connsiteX8" fmla="*/ 349257 w 2095500"/>
                <a:gd name="connsiteY8" fmla="*/ 0 h 780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0" h="7802880">
                  <a:moveTo>
                    <a:pt x="2095500" y="1300506"/>
                  </a:moveTo>
                  <a:lnTo>
                    <a:pt x="2095500" y="6502374"/>
                  </a:lnTo>
                  <a:cubicBezTo>
                    <a:pt x="2095500" y="7220622"/>
                    <a:pt x="2053507" y="7802880"/>
                    <a:pt x="2001705" y="7802880"/>
                  </a:cubicBezTo>
                  <a:lnTo>
                    <a:pt x="0" y="7802880"/>
                  </a:lnTo>
                  <a:lnTo>
                    <a:pt x="0" y="78028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01705" y="0"/>
                  </a:lnTo>
                  <a:cubicBezTo>
                    <a:pt x="2053507" y="0"/>
                    <a:pt x="2095500" y="582258"/>
                    <a:pt x="2095500" y="130050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57539" rIns="212784" bIns="157539" numCol="1" spcCol="1270" anchor="ctr" anchorCtr="0">
              <a:noAutofit/>
            </a:bodyPr>
            <a:lstStyle/>
            <a:p>
              <a:pPr marL="571500" lvl="2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tưởng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tốn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STEM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(1–2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lvl="0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kỹ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càng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lvl="2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32319" y="10765721"/>
              <a:ext cx="2454586" cy="2619375"/>
            </a:xfrm>
            <a:custGeom>
              <a:avLst/>
              <a:gdLst>
                <a:gd name="connsiteX0" fmla="*/ 0 w 4389120"/>
                <a:gd name="connsiteY0" fmla="*/ 436571 h 2619375"/>
                <a:gd name="connsiteX1" fmla="*/ 436571 w 4389120"/>
                <a:gd name="connsiteY1" fmla="*/ 0 h 2619375"/>
                <a:gd name="connsiteX2" fmla="*/ 3952549 w 4389120"/>
                <a:gd name="connsiteY2" fmla="*/ 0 h 2619375"/>
                <a:gd name="connsiteX3" fmla="*/ 4389120 w 4389120"/>
                <a:gd name="connsiteY3" fmla="*/ 436571 h 2619375"/>
                <a:gd name="connsiteX4" fmla="*/ 4389120 w 4389120"/>
                <a:gd name="connsiteY4" fmla="*/ 2182804 h 2619375"/>
                <a:gd name="connsiteX5" fmla="*/ 3952549 w 4389120"/>
                <a:gd name="connsiteY5" fmla="*/ 2619375 h 2619375"/>
                <a:gd name="connsiteX6" fmla="*/ 436571 w 4389120"/>
                <a:gd name="connsiteY6" fmla="*/ 2619375 h 2619375"/>
                <a:gd name="connsiteX7" fmla="*/ 0 w 4389120"/>
                <a:gd name="connsiteY7" fmla="*/ 2182804 h 2619375"/>
                <a:gd name="connsiteX8" fmla="*/ 0 w 4389120"/>
                <a:gd name="connsiteY8" fmla="*/ 436571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120" h="2619375">
                  <a:moveTo>
                    <a:pt x="0" y="436571"/>
                  </a:moveTo>
                  <a:cubicBezTo>
                    <a:pt x="0" y="195459"/>
                    <a:pt x="195459" y="0"/>
                    <a:pt x="436571" y="0"/>
                  </a:cubicBezTo>
                  <a:lnTo>
                    <a:pt x="3952549" y="0"/>
                  </a:lnTo>
                  <a:cubicBezTo>
                    <a:pt x="4193661" y="0"/>
                    <a:pt x="4389120" y="195459"/>
                    <a:pt x="4389120" y="436571"/>
                  </a:cubicBezTo>
                  <a:lnTo>
                    <a:pt x="4389120" y="2182804"/>
                  </a:lnTo>
                  <a:cubicBezTo>
                    <a:pt x="4389120" y="2423916"/>
                    <a:pt x="4193661" y="2619375"/>
                    <a:pt x="3952549" y="2619375"/>
                  </a:cubicBezTo>
                  <a:lnTo>
                    <a:pt x="436571" y="2619375"/>
                  </a:lnTo>
                  <a:cubicBezTo>
                    <a:pt x="195459" y="2619375"/>
                    <a:pt x="0" y="2423916"/>
                    <a:pt x="0" y="2182804"/>
                  </a:cubicBezTo>
                  <a:lnTo>
                    <a:pt x="0" y="4365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517" tIns="251692" rIns="375517" bIns="25169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2989" y="1994667"/>
            <a:ext cx="3483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4407" y="4904269"/>
            <a:ext cx="32262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810177" y="4771581"/>
            <a:ext cx="1389202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hay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Công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9389" y="7594665"/>
            <a:ext cx="3331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48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à nổi chống lũ STEM – Giải pháp sáng tạo từ giáo dục">
            <a:extLst>
              <a:ext uri="{FF2B5EF4-FFF2-40B4-BE49-F238E27FC236}">
                <a16:creationId xmlns:a16="http://schemas.microsoft.com/office/drawing/2014/main" id="{E44AC8BC-1D0E-8F2A-83EA-5903F01F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4500"/>
            <a:ext cx="135890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45B17-3112-D717-D34F-236DB60F2230}"/>
              </a:ext>
            </a:extLst>
          </p:cNvPr>
          <p:cNvSpPr txBox="1"/>
          <p:nvPr/>
        </p:nvSpPr>
        <p:spPr>
          <a:xfrm>
            <a:off x="3505200" y="388257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Aptos Display" panose="020B0004020202020204" pitchFamily="34" charset="0"/>
              </a:rPr>
              <a:t>Thanks for watching!</a:t>
            </a:r>
          </a:p>
        </p:txBody>
      </p:sp>
    </p:spTree>
    <p:extLst>
      <p:ext uri="{BB962C8B-B14F-4D97-AF65-F5344CB8AC3E}">
        <p14:creationId xmlns:p14="http://schemas.microsoft.com/office/powerpoint/2010/main" val="301214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0200" y="1267916"/>
            <a:ext cx="118110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09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3"/>
                    <a:pt x="8676709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19400" y="436477"/>
            <a:ext cx="82296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NHÀ CHỐNG LŨ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BA06A28-3676-C79C-07EA-A60119F01CF1}"/>
              </a:ext>
            </a:extLst>
          </p:cNvPr>
          <p:cNvGrpSpPr/>
          <p:nvPr/>
        </p:nvGrpSpPr>
        <p:grpSpPr>
          <a:xfrm>
            <a:off x="1598221" y="3344260"/>
            <a:ext cx="11582400" cy="5169417"/>
            <a:chOff x="0" y="0"/>
            <a:chExt cx="8732589" cy="389845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DFC03CD-2647-37BE-8C6E-1CFAE7C2873B}"/>
                </a:ext>
              </a:extLst>
            </p:cNvPr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09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3"/>
                    <a:pt x="8676709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Jang Kều kể chuyện bẻ nạng chống trời với nhà phao chống lũ">
            <a:extLst>
              <a:ext uri="{FF2B5EF4-FFF2-40B4-BE49-F238E27FC236}">
                <a16:creationId xmlns:a16="http://schemas.microsoft.com/office/drawing/2014/main" id="{BFEDE1C0-9FD7-4575-BE94-E5F9A157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4330"/>
            <a:ext cx="12954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842076" y="38100"/>
            <a:ext cx="6400800" cy="794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20"/>
              </a:lnSpc>
            </a:pP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MỤC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TIÊU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 HỌC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TẬP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ea typeface="Poetsen"/>
              <a:cs typeface="Arial" panose="020B0604020202020204" pitchFamily="34" charset="0"/>
              <a:sym typeface="Poetse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1225894"/>
            <a:ext cx="17348655" cy="7364833"/>
            <a:chOff x="3048000" y="1344577"/>
            <a:chExt cx="13941824" cy="7188285"/>
          </a:xfrm>
        </p:grpSpPr>
        <p:sp>
          <p:nvSpPr>
            <p:cNvPr id="8" name="Freeform 7"/>
            <p:cNvSpPr/>
            <p:nvPr/>
          </p:nvSpPr>
          <p:spPr>
            <a:xfrm>
              <a:off x="4885617" y="1344577"/>
              <a:ext cx="12104207" cy="2067136"/>
            </a:xfrm>
            <a:custGeom>
              <a:avLst/>
              <a:gdLst>
                <a:gd name="connsiteX0" fmla="*/ 0 w 9022080"/>
                <a:gd name="connsiteY0" fmla="*/ 0 h 2836951"/>
                <a:gd name="connsiteX1" fmla="*/ 9022080 w 9022080"/>
                <a:gd name="connsiteY1" fmla="*/ 0 h 2836951"/>
                <a:gd name="connsiteX2" fmla="*/ 9022080 w 9022080"/>
                <a:gd name="connsiteY2" fmla="*/ 2836951 h 2836951"/>
                <a:gd name="connsiteX3" fmla="*/ 0 w 9022080"/>
                <a:gd name="connsiteY3" fmla="*/ 2836951 h 2836951"/>
                <a:gd name="connsiteX4" fmla="*/ 0 w 9022080"/>
                <a:gd name="connsiteY4" fmla="*/ 0 h 283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2080" h="2836951">
                  <a:moveTo>
                    <a:pt x="0" y="0"/>
                  </a:moveTo>
                  <a:lnTo>
                    <a:pt x="9022080" y="0"/>
                  </a:lnTo>
                  <a:lnTo>
                    <a:pt x="9022080" y="2836951"/>
                  </a:lnTo>
                  <a:lnTo>
                    <a:pt x="0" y="2836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b" anchorCtr="0">
              <a:noAutofit/>
            </a:bodyPr>
            <a:lstStyle/>
            <a:p>
              <a:pPr lvl="0" defTabSz="12446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Lực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Ác-si-mét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nổi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- Định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Ác-si-mét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(FA​=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d⋅V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). -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nổi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lơ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lửng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(FA​ so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P). -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lỏng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(d).</a:t>
              </a:r>
              <a:endParaRPr lang="en-US" sz="3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048000" y="2172993"/>
              <a:ext cx="1881135" cy="652794"/>
            </a:xfrm>
            <a:custGeom>
              <a:avLst/>
              <a:gdLst>
                <a:gd name="connsiteX0" fmla="*/ 108821 w 3169920"/>
                <a:gd name="connsiteY0" fmla="*/ 0 h 652794"/>
                <a:gd name="connsiteX1" fmla="*/ 3061099 w 3169920"/>
                <a:gd name="connsiteY1" fmla="*/ 0 h 652794"/>
                <a:gd name="connsiteX2" fmla="*/ 3169920 w 3169920"/>
                <a:gd name="connsiteY2" fmla="*/ 108821 h 652794"/>
                <a:gd name="connsiteX3" fmla="*/ 3169920 w 3169920"/>
                <a:gd name="connsiteY3" fmla="*/ 652794 h 652794"/>
                <a:gd name="connsiteX4" fmla="*/ 3169920 w 3169920"/>
                <a:gd name="connsiteY4" fmla="*/ 652794 h 652794"/>
                <a:gd name="connsiteX5" fmla="*/ 0 w 3169920"/>
                <a:gd name="connsiteY5" fmla="*/ 652794 h 652794"/>
                <a:gd name="connsiteX6" fmla="*/ 0 w 3169920"/>
                <a:gd name="connsiteY6" fmla="*/ 652794 h 652794"/>
                <a:gd name="connsiteX7" fmla="*/ 0 w 3169920"/>
                <a:gd name="connsiteY7" fmla="*/ 108821 h 652794"/>
                <a:gd name="connsiteX8" fmla="*/ 108821 w 3169920"/>
                <a:gd name="connsiteY8" fmla="*/ 0 h 65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9920" h="652794">
                  <a:moveTo>
                    <a:pt x="108821" y="0"/>
                  </a:moveTo>
                  <a:lnTo>
                    <a:pt x="3061099" y="0"/>
                  </a:lnTo>
                  <a:cubicBezTo>
                    <a:pt x="3121199" y="0"/>
                    <a:pt x="3169920" y="48721"/>
                    <a:pt x="3169920" y="108821"/>
                  </a:cubicBezTo>
                  <a:lnTo>
                    <a:pt x="3169920" y="652794"/>
                  </a:lnTo>
                  <a:lnTo>
                    <a:pt x="3169920" y="652794"/>
                  </a:lnTo>
                  <a:lnTo>
                    <a:pt x="0" y="652794"/>
                  </a:lnTo>
                  <a:lnTo>
                    <a:pt x="0" y="652794"/>
                  </a:lnTo>
                  <a:lnTo>
                    <a:pt x="0" y="108821"/>
                  </a:lnTo>
                  <a:cubicBezTo>
                    <a:pt x="0" y="48721"/>
                    <a:pt x="48721" y="0"/>
                    <a:pt x="10882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43" tIns="96643" rIns="96643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endPara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048000" y="3917866"/>
              <a:ext cx="12192000" cy="1305784"/>
            </a:xfrm>
            <a:custGeom>
              <a:avLst/>
              <a:gdLst>
                <a:gd name="connsiteX0" fmla="*/ 0 w 12192000"/>
                <a:gd name="connsiteY0" fmla="*/ 0 h 1305784"/>
                <a:gd name="connsiteX1" fmla="*/ 12192000 w 12192000"/>
                <a:gd name="connsiteY1" fmla="*/ 0 h 1305784"/>
                <a:gd name="connsiteX2" fmla="*/ 12192000 w 12192000"/>
                <a:gd name="connsiteY2" fmla="*/ 1305784 h 1305784"/>
                <a:gd name="connsiteX3" fmla="*/ 0 w 12192000"/>
                <a:gd name="connsiteY3" fmla="*/ 1305784 h 1305784"/>
                <a:gd name="connsiteX4" fmla="*/ 0 w 12192000"/>
                <a:gd name="connsiteY4" fmla="*/ 0 h 130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1305784">
                  <a:moveTo>
                    <a:pt x="0" y="0"/>
                  </a:moveTo>
                  <a:lnTo>
                    <a:pt x="12192000" y="0"/>
                  </a:lnTo>
                  <a:lnTo>
                    <a:pt x="12192000" y="1305784"/>
                  </a:lnTo>
                  <a:lnTo>
                    <a:pt x="0" y="13057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2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17919" y="5256289"/>
              <a:ext cx="9022080" cy="652794"/>
            </a:xfrm>
            <a:custGeom>
              <a:avLst/>
              <a:gdLst>
                <a:gd name="connsiteX0" fmla="*/ 0 w 9022080"/>
                <a:gd name="connsiteY0" fmla="*/ 0 h 652794"/>
                <a:gd name="connsiteX1" fmla="*/ 9022080 w 9022080"/>
                <a:gd name="connsiteY1" fmla="*/ 0 h 652794"/>
                <a:gd name="connsiteX2" fmla="*/ 9022080 w 9022080"/>
                <a:gd name="connsiteY2" fmla="*/ 652794 h 652794"/>
                <a:gd name="connsiteX3" fmla="*/ 0 w 9022080"/>
                <a:gd name="connsiteY3" fmla="*/ 652794 h 652794"/>
                <a:gd name="connsiteX4" fmla="*/ 0 w 9022080"/>
                <a:gd name="connsiteY4" fmla="*/ 0 h 65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2080" h="652794">
                  <a:moveTo>
                    <a:pt x="0" y="0"/>
                  </a:moveTo>
                  <a:lnTo>
                    <a:pt x="9022080" y="0"/>
                  </a:lnTo>
                  <a:lnTo>
                    <a:pt x="9022080" y="652794"/>
                  </a:lnTo>
                  <a:lnTo>
                    <a:pt x="0" y="652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b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93196" y="5619966"/>
              <a:ext cx="12192000" cy="1305784"/>
            </a:xfrm>
            <a:custGeom>
              <a:avLst/>
              <a:gdLst>
                <a:gd name="connsiteX0" fmla="*/ 0 w 12192000"/>
                <a:gd name="connsiteY0" fmla="*/ 0 h 1305784"/>
                <a:gd name="connsiteX1" fmla="*/ 12192000 w 12192000"/>
                <a:gd name="connsiteY1" fmla="*/ 0 h 1305784"/>
                <a:gd name="connsiteX2" fmla="*/ 12192000 w 12192000"/>
                <a:gd name="connsiteY2" fmla="*/ 1305784 h 1305784"/>
                <a:gd name="connsiteX3" fmla="*/ 0 w 12192000"/>
                <a:gd name="connsiteY3" fmla="*/ 1305784 h 1305784"/>
                <a:gd name="connsiteX4" fmla="*/ 0 w 12192000"/>
                <a:gd name="connsiteY4" fmla="*/ 0 h 130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1305784">
                  <a:moveTo>
                    <a:pt x="0" y="0"/>
                  </a:moveTo>
                  <a:lnTo>
                    <a:pt x="12192000" y="0"/>
                  </a:lnTo>
                  <a:lnTo>
                    <a:pt x="12192000" y="1305784"/>
                  </a:lnTo>
                  <a:lnTo>
                    <a:pt x="0" y="13057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2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48001" y="7880068"/>
              <a:ext cx="1881135" cy="652794"/>
            </a:xfrm>
            <a:custGeom>
              <a:avLst/>
              <a:gdLst>
                <a:gd name="connsiteX0" fmla="*/ 108821 w 3169920"/>
                <a:gd name="connsiteY0" fmla="*/ 0 h 652794"/>
                <a:gd name="connsiteX1" fmla="*/ 3061099 w 3169920"/>
                <a:gd name="connsiteY1" fmla="*/ 0 h 652794"/>
                <a:gd name="connsiteX2" fmla="*/ 3169920 w 3169920"/>
                <a:gd name="connsiteY2" fmla="*/ 108821 h 652794"/>
                <a:gd name="connsiteX3" fmla="*/ 3169920 w 3169920"/>
                <a:gd name="connsiteY3" fmla="*/ 652794 h 652794"/>
                <a:gd name="connsiteX4" fmla="*/ 3169920 w 3169920"/>
                <a:gd name="connsiteY4" fmla="*/ 652794 h 652794"/>
                <a:gd name="connsiteX5" fmla="*/ 0 w 3169920"/>
                <a:gd name="connsiteY5" fmla="*/ 652794 h 652794"/>
                <a:gd name="connsiteX6" fmla="*/ 0 w 3169920"/>
                <a:gd name="connsiteY6" fmla="*/ 652794 h 652794"/>
                <a:gd name="connsiteX7" fmla="*/ 0 w 3169920"/>
                <a:gd name="connsiteY7" fmla="*/ 108821 h 652794"/>
                <a:gd name="connsiteX8" fmla="*/ 108821 w 3169920"/>
                <a:gd name="connsiteY8" fmla="*/ 0 h 65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9920" h="652794">
                  <a:moveTo>
                    <a:pt x="108821" y="0"/>
                  </a:moveTo>
                  <a:lnTo>
                    <a:pt x="3061099" y="0"/>
                  </a:lnTo>
                  <a:cubicBezTo>
                    <a:pt x="3121199" y="0"/>
                    <a:pt x="3169920" y="48721"/>
                    <a:pt x="3169920" y="108821"/>
                  </a:cubicBezTo>
                  <a:lnTo>
                    <a:pt x="3169920" y="652794"/>
                  </a:lnTo>
                  <a:lnTo>
                    <a:pt x="3169920" y="652794"/>
                  </a:lnTo>
                  <a:lnTo>
                    <a:pt x="0" y="652794"/>
                  </a:lnTo>
                  <a:lnTo>
                    <a:pt x="0" y="652794"/>
                  </a:lnTo>
                  <a:lnTo>
                    <a:pt x="0" y="108821"/>
                  </a:lnTo>
                  <a:cubicBezTo>
                    <a:pt x="0" y="48721"/>
                    <a:pt x="48721" y="0"/>
                    <a:pt x="10882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43" tIns="96643" rIns="96643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7376" y="4419797"/>
            <a:ext cx="21884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6794" y="3999520"/>
            <a:ext cx="15185208" cy="2217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...). - Nguyên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457200" y="7921900"/>
            <a:ext cx="121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6896100"/>
            <a:ext cx="15137654" cy="25978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(cm, mm).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(V)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(P)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FA​≥P).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1453251"/>
            <a:ext cx="14953592" cy="6581522"/>
            <a:chOff x="2969778" y="1476546"/>
            <a:chExt cx="15350264" cy="6423755"/>
          </a:xfrm>
        </p:grpSpPr>
        <p:sp>
          <p:nvSpPr>
            <p:cNvPr id="8" name="Freeform 7"/>
            <p:cNvSpPr/>
            <p:nvPr/>
          </p:nvSpPr>
          <p:spPr>
            <a:xfrm>
              <a:off x="5251999" y="1476546"/>
              <a:ext cx="13068043" cy="2890711"/>
            </a:xfrm>
            <a:custGeom>
              <a:avLst/>
              <a:gdLst>
                <a:gd name="connsiteX0" fmla="*/ 0 w 9022080"/>
                <a:gd name="connsiteY0" fmla="*/ 0 h 2836951"/>
                <a:gd name="connsiteX1" fmla="*/ 9022080 w 9022080"/>
                <a:gd name="connsiteY1" fmla="*/ 0 h 2836951"/>
                <a:gd name="connsiteX2" fmla="*/ 9022080 w 9022080"/>
                <a:gd name="connsiteY2" fmla="*/ 2836951 h 2836951"/>
                <a:gd name="connsiteX3" fmla="*/ 0 w 9022080"/>
                <a:gd name="connsiteY3" fmla="*/ 2836951 h 2836951"/>
                <a:gd name="connsiteX4" fmla="*/ 0 w 9022080"/>
                <a:gd name="connsiteY4" fmla="*/ 0 h 283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2080" h="2836951">
                  <a:moveTo>
                    <a:pt x="0" y="0"/>
                  </a:moveTo>
                  <a:lnTo>
                    <a:pt x="9022080" y="0"/>
                  </a:lnTo>
                  <a:lnTo>
                    <a:pt x="9022080" y="2836951"/>
                  </a:lnTo>
                  <a:lnTo>
                    <a:pt x="0" y="2836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b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</a:pP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Google SketchUp,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Tinkercad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(2D/3D). -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(PowerPoint, Google Slides)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048000" y="2574802"/>
              <a:ext cx="2133600" cy="652794"/>
            </a:xfrm>
            <a:custGeom>
              <a:avLst/>
              <a:gdLst>
                <a:gd name="connsiteX0" fmla="*/ 108821 w 3169920"/>
                <a:gd name="connsiteY0" fmla="*/ 0 h 652794"/>
                <a:gd name="connsiteX1" fmla="*/ 3061099 w 3169920"/>
                <a:gd name="connsiteY1" fmla="*/ 0 h 652794"/>
                <a:gd name="connsiteX2" fmla="*/ 3169920 w 3169920"/>
                <a:gd name="connsiteY2" fmla="*/ 108821 h 652794"/>
                <a:gd name="connsiteX3" fmla="*/ 3169920 w 3169920"/>
                <a:gd name="connsiteY3" fmla="*/ 652794 h 652794"/>
                <a:gd name="connsiteX4" fmla="*/ 3169920 w 3169920"/>
                <a:gd name="connsiteY4" fmla="*/ 652794 h 652794"/>
                <a:gd name="connsiteX5" fmla="*/ 0 w 3169920"/>
                <a:gd name="connsiteY5" fmla="*/ 652794 h 652794"/>
                <a:gd name="connsiteX6" fmla="*/ 0 w 3169920"/>
                <a:gd name="connsiteY6" fmla="*/ 652794 h 652794"/>
                <a:gd name="connsiteX7" fmla="*/ 0 w 3169920"/>
                <a:gd name="connsiteY7" fmla="*/ 108821 h 652794"/>
                <a:gd name="connsiteX8" fmla="*/ 108821 w 3169920"/>
                <a:gd name="connsiteY8" fmla="*/ 0 h 65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9920" h="652794">
                  <a:moveTo>
                    <a:pt x="108821" y="0"/>
                  </a:moveTo>
                  <a:lnTo>
                    <a:pt x="3061099" y="0"/>
                  </a:lnTo>
                  <a:cubicBezTo>
                    <a:pt x="3121199" y="0"/>
                    <a:pt x="3169920" y="48721"/>
                    <a:pt x="3169920" y="108821"/>
                  </a:cubicBezTo>
                  <a:lnTo>
                    <a:pt x="3169920" y="652794"/>
                  </a:lnTo>
                  <a:lnTo>
                    <a:pt x="3169920" y="652794"/>
                  </a:lnTo>
                  <a:lnTo>
                    <a:pt x="0" y="652794"/>
                  </a:lnTo>
                  <a:lnTo>
                    <a:pt x="0" y="652794"/>
                  </a:lnTo>
                  <a:lnTo>
                    <a:pt x="0" y="108821"/>
                  </a:lnTo>
                  <a:cubicBezTo>
                    <a:pt x="0" y="48721"/>
                    <a:pt x="48721" y="0"/>
                    <a:pt x="10882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43" tIns="96643" rIns="96643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048000" y="3917866"/>
              <a:ext cx="12192000" cy="1305784"/>
            </a:xfrm>
            <a:custGeom>
              <a:avLst/>
              <a:gdLst>
                <a:gd name="connsiteX0" fmla="*/ 0 w 12192000"/>
                <a:gd name="connsiteY0" fmla="*/ 0 h 1305784"/>
                <a:gd name="connsiteX1" fmla="*/ 12192000 w 12192000"/>
                <a:gd name="connsiteY1" fmla="*/ 0 h 1305784"/>
                <a:gd name="connsiteX2" fmla="*/ 12192000 w 12192000"/>
                <a:gd name="connsiteY2" fmla="*/ 1305784 h 1305784"/>
                <a:gd name="connsiteX3" fmla="*/ 0 w 12192000"/>
                <a:gd name="connsiteY3" fmla="*/ 1305784 h 1305784"/>
                <a:gd name="connsiteX4" fmla="*/ 0 w 12192000"/>
                <a:gd name="connsiteY4" fmla="*/ 0 h 130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1305784">
                  <a:moveTo>
                    <a:pt x="0" y="0"/>
                  </a:moveTo>
                  <a:lnTo>
                    <a:pt x="12192000" y="0"/>
                  </a:lnTo>
                  <a:lnTo>
                    <a:pt x="12192000" y="1305784"/>
                  </a:lnTo>
                  <a:lnTo>
                    <a:pt x="0" y="13057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2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69778" y="5094901"/>
              <a:ext cx="2133600" cy="985142"/>
            </a:xfrm>
            <a:custGeom>
              <a:avLst/>
              <a:gdLst>
                <a:gd name="connsiteX0" fmla="*/ 108821 w 3169920"/>
                <a:gd name="connsiteY0" fmla="*/ 0 h 652794"/>
                <a:gd name="connsiteX1" fmla="*/ 3061099 w 3169920"/>
                <a:gd name="connsiteY1" fmla="*/ 0 h 652794"/>
                <a:gd name="connsiteX2" fmla="*/ 3169920 w 3169920"/>
                <a:gd name="connsiteY2" fmla="*/ 108821 h 652794"/>
                <a:gd name="connsiteX3" fmla="*/ 3169920 w 3169920"/>
                <a:gd name="connsiteY3" fmla="*/ 652794 h 652794"/>
                <a:gd name="connsiteX4" fmla="*/ 3169920 w 3169920"/>
                <a:gd name="connsiteY4" fmla="*/ 652794 h 652794"/>
                <a:gd name="connsiteX5" fmla="*/ 0 w 3169920"/>
                <a:gd name="connsiteY5" fmla="*/ 652794 h 652794"/>
                <a:gd name="connsiteX6" fmla="*/ 0 w 3169920"/>
                <a:gd name="connsiteY6" fmla="*/ 652794 h 652794"/>
                <a:gd name="connsiteX7" fmla="*/ 0 w 3169920"/>
                <a:gd name="connsiteY7" fmla="*/ 108821 h 652794"/>
                <a:gd name="connsiteX8" fmla="*/ 108821 w 3169920"/>
                <a:gd name="connsiteY8" fmla="*/ 0 h 65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9920" h="652794">
                  <a:moveTo>
                    <a:pt x="108821" y="0"/>
                  </a:moveTo>
                  <a:lnTo>
                    <a:pt x="3061099" y="0"/>
                  </a:lnTo>
                  <a:cubicBezTo>
                    <a:pt x="3121199" y="0"/>
                    <a:pt x="3169920" y="48721"/>
                    <a:pt x="3169920" y="108821"/>
                  </a:cubicBezTo>
                  <a:lnTo>
                    <a:pt x="3169920" y="652794"/>
                  </a:lnTo>
                  <a:lnTo>
                    <a:pt x="3169920" y="652794"/>
                  </a:lnTo>
                  <a:lnTo>
                    <a:pt x="0" y="652794"/>
                  </a:lnTo>
                  <a:lnTo>
                    <a:pt x="0" y="652794"/>
                  </a:lnTo>
                  <a:lnTo>
                    <a:pt x="0" y="108821"/>
                  </a:lnTo>
                  <a:cubicBezTo>
                    <a:pt x="0" y="48721"/>
                    <a:pt x="48721" y="0"/>
                    <a:pt x="10882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43" tIns="96643" rIns="96643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48000" y="7247507"/>
              <a:ext cx="2133600" cy="652794"/>
            </a:xfrm>
            <a:custGeom>
              <a:avLst/>
              <a:gdLst>
                <a:gd name="connsiteX0" fmla="*/ 108821 w 3169920"/>
                <a:gd name="connsiteY0" fmla="*/ 0 h 652794"/>
                <a:gd name="connsiteX1" fmla="*/ 3061099 w 3169920"/>
                <a:gd name="connsiteY1" fmla="*/ 0 h 652794"/>
                <a:gd name="connsiteX2" fmla="*/ 3169920 w 3169920"/>
                <a:gd name="connsiteY2" fmla="*/ 108821 h 652794"/>
                <a:gd name="connsiteX3" fmla="*/ 3169920 w 3169920"/>
                <a:gd name="connsiteY3" fmla="*/ 652794 h 652794"/>
                <a:gd name="connsiteX4" fmla="*/ 3169920 w 3169920"/>
                <a:gd name="connsiteY4" fmla="*/ 652794 h 652794"/>
                <a:gd name="connsiteX5" fmla="*/ 0 w 3169920"/>
                <a:gd name="connsiteY5" fmla="*/ 652794 h 652794"/>
                <a:gd name="connsiteX6" fmla="*/ 0 w 3169920"/>
                <a:gd name="connsiteY6" fmla="*/ 652794 h 652794"/>
                <a:gd name="connsiteX7" fmla="*/ 0 w 3169920"/>
                <a:gd name="connsiteY7" fmla="*/ 108821 h 652794"/>
                <a:gd name="connsiteX8" fmla="*/ 108821 w 3169920"/>
                <a:gd name="connsiteY8" fmla="*/ 0 h 65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9920" h="652794">
                  <a:moveTo>
                    <a:pt x="108821" y="0"/>
                  </a:moveTo>
                  <a:lnTo>
                    <a:pt x="3061099" y="0"/>
                  </a:lnTo>
                  <a:cubicBezTo>
                    <a:pt x="3121199" y="0"/>
                    <a:pt x="3169920" y="48721"/>
                    <a:pt x="3169920" y="108821"/>
                  </a:cubicBezTo>
                  <a:lnTo>
                    <a:pt x="3169920" y="652794"/>
                  </a:lnTo>
                  <a:lnTo>
                    <a:pt x="3169920" y="652794"/>
                  </a:lnTo>
                  <a:lnTo>
                    <a:pt x="0" y="652794"/>
                  </a:lnTo>
                  <a:lnTo>
                    <a:pt x="0" y="652794"/>
                  </a:lnTo>
                  <a:lnTo>
                    <a:pt x="0" y="108821"/>
                  </a:lnTo>
                  <a:cubicBezTo>
                    <a:pt x="0" y="48721"/>
                    <a:pt x="48721" y="0"/>
                    <a:pt x="108821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43" tIns="96643" rIns="96643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7201" y="5168325"/>
            <a:ext cx="1710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1323" y="5244525"/>
            <a:ext cx="1273034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Thiên tai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Việt Nam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Trung).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7429807"/>
            <a:ext cx="19367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7111058"/>
            <a:ext cx="12712203" cy="1478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3" name="Picture 6" descr="Bảo vệ ngôi nhà của bạn với 11 thiết bị thông m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440" y="7660640"/>
            <a:ext cx="1939348" cy="174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1">
            <a:extLst>
              <a:ext uri="{FF2B5EF4-FFF2-40B4-BE49-F238E27FC236}">
                <a16:creationId xmlns:a16="http://schemas.microsoft.com/office/drawing/2014/main" id="{F17BDA2B-B16F-9D0C-A98A-43B255057591}"/>
              </a:ext>
            </a:extLst>
          </p:cNvPr>
          <p:cNvSpPr txBox="1"/>
          <p:nvPr/>
        </p:nvSpPr>
        <p:spPr>
          <a:xfrm>
            <a:off x="4842076" y="228788"/>
            <a:ext cx="6400800" cy="794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20"/>
              </a:lnSpc>
            </a:pP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MỤC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TIÊU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 HỌC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ea typeface="Poetsen"/>
                <a:cs typeface="Arial" panose="020B0604020202020204" pitchFamily="34" charset="0"/>
                <a:sym typeface="Poetsen"/>
              </a:rPr>
              <a:t>TẬP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ea typeface="Poetsen"/>
              <a:cs typeface="Arial" panose="020B0604020202020204" pitchFamily="34" charset="0"/>
              <a:sym typeface="Poetsen"/>
            </a:endParaRPr>
          </a:p>
        </p:txBody>
      </p:sp>
    </p:spTree>
    <p:extLst>
      <p:ext uri="{BB962C8B-B14F-4D97-AF65-F5344CB8AC3E}">
        <p14:creationId xmlns:p14="http://schemas.microsoft.com/office/powerpoint/2010/main" val="241129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90500"/>
            <a:ext cx="3276600" cy="7048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 sz="36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KỸ NĂNG 5C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02F8D3A-97C1-7F3D-082F-568F39DBB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168186"/>
              </p:ext>
            </p:extLst>
          </p:nvPr>
        </p:nvGraphicFramePr>
        <p:xfrm>
          <a:off x="304800" y="1028700"/>
          <a:ext cx="17297400" cy="883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07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042236"/>
            <a:ext cx="4609376" cy="1725159"/>
            <a:chOff x="0" y="0"/>
            <a:chExt cx="2479994" cy="92819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79994" cy="928192"/>
            </a:xfrm>
            <a:custGeom>
              <a:avLst/>
              <a:gdLst/>
              <a:ahLst/>
              <a:cxnLst/>
              <a:rect l="l" t="t" r="r" b="b"/>
              <a:pathLst>
                <a:path w="2479994" h="928192">
                  <a:moveTo>
                    <a:pt x="2355534" y="928192"/>
                  </a:moveTo>
                  <a:lnTo>
                    <a:pt x="124460" y="928192"/>
                  </a:lnTo>
                  <a:cubicBezTo>
                    <a:pt x="55880" y="928192"/>
                    <a:pt x="0" y="872312"/>
                    <a:pt x="0" y="803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5534" y="0"/>
                  </a:lnTo>
                  <a:cubicBezTo>
                    <a:pt x="2424114" y="0"/>
                    <a:pt x="2479994" y="55880"/>
                    <a:pt x="2479994" y="124460"/>
                  </a:cubicBezTo>
                  <a:lnTo>
                    <a:pt x="2479994" y="803732"/>
                  </a:lnTo>
                  <a:cubicBezTo>
                    <a:pt x="2479994" y="872312"/>
                    <a:pt x="2424114" y="928192"/>
                    <a:pt x="2355534" y="928192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16072" y="4023986"/>
            <a:ext cx="4772415" cy="1963541"/>
            <a:chOff x="0" y="0"/>
            <a:chExt cx="2567714" cy="105644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567715" cy="1056449"/>
            </a:xfrm>
            <a:custGeom>
              <a:avLst/>
              <a:gdLst/>
              <a:ahLst/>
              <a:cxnLst/>
              <a:rect l="l" t="t" r="r" b="b"/>
              <a:pathLst>
                <a:path w="2567715" h="1056449">
                  <a:moveTo>
                    <a:pt x="2443254" y="1056449"/>
                  </a:moveTo>
                  <a:lnTo>
                    <a:pt x="124460" y="1056449"/>
                  </a:lnTo>
                  <a:cubicBezTo>
                    <a:pt x="55880" y="1056449"/>
                    <a:pt x="0" y="1000569"/>
                    <a:pt x="0" y="931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43255" y="0"/>
                  </a:lnTo>
                  <a:cubicBezTo>
                    <a:pt x="2511834" y="0"/>
                    <a:pt x="2567715" y="55880"/>
                    <a:pt x="2567715" y="124460"/>
                  </a:cubicBezTo>
                  <a:lnTo>
                    <a:pt x="2567715" y="931989"/>
                  </a:lnTo>
                  <a:cubicBezTo>
                    <a:pt x="2567715" y="1000569"/>
                    <a:pt x="2511834" y="1056449"/>
                    <a:pt x="2443255" y="105644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600" y="4380164"/>
            <a:ext cx="4456976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Sắp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xếp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: </a:t>
            </a:r>
          </a:p>
          <a:p>
            <a:pPr algn="ctr">
              <a:lnSpc>
                <a:spcPts val="3360"/>
              </a:lnSpc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Bố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linh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kiện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gọn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gàng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dễ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0600" y="1244045"/>
            <a:ext cx="4343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5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Sàng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lọc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: </a:t>
            </a:r>
          </a:p>
          <a:p>
            <a:pPr algn="ctr">
              <a:lnSpc>
                <a:spcPts val="3305"/>
              </a:lnSpc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phù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71446" y="3419541"/>
            <a:ext cx="36449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20"/>
              </a:lnSpc>
            </a:pPr>
            <a:r>
              <a:rPr lang="en-US" sz="14000">
                <a:solidFill>
                  <a:srgbClr val="189F87"/>
                </a:solidFill>
                <a:latin typeface="Poetsen"/>
                <a:ea typeface="Poetsen"/>
                <a:cs typeface="Poetsen"/>
                <a:sym typeface="Poetsen"/>
              </a:rPr>
              <a:t>5S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980321" y="6584059"/>
            <a:ext cx="5027219" cy="2115193"/>
            <a:chOff x="0" y="0"/>
            <a:chExt cx="2704807" cy="113804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4807" cy="1138042"/>
            </a:xfrm>
            <a:custGeom>
              <a:avLst/>
              <a:gdLst/>
              <a:ahLst/>
              <a:cxnLst/>
              <a:rect l="l" t="t" r="r" b="b"/>
              <a:pathLst>
                <a:path w="2704807" h="1138042">
                  <a:moveTo>
                    <a:pt x="2580347" y="1138042"/>
                  </a:moveTo>
                  <a:lnTo>
                    <a:pt x="124460" y="1138042"/>
                  </a:lnTo>
                  <a:cubicBezTo>
                    <a:pt x="55880" y="1138042"/>
                    <a:pt x="0" y="1082162"/>
                    <a:pt x="0" y="10135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80347" y="0"/>
                  </a:lnTo>
                  <a:cubicBezTo>
                    <a:pt x="2648927" y="0"/>
                    <a:pt x="2704807" y="55880"/>
                    <a:pt x="2704807" y="124460"/>
                  </a:cubicBezTo>
                  <a:lnTo>
                    <a:pt x="2704807" y="1013582"/>
                  </a:lnTo>
                  <a:cubicBezTo>
                    <a:pt x="2704807" y="1082162"/>
                    <a:pt x="2648927" y="1138042"/>
                    <a:pt x="2580347" y="1138042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72200" y="6896100"/>
            <a:ext cx="461968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Sẵn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sàng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: </a:t>
            </a:r>
          </a:p>
          <a:p>
            <a:pPr algn="ctr">
              <a:lnSpc>
                <a:spcPts val="3360"/>
              </a:lnSpc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chuẩn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cải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tiến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399373" y="4402693"/>
            <a:ext cx="5620713" cy="1609411"/>
            <a:chOff x="0" y="0"/>
            <a:chExt cx="3024126" cy="8659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24126" cy="865916"/>
            </a:xfrm>
            <a:custGeom>
              <a:avLst/>
              <a:gdLst/>
              <a:ahLst/>
              <a:cxnLst/>
              <a:rect l="l" t="t" r="r" b="b"/>
              <a:pathLst>
                <a:path w="3024126" h="865916">
                  <a:moveTo>
                    <a:pt x="2899666" y="865915"/>
                  </a:moveTo>
                  <a:lnTo>
                    <a:pt x="124460" y="865915"/>
                  </a:lnTo>
                  <a:cubicBezTo>
                    <a:pt x="55880" y="865915"/>
                    <a:pt x="0" y="810036"/>
                    <a:pt x="0" y="7414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9666" y="0"/>
                  </a:lnTo>
                  <a:cubicBezTo>
                    <a:pt x="2968246" y="0"/>
                    <a:pt x="3024126" y="55880"/>
                    <a:pt x="3024126" y="124460"/>
                  </a:cubicBezTo>
                  <a:lnTo>
                    <a:pt x="3024126" y="741456"/>
                  </a:lnTo>
                  <a:cubicBezTo>
                    <a:pt x="3024126" y="810036"/>
                    <a:pt x="2968246" y="865916"/>
                    <a:pt x="2899666" y="86591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389816" y="1143979"/>
            <a:ext cx="5620713" cy="1725159"/>
            <a:chOff x="0" y="0"/>
            <a:chExt cx="3024126" cy="928192"/>
          </a:xfrm>
          <a:solidFill>
            <a:schemeClr val="bg1">
              <a:lumMod val="85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24126" cy="928192"/>
            </a:xfrm>
            <a:custGeom>
              <a:avLst/>
              <a:gdLst/>
              <a:ahLst/>
              <a:cxnLst/>
              <a:rect l="l" t="t" r="r" b="b"/>
              <a:pathLst>
                <a:path w="3024126" h="928192">
                  <a:moveTo>
                    <a:pt x="2899666" y="928192"/>
                  </a:moveTo>
                  <a:lnTo>
                    <a:pt x="124460" y="928192"/>
                  </a:lnTo>
                  <a:cubicBezTo>
                    <a:pt x="55880" y="928192"/>
                    <a:pt x="0" y="872312"/>
                    <a:pt x="0" y="803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9666" y="0"/>
                  </a:lnTo>
                  <a:cubicBezTo>
                    <a:pt x="2968246" y="0"/>
                    <a:pt x="3024126" y="55880"/>
                    <a:pt x="3024126" y="124460"/>
                  </a:cubicBezTo>
                  <a:lnTo>
                    <a:pt x="3024126" y="803732"/>
                  </a:lnTo>
                  <a:cubicBezTo>
                    <a:pt x="3024126" y="872312"/>
                    <a:pt x="2968246" y="928192"/>
                    <a:pt x="2899666" y="928192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582400" y="4591812"/>
            <a:ext cx="514326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Săn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sóc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: </a:t>
            </a:r>
          </a:p>
          <a:p>
            <a:pPr algn="ctr">
              <a:lnSpc>
                <a:spcPts val="336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Bảo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dưỡng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kiểm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tra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kỳ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74674" y="1380966"/>
            <a:ext cx="505099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Sạch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sẽ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: </a:t>
            </a:r>
          </a:p>
          <a:p>
            <a:pPr algn="ctr">
              <a:lnSpc>
                <a:spcPts val="3360"/>
              </a:lnSpc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khu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vực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sạch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tránh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hỏng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hóc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linh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kiện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"/>
                <a:cs typeface="Arial" panose="020B0604020202020204" pitchFamily="34" charset="0"/>
                <a:sym typeface="IBM Plex Serif"/>
              </a:rPr>
              <a:t>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169DFB-6890-3EB1-A35E-FB089FE9287D}"/>
              </a:ext>
            </a:extLst>
          </p:cNvPr>
          <p:cNvCxnSpPr>
            <a:cxnSpLocks/>
          </p:cNvCxnSpPr>
          <p:nvPr/>
        </p:nvCxnSpPr>
        <p:spPr>
          <a:xfrm flipV="1">
            <a:off x="9525000" y="1696816"/>
            <a:ext cx="1808008" cy="1432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2A519C-057A-1720-542A-D6D9058D44AE}"/>
              </a:ext>
            </a:extLst>
          </p:cNvPr>
          <p:cNvCxnSpPr>
            <a:cxnSpLocks/>
          </p:cNvCxnSpPr>
          <p:nvPr/>
        </p:nvCxnSpPr>
        <p:spPr>
          <a:xfrm>
            <a:off x="9372600" y="3993640"/>
            <a:ext cx="1937714" cy="1342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2031F7-86CF-2FA6-6934-526C5818E9F5}"/>
              </a:ext>
            </a:extLst>
          </p:cNvPr>
          <p:cNvCxnSpPr>
            <a:cxnSpLocks/>
          </p:cNvCxnSpPr>
          <p:nvPr/>
        </p:nvCxnSpPr>
        <p:spPr>
          <a:xfrm>
            <a:off x="8422306" y="4244241"/>
            <a:ext cx="51655" cy="1947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9B5470-3906-E76E-DDA9-6A71E70440C2}"/>
              </a:ext>
            </a:extLst>
          </p:cNvPr>
          <p:cNvCxnSpPr>
            <a:cxnSpLocks/>
          </p:cNvCxnSpPr>
          <p:nvPr/>
        </p:nvCxnSpPr>
        <p:spPr>
          <a:xfrm flipH="1">
            <a:off x="5677548" y="4152900"/>
            <a:ext cx="2001084" cy="989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A333E5-F368-5FE8-BABF-16DC8F83A9AD}"/>
              </a:ext>
            </a:extLst>
          </p:cNvPr>
          <p:cNvCxnSpPr>
            <a:cxnSpLocks/>
          </p:cNvCxnSpPr>
          <p:nvPr/>
        </p:nvCxnSpPr>
        <p:spPr>
          <a:xfrm flipH="1" flipV="1">
            <a:off x="5502253" y="1696816"/>
            <a:ext cx="1933070" cy="1434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67200" y="723900"/>
            <a:ext cx="8974336" cy="181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6263" b="1" dirty="0">
                <a:solidFill>
                  <a:srgbClr val="FF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Quy </a:t>
            </a:r>
            <a:r>
              <a:rPr lang="en-US" sz="6263" b="1" dirty="0" err="1">
                <a:solidFill>
                  <a:srgbClr val="FF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trình</a:t>
            </a:r>
            <a:r>
              <a:rPr lang="en-US" sz="6263" b="1" dirty="0">
                <a:solidFill>
                  <a:srgbClr val="FF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EDP</a:t>
            </a:r>
          </a:p>
          <a:p>
            <a:pPr algn="ctr">
              <a:lnSpc>
                <a:spcPts val="7140"/>
              </a:lnSpc>
              <a:spcBef>
                <a:spcPct val="0"/>
              </a:spcBef>
            </a:pPr>
            <a:endParaRPr lang="en-US" sz="6263" b="1" dirty="0">
              <a:solidFill>
                <a:srgbClr val="000000"/>
              </a:solidFill>
              <a:latin typeface="IBM Plex Serif Bold"/>
              <a:ea typeface="IBM Plex Serif Bold"/>
              <a:cs typeface="IBM Plex Serif Bold"/>
              <a:sym typeface="IBM Plex Serif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095500"/>
            <a:ext cx="168021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67"/>
              </a:lnSpc>
              <a:spcBef>
                <a:spcPct val="0"/>
              </a:spcBef>
            </a:pPr>
            <a:r>
              <a:rPr lang="en-US" sz="6375" b="1" u="sng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Chủ</a:t>
            </a:r>
            <a:r>
              <a:rPr lang="en-US" sz="6375" b="1" u="sng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u="sng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đề</a:t>
            </a:r>
            <a:r>
              <a:rPr lang="en-US" sz="6375" b="1" u="sng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: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Thiết</a:t>
            </a:r>
            <a:r>
              <a:rPr lang="en-US" sz="6375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kế</a:t>
            </a:r>
            <a:r>
              <a:rPr lang="en-US" sz="6375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mô</a:t>
            </a:r>
            <a:r>
              <a:rPr lang="en-US" sz="6375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hình</a:t>
            </a:r>
            <a:r>
              <a:rPr lang="en-US" sz="6375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nhà</a:t>
            </a:r>
            <a:r>
              <a:rPr lang="en-US" sz="6375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nổi</a:t>
            </a:r>
            <a:r>
              <a:rPr lang="en-US" sz="6375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chống</a:t>
            </a:r>
            <a:r>
              <a:rPr lang="en-US" sz="6375" b="1" dirty="0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6375" b="1" dirty="0" err="1">
                <a:solidFill>
                  <a:srgbClr val="000000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lũ</a:t>
            </a:r>
            <a:endParaRPr lang="en-US" sz="6375" b="1" dirty="0">
              <a:solidFill>
                <a:srgbClr val="000000"/>
              </a:solidFill>
              <a:latin typeface="IBM Plex Serif Bold"/>
              <a:ea typeface="IBM Plex Serif Bold"/>
              <a:cs typeface="IBM Plex Serif Bold"/>
              <a:sym typeface="IBM Plex Serif Bold"/>
            </a:endParaRPr>
          </a:p>
        </p:txBody>
      </p:sp>
      <p:pic>
        <p:nvPicPr>
          <p:cNvPr id="2050" name="Picture 2" descr="Jang Kều chia sẻ mô hình nhà phao của Nhà Chống Lũ: Cùng chung tay để ...">
            <a:extLst>
              <a:ext uri="{FF2B5EF4-FFF2-40B4-BE49-F238E27FC236}">
                <a16:creationId xmlns:a16="http://schemas.microsoft.com/office/drawing/2014/main" id="{54354849-207C-7115-9DD9-A8435DB8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3147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9214"/>
            <a:ext cx="5089584" cy="1847045"/>
            <a:chOff x="0" y="0"/>
            <a:chExt cx="2523504" cy="99377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23505" cy="993770"/>
            </a:xfrm>
            <a:custGeom>
              <a:avLst/>
              <a:gdLst/>
              <a:ahLst/>
              <a:cxnLst/>
              <a:rect l="l" t="t" r="r" b="b"/>
              <a:pathLst>
                <a:path w="2523505" h="993770">
                  <a:moveTo>
                    <a:pt x="2399044" y="993770"/>
                  </a:moveTo>
                  <a:lnTo>
                    <a:pt x="124460" y="993770"/>
                  </a:lnTo>
                  <a:cubicBezTo>
                    <a:pt x="55880" y="993770"/>
                    <a:pt x="0" y="937890"/>
                    <a:pt x="0" y="869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9045" y="0"/>
                  </a:lnTo>
                  <a:cubicBezTo>
                    <a:pt x="2467625" y="0"/>
                    <a:pt x="2523505" y="55880"/>
                    <a:pt x="2523505" y="124460"/>
                  </a:cubicBezTo>
                  <a:lnTo>
                    <a:pt x="2523505" y="869310"/>
                  </a:lnTo>
                  <a:cubicBezTo>
                    <a:pt x="2523505" y="937890"/>
                    <a:pt x="2467625" y="993770"/>
                    <a:pt x="2399045" y="9937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3611738"/>
            <a:ext cx="5159813" cy="2627112"/>
            <a:chOff x="0" y="0"/>
            <a:chExt cx="2548941" cy="141347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548941" cy="1413471"/>
            </a:xfrm>
            <a:custGeom>
              <a:avLst/>
              <a:gdLst/>
              <a:ahLst/>
              <a:cxnLst/>
              <a:rect l="l" t="t" r="r" b="b"/>
              <a:pathLst>
                <a:path w="2548941" h="1413471">
                  <a:moveTo>
                    <a:pt x="2424481" y="1413471"/>
                  </a:moveTo>
                  <a:lnTo>
                    <a:pt x="124460" y="1413471"/>
                  </a:lnTo>
                  <a:cubicBezTo>
                    <a:pt x="55880" y="1413471"/>
                    <a:pt x="0" y="1357591"/>
                    <a:pt x="0" y="12890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4481" y="0"/>
                  </a:lnTo>
                  <a:cubicBezTo>
                    <a:pt x="2493061" y="0"/>
                    <a:pt x="2548941" y="55880"/>
                    <a:pt x="2548941" y="124460"/>
                  </a:cubicBezTo>
                  <a:lnTo>
                    <a:pt x="2548941" y="1289011"/>
                  </a:lnTo>
                  <a:cubicBezTo>
                    <a:pt x="2548941" y="1357591"/>
                    <a:pt x="2493061" y="1413471"/>
                    <a:pt x="2424481" y="141347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3617306"/>
            <a:ext cx="5159813" cy="2066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47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2. </a:t>
            </a:r>
            <a:r>
              <a:rPr lang="en-US" sz="2947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Nghiên</a:t>
            </a:r>
            <a:r>
              <a:rPr lang="en-US" sz="2947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2947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cứu</a:t>
            </a:r>
            <a:r>
              <a:rPr lang="en-US" sz="2947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&amp; Ý </a:t>
            </a:r>
            <a:r>
              <a:rPr lang="en-US" sz="2947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tưởng</a:t>
            </a:r>
            <a:endParaRPr lang="en-US" sz="2947" b="1" dirty="0">
              <a:solidFill>
                <a:srgbClr val="C00000"/>
              </a:solidFill>
              <a:latin typeface="Arial" panose="020B0604020202020204" pitchFamily="34" charset="0"/>
              <a:ea typeface="IBM Plex Serif Bold"/>
              <a:cs typeface="Arial" panose="020B0604020202020204" pitchFamily="34" charset="0"/>
              <a:sym typeface="IBM Plex Serif Bold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Thu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thập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thông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tin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cảm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biến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cơ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, vi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xử</a:t>
            </a:r>
            <a:r>
              <a:rPr lang="en-US" sz="3200" dirty="0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lý</a:t>
            </a:r>
            <a:endParaRPr lang="en-US" sz="3200" dirty="0">
              <a:latin typeface="Arial" panose="020B0604020202020204" pitchFamily="34" charset="0"/>
              <a:ea typeface="IBM Plex Serif Bold"/>
              <a:cs typeface="Arial" panose="020B0604020202020204" pitchFamily="34" charset="0"/>
              <a:sym typeface="IBM Plex Serif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1521" y="1039757"/>
            <a:ext cx="4366543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Xác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vấn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đề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IBM Plex Serif Bold"/>
              <a:cs typeface="Arial" panose="020B0604020202020204" pitchFamily="34" charset="0"/>
              <a:sym typeface="IBM Plex Serif Bold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Ngôi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minh</a:t>
            </a:r>
            <a:r>
              <a:rPr lang="en-US" sz="3200" b="1" dirty="0">
                <a:solidFill>
                  <a:srgbClr val="ED5D3D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7353571"/>
            <a:ext cx="4945991" cy="1530143"/>
            <a:chOff x="0" y="0"/>
            <a:chExt cx="2368989" cy="82326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68989" cy="823267"/>
            </a:xfrm>
            <a:custGeom>
              <a:avLst/>
              <a:gdLst/>
              <a:ahLst/>
              <a:cxnLst/>
              <a:rect l="l" t="t" r="r" b="b"/>
              <a:pathLst>
                <a:path w="2368989" h="823267">
                  <a:moveTo>
                    <a:pt x="2244529" y="823266"/>
                  </a:moveTo>
                  <a:lnTo>
                    <a:pt x="124460" y="823266"/>
                  </a:lnTo>
                  <a:cubicBezTo>
                    <a:pt x="55880" y="823266"/>
                    <a:pt x="0" y="767386"/>
                    <a:pt x="0" y="6988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4529" y="0"/>
                  </a:lnTo>
                  <a:cubicBezTo>
                    <a:pt x="2313109" y="0"/>
                    <a:pt x="2368989" y="55880"/>
                    <a:pt x="2368989" y="124460"/>
                  </a:cubicBezTo>
                  <a:lnTo>
                    <a:pt x="2368989" y="698806"/>
                  </a:lnTo>
                  <a:cubicBezTo>
                    <a:pt x="2368989" y="767386"/>
                    <a:pt x="2313109" y="823267"/>
                    <a:pt x="2244529" y="82326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2400" y="7468762"/>
            <a:ext cx="4065671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Lập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kế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hoạch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&amp;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Thiết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kế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IBM Plex Serif Bold"/>
              <a:cs typeface="Arial" panose="020B0604020202020204" pitchFamily="34" charset="0"/>
              <a:sym typeface="IBM Plex Serif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2112917" y="7026524"/>
            <a:ext cx="5620713" cy="1609411"/>
            <a:chOff x="0" y="0"/>
            <a:chExt cx="3024126" cy="86591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24126" cy="865916"/>
            </a:xfrm>
            <a:custGeom>
              <a:avLst/>
              <a:gdLst/>
              <a:ahLst/>
              <a:cxnLst/>
              <a:rect l="l" t="t" r="r" b="b"/>
              <a:pathLst>
                <a:path w="3024126" h="865916">
                  <a:moveTo>
                    <a:pt x="2899666" y="865915"/>
                  </a:moveTo>
                  <a:lnTo>
                    <a:pt x="124460" y="865915"/>
                  </a:lnTo>
                  <a:cubicBezTo>
                    <a:pt x="55880" y="865915"/>
                    <a:pt x="0" y="810036"/>
                    <a:pt x="0" y="7414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9666" y="0"/>
                  </a:lnTo>
                  <a:cubicBezTo>
                    <a:pt x="2968246" y="0"/>
                    <a:pt x="3024126" y="55880"/>
                    <a:pt x="3024126" y="124460"/>
                  </a:cubicBezTo>
                  <a:lnTo>
                    <a:pt x="3024126" y="741456"/>
                  </a:lnTo>
                  <a:cubicBezTo>
                    <a:pt x="3024126" y="810036"/>
                    <a:pt x="2968246" y="865916"/>
                    <a:pt x="2899666" y="86591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44997" y="3651533"/>
            <a:ext cx="5890603" cy="2544026"/>
            <a:chOff x="0" y="0"/>
            <a:chExt cx="3024126" cy="101142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24126" cy="1011421"/>
            </a:xfrm>
            <a:custGeom>
              <a:avLst/>
              <a:gdLst/>
              <a:ahLst/>
              <a:cxnLst/>
              <a:rect l="l" t="t" r="r" b="b"/>
              <a:pathLst>
                <a:path w="3024126" h="1011421">
                  <a:moveTo>
                    <a:pt x="2899666" y="1011420"/>
                  </a:moveTo>
                  <a:lnTo>
                    <a:pt x="124460" y="1011420"/>
                  </a:lnTo>
                  <a:cubicBezTo>
                    <a:pt x="55880" y="1011420"/>
                    <a:pt x="0" y="955541"/>
                    <a:pt x="0" y="8869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9666" y="0"/>
                  </a:lnTo>
                  <a:cubicBezTo>
                    <a:pt x="2968246" y="0"/>
                    <a:pt x="3024126" y="55880"/>
                    <a:pt x="3024126" y="124460"/>
                  </a:cubicBezTo>
                  <a:lnTo>
                    <a:pt x="3024126" y="886961"/>
                  </a:lnTo>
                  <a:cubicBezTo>
                    <a:pt x="3024126" y="955541"/>
                    <a:pt x="2968246" y="1011421"/>
                    <a:pt x="2899666" y="101142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171754" y="7649188"/>
            <a:ext cx="453003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4.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Chế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hình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IBM Plex Serif Bold"/>
              <a:cs typeface="Arial" panose="020B0604020202020204" pitchFamily="34" charset="0"/>
              <a:sym typeface="IBM Plex Serif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271904" y="3732078"/>
            <a:ext cx="5566898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5.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Thử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nghiệm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đánh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giá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ED5D3D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Kiểm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tra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khả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dạng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157306" y="1185913"/>
            <a:ext cx="5620713" cy="1457011"/>
            <a:chOff x="0" y="0"/>
            <a:chExt cx="3024126" cy="78391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24126" cy="783919"/>
            </a:xfrm>
            <a:custGeom>
              <a:avLst/>
              <a:gdLst/>
              <a:ahLst/>
              <a:cxnLst/>
              <a:rect l="l" t="t" r="r" b="b"/>
              <a:pathLst>
                <a:path w="3024126" h="783919">
                  <a:moveTo>
                    <a:pt x="2899666" y="783919"/>
                  </a:moveTo>
                  <a:lnTo>
                    <a:pt x="124460" y="783919"/>
                  </a:lnTo>
                  <a:cubicBezTo>
                    <a:pt x="55880" y="783919"/>
                    <a:pt x="0" y="728039"/>
                    <a:pt x="0" y="659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9666" y="0"/>
                  </a:lnTo>
                  <a:cubicBezTo>
                    <a:pt x="2968246" y="0"/>
                    <a:pt x="3024126" y="55880"/>
                    <a:pt x="3024126" y="124460"/>
                  </a:cubicBezTo>
                  <a:lnTo>
                    <a:pt x="3024126" y="659459"/>
                  </a:lnTo>
                  <a:cubicBezTo>
                    <a:pt x="3024126" y="728039"/>
                    <a:pt x="2968246" y="783919"/>
                    <a:pt x="2899666" y="78391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678112" y="1622425"/>
            <a:ext cx="449032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6.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Cải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tiến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hình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IBM Plex Serif Bold"/>
              <a:cs typeface="Arial" panose="020B0604020202020204" pitchFamily="34" charset="0"/>
              <a:sym typeface="IBM Plex Serif Bold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C5FCDB-FD14-F4F1-DEF4-F058B1C06C5D}"/>
              </a:ext>
            </a:extLst>
          </p:cNvPr>
          <p:cNvCxnSpPr>
            <a:cxnSpLocks/>
          </p:cNvCxnSpPr>
          <p:nvPr/>
        </p:nvCxnSpPr>
        <p:spPr>
          <a:xfrm flipV="1">
            <a:off x="10058400" y="1832736"/>
            <a:ext cx="2054517" cy="16522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EA0E20-DAB5-5721-1BA7-ECFC516A3CA7}"/>
              </a:ext>
            </a:extLst>
          </p:cNvPr>
          <p:cNvCxnSpPr>
            <a:cxnSpLocks/>
          </p:cNvCxnSpPr>
          <p:nvPr/>
        </p:nvCxnSpPr>
        <p:spPr>
          <a:xfrm>
            <a:off x="11415622" y="4591831"/>
            <a:ext cx="8293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F8A89A-AE27-FE1C-2E47-43B75B9AB55A}"/>
              </a:ext>
            </a:extLst>
          </p:cNvPr>
          <p:cNvCxnSpPr>
            <a:cxnSpLocks/>
          </p:cNvCxnSpPr>
          <p:nvPr/>
        </p:nvCxnSpPr>
        <p:spPr>
          <a:xfrm>
            <a:off x="9982200" y="6311041"/>
            <a:ext cx="1955731" cy="19215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DA6AC8-7F94-DFA8-90F7-CE2D01382F0B}"/>
              </a:ext>
            </a:extLst>
          </p:cNvPr>
          <p:cNvCxnSpPr>
            <a:cxnSpLocks/>
          </p:cNvCxnSpPr>
          <p:nvPr/>
        </p:nvCxnSpPr>
        <p:spPr>
          <a:xfrm flipH="1" flipV="1">
            <a:off x="5213628" y="1832736"/>
            <a:ext cx="2177772" cy="1652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ED8E1D-A602-3716-568F-836F38E15384}"/>
              </a:ext>
            </a:extLst>
          </p:cNvPr>
          <p:cNvCxnSpPr>
            <a:cxnSpLocks/>
          </p:cNvCxnSpPr>
          <p:nvPr/>
        </p:nvCxnSpPr>
        <p:spPr>
          <a:xfrm flipH="1">
            <a:off x="5159813" y="4798543"/>
            <a:ext cx="11184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F237F4-B582-150D-E3BD-652C73295702}"/>
              </a:ext>
            </a:extLst>
          </p:cNvPr>
          <p:cNvCxnSpPr>
            <a:cxnSpLocks/>
          </p:cNvCxnSpPr>
          <p:nvPr/>
        </p:nvCxnSpPr>
        <p:spPr>
          <a:xfrm flipH="1">
            <a:off x="4945991" y="6311041"/>
            <a:ext cx="2750209" cy="1820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85AA7B5-2711-49CB-BCC9-5AAC3E36CF6D}"/>
              </a:ext>
            </a:extLst>
          </p:cNvPr>
          <p:cNvSpPr/>
          <p:nvPr/>
        </p:nvSpPr>
        <p:spPr>
          <a:xfrm>
            <a:off x="6043003" y="3414030"/>
            <a:ext cx="5372619" cy="2952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6820"/>
              </a:lnSpc>
            </a:pPr>
            <a:r>
              <a:rPr lang="en-US" sz="7000">
                <a:solidFill>
                  <a:schemeClr val="tx2">
                    <a:lumMod val="60000"/>
                    <a:lumOff val="40000"/>
                  </a:schemeClr>
                </a:solidFill>
                <a:latin typeface="Poetsen"/>
                <a:ea typeface="Poetsen"/>
                <a:cs typeface="Poetsen"/>
                <a:sym typeface="Poetsen"/>
              </a:rPr>
              <a:t>Tích hợp</a:t>
            </a:r>
          </a:p>
          <a:p>
            <a:pPr lvl="0" algn="ctr">
              <a:lnSpc>
                <a:spcPts val="6820"/>
              </a:lnSpc>
            </a:pPr>
            <a:r>
              <a:rPr lang="en-US" sz="7000">
                <a:solidFill>
                  <a:schemeClr val="tx2">
                    <a:lumMod val="60000"/>
                    <a:lumOff val="40000"/>
                  </a:schemeClr>
                </a:solidFill>
                <a:latin typeface="Poetsen"/>
                <a:ea typeface="Poetsen"/>
                <a:cs typeface="Poetsen"/>
                <a:sym typeface="Poetsen"/>
              </a:rPr>
              <a:t> EDP</a:t>
            </a:r>
          </a:p>
          <a:p>
            <a:pPr algn="ctr"/>
            <a:endParaRPr lang="en-US"/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A7C51F97-13F6-452E-8164-13A9FF28423D}"/>
              </a:ext>
            </a:extLst>
          </p:cNvPr>
          <p:cNvGrpSpPr/>
          <p:nvPr/>
        </p:nvGrpSpPr>
        <p:grpSpPr>
          <a:xfrm>
            <a:off x="5918955" y="100199"/>
            <a:ext cx="5620713" cy="1457011"/>
            <a:chOff x="0" y="0"/>
            <a:chExt cx="3024126" cy="78391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71B93146-041B-47E7-A7F6-49B5C33477A0}"/>
                </a:ext>
              </a:extLst>
            </p:cNvPr>
            <p:cNvSpPr/>
            <p:nvPr/>
          </p:nvSpPr>
          <p:spPr>
            <a:xfrm>
              <a:off x="0" y="0"/>
              <a:ext cx="3024126" cy="783919"/>
            </a:xfrm>
            <a:custGeom>
              <a:avLst/>
              <a:gdLst/>
              <a:ahLst/>
              <a:cxnLst/>
              <a:rect l="l" t="t" r="r" b="b"/>
              <a:pathLst>
                <a:path w="3024126" h="783919">
                  <a:moveTo>
                    <a:pt x="2899666" y="783919"/>
                  </a:moveTo>
                  <a:lnTo>
                    <a:pt x="124460" y="783919"/>
                  </a:lnTo>
                  <a:cubicBezTo>
                    <a:pt x="55880" y="783919"/>
                    <a:pt x="0" y="728039"/>
                    <a:pt x="0" y="659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9666" y="0"/>
                  </a:lnTo>
                  <a:cubicBezTo>
                    <a:pt x="2968246" y="0"/>
                    <a:pt x="3024126" y="55880"/>
                    <a:pt x="3024126" y="124460"/>
                  </a:cubicBezTo>
                  <a:lnTo>
                    <a:pt x="3024126" y="659459"/>
                  </a:lnTo>
                  <a:cubicBezTo>
                    <a:pt x="3024126" y="728039"/>
                    <a:pt x="2968246" y="783919"/>
                    <a:pt x="2899666" y="78391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29E80C-1B32-4711-95A0-A34CBB5DD003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729313" y="1485482"/>
            <a:ext cx="54531" cy="19285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4">
            <a:extLst>
              <a:ext uri="{FF2B5EF4-FFF2-40B4-BE49-F238E27FC236}">
                <a16:creationId xmlns:a16="http://schemas.microsoft.com/office/drawing/2014/main" id="{B8A9B91F-D987-4DC5-ACA9-4D6B6D7185C9}"/>
              </a:ext>
            </a:extLst>
          </p:cNvPr>
          <p:cNvSpPr txBox="1"/>
          <p:nvPr/>
        </p:nvSpPr>
        <p:spPr>
          <a:xfrm>
            <a:off x="6278290" y="468309"/>
            <a:ext cx="449032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7. Chia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IBM Plex Serif Bold"/>
                <a:cs typeface="Arial" panose="020B0604020202020204" pitchFamily="34" charset="0"/>
                <a:sym typeface="IBM Plex Serif Bold"/>
              </a:rPr>
              <a:t>sẻ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IBM Plex Serif Bold"/>
              <a:cs typeface="Arial" panose="020B0604020202020204" pitchFamily="34" charset="0"/>
              <a:sym typeface="IBM Plex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739</TotalTime>
  <Words>1971</Words>
  <Application>Microsoft Office PowerPoint</Application>
  <PresentationFormat>Custom</PresentationFormat>
  <Paragraphs>158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Wingdings 3</vt:lpstr>
      <vt:lpstr>Aptos</vt:lpstr>
      <vt:lpstr>IBM Plex Serif</vt:lpstr>
      <vt:lpstr>Arimo Bold</vt:lpstr>
      <vt:lpstr>Arial</vt:lpstr>
      <vt:lpstr>IBM Plex Serif Bold</vt:lpstr>
      <vt:lpstr>Poetsen</vt:lpstr>
      <vt:lpstr>Times New Roman</vt:lpstr>
      <vt:lpstr>Courier New</vt:lpstr>
      <vt:lpstr>Trebuchet MS</vt:lpstr>
      <vt:lpstr>Aptos Display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KỸ NĂNG 5C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NHÓM 15</dc:title>
  <dc:creator>Vu Quyen</dc:creator>
  <cp:lastModifiedBy>Administrator</cp:lastModifiedBy>
  <cp:revision>46</cp:revision>
  <dcterms:created xsi:type="dcterms:W3CDTF">2006-08-16T00:00:00Z</dcterms:created>
  <dcterms:modified xsi:type="dcterms:W3CDTF">2025-10-04T14:31:25Z</dcterms:modified>
  <dc:identifier>DAGw9CVxcM0</dc:identifier>
</cp:coreProperties>
</file>