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notesSlides/notesSlide8.xml" ContentType="application/vnd.openxmlformats-officedocument.presentationml.notesSlide+xml"/>
  <Override PartName="/ppt/theme/themeOverride9.xml" ContentType="application/vnd.openxmlformats-officedocument.themeOverride+xml"/>
  <Override PartName="/ppt/notesSlides/notesSlide9.xml" ContentType="application/vnd.openxmlformats-officedocument.presentationml.notesSlide+xml"/>
  <Override PartName="/ppt/theme/themeOverride10.xml" ContentType="application/vnd.openxmlformats-officedocument.themeOverride+xml"/>
  <Override PartName="/ppt/notesSlides/notesSlide10.xml" ContentType="application/vnd.openxmlformats-officedocument.presentationml.notesSlide+xml"/>
  <Override PartName="/ppt/theme/themeOverride11.xml" ContentType="application/vnd.openxmlformats-officedocument.themeOverride+xml"/>
  <Override PartName="/ppt/notesSlides/notesSlide11.xml" ContentType="application/vnd.openxmlformats-officedocument.presentationml.notesSlide+xml"/>
  <Override PartName="/ppt/theme/themeOverride12.xml" ContentType="application/vnd.openxmlformats-officedocument.themeOverride+xml"/>
  <Override PartName="/ppt/notesSlides/notesSlide12.xml" ContentType="application/vnd.openxmlformats-officedocument.presentationml.notesSlide+xml"/>
  <Override PartName="/ppt/media/audio1.wav" ContentType="audio/wav"/>
  <Override PartName="/ppt/media/audio2.wav" ContentType="audio/wav"/>
  <Override PartName="/ppt/media/audio3.wav" ContentType="audio/wav"/>
  <Override PartName="/ppt/theme/themeOverride13.xml" ContentType="application/vnd.openxmlformats-officedocument.themeOverride+xml"/>
  <Override PartName="/ppt/notesSlides/notesSlide13.xml" ContentType="application/vnd.openxmlformats-officedocument.presentationml.notesSlide+xml"/>
  <Override PartName="/ppt/theme/themeOverride14.xml" ContentType="application/vnd.openxmlformats-officedocument.themeOverride+xml"/>
  <Override PartName="/ppt/notesSlides/notesSlide14.xml" ContentType="application/vnd.openxmlformats-officedocument.presentationml.notesSlide+xml"/>
  <Override PartName="/ppt/theme/themeOverride15.xml" ContentType="application/vnd.openxmlformats-officedocument.themeOverride+xml"/>
  <Override PartName="/ppt/notesSlides/notesSlide15.xml" ContentType="application/vnd.openxmlformats-officedocument.presentationml.notesSlide+xml"/>
  <Override PartName="/ppt/theme/themeOverride16.xml" ContentType="application/vnd.openxmlformats-officedocument.themeOverride+xml"/>
  <Override PartName="/ppt/notesSlides/notesSlide16.xml" ContentType="application/vnd.openxmlformats-officedocument.presentationml.notesSlide+xml"/>
  <Override PartName="/ppt/theme/themeOverride17.xml" ContentType="application/vnd.openxmlformats-officedocument.themeOverr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427" r:id="rId2"/>
    <p:sldId id="395" r:id="rId3"/>
    <p:sldId id="576" r:id="rId4"/>
    <p:sldId id="566" r:id="rId5"/>
    <p:sldId id="607" r:id="rId6"/>
    <p:sldId id="584" r:id="rId7"/>
    <p:sldId id="583" r:id="rId8"/>
    <p:sldId id="582" r:id="rId9"/>
    <p:sldId id="585" r:id="rId10"/>
    <p:sldId id="586" r:id="rId11"/>
    <p:sldId id="587" r:id="rId12"/>
    <p:sldId id="588" r:id="rId13"/>
    <p:sldId id="589" r:id="rId14"/>
    <p:sldId id="590" r:id="rId15"/>
    <p:sldId id="591" r:id="rId16"/>
    <p:sldId id="592" r:id="rId17"/>
    <p:sldId id="609" r:id="rId18"/>
    <p:sldId id="594" r:id="rId19"/>
    <p:sldId id="595" r:id="rId20"/>
    <p:sldId id="593" r:id="rId21"/>
    <p:sldId id="596" r:id="rId22"/>
    <p:sldId id="559" r:id="rId23"/>
    <p:sldId id="608" r:id="rId24"/>
    <p:sldId id="598" r:id="rId25"/>
    <p:sldId id="599" r:id="rId26"/>
    <p:sldId id="563" r:id="rId27"/>
    <p:sldId id="601" r:id="rId28"/>
    <p:sldId id="562" r:id="rId29"/>
    <p:sldId id="600" r:id="rId30"/>
    <p:sldId id="396" r:id="rId31"/>
    <p:sldId id="806" r:id="rId32"/>
    <p:sldId id="807" r:id="rId33"/>
    <p:sldId id="808" r:id="rId34"/>
    <p:sldId id="809" r:id="rId35"/>
    <p:sldId id="810" r:id="rId36"/>
    <p:sldId id="811" r:id="rId37"/>
    <p:sldId id="812" r:id="rId38"/>
    <p:sldId id="397" r:id="rId39"/>
    <p:sldId id="581" r:id="rId40"/>
    <p:sldId id="604" r:id="rId41"/>
    <p:sldId id="558" r:id="rId42"/>
    <p:sldId id="605" r:id="rId43"/>
    <p:sldId id="606" r:id="rId44"/>
  </p:sldIdLst>
  <p:sldSz cx="9144000" cy="5143500" type="screen16x9"/>
  <p:notesSz cx="6858000" cy="9144000"/>
  <p:custDataLst>
    <p:tags r:id="rId46"/>
  </p:custDataLst>
  <p:defaultTextStyle>
    <a:defPPr>
      <a:defRPr lang="zh-CN"/>
    </a:defPPr>
    <a:lvl1pPr algn="l" rtl="0" fontAlgn="base">
      <a:spcBef>
        <a:spcPct val="0"/>
      </a:spcBef>
      <a:spcAft>
        <a:spcPct val="0"/>
      </a:spcAft>
      <a:defRPr kern="1200">
        <a:solidFill>
          <a:schemeClr val="tx1"/>
        </a:solidFill>
        <a:latin typeface="Calibri" pitchFamily="34" charset="0"/>
        <a:ea typeface="宋体" charset="-122"/>
        <a:cs typeface="+mn-cs"/>
      </a:defRPr>
    </a:lvl1pPr>
    <a:lvl2pPr marL="457200" algn="l" rtl="0" fontAlgn="base">
      <a:spcBef>
        <a:spcPct val="0"/>
      </a:spcBef>
      <a:spcAft>
        <a:spcPct val="0"/>
      </a:spcAft>
      <a:defRPr kern="1200">
        <a:solidFill>
          <a:schemeClr val="tx1"/>
        </a:solidFill>
        <a:latin typeface="Calibri" pitchFamily="34" charset="0"/>
        <a:ea typeface="宋体" charset="-122"/>
        <a:cs typeface="+mn-cs"/>
      </a:defRPr>
    </a:lvl2pPr>
    <a:lvl3pPr marL="914400" algn="l" rtl="0" fontAlgn="base">
      <a:spcBef>
        <a:spcPct val="0"/>
      </a:spcBef>
      <a:spcAft>
        <a:spcPct val="0"/>
      </a:spcAft>
      <a:defRPr kern="1200">
        <a:solidFill>
          <a:schemeClr val="tx1"/>
        </a:solidFill>
        <a:latin typeface="Calibri" pitchFamily="34" charset="0"/>
        <a:ea typeface="宋体" charset="-122"/>
        <a:cs typeface="+mn-cs"/>
      </a:defRPr>
    </a:lvl3pPr>
    <a:lvl4pPr marL="1371600" algn="l" rtl="0" fontAlgn="base">
      <a:spcBef>
        <a:spcPct val="0"/>
      </a:spcBef>
      <a:spcAft>
        <a:spcPct val="0"/>
      </a:spcAft>
      <a:defRPr kern="1200">
        <a:solidFill>
          <a:schemeClr val="tx1"/>
        </a:solidFill>
        <a:latin typeface="Calibri" pitchFamily="34" charset="0"/>
        <a:ea typeface="宋体" charset="-122"/>
        <a:cs typeface="+mn-cs"/>
      </a:defRPr>
    </a:lvl4pPr>
    <a:lvl5pPr marL="1828800" algn="l" rtl="0" fontAlgn="base">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p:defaultTextStyle>
  <p:extLst>
    <p:ext uri="{EFAFB233-063F-42B5-8137-9DF3F51BA10A}">
      <p15:sldGuideLst xmlns:p15="http://schemas.microsoft.com/office/powerpoint/2012/main">
        <p15:guide id="1" pos="416" userDrawn="1">
          <p15:clr>
            <a:srgbClr val="A4A3A4"/>
          </p15:clr>
        </p15:guide>
        <p15:guide id="2"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73B9"/>
    <a:srgbClr val="FF4200"/>
    <a:srgbClr val="0066CC"/>
    <a:srgbClr val="0099FF"/>
    <a:srgbClr val="1EA5B0"/>
    <a:srgbClr val="F88A9C"/>
    <a:srgbClr val="F8B3B5"/>
    <a:srgbClr val="F4A414"/>
    <a:srgbClr val="7F4F49"/>
    <a:srgbClr val="F1F4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06" autoAdjust="0"/>
    <p:restoredTop sz="94660"/>
  </p:normalViewPr>
  <p:slideViewPr>
    <p:cSldViewPr>
      <p:cViewPr varScale="1">
        <p:scale>
          <a:sx n="89" d="100"/>
          <a:sy n="89" d="100"/>
        </p:scale>
        <p:origin x="990" y="78"/>
      </p:cViewPr>
      <p:guideLst>
        <p:guide pos="416"/>
        <p:guide orient="horz" pos="162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微软雅黑" pitchFamily="34" charset="-122"/>
              </a:defRPr>
            </a:lvl1pPr>
          </a:lstStyle>
          <a:p>
            <a:endParaRPr lang="zh-CN" altLang="en-US"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ea typeface="微软雅黑" pitchFamily="34" charset="-122"/>
              </a:defRPr>
            </a:lvl1pPr>
          </a:lstStyle>
          <a:p>
            <a:fld id="{673B58EF-4ABD-40F4-ACA4-FE81D742E6DD}" type="datetimeFigureOut">
              <a:rPr lang="zh-CN" altLang="en-US" smtClean="0"/>
              <a:pPr/>
              <a:t>2025/10/7</a:t>
            </a:fld>
            <a:endParaRPr lang="zh-CN" altLang="en-US" dirty="0"/>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微软雅黑"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ea typeface="微软雅黑" pitchFamily="34" charset="-122"/>
              </a:defRPr>
            </a:lvl1pPr>
          </a:lstStyle>
          <a:p>
            <a:fld id="{A11FC198-2D83-4DFC-8CDD-7D23AF44D411}" type="slidenum">
              <a:rPr lang="zh-CN" altLang="en-US" smtClean="0"/>
              <a:pPr/>
              <a:t>‹#›</a:t>
            </a:fld>
            <a:endParaRPr lang="zh-CN" altLang="en-US" dirty="0"/>
          </a:p>
        </p:txBody>
      </p:sp>
    </p:spTree>
    <p:extLst>
      <p:ext uri="{BB962C8B-B14F-4D97-AF65-F5344CB8AC3E}">
        <p14:creationId xmlns:p14="http://schemas.microsoft.com/office/powerpoint/2010/main" val="2294111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itchFamily="34" charset="-122"/>
        <a:cs typeface="+mn-cs"/>
      </a:defRPr>
    </a:lvl1pPr>
    <a:lvl2pPr marL="457200" algn="l" defTabSz="914400" rtl="0" eaLnBrk="1" latinLnBrk="0" hangingPunct="1">
      <a:defRPr sz="1200" kern="1200">
        <a:solidFill>
          <a:schemeClr val="tx1"/>
        </a:solidFill>
        <a:latin typeface="+mn-lt"/>
        <a:ea typeface="微软雅黑" pitchFamily="34" charset="-122"/>
        <a:cs typeface="+mn-cs"/>
      </a:defRPr>
    </a:lvl2pPr>
    <a:lvl3pPr marL="914400" algn="l" defTabSz="914400" rtl="0" eaLnBrk="1" latinLnBrk="0" hangingPunct="1">
      <a:defRPr sz="1200" kern="1200">
        <a:solidFill>
          <a:schemeClr val="tx1"/>
        </a:solidFill>
        <a:latin typeface="+mn-lt"/>
        <a:ea typeface="微软雅黑" pitchFamily="34" charset="-122"/>
        <a:cs typeface="+mn-cs"/>
      </a:defRPr>
    </a:lvl3pPr>
    <a:lvl4pPr marL="1371600" algn="l" defTabSz="914400" rtl="0" eaLnBrk="1" latinLnBrk="0" hangingPunct="1">
      <a:defRPr sz="1200" kern="1200">
        <a:solidFill>
          <a:schemeClr val="tx1"/>
        </a:solidFill>
        <a:latin typeface="+mn-lt"/>
        <a:ea typeface="微软雅黑" pitchFamily="34" charset="-122"/>
        <a:cs typeface="+mn-cs"/>
      </a:defRPr>
    </a:lvl4pPr>
    <a:lvl5pPr marL="1828800" algn="l" defTabSz="914400" rtl="0" eaLnBrk="1" latinLnBrk="0" hangingPunct="1">
      <a:defRPr sz="1200" kern="1200">
        <a:solidFill>
          <a:schemeClr val="tx1"/>
        </a:solidFill>
        <a:latin typeface="+mn-lt"/>
        <a:ea typeface="微软雅黑"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a:t>
            </a:fld>
            <a:endParaRPr lang="zh-CN" altLang="en-US" dirty="0"/>
          </a:p>
        </p:txBody>
      </p:sp>
    </p:spTree>
    <p:extLst>
      <p:ext uri="{BB962C8B-B14F-4D97-AF65-F5344CB8AC3E}">
        <p14:creationId xmlns:p14="http://schemas.microsoft.com/office/powerpoint/2010/main" val="1377516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28</a:t>
            </a:fld>
            <a:endParaRPr lang="zh-CN" altLang="en-US" dirty="0"/>
          </a:p>
        </p:txBody>
      </p:sp>
    </p:spTree>
    <p:extLst>
      <p:ext uri="{BB962C8B-B14F-4D97-AF65-F5344CB8AC3E}">
        <p14:creationId xmlns:p14="http://schemas.microsoft.com/office/powerpoint/2010/main" val="871319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29</a:t>
            </a:fld>
            <a:endParaRPr lang="zh-CN" altLang="en-US" dirty="0"/>
          </a:p>
        </p:txBody>
      </p:sp>
    </p:spTree>
    <p:extLst>
      <p:ext uri="{BB962C8B-B14F-4D97-AF65-F5344CB8AC3E}">
        <p14:creationId xmlns:p14="http://schemas.microsoft.com/office/powerpoint/2010/main" val="3850899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30</a:t>
            </a:fld>
            <a:endParaRPr lang="zh-CN" altLang="en-US" dirty="0"/>
          </a:p>
        </p:txBody>
      </p:sp>
    </p:spTree>
    <p:extLst>
      <p:ext uri="{BB962C8B-B14F-4D97-AF65-F5344CB8AC3E}">
        <p14:creationId xmlns:p14="http://schemas.microsoft.com/office/powerpoint/2010/main" val="1259208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38</a:t>
            </a:fld>
            <a:endParaRPr lang="zh-CN" altLang="en-US" dirty="0"/>
          </a:p>
        </p:txBody>
      </p:sp>
    </p:spTree>
    <p:extLst>
      <p:ext uri="{BB962C8B-B14F-4D97-AF65-F5344CB8AC3E}">
        <p14:creationId xmlns:p14="http://schemas.microsoft.com/office/powerpoint/2010/main" val="363567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40</a:t>
            </a:fld>
            <a:endParaRPr lang="zh-CN" altLang="en-US" dirty="0"/>
          </a:p>
        </p:txBody>
      </p:sp>
    </p:spTree>
    <p:extLst>
      <p:ext uri="{BB962C8B-B14F-4D97-AF65-F5344CB8AC3E}">
        <p14:creationId xmlns:p14="http://schemas.microsoft.com/office/powerpoint/2010/main" val="3521568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41</a:t>
            </a:fld>
            <a:endParaRPr lang="zh-CN" altLang="en-US" dirty="0"/>
          </a:p>
        </p:txBody>
      </p:sp>
    </p:spTree>
    <p:extLst>
      <p:ext uri="{BB962C8B-B14F-4D97-AF65-F5344CB8AC3E}">
        <p14:creationId xmlns:p14="http://schemas.microsoft.com/office/powerpoint/2010/main" val="57270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42</a:t>
            </a:fld>
            <a:endParaRPr lang="zh-CN" altLang="en-US" dirty="0"/>
          </a:p>
        </p:txBody>
      </p:sp>
    </p:spTree>
    <p:extLst>
      <p:ext uri="{BB962C8B-B14F-4D97-AF65-F5344CB8AC3E}">
        <p14:creationId xmlns:p14="http://schemas.microsoft.com/office/powerpoint/2010/main" val="3820007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43</a:t>
            </a:fld>
            <a:endParaRPr lang="zh-CN" altLang="en-US" dirty="0"/>
          </a:p>
        </p:txBody>
      </p:sp>
    </p:spTree>
    <p:extLst>
      <p:ext uri="{BB962C8B-B14F-4D97-AF65-F5344CB8AC3E}">
        <p14:creationId xmlns:p14="http://schemas.microsoft.com/office/powerpoint/2010/main" val="133356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a:t>
            </a:fld>
            <a:endParaRPr lang="zh-CN" altLang="en-US" dirty="0"/>
          </a:p>
        </p:txBody>
      </p:sp>
    </p:spTree>
    <p:extLst>
      <p:ext uri="{BB962C8B-B14F-4D97-AF65-F5344CB8AC3E}">
        <p14:creationId xmlns:p14="http://schemas.microsoft.com/office/powerpoint/2010/main" val="1831125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3</a:t>
            </a:fld>
            <a:endParaRPr lang="zh-CN" altLang="en-US" dirty="0"/>
          </a:p>
        </p:txBody>
      </p:sp>
    </p:spTree>
    <p:extLst>
      <p:ext uri="{BB962C8B-B14F-4D97-AF65-F5344CB8AC3E}">
        <p14:creationId xmlns:p14="http://schemas.microsoft.com/office/powerpoint/2010/main" val="548540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4</a:t>
            </a:fld>
            <a:endParaRPr lang="zh-CN" altLang="en-US" dirty="0"/>
          </a:p>
        </p:txBody>
      </p:sp>
    </p:spTree>
    <p:extLst>
      <p:ext uri="{BB962C8B-B14F-4D97-AF65-F5344CB8AC3E}">
        <p14:creationId xmlns:p14="http://schemas.microsoft.com/office/powerpoint/2010/main" val="662819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6</a:t>
            </a:fld>
            <a:endParaRPr lang="zh-CN" altLang="en-US" dirty="0"/>
          </a:p>
        </p:txBody>
      </p:sp>
    </p:spTree>
    <p:extLst>
      <p:ext uri="{BB962C8B-B14F-4D97-AF65-F5344CB8AC3E}">
        <p14:creationId xmlns:p14="http://schemas.microsoft.com/office/powerpoint/2010/main" val="1916759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22</a:t>
            </a:fld>
            <a:endParaRPr lang="zh-CN" altLang="en-US" dirty="0"/>
          </a:p>
        </p:txBody>
      </p:sp>
    </p:spTree>
    <p:extLst>
      <p:ext uri="{BB962C8B-B14F-4D97-AF65-F5344CB8AC3E}">
        <p14:creationId xmlns:p14="http://schemas.microsoft.com/office/powerpoint/2010/main" val="3217222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24</a:t>
            </a:fld>
            <a:endParaRPr lang="zh-CN" altLang="en-US" dirty="0"/>
          </a:p>
        </p:txBody>
      </p:sp>
    </p:spTree>
    <p:extLst>
      <p:ext uri="{BB962C8B-B14F-4D97-AF65-F5344CB8AC3E}">
        <p14:creationId xmlns:p14="http://schemas.microsoft.com/office/powerpoint/2010/main" val="2501270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26</a:t>
            </a:fld>
            <a:endParaRPr lang="zh-CN" altLang="en-US" dirty="0"/>
          </a:p>
        </p:txBody>
      </p:sp>
    </p:spTree>
    <p:extLst>
      <p:ext uri="{BB962C8B-B14F-4D97-AF65-F5344CB8AC3E}">
        <p14:creationId xmlns:p14="http://schemas.microsoft.com/office/powerpoint/2010/main" val="3590140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27</a:t>
            </a:fld>
            <a:endParaRPr lang="zh-CN" altLang="en-US" dirty="0"/>
          </a:p>
        </p:txBody>
      </p:sp>
    </p:spTree>
    <p:extLst>
      <p:ext uri="{BB962C8B-B14F-4D97-AF65-F5344CB8AC3E}">
        <p14:creationId xmlns:p14="http://schemas.microsoft.com/office/powerpoint/2010/main" val="82993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021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bg>
      <p:bgPr>
        <a:gradFill flip="none" rotWithShape="1">
          <a:gsLst>
            <a:gs pos="26000">
              <a:srgbClr val="EBECF0"/>
            </a:gs>
            <a:gs pos="0">
              <a:srgbClr val="D7D9E1"/>
            </a:gs>
            <a:gs pos="100000">
              <a:schemeClr val="bg1"/>
            </a:gs>
          </a:gsLst>
          <a:lin ang="5400000" scaled="1"/>
          <a:tileRect/>
        </a:gradFill>
        <a:effectLst/>
      </p:bgPr>
    </p:bg>
    <p:spTree>
      <p:nvGrpSpPr>
        <p:cNvPr id="1" name=""/>
        <p:cNvGrpSpPr/>
        <p:nvPr/>
      </p:nvGrpSpPr>
      <p:grpSpPr>
        <a:xfrm>
          <a:off x="0" y="0"/>
          <a:ext cx="0" cy="0"/>
          <a:chOff x="0" y="0"/>
          <a:chExt cx="0" cy="0"/>
        </a:xfrm>
      </p:grpSpPr>
      <p:pic>
        <p:nvPicPr>
          <p:cNvPr id="2" name="图片 1" descr="图片包含 文字&#10;&#10;已生成高可信度的说明">
            <a:extLst>
              <a:ext uri="{FF2B5EF4-FFF2-40B4-BE49-F238E27FC236}">
                <a16:creationId xmlns:a16="http://schemas.microsoft.com/office/drawing/2014/main" id="{279EAD2A-134D-4AC5-8697-F3B4E26978F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926" t="35780" r="2225"/>
          <a:stretch/>
        </p:blipFill>
        <p:spPr>
          <a:xfrm>
            <a:off x="-14944" y="0"/>
            <a:ext cx="9158944" cy="5143500"/>
          </a:xfrm>
          <a:prstGeom prst="rect">
            <a:avLst/>
          </a:prstGeom>
        </p:spPr>
      </p:pic>
      <p:sp>
        <p:nvSpPr>
          <p:cNvPr id="3" name="矩形 2"/>
          <p:cNvSpPr/>
          <p:nvPr userDrawn="1"/>
        </p:nvSpPr>
        <p:spPr>
          <a:xfrm>
            <a:off x="179512" y="195486"/>
            <a:ext cx="8784976" cy="4752528"/>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Tree>
    <p:extLst>
      <p:ext uri="{BB962C8B-B14F-4D97-AF65-F5344CB8AC3E}">
        <p14:creationId xmlns:p14="http://schemas.microsoft.com/office/powerpoint/2010/main" val="1609210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300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4967">
          <p15:clr>
            <a:srgbClr val="FBAE40"/>
          </p15:clr>
        </p15:guide>
        <p15:guide id="3" orient="horz" pos="2160">
          <p15:clr>
            <a:srgbClr val="FBAE40"/>
          </p15:clr>
        </p15:guide>
        <p15:guide id="4" pos="662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74638"/>
            <a:ext cx="7886700" cy="993775"/>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033521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783">
              <a:defRPr/>
            </a:pPr>
            <a:fld id="{08ED132D-452A-49E5-B8CD-EA0C46A12A5F}" type="datetimeFigureOut">
              <a:rPr lang="vi-VN" smtClean="0">
                <a:solidFill>
                  <a:prstClr val="black">
                    <a:tint val="75000"/>
                  </a:prstClr>
                </a:solidFill>
              </a:rPr>
              <a:pPr defTabSz="685783">
                <a:defRPr/>
              </a:pPr>
              <a:t>07/10/2025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685783">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defRPr/>
            </a:pPr>
            <a:fld id="{9CB03046-9975-4CD1-8163-35C299AA0868}" type="slidenum">
              <a:rPr lang="vi-VN" smtClean="0">
                <a:solidFill>
                  <a:prstClr val="black">
                    <a:tint val="75000"/>
                  </a:prstClr>
                </a:solidFill>
              </a:rPr>
              <a:pPr defTabSz="685783">
                <a:defRPr/>
              </a:pPr>
              <a:t>‹#›</a:t>
            </a:fld>
            <a:endParaRPr lang="vi-VN">
              <a:solidFill>
                <a:prstClr val="black">
                  <a:tint val="75000"/>
                </a:prstClr>
              </a:solidFill>
            </a:endParaRPr>
          </a:p>
        </p:txBody>
      </p:sp>
    </p:spTree>
    <p:extLst>
      <p:ext uri="{BB962C8B-B14F-4D97-AF65-F5344CB8AC3E}">
        <p14:creationId xmlns:p14="http://schemas.microsoft.com/office/powerpoint/2010/main" val="4020343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685783">
              <a:defRPr/>
            </a:pPr>
            <a:fld id="{08ED132D-452A-49E5-B8CD-EA0C46A12A5F}" type="datetimeFigureOut">
              <a:rPr lang="vi-VN" smtClean="0">
                <a:solidFill>
                  <a:prstClr val="black">
                    <a:tint val="75000"/>
                  </a:prstClr>
                </a:solidFill>
              </a:rPr>
              <a:pPr defTabSz="685783">
                <a:defRPr/>
              </a:pPr>
              <a:t>07/10/2025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685783">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defRPr/>
            </a:pPr>
            <a:fld id="{9CB03046-9975-4CD1-8163-35C299AA0868}" type="slidenum">
              <a:rPr lang="vi-VN" smtClean="0">
                <a:solidFill>
                  <a:prstClr val="black">
                    <a:tint val="75000"/>
                  </a:prstClr>
                </a:solidFill>
              </a:rPr>
              <a:pPr defTabSz="685783">
                <a:defRPr/>
              </a:pPr>
              <a:t>‹#›</a:t>
            </a:fld>
            <a:endParaRPr lang="vi-VN">
              <a:solidFill>
                <a:prstClr val="black">
                  <a:tint val="75000"/>
                </a:prstClr>
              </a:solidFill>
            </a:endParaRPr>
          </a:p>
        </p:txBody>
      </p:sp>
    </p:spTree>
    <p:extLst>
      <p:ext uri="{BB962C8B-B14F-4D97-AF65-F5344CB8AC3E}">
        <p14:creationId xmlns:p14="http://schemas.microsoft.com/office/powerpoint/2010/main" val="531642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7CB04489-873B-4BD7-96DF-685EFDE074B3}"/>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4" name="文本框 3"/>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cSld>
  <p:clrMap bg1="lt1" tx1="dk1" bg2="lt2" tx2="dk2" accent1="accent1" accent2="accent2" accent3="accent3" accent4="accent4" accent5="accent5" accent6="accent6" hlink="hlink" folHlink="folHlink"/>
  <p:sldLayoutIdLst>
    <p:sldLayoutId id="2147483650" r:id="rId1"/>
    <p:sldLayoutId id="2147483656" r:id="rId2"/>
    <p:sldLayoutId id="2147483657" r:id="rId3"/>
    <p:sldLayoutId id="2147483658" r:id="rId4"/>
    <p:sldLayoutId id="2147483659" r:id="rId5"/>
    <p:sldLayoutId id="2147483660"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rtl="0" fontAlgn="base">
        <a:spcBef>
          <a:spcPct val="0"/>
        </a:spcBef>
        <a:spcAft>
          <a:spcPct val="0"/>
        </a:spcAft>
        <a:defRPr sz="4400" kern="1200">
          <a:solidFill>
            <a:schemeClr val="tx1"/>
          </a:solidFill>
          <a:latin typeface="+mj-lt"/>
          <a:ea typeface="微软雅黑" pitchFamily="34" charset="-122"/>
          <a:cs typeface="+mj-cs"/>
        </a:defRPr>
      </a:lvl1pPr>
      <a:lvl2pPr algn="ctr" rtl="0" fontAlgn="base">
        <a:spcBef>
          <a:spcPct val="0"/>
        </a:spcBef>
        <a:spcAft>
          <a:spcPct val="0"/>
        </a:spcAft>
        <a:defRPr sz="4400">
          <a:solidFill>
            <a:schemeClr val="tx1"/>
          </a:solidFill>
          <a:latin typeface="Calibri" pitchFamily="34" charset="0"/>
          <a:ea typeface="宋体" charset="-122"/>
        </a:defRPr>
      </a:lvl2pPr>
      <a:lvl3pPr algn="ctr" rtl="0" fontAlgn="base">
        <a:spcBef>
          <a:spcPct val="0"/>
        </a:spcBef>
        <a:spcAft>
          <a:spcPct val="0"/>
        </a:spcAft>
        <a:defRPr sz="4400">
          <a:solidFill>
            <a:schemeClr val="tx1"/>
          </a:solidFill>
          <a:latin typeface="Calibri" pitchFamily="34" charset="0"/>
          <a:ea typeface="宋体" charset="-122"/>
        </a:defRPr>
      </a:lvl3pPr>
      <a:lvl4pPr algn="ctr" rtl="0" fontAlgn="base">
        <a:spcBef>
          <a:spcPct val="0"/>
        </a:spcBef>
        <a:spcAft>
          <a:spcPct val="0"/>
        </a:spcAft>
        <a:defRPr sz="4400">
          <a:solidFill>
            <a:schemeClr val="tx1"/>
          </a:solidFill>
          <a:latin typeface="Calibri" pitchFamily="34" charset="0"/>
          <a:ea typeface="宋体" charset="-122"/>
        </a:defRPr>
      </a:lvl4pPr>
      <a:lvl5pPr algn="ctr" rtl="0" fontAlgn="base">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微软雅黑" pitchFamily="34" charset="-122"/>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微软雅黑" pitchFamily="34" charset="-122"/>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微软雅黑" pitchFamily="34" charset="-122"/>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微软雅黑" pitchFamily="34" charset="-122"/>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微软雅黑" pitchFamily="34"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emf"/><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hemeOverride" Target="../theme/themeOverride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6.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8.xml"/><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hemeOverride" Target="../theme/themeOverride9.xml"/><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hemeOverride" Target="../theme/themeOverride10.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11.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12.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image" Target="../media/image38.gif"/><Relationship Id="rId3" Type="http://schemas.openxmlformats.org/officeDocument/2006/relationships/slideLayout" Target="../slideLayouts/slideLayout5.xml"/><Relationship Id="rId7" Type="http://schemas.openxmlformats.org/officeDocument/2006/relationships/slide" Target="slide33.xml"/><Relationship Id="rId12" Type="http://schemas.openxmlformats.org/officeDocument/2006/relationships/image" Target="../media/image37.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32.xml"/><Relationship Id="rId11" Type="http://schemas.openxmlformats.org/officeDocument/2006/relationships/slide" Target="slide37.xml"/><Relationship Id="rId5" Type="http://schemas.openxmlformats.org/officeDocument/2006/relationships/image" Target="../media/image36.png"/><Relationship Id="rId15" Type="http://schemas.openxmlformats.org/officeDocument/2006/relationships/image" Target="../media/image40.png"/><Relationship Id="rId10" Type="http://schemas.openxmlformats.org/officeDocument/2006/relationships/slide" Target="slide36.xml"/><Relationship Id="rId4" Type="http://schemas.openxmlformats.org/officeDocument/2006/relationships/image" Target="../media/image35.png"/><Relationship Id="rId9" Type="http://schemas.openxmlformats.org/officeDocument/2006/relationships/slide" Target="slide35.xml"/><Relationship Id="rId14" Type="http://schemas.openxmlformats.org/officeDocument/2006/relationships/image" Target="../media/image39.gif"/></Relationships>
</file>

<file path=ppt/slides/_rels/slide3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2.wav"/><Relationship Id="rId7"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35.png"/><Relationship Id="rId4" Type="http://schemas.openxmlformats.org/officeDocument/2006/relationships/audio" Target="../media/audio3.wav"/><Relationship Id="rId9" Type="http://schemas.openxmlformats.org/officeDocument/2006/relationships/slide" Target="slide31.xml"/></Relationships>
</file>

<file path=ppt/slides/_rels/slide3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3.wav"/><Relationship Id="rId7"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35.png"/><Relationship Id="rId4" Type="http://schemas.openxmlformats.org/officeDocument/2006/relationships/audio" Target="../media/audio2.wav"/><Relationship Id="rId9" Type="http://schemas.openxmlformats.org/officeDocument/2006/relationships/slide" Target="slide31.xml"/></Relationships>
</file>

<file path=ppt/slides/_rels/slide3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2.wav"/><Relationship Id="rId7"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35.png"/><Relationship Id="rId4" Type="http://schemas.openxmlformats.org/officeDocument/2006/relationships/audio" Target="../media/audio3.wav"/><Relationship Id="rId9" Type="http://schemas.openxmlformats.org/officeDocument/2006/relationships/slide" Target="slide31.xml"/></Relationships>
</file>

<file path=ppt/slides/_rels/slide35.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3.wav"/><Relationship Id="rId7"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35.png"/><Relationship Id="rId4" Type="http://schemas.openxmlformats.org/officeDocument/2006/relationships/audio" Target="../media/audio2.wav"/></Relationships>
</file>

<file path=ppt/slides/_rels/slide3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3.wav"/><Relationship Id="rId7"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35.png"/><Relationship Id="rId4" Type="http://schemas.openxmlformats.org/officeDocument/2006/relationships/audio" Target="../media/audio2.wav"/><Relationship Id="rId9" Type="http://schemas.openxmlformats.org/officeDocument/2006/relationships/slide" Target="slide31.xml"/></Relationships>
</file>

<file path=ppt/slides/_rels/slide37.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3.wav"/><Relationship Id="rId7"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35.png"/><Relationship Id="rId4" Type="http://schemas.openxmlformats.org/officeDocument/2006/relationships/audio" Target="../media/audio2.wav"/></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hemeOverride" Target="../theme/themeOverride13.xml"/><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hemeOverride" Target="../theme/themeOverride14.xml"/><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hemeOverride" Target="../theme/themeOverride15.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hemeOverride" Target="../theme/themeOverride16.xm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hemeOverride" Target="../theme/themeOverride17.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图片包含 文字&#10;&#10;已生成高可信度的说明">
            <a:extLst>
              <a:ext uri="{FF2B5EF4-FFF2-40B4-BE49-F238E27FC236}">
                <a16:creationId xmlns:a16="http://schemas.microsoft.com/office/drawing/2014/main" id="{279EAD2A-134D-4AC5-8697-F3B4E26978F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26" t="35780" r="2225"/>
          <a:stretch/>
        </p:blipFill>
        <p:spPr>
          <a:xfrm>
            <a:off x="-44629" y="2208"/>
            <a:ext cx="9144002" cy="5143500"/>
          </a:xfrm>
          <a:prstGeom prst="rect">
            <a:avLst/>
          </a:prstGeom>
        </p:spPr>
      </p:pic>
      <p:sp>
        <p:nvSpPr>
          <p:cNvPr id="2" name="文本框 1">
            <a:extLst>
              <a:ext uri="{FF2B5EF4-FFF2-40B4-BE49-F238E27FC236}">
                <a16:creationId xmlns:a16="http://schemas.microsoft.com/office/drawing/2014/main" id="{16E656CE-21FF-65EB-3491-89A9CDE19427}"/>
              </a:ext>
            </a:extLst>
          </p:cNvPr>
          <p:cNvSpPr txBox="1"/>
          <p:nvPr/>
        </p:nvSpPr>
        <p:spPr>
          <a:xfrm>
            <a:off x="1907704" y="3415074"/>
            <a:ext cx="5642888" cy="1077218"/>
          </a:xfrm>
          <a:prstGeom prst="rect">
            <a:avLst/>
          </a:prstGeom>
          <a:noFill/>
        </p:spPr>
        <p:txBody>
          <a:bodyPr wrap="square" rtlCol="0">
            <a:spAutoFit/>
          </a:bodyPr>
          <a:lstStyle/>
          <a:p>
            <a:pPr marL="457200" indent="-457200" algn="ctr">
              <a:buFontTx/>
              <a:buChar char="-"/>
            </a:pPr>
            <a:r>
              <a:rPr lang="en-US" altLang="zh-CN" sz="3200" b="1" dirty="0" err="1">
                <a:latin typeface="Times New Roman" panose="02020603050405020304" pitchFamily="18" charset="0"/>
                <a:ea typeface="思源黑体 CN Bold" panose="020B0800000000000000" pitchFamily="34" charset="-122"/>
                <a:cs typeface="Times New Roman" panose="02020603050405020304" pitchFamily="18" charset="0"/>
                <a:sym typeface="+mn-ea"/>
              </a:rPr>
              <a:t>Trích</a:t>
            </a:r>
            <a:r>
              <a:rPr lang="en-US" altLang="zh-CN" sz="3200" b="1" dirty="0">
                <a:latin typeface="Times New Roman" panose="02020603050405020304" pitchFamily="18" charset="0"/>
                <a:ea typeface="思源黑体 CN Bold" panose="020B0800000000000000" pitchFamily="34" charset="-122"/>
                <a:cs typeface="Times New Roman" panose="02020603050405020304" pitchFamily="18" charset="0"/>
                <a:sym typeface="+mn-ea"/>
              </a:rPr>
              <a:t> </a:t>
            </a:r>
            <a:r>
              <a:rPr lang="en-US" altLang="zh-CN" sz="3200" b="1" dirty="0" err="1">
                <a:latin typeface="Times New Roman" panose="02020603050405020304" pitchFamily="18" charset="0"/>
                <a:ea typeface="思源黑体 CN Bold" panose="020B0800000000000000" pitchFamily="34" charset="-122"/>
                <a:cs typeface="Times New Roman" panose="02020603050405020304" pitchFamily="18" charset="0"/>
                <a:sym typeface="+mn-ea"/>
              </a:rPr>
              <a:t>Truyện</a:t>
            </a:r>
            <a:r>
              <a:rPr lang="en-US" altLang="zh-CN" sz="3200" b="1" dirty="0">
                <a:latin typeface="Times New Roman" panose="02020603050405020304" pitchFamily="18" charset="0"/>
                <a:ea typeface="思源黑体 CN Bold" panose="020B0800000000000000" pitchFamily="34" charset="-122"/>
                <a:cs typeface="Times New Roman" panose="02020603050405020304" pitchFamily="18" charset="0"/>
                <a:sym typeface="+mn-ea"/>
              </a:rPr>
              <a:t> </a:t>
            </a:r>
            <a:r>
              <a:rPr lang="en-US" altLang="zh-CN" sz="3200" b="1" dirty="0" err="1">
                <a:latin typeface="Times New Roman" panose="02020603050405020304" pitchFamily="18" charset="0"/>
                <a:ea typeface="思源黑体 CN Bold" panose="020B0800000000000000" pitchFamily="34" charset="-122"/>
                <a:cs typeface="Times New Roman" panose="02020603050405020304" pitchFamily="18" charset="0"/>
                <a:sym typeface="+mn-ea"/>
              </a:rPr>
              <a:t>Kiều</a:t>
            </a:r>
            <a:r>
              <a:rPr lang="en-US" altLang="zh-CN" sz="3200" b="1" dirty="0">
                <a:latin typeface="Times New Roman" panose="02020603050405020304" pitchFamily="18" charset="0"/>
                <a:ea typeface="思源黑体 CN Bold" panose="020B0800000000000000" pitchFamily="34" charset="-122"/>
                <a:cs typeface="Times New Roman" panose="02020603050405020304" pitchFamily="18" charset="0"/>
                <a:sym typeface="+mn-ea"/>
              </a:rPr>
              <a:t> -  </a:t>
            </a:r>
          </a:p>
          <a:p>
            <a:pPr marL="457200" indent="-457200" algn="ctr">
              <a:buFontTx/>
              <a:buChar char="-"/>
            </a:pPr>
            <a:r>
              <a:rPr lang="en-US" altLang="zh-CN" sz="3200" b="1" dirty="0" err="1">
                <a:latin typeface="Times New Roman" panose="02020603050405020304" pitchFamily="18" charset="0"/>
                <a:ea typeface="思源黑体 CN Bold" panose="020B0800000000000000" pitchFamily="34" charset="-122"/>
                <a:cs typeface="Times New Roman" panose="02020603050405020304" pitchFamily="18" charset="0"/>
                <a:sym typeface="+mn-ea"/>
              </a:rPr>
              <a:t>Nguyễn</a:t>
            </a:r>
            <a:r>
              <a:rPr lang="en-US" altLang="zh-CN" sz="3200" b="1" dirty="0">
                <a:latin typeface="Times New Roman" panose="02020603050405020304" pitchFamily="18" charset="0"/>
                <a:ea typeface="思源黑体 CN Bold" panose="020B0800000000000000" pitchFamily="34" charset="-122"/>
                <a:cs typeface="Times New Roman" panose="02020603050405020304" pitchFamily="18" charset="0"/>
                <a:sym typeface="+mn-ea"/>
              </a:rPr>
              <a:t> Du - </a:t>
            </a:r>
            <a:endParaRPr lang="zh-CN" altLang="en-US" sz="3200" b="1" dirty="0">
              <a:effectLst>
                <a:outerShdw blurRad="38100" dist="38100" dir="2700000" algn="tl">
                  <a:srgbClr val="000000">
                    <a:alpha val="43137"/>
                  </a:srgbClr>
                </a:outerShdw>
              </a:effectLst>
              <a:latin typeface="Times New Roman" panose="02020603050405020304" pitchFamily="18" charset="0"/>
              <a:ea typeface="思源黑体 CN Bold" panose="020B0800000000000000" pitchFamily="34" charset="-122"/>
              <a:cs typeface="Times New Roman" panose="02020603050405020304" pitchFamily="18" charset="0"/>
              <a:sym typeface="+mn-ea"/>
            </a:endParaRPr>
          </a:p>
        </p:txBody>
      </p:sp>
      <p:sp>
        <p:nvSpPr>
          <p:cNvPr id="5" name="任意多边形 15">
            <a:extLst>
              <a:ext uri="{FF2B5EF4-FFF2-40B4-BE49-F238E27FC236}">
                <a16:creationId xmlns:a16="http://schemas.microsoft.com/office/drawing/2014/main" id="{989F8284-3FF2-AD90-CCC8-3EE0B007D4F6}"/>
              </a:ext>
            </a:extLst>
          </p:cNvPr>
          <p:cNvSpPr/>
          <p:nvPr/>
        </p:nvSpPr>
        <p:spPr>
          <a:xfrm>
            <a:off x="758276" y="1119593"/>
            <a:ext cx="8091979" cy="1631389"/>
          </a:xfrm>
          <a:custGeom>
            <a:avLst/>
            <a:gdLst>
              <a:gd name="connsiteX0" fmla="*/ 499349 w 2438400"/>
              <a:gd name="connsiteY0" fmla="*/ 0 h 3617301"/>
              <a:gd name="connsiteX1" fmla="*/ 1939051 w 2438400"/>
              <a:gd name="connsiteY1" fmla="*/ 0 h 3617301"/>
              <a:gd name="connsiteX2" fmla="*/ 2227530 w 2438400"/>
              <a:gd name="connsiteY2" fmla="*/ 191217 h 3617301"/>
              <a:gd name="connsiteX3" fmla="*/ 2241185 w 2438400"/>
              <a:gd name="connsiteY3" fmla="*/ 235207 h 3617301"/>
              <a:gd name="connsiteX4" fmla="*/ 2259078 w 2438400"/>
              <a:gd name="connsiteY4" fmla="*/ 240761 h 3617301"/>
              <a:gd name="connsiteX5" fmla="*/ 2438400 w 2438400"/>
              <a:gd name="connsiteY5" fmla="*/ 511296 h 3617301"/>
              <a:gd name="connsiteX6" fmla="*/ 2438400 w 2438400"/>
              <a:gd name="connsiteY6" fmla="*/ 3106004 h 3617301"/>
              <a:gd name="connsiteX7" fmla="*/ 2259078 w 2438400"/>
              <a:gd name="connsiteY7" fmla="*/ 3376539 h 3617301"/>
              <a:gd name="connsiteX8" fmla="*/ 2241185 w 2438400"/>
              <a:gd name="connsiteY8" fmla="*/ 3382093 h 3617301"/>
              <a:gd name="connsiteX9" fmla="*/ 2227530 w 2438400"/>
              <a:gd name="connsiteY9" fmla="*/ 3426085 h 3617301"/>
              <a:gd name="connsiteX10" fmla="*/ 1939051 w 2438400"/>
              <a:gd name="connsiteY10" fmla="*/ 3617301 h 3617301"/>
              <a:gd name="connsiteX11" fmla="*/ 499349 w 2438400"/>
              <a:gd name="connsiteY11" fmla="*/ 3617301 h 3617301"/>
              <a:gd name="connsiteX12" fmla="*/ 210871 w 2438400"/>
              <a:gd name="connsiteY12" fmla="*/ 3426085 h 3617301"/>
              <a:gd name="connsiteX13" fmla="*/ 197215 w 2438400"/>
              <a:gd name="connsiteY13" fmla="*/ 3382093 h 3617301"/>
              <a:gd name="connsiteX14" fmla="*/ 179323 w 2438400"/>
              <a:gd name="connsiteY14" fmla="*/ 3376539 h 3617301"/>
              <a:gd name="connsiteX15" fmla="*/ 0 w 2438400"/>
              <a:gd name="connsiteY15" fmla="*/ 3106004 h 3617301"/>
              <a:gd name="connsiteX16" fmla="*/ 0 w 2438400"/>
              <a:gd name="connsiteY16" fmla="*/ 511296 h 3617301"/>
              <a:gd name="connsiteX17" fmla="*/ 179323 w 2438400"/>
              <a:gd name="connsiteY17" fmla="*/ 240761 h 3617301"/>
              <a:gd name="connsiteX18" fmla="*/ 197215 w 2438400"/>
              <a:gd name="connsiteY18" fmla="*/ 235207 h 3617301"/>
              <a:gd name="connsiteX19" fmla="*/ 210871 w 2438400"/>
              <a:gd name="connsiteY19" fmla="*/ 191217 h 3617301"/>
              <a:gd name="connsiteX20" fmla="*/ 499349 w 2438400"/>
              <a:gd name="connsiteY20" fmla="*/ 0 h 361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8400" h="3617301">
                <a:moveTo>
                  <a:pt x="499349" y="0"/>
                </a:moveTo>
                <a:lnTo>
                  <a:pt x="1939051" y="0"/>
                </a:lnTo>
                <a:cubicBezTo>
                  <a:pt x="2068734" y="0"/>
                  <a:pt x="2180001" y="78847"/>
                  <a:pt x="2227530" y="191217"/>
                </a:cubicBezTo>
                <a:lnTo>
                  <a:pt x="2241185" y="235207"/>
                </a:lnTo>
                <a:lnTo>
                  <a:pt x="2259078" y="240761"/>
                </a:lnTo>
                <a:cubicBezTo>
                  <a:pt x="2364458" y="285333"/>
                  <a:pt x="2438400" y="389680"/>
                  <a:pt x="2438400" y="511296"/>
                </a:cubicBezTo>
                <a:lnTo>
                  <a:pt x="2438400" y="3106004"/>
                </a:lnTo>
                <a:cubicBezTo>
                  <a:pt x="2438400" y="3227621"/>
                  <a:pt x="2364458" y="3331967"/>
                  <a:pt x="2259078" y="3376539"/>
                </a:cubicBezTo>
                <a:lnTo>
                  <a:pt x="2241185" y="3382093"/>
                </a:lnTo>
                <a:lnTo>
                  <a:pt x="2227530" y="3426085"/>
                </a:lnTo>
                <a:cubicBezTo>
                  <a:pt x="2180001" y="3538454"/>
                  <a:pt x="2068734" y="3617301"/>
                  <a:pt x="1939051" y="3617301"/>
                </a:cubicBezTo>
                <a:lnTo>
                  <a:pt x="499349" y="3617301"/>
                </a:lnTo>
                <a:cubicBezTo>
                  <a:pt x="369667" y="3617301"/>
                  <a:pt x="258399" y="3538454"/>
                  <a:pt x="210871" y="3426085"/>
                </a:cubicBezTo>
                <a:lnTo>
                  <a:pt x="197215" y="3382093"/>
                </a:lnTo>
                <a:lnTo>
                  <a:pt x="179323" y="3376539"/>
                </a:lnTo>
                <a:cubicBezTo>
                  <a:pt x="73943" y="3331967"/>
                  <a:pt x="0" y="3227621"/>
                  <a:pt x="0" y="3106004"/>
                </a:cubicBezTo>
                <a:lnTo>
                  <a:pt x="0" y="511296"/>
                </a:lnTo>
                <a:cubicBezTo>
                  <a:pt x="0" y="389680"/>
                  <a:pt x="73943" y="285333"/>
                  <a:pt x="179323" y="240761"/>
                </a:cubicBezTo>
                <a:lnTo>
                  <a:pt x="197215" y="235207"/>
                </a:lnTo>
                <a:lnTo>
                  <a:pt x="210871" y="191217"/>
                </a:lnTo>
                <a:cubicBezTo>
                  <a:pt x="258399" y="78847"/>
                  <a:pt x="369667" y="0"/>
                  <a:pt x="499349" y="0"/>
                </a:cubicBezTo>
                <a:close/>
              </a:path>
            </a:pathLst>
          </a:custGeom>
          <a:solidFill>
            <a:srgbClr val="00B0F0"/>
          </a:solidFill>
          <a:ln w="28575">
            <a:solidFill>
              <a:srgbClr val="F88A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21">
            <a:extLst>
              <a:ext uri="{FF2B5EF4-FFF2-40B4-BE49-F238E27FC236}">
                <a16:creationId xmlns:a16="http://schemas.microsoft.com/office/drawing/2014/main" id="{9CAC0370-A9EF-8E99-0156-15F1A487EFF2}"/>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flipH="1">
            <a:off x="5174303" y="2239405"/>
            <a:ext cx="1791660" cy="1166335"/>
          </a:xfrm>
          <a:prstGeom prst="rect">
            <a:avLst/>
          </a:prstGeom>
        </p:spPr>
      </p:pic>
      <p:pic>
        <p:nvPicPr>
          <p:cNvPr id="7" name="图片 22">
            <a:extLst>
              <a:ext uri="{FF2B5EF4-FFF2-40B4-BE49-F238E27FC236}">
                <a16:creationId xmlns:a16="http://schemas.microsoft.com/office/drawing/2014/main" id="{71910C90-8570-6819-9697-2442F661CCAB}"/>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flipH="1">
            <a:off x="639516" y="872057"/>
            <a:ext cx="1791660" cy="1166335"/>
          </a:xfrm>
          <a:prstGeom prst="rect">
            <a:avLst/>
          </a:prstGeom>
        </p:spPr>
      </p:pic>
      <p:grpSp>
        <p:nvGrpSpPr>
          <p:cNvPr id="8" name="印章">
            <a:extLst>
              <a:ext uri="{FF2B5EF4-FFF2-40B4-BE49-F238E27FC236}">
                <a16:creationId xmlns:a16="http://schemas.microsoft.com/office/drawing/2014/main" id="{CA159FFC-0EE1-3D5A-4F11-86C2C727B06E}"/>
              </a:ext>
            </a:extLst>
          </p:cNvPr>
          <p:cNvGrpSpPr/>
          <p:nvPr/>
        </p:nvGrpSpPr>
        <p:grpSpPr>
          <a:xfrm>
            <a:off x="8534370" y="2045305"/>
            <a:ext cx="401844" cy="1166336"/>
            <a:chOff x="3600" y="10253"/>
            <a:chExt cx="344956" cy="480568"/>
          </a:xfrm>
          <a:effectLst>
            <a:outerShdw blurRad="50800" dist="38100" dir="2700000" algn="tl" rotWithShape="0">
              <a:prstClr val="black">
                <a:alpha val="25000"/>
              </a:prstClr>
            </a:outerShdw>
          </a:effectLst>
        </p:grpSpPr>
        <p:pic>
          <p:nvPicPr>
            <p:cNvPr id="9" name="图片 10">
              <a:extLst>
                <a:ext uri="{FF2B5EF4-FFF2-40B4-BE49-F238E27FC236}">
                  <a16:creationId xmlns:a16="http://schemas.microsoft.com/office/drawing/2014/main" id="{534C0EDB-A412-E924-A5CA-958D57B1BB62}"/>
                </a:ext>
              </a:extLst>
            </p:cNvPr>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88015" y="10253"/>
              <a:ext cx="260541" cy="480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11">
              <a:extLst>
                <a:ext uri="{FF2B5EF4-FFF2-40B4-BE49-F238E27FC236}">
                  <a16:creationId xmlns:a16="http://schemas.microsoft.com/office/drawing/2014/main" id="{C591DB10-1CDD-299F-A440-04DC17445A06}"/>
                </a:ext>
              </a:extLst>
            </p:cNvPr>
            <p:cNvSpPr>
              <a:spLocks noChangeArrowheads="1"/>
            </p:cNvSpPr>
            <p:nvPr/>
          </p:nvSpPr>
          <p:spPr bwMode="auto">
            <a:xfrm>
              <a:off x="3600" y="60732"/>
              <a:ext cx="35567" cy="8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400" dirty="0">
                <a:solidFill>
                  <a:schemeClr val="bg1"/>
                </a:solidFill>
                <a:sym typeface="宋体" panose="02010600030101010101" pitchFamily="2" charset="-122"/>
              </a:endParaRPr>
            </a:p>
          </p:txBody>
        </p:sp>
        <p:sp>
          <p:nvSpPr>
            <p:cNvPr id="11" name="矩形 13">
              <a:extLst>
                <a:ext uri="{FF2B5EF4-FFF2-40B4-BE49-F238E27FC236}">
                  <a16:creationId xmlns:a16="http://schemas.microsoft.com/office/drawing/2014/main" id="{36852676-ADA7-9B63-13FE-C25F961A5460}"/>
                </a:ext>
              </a:extLst>
            </p:cNvPr>
            <p:cNvSpPr>
              <a:spLocks noChangeArrowheads="1"/>
            </p:cNvSpPr>
            <p:nvPr/>
          </p:nvSpPr>
          <p:spPr bwMode="auto">
            <a:xfrm>
              <a:off x="3600" y="22059"/>
              <a:ext cx="319691" cy="243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spc="-300" dirty="0">
                <a:solidFill>
                  <a:schemeClr val="bg1"/>
                </a:solidFill>
                <a:effectLst>
                  <a:outerShdw blurRad="38100" dist="38100" dir="2700000" algn="tl">
                    <a:srgbClr val="000000">
                      <a:alpha val="43137"/>
                    </a:srgbClr>
                  </a:outerShdw>
                </a:effectLst>
                <a:latin typeface="字魂49号-逍遥行书" panose="00000500000000000000" pitchFamily="2" charset="-122"/>
                <a:ea typeface="字魂49号-逍遥行书" panose="00000500000000000000" pitchFamily="2" charset="-122"/>
                <a:sym typeface="方正兰亭粗黑简体" panose="02000000000000000000" pitchFamily="2" charset="-122"/>
              </a:endParaRPr>
            </a:p>
          </p:txBody>
        </p:sp>
      </p:grpSp>
      <p:sp>
        <p:nvSpPr>
          <p:cNvPr id="12" name="文本框 2">
            <a:extLst>
              <a:ext uri="{FF2B5EF4-FFF2-40B4-BE49-F238E27FC236}">
                <a16:creationId xmlns:a16="http://schemas.microsoft.com/office/drawing/2014/main" id="{866E8938-9510-F15A-77CE-306EF0AED3CF}"/>
              </a:ext>
            </a:extLst>
          </p:cNvPr>
          <p:cNvSpPr txBox="1"/>
          <p:nvPr/>
        </p:nvSpPr>
        <p:spPr>
          <a:xfrm>
            <a:off x="726143" y="1888245"/>
            <a:ext cx="7877130" cy="757130"/>
          </a:xfrm>
          <a:prstGeom prst="rect">
            <a:avLst/>
          </a:prstGeom>
          <a:noFill/>
        </p:spPr>
        <p:txBody>
          <a:bodyPr wrap="square" rtlCol="0">
            <a:spAutoFit/>
          </a:bodyPr>
          <a:lstStyle/>
          <a:p>
            <a:pPr algn="ctr">
              <a:lnSpc>
                <a:spcPct val="90000"/>
              </a:lnSpc>
            </a:pPr>
            <a:r>
              <a:rPr lang="en-US" altLang="zh-CN" sz="4800" b="1" dirty="0">
                <a:solidFill>
                  <a:schemeClr val="bg1"/>
                </a:solidFill>
                <a:effectLst>
                  <a:outerShdw blurRad="25400" dist="25400" dir="2700000" algn="tl">
                    <a:srgbClr val="000000">
                      <a:alpha val="35000"/>
                    </a:srgbClr>
                  </a:outerShdw>
                </a:effectLst>
                <a:latin typeface="Times New Roman" panose="02020603050405020304" pitchFamily="18" charset="0"/>
                <a:ea typeface="时尚中黑简体" pitchFamily="2" charset="-122"/>
                <a:cs typeface="Times New Roman" panose="02020603050405020304" pitchFamily="18" charset="0"/>
              </a:rPr>
              <a:t>Anh </a:t>
            </a:r>
            <a:r>
              <a:rPr lang="en-US" altLang="zh-CN" sz="4800" b="1" dirty="0" err="1">
                <a:solidFill>
                  <a:schemeClr val="bg1"/>
                </a:solidFill>
                <a:effectLst>
                  <a:outerShdw blurRad="25400" dist="25400" dir="2700000" algn="tl">
                    <a:srgbClr val="000000">
                      <a:alpha val="35000"/>
                    </a:srgbClr>
                  </a:outerShdw>
                </a:effectLst>
                <a:latin typeface="Times New Roman" panose="02020603050405020304" pitchFamily="18" charset="0"/>
                <a:ea typeface="时尚中黑简体" pitchFamily="2" charset="-122"/>
                <a:cs typeface="Times New Roman" panose="02020603050405020304" pitchFamily="18" charset="0"/>
              </a:rPr>
              <a:t>hùng</a:t>
            </a:r>
            <a:r>
              <a:rPr lang="en-US" altLang="zh-CN" sz="4800" b="1" dirty="0">
                <a:solidFill>
                  <a:schemeClr val="bg1"/>
                </a:solidFill>
                <a:effectLst>
                  <a:outerShdw blurRad="25400" dist="25400" dir="2700000" algn="tl">
                    <a:srgbClr val="000000">
                      <a:alpha val="35000"/>
                    </a:srgbClr>
                  </a:outerShdw>
                </a:effectLst>
                <a:latin typeface="Times New Roman" panose="02020603050405020304" pitchFamily="18" charset="0"/>
                <a:ea typeface="时尚中黑简体" pitchFamily="2" charset="-122"/>
                <a:cs typeface="Times New Roman" panose="02020603050405020304" pitchFamily="18" charset="0"/>
              </a:rPr>
              <a:t> </a:t>
            </a:r>
            <a:r>
              <a:rPr lang="en-US" altLang="zh-CN" sz="4800" b="1" dirty="0" err="1">
                <a:solidFill>
                  <a:schemeClr val="bg1"/>
                </a:solidFill>
                <a:effectLst>
                  <a:outerShdw blurRad="25400" dist="25400" dir="2700000" algn="tl">
                    <a:srgbClr val="000000">
                      <a:alpha val="35000"/>
                    </a:srgbClr>
                  </a:outerShdw>
                </a:effectLst>
                <a:latin typeface="Times New Roman" panose="02020603050405020304" pitchFamily="18" charset="0"/>
                <a:ea typeface="时尚中黑简体" pitchFamily="2" charset="-122"/>
                <a:cs typeface="Times New Roman" panose="02020603050405020304" pitchFamily="18" charset="0"/>
              </a:rPr>
              <a:t>tiếng</a:t>
            </a:r>
            <a:r>
              <a:rPr lang="en-US" altLang="zh-CN" sz="4800" b="1" dirty="0">
                <a:solidFill>
                  <a:schemeClr val="bg1"/>
                </a:solidFill>
                <a:effectLst>
                  <a:outerShdw blurRad="25400" dist="25400" dir="2700000" algn="tl">
                    <a:srgbClr val="000000">
                      <a:alpha val="35000"/>
                    </a:srgbClr>
                  </a:outerShdw>
                </a:effectLst>
                <a:latin typeface="Times New Roman" panose="02020603050405020304" pitchFamily="18" charset="0"/>
                <a:ea typeface="时尚中黑简体" pitchFamily="2" charset="-122"/>
                <a:cs typeface="Times New Roman" panose="02020603050405020304" pitchFamily="18" charset="0"/>
              </a:rPr>
              <a:t> </a:t>
            </a:r>
            <a:r>
              <a:rPr lang="en-US" altLang="zh-CN" sz="4800" b="1" dirty="0" err="1">
                <a:solidFill>
                  <a:schemeClr val="bg1"/>
                </a:solidFill>
                <a:effectLst>
                  <a:outerShdw blurRad="25400" dist="25400" dir="2700000" algn="tl">
                    <a:srgbClr val="000000">
                      <a:alpha val="35000"/>
                    </a:srgbClr>
                  </a:outerShdw>
                </a:effectLst>
                <a:latin typeface="Times New Roman" panose="02020603050405020304" pitchFamily="18" charset="0"/>
                <a:ea typeface="时尚中黑简体" pitchFamily="2" charset="-122"/>
                <a:cs typeface="Times New Roman" panose="02020603050405020304" pitchFamily="18" charset="0"/>
              </a:rPr>
              <a:t>đã</a:t>
            </a:r>
            <a:r>
              <a:rPr lang="en-US" altLang="zh-CN" sz="4800" b="1" dirty="0">
                <a:solidFill>
                  <a:schemeClr val="bg1"/>
                </a:solidFill>
                <a:effectLst>
                  <a:outerShdw blurRad="25400" dist="25400" dir="2700000" algn="tl">
                    <a:srgbClr val="000000">
                      <a:alpha val="35000"/>
                    </a:srgbClr>
                  </a:outerShdw>
                </a:effectLst>
                <a:latin typeface="Times New Roman" panose="02020603050405020304" pitchFamily="18" charset="0"/>
                <a:ea typeface="时尚中黑简体" pitchFamily="2" charset="-122"/>
                <a:cs typeface="Times New Roman" panose="02020603050405020304" pitchFamily="18" charset="0"/>
              </a:rPr>
              <a:t> </a:t>
            </a:r>
            <a:r>
              <a:rPr lang="en-US" altLang="zh-CN" sz="4800" b="1" dirty="0" err="1">
                <a:solidFill>
                  <a:schemeClr val="bg1"/>
                </a:solidFill>
                <a:effectLst>
                  <a:outerShdw blurRad="25400" dist="25400" dir="2700000" algn="tl">
                    <a:srgbClr val="000000">
                      <a:alpha val="35000"/>
                    </a:srgbClr>
                  </a:outerShdw>
                </a:effectLst>
                <a:latin typeface="Times New Roman" panose="02020603050405020304" pitchFamily="18" charset="0"/>
                <a:ea typeface="时尚中黑简体" pitchFamily="2" charset="-122"/>
                <a:cs typeface="Times New Roman" panose="02020603050405020304" pitchFamily="18" charset="0"/>
              </a:rPr>
              <a:t>gọi</a:t>
            </a:r>
            <a:r>
              <a:rPr lang="en-US" altLang="zh-CN" sz="4800" b="1" dirty="0">
                <a:solidFill>
                  <a:schemeClr val="bg1"/>
                </a:solidFill>
                <a:effectLst>
                  <a:outerShdw blurRad="25400" dist="25400" dir="2700000" algn="tl">
                    <a:srgbClr val="000000">
                      <a:alpha val="35000"/>
                    </a:srgbClr>
                  </a:outerShdw>
                </a:effectLst>
                <a:latin typeface="Times New Roman" panose="02020603050405020304" pitchFamily="18" charset="0"/>
                <a:ea typeface="时尚中黑简体" pitchFamily="2" charset="-122"/>
                <a:cs typeface="Times New Roman" panose="02020603050405020304" pitchFamily="18" charset="0"/>
              </a:rPr>
              <a:t> </a:t>
            </a:r>
            <a:r>
              <a:rPr lang="en-US" altLang="zh-CN" sz="4800" b="1" dirty="0" err="1">
                <a:solidFill>
                  <a:schemeClr val="bg1"/>
                </a:solidFill>
                <a:effectLst>
                  <a:outerShdw blurRad="25400" dist="25400" dir="2700000" algn="tl">
                    <a:srgbClr val="000000">
                      <a:alpha val="35000"/>
                    </a:srgbClr>
                  </a:outerShdw>
                </a:effectLst>
                <a:latin typeface="Times New Roman" panose="02020603050405020304" pitchFamily="18" charset="0"/>
                <a:ea typeface="时尚中黑简体" pitchFamily="2" charset="-122"/>
                <a:cs typeface="Times New Roman" panose="02020603050405020304" pitchFamily="18" charset="0"/>
              </a:rPr>
              <a:t>rằng</a:t>
            </a:r>
            <a:endParaRPr lang="zh-CN" altLang="en-US" sz="4800" b="1" dirty="0">
              <a:solidFill>
                <a:schemeClr val="bg1"/>
              </a:solidFill>
              <a:effectLst>
                <a:outerShdw blurRad="25400" dist="25400" dir="2700000" algn="tl">
                  <a:srgbClr val="000000">
                    <a:alpha val="35000"/>
                  </a:srgbClr>
                </a:outerShdw>
              </a:effectLst>
              <a:latin typeface="Times New Roman" panose="02020603050405020304" pitchFamily="18" charset="0"/>
              <a:ea typeface="时尚中黑简体" pitchFamily="2" charset="-122"/>
              <a:cs typeface="Times New Roman" panose="02020603050405020304" pitchFamily="18" charset="0"/>
            </a:endParaRPr>
          </a:p>
        </p:txBody>
      </p:sp>
      <p:sp>
        <p:nvSpPr>
          <p:cNvPr id="3" name="Oval 2">
            <a:extLst>
              <a:ext uri="{FF2B5EF4-FFF2-40B4-BE49-F238E27FC236}">
                <a16:creationId xmlns:a16="http://schemas.microsoft.com/office/drawing/2014/main" id="{D00E6179-5171-4935-904F-ED5AA94E9BF5}"/>
              </a:ext>
            </a:extLst>
          </p:cNvPr>
          <p:cNvSpPr/>
          <p:nvPr/>
        </p:nvSpPr>
        <p:spPr>
          <a:xfrm>
            <a:off x="1907704" y="411510"/>
            <a:ext cx="4320480" cy="440675"/>
          </a:xfrm>
          <a:prstGeom prst="ellipse">
            <a:avLst/>
          </a:prstGeom>
          <a:blipFill>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Thực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hành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đọc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hiểu</a:t>
            </a:r>
            <a:r>
              <a:rPr lang="en-US" sz="24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3118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childTnLst>
                                </p:cTn>
                              </p:par>
                              <p:par>
                                <p:cTn id="8" presetID="10" presetClass="entr" presetSubtype="0" fill="hold"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 presetClass="entr" presetSubtype="6" decel="8000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750" fill="hold"/>
                                        <p:tgtEl>
                                          <p:spTgt spid="7"/>
                                        </p:tgtEl>
                                        <p:attrNameLst>
                                          <p:attrName>ppt_x</p:attrName>
                                        </p:attrNameLst>
                                      </p:cBhvr>
                                      <p:tavLst>
                                        <p:tav tm="0">
                                          <p:val>
                                            <p:strVal val="1+#ppt_w/2"/>
                                          </p:val>
                                        </p:tav>
                                        <p:tav tm="100000">
                                          <p:val>
                                            <p:strVal val="#ppt_x"/>
                                          </p:val>
                                        </p:tav>
                                      </p:tavLst>
                                    </p:anim>
                                    <p:anim calcmode="lin" valueType="num">
                                      <p:cBhvr additive="base">
                                        <p:cTn id="14" dur="75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6" decel="80000" fill="hold" nodeType="withEffect">
                                  <p:stCondLst>
                                    <p:cond delay="75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750" fill="hold"/>
                                        <p:tgtEl>
                                          <p:spTgt spid="6"/>
                                        </p:tgtEl>
                                        <p:attrNameLst>
                                          <p:attrName>ppt_x</p:attrName>
                                        </p:attrNameLst>
                                      </p:cBhvr>
                                      <p:tavLst>
                                        <p:tav tm="0">
                                          <p:val>
                                            <p:strVal val="1+#ppt_w/2"/>
                                          </p:val>
                                        </p:tav>
                                        <p:tav tm="100000">
                                          <p:val>
                                            <p:strVal val="#ppt_x"/>
                                          </p:val>
                                        </p:tav>
                                      </p:tavLst>
                                    </p:anim>
                                    <p:anim calcmode="lin" valueType="num">
                                      <p:cBhvr additive="base">
                                        <p:cTn id="18" dur="75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3" presetClass="entr" presetSubtype="36" fill="hold" nodeType="afterEffect">
                                  <p:stCondLst>
                                    <p:cond delay="0"/>
                                  </p:stCondLst>
                                  <p:iterate type="lt">
                                    <p:tmPct val="10000"/>
                                  </p:iterate>
                                  <p:childTnLst>
                                    <p:set>
                                      <p:cBhvr>
                                        <p:cTn id="21" dur="1" fill="hold">
                                          <p:stCondLst>
                                            <p:cond delay="0"/>
                                          </p:stCondLst>
                                        </p:cTn>
                                        <p:tgtEl>
                                          <p:spTgt spid="2">
                                            <p:txEl>
                                              <p:pRg st="0" end="0"/>
                                            </p:txEl>
                                          </p:spTgt>
                                        </p:tgtEl>
                                        <p:attrNameLst>
                                          <p:attrName>style.visibility</p:attrName>
                                        </p:attrNameLst>
                                      </p:cBhvr>
                                      <p:to>
                                        <p:strVal val="visible"/>
                                      </p:to>
                                    </p:set>
                                    <p:anim calcmode="lin" valueType="num">
                                      <p:cBhvr>
                                        <p:cTn id="22" dur="500" fill="hold"/>
                                        <p:tgtEl>
                                          <p:spTgt spid="2">
                                            <p:txEl>
                                              <p:pRg st="0" end="0"/>
                                            </p:txEl>
                                          </p:spTgt>
                                        </p:tgtEl>
                                        <p:attrNameLst>
                                          <p:attrName>ppt_w</p:attrName>
                                        </p:attrNameLst>
                                      </p:cBhvr>
                                      <p:tavLst>
                                        <p:tav tm="0">
                                          <p:val>
                                            <p:strVal val="(6*min(max(#ppt_w*#ppt_h,.3),1)-7.4)/-.7*#ppt_w"/>
                                          </p:val>
                                        </p:tav>
                                        <p:tav tm="100000">
                                          <p:val>
                                            <p:strVal val="#ppt_w"/>
                                          </p:val>
                                        </p:tav>
                                      </p:tavLst>
                                    </p:anim>
                                    <p:anim calcmode="lin" valueType="num">
                                      <p:cBhvr>
                                        <p:cTn id="23" dur="500" fill="hold"/>
                                        <p:tgtEl>
                                          <p:spTgt spid="2">
                                            <p:txEl>
                                              <p:pRg st="0" end="0"/>
                                            </p:txEl>
                                          </p:spTgt>
                                        </p:tgtEl>
                                        <p:attrNameLst>
                                          <p:attrName>ppt_h</p:attrName>
                                        </p:attrNameLst>
                                      </p:cBhvr>
                                      <p:tavLst>
                                        <p:tav tm="0">
                                          <p:val>
                                            <p:strVal val="(6*min(max(#ppt_w*#ppt_h,.3),1)-7.4)/-.7*#ppt_h"/>
                                          </p:val>
                                        </p:tav>
                                        <p:tav tm="100000">
                                          <p:val>
                                            <p:strVal val="#ppt_h"/>
                                          </p:val>
                                        </p:tav>
                                      </p:tavLst>
                                    </p:anim>
                                    <p:anim calcmode="lin" valueType="num">
                                      <p:cBhvr>
                                        <p:cTn id="24" dur="500" fill="hold"/>
                                        <p:tgtEl>
                                          <p:spTgt spid="2">
                                            <p:txEl>
                                              <p:pRg st="0" end="0"/>
                                            </p:txEl>
                                          </p:spTgt>
                                        </p:tgtEl>
                                        <p:attrNameLst>
                                          <p:attrName>ppt_x</p:attrName>
                                        </p:attrNameLst>
                                      </p:cBhvr>
                                      <p:tavLst>
                                        <p:tav tm="0">
                                          <p:val>
                                            <p:fltVal val="0.5"/>
                                          </p:val>
                                        </p:tav>
                                        <p:tav tm="100000">
                                          <p:val>
                                            <p:strVal val="#ppt_x"/>
                                          </p:val>
                                        </p:tav>
                                      </p:tavLst>
                                    </p:anim>
                                    <p:anim calcmode="lin" valueType="num">
                                      <p:cBhvr>
                                        <p:cTn id="25" dur="500" fill="hold"/>
                                        <p:tgtEl>
                                          <p:spTgt spid="2">
                                            <p:txEl>
                                              <p:pRg st="0" end="0"/>
                                            </p:txEl>
                                          </p:spTgt>
                                        </p:tgtEl>
                                        <p:attrNameLst>
                                          <p:attrName>ppt_y</p:attrName>
                                        </p:attrNameLst>
                                      </p:cBhvr>
                                      <p:tavLst>
                                        <p:tav tm="0">
                                          <p:val>
                                            <p:strVal val="1+(6*min(max(#ppt_w*#ppt_h,.3),1)-7.4)/-.7*#ppt_h/2"/>
                                          </p:val>
                                        </p:tav>
                                        <p:tav tm="100000">
                                          <p:val>
                                            <p:strVal val="#ppt_y"/>
                                          </p:val>
                                        </p:tav>
                                      </p:tavLst>
                                    </p:anim>
                                  </p:childTnLst>
                                </p:cTn>
                              </p:par>
                            </p:childTnLst>
                          </p:cTn>
                        </p:par>
                        <p:par>
                          <p:cTn id="26" fill="hold">
                            <p:stCondLst>
                              <p:cond delay="2750"/>
                            </p:stCondLst>
                            <p:childTnLst>
                              <p:par>
                                <p:cTn id="27" presetID="23" presetClass="entr" presetSubtype="36" fill="hold" nodeType="afterEffect">
                                  <p:stCondLst>
                                    <p:cond delay="0"/>
                                  </p:stCondLst>
                                  <p:iterate type="lt">
                                    <p:tmPct val="10000"/>
                                  </p:iterate>
                                  <p:childTnLst>
                                    <p:set>
                                      <p:cBhvr>
                                        <p:cTn id="28" dur="1" fill="hold">
                                          <p:stCondLst>
                                            <p:cond delay="0"/>
                                          </p:stCondLst>
                                        </p:cTn>
                                        <p:tgtEl>
                                          <p:spTgt spid="2">
                                            <p:txEl>
                                              <p:pRg st="1" end="1"/>
                                            </p:txEl>
                                          </p:spTgt>
                                        </p:tgtEl>
                                        <p:attrNameLst>
                                          <p:attrName>style.visibility</p:attrName>
                                        </p:attrNameLst>
                                      </p:cBhvr>
                                      <p:to>
                                        <p:strVal val="visible"/>
                                      </p:to>
                                    </p:set>
                                    <p:anim calcmode="lin" valueType="num">
                                      <p:cBhvr>
                                        <p:cTn id="29" dur="500" fill="hold"/>
                                        <p:tgtEl>
                                          <p:spTgt spid="2">
                                            <p:txEl>
                                              <p:pRg st="1" end="1"/>
                                            </p:txEl>
                                          </p:spTgt>
                                        </p:tgtEl>
                                        <p:attrNameLst>
                                          <p:attrName>ppt_w</p:attrName>
                                        </p:attrNameLst>
                                      </p:cBhvr>
                                      <p:tavLst>
                                        <p:tav tm="0">
                                          <p:val>
                                            <p:strVal val="(6*min(max(#ppt_w*#ppt_h,.3),1)-7.4)/-.7*#ppt_w"/>
                                          </p:val>
                                        </p:tav>
                                        <p:tav tm="100000">
                                          <p:val>
                                            <p:strVal val="#ppt_w"/>
                                          </p:val>
                                        </p:tav>
                                      </p:tavLst>
                                    </p:anim>
                                    <p:anim calcmode="lin" valueType="num">
                                      <p:cBhvr>
                                        <p:cTn id="30" dur="500" fill="hold"/>
                                        <p:tgtEl>
                                          <p:spTgt spid="2">
                                            <p:txEl>
                                              <p:pRg st="1" end="1"/>
                                            </p:txEl>
                                          </p:spTgt>
                                        </p:tgtEl>
                                        <p:attrNameLst>
                                          <p:attrName>ppt_h</p:attrName>
                                        </p:attrNameLst>
                                      </p:cBhvr>
                                      <p:tavLst>
                                        <p:tav tm="0">
                                          <p:val>
                                            <p:strVal val="(6*min(max(#ppt_w*#ppt_h,.3),1)-7.4)/-.7*#ppt_h"/>
                                          </p:val>
                                        </p:tav>
                                        <p:tav tm="100000">
                                          <p:val>
                                            <p:strVal val="#ppt_h"/>
                                          </p:val>
                                        </p:tav>
                                      </p:tavLst>
                                    </p:anim>
                                    <p:anim calcmode="lin" valueType="num">
                                      <p:cBhvr>
                                        <p:cTn id="31" dur="500" fill="hold"/>
                                        <p:tgtEl>
                                          <p:spTgt spid="2">
                                            <p:txEl>
                                              <p:pRg st="1" end="1"/>
                                            </p:txEl>
                                          </p:spTgt>
                                        </p:tgtEl>
                                        <p:attrNameLst>
                                          <p:attrName>ppt_x</p:attrName>
                                        </p:attrNameLst>
                                      </p:cBhvr>
                                      <p:tavLst>
                                        <p:tav tm="0">
                                          <p:val>
                                            <p:fltVal val="0.5"/>
                                          </p:val>
                                        </p:tav>
                                        <p:tav tm="100000">
                                          <p:val>
                                            <p:strVal val="#ppt_x"/>
                                          </p:val>
                                        </p:tav>
                                      </p:tavLst>
                                    </p:anim>
                                    <p:anim calcmode="lin" valueType="num">
                                      <p:cBhvr>
                                        <p:cTn id="32" dur="500" fill="hold"/>
                                        <p:tgtEl>
                                          <p:spTgt spid="2">
                                            <p:txEl>
                                              <p:pRg st="1" end="1"/>
                                            </p:txEl>
                                          </p:spTgt>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a:extLst>
              <a:ext uri="{FF2B5EF4-FFF2-40B4-BE49-F238E27FC236}">
                <a16:creationId xmlns:a16="http://schemas.microsoft.com/office/drawing/2014/main" id="{8A9F18C5-CEA4-B24A-CDCE-985069EF4CDA}"/>
              </a:ext>
            </a:extLst>
          </p:cNvPr>
          <p:cNvGrpSpPr/>
          <p:nvPr/>
        </p:nvGrpSpPr>
        <p:grpSpPr>
          <a:xfrm>
            <a:off x="600576" y="724189"/>
            <a:ext cx="1202248" cy="954107"/>
            <a:chOff x="251520" y="1543705"/>
            <a:chExt cx="2010966" cy="1588660"/>
          </a:xfrm>
        </p:grpSpPr>
        <p:sp>
          <p:nvSpPr>
            <p:cNvPr id="17" name="Oval 12">
              <a:extLst>
                <a:ext uri="{FF2B5EF4-FFF2-40B4-BE49-F238E27FC236}">
                  <a16:creationId xmlns:a16="http://schemas.microsoft.com/office/drawing/2014/main" id="{06F175EE-369F-46A2-4277-9469ABBA4F4B}"/>
                </a:ext>
              </a:extLst>
            </p:cNvPr>
            <p:cNvSpPr/>
            <p:nvPr/>
          </p:nvSpPr>
          <p:spPr bwMode="gray">
            <a:xfrm>
              <a:off x="724418" y="1550909"/>
              <a:ext cx="1097280" cy="1097280"/>
            </a:xfrm>
            <a:prstGeom prst="ellipse">
              <a:avLst/>
            </a:prstGeom>
            <a:solidFill>
              <a:srgbClr val="F8B3B5"/>
            </a:solidFill>
            <a:ln>
              <a:noFill/>
            </a:ln>
          </p:spPr>
          <p:style>
            <a:lnRef idx="3">
              <a:schemeClr val="lt1"/>
            </a:lnRef>
            <a:fillRef idx="1">
              <a:schemeClr val="dk1"/>
            </a:fillRef>
            <a:effectRef idx="1">
              <a:schemeClr val="dk1"/>
            </a:effectRef>
            <a:fontRef idx="minor">
              <a:schemeClr val="lt1"/>
            </a:fontRef>
          </p:style>
          <p:txBody>
            <a:bodyPr wrap="none" lIns="0" tIns="0" rIns="0" bIns="0" anchor="b" anchorCtr="1">
              <a:normAutofit/>
            </a:bodyPr>
            <a:lstStyle/>
            <a:p>
              <a:pPr algn="ctr"/>
              <a:endParaRPr lang="zh-CN" altLang="en-US" sz="1600" b="1" dirty="0">
                <a:solidFill>
                  <a:schemeClr val="bg1">
                    <a:lumMod val="100000"/>
                  </a:schemeClr>
                </a:solidFill>
                <a:ea typeface="微软雅黑" panose="020B0503020204020204" pitchFamily="34" charset="-122"/>
              </a:endParaRPr>
            </a:p>
          </p:txBody>
        </p:sp>
        <p:pic>
          <p:nvPicPr>
            <p:cNvPr id="18" name="图片 39">
              <a:extLst>
                <a:ext uri="{FF2B5EF4-FFF2-40B4-BE49-F238E27FC236}">
                  <a16:creationId xmlns:a16="http://schemas.microsoft.com/office/drawing/2014/main" id="{77E6C889-29E5-6E5E-8D7C-64DB6119CB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543705"/>
              <a:ext cx="2010966" cy="1588660"/>
            </a:xfrm>
            <a:prstGeom prst="rect">
              <a:avLst/>
            </a:prstGeom>
          </p:spPr>
        </p:pic>
      </p:grpSp>
      <p:sp>
        <p:nvSpPr>
          <p:cNvPr id="24" name="Title 1">
            <a:extLst>
              <a:ext uri="{FF2B5EF4-FFF2-40B4-BE49-F238E27FC236}">
                <a16:creationId xmlns:a16="http://schemas.microsoft.com/office/drawing/2014/main" id="{BC02C640-38CF-BEC9-C3A2-8FBEEFA45A6C}"/>
              </a:ext>
            </a:extLst>
          </p:cNvPr>
          <p:cNvSpPr txBox="1">
            <a:spLocks/>
          </p:cNvSpPr>
          <p:nvPr/>
        </p:nvSpPr>
        <p:spPr>
          <a:xfrm>
            <a:off x="323528" y="248057"/>
            <a:ext cx="5404738"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zh-CN" sz="2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2. Ý </a:t>
            </a:r>
            <a:r>
              <a:rPr lang="en-US" altLang="zh-CN" sz="2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nghĩa</a:t>
            </a:r>
            <a:r>
              <a:rPr lang="en-US" altLang="zh-CN" sz="2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nhan</a:t>
            </a:r>
            <a:r>
              <a:rPr lang="en-US" altLang="zh-CN" sz="2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đề</a:t>
            </a:r>
            <a:endParaRPr lang="en-GB" altLang="zh-CN" sz="2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8" name="Hộp Văn bản 27">
            <a:extLst>
              <a:ext uri="{FF2B5EF4-FFF2-40B4-BE49-F238E27FC236}">
                <a16:creationId xmlns:a16="http://schemas.microsoft.com/office/drawing/2014/main" id="{BBC4A924-44F2-4872-874B-BAFE46B4BC54}"/>
              </a:ext>
            </a:extLst>
          </p:cNvPr>
          <p:cNvSpPr txBox="1"/>
          <p:nvPr/>
        </p:nvSpPr>
        <p:spPr>
          <a:xfrm>
            <a:off x="798998" y="1691915"/>
            <a:ext cx="4907528" cy="2677656"/>
          </a:xfrm>
          <a:prstGeom prst="rect">
            <a:avLst/>
          </a:prstGeom>
          <a:noFill/>
        </p:spPr>
        <p:txBody>
          <a:bodyPr wrap="square">
            <a:spAutoFit/>
          </a:bodyPr>
          <a:lstStyle/>
          <a:p>
            <a:pPr marL="0" marR="91440">
              <a:lnSpc>
                <a:spcPct val="100000"/>
              </a:lnSpc>
              <a:spcBef>
                <a:spcPts val="0"/>
              </a:spcBef>
              <a:spcAft>
                <a:spcPts val="0"/>
              </a:spcAft>
            </a:pPr>
            <a:r>
              <a:rPr lang="en-US" sz="2800" b="1" dirty="0">
                <a:solidFill>
                  <a:srgbClr val="0070C0"/>
                </a:solidFill>
                <a:latin typeface="Times New Roman" panose="02020603050405020304" pitchFamily="18" charset="0"/>
                <a:cs typeface="Times New Roman" panose="02020603050405020304" pitchFamily="18" charset="0"/>
              </a:rPr>
              <a:t>Nhan </a:t>
            </a:r>
            <a:r>
              <a:rPr lang="en-US" sz="2800" b="1" dirty="0" err="1">
                <a:solidFill>
                  <a:srgbClr val="0070C0"/>
                </a:solidFill>
                <a:latin typeface="Times New Roman" panose="02020603050405020304" pitchFamily="18" charset="0"/>
                <a:cs typeface="Times New Roman" panose="02020603050405020304" pitchFamily="18" charset="0"/>
              </a:rPr>
              <a:t>đề</a:t>
            </a:r>
            <a:r>
              <a:rPr lang="en-US" sz="2800" b="1" dirty="0">
                <a:solidFill>
                  <a:srgbClr val="0070C0"/>
                </a:solidFill>
                <a:latin typeface="Times New Roman" panose="02020603050405020304" pitchFamily="18" charset="0"/>
                <a:cs typeface="Times New Roman" panose="02020603050405020304" pitchFamily="18" charset="0"/>
              </a:rPr>
              <a:t> do </a:t>
            </a:r>
            <a:r>
              <a:rPr lang="en-US" sz="2800" b="1" dirty="0" err="1">
                <a:solidFill>
                  <a:srgbClr val="0070C0"/>
                </a:solidFill>
                <a:latin typeface="Times New Roman" panose="02020603050405020304" pitchFamily="18" charset="0"/>
                <a:cs typeface="Times New Roman" panose="02020603050405020304" pitchFamily="18" charset="0"/>
              </a:rPr>
              <a:t>người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biên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soạn</a:t>
            </a:r>
            <a:r>
              <a:rPr lang="en-US" sz="2800" b="1" dirty="0">
                <a:solidFill>
                  <a:srgbClr val="0070C0"/>
                </a:solidFill>
                <a:latin typeface="Times New Roman" panose="02020603050405020304" pitchFamily="18" charset="0"/>
                <a:cs typeface="Times New Roman" panose="02020603050405020304" pitchFamily="18" charset="0"/>
              </a:rPr>
              <a:t> SGK </a:t>
            </a:r>
            <a:r>
              <a:rPr lang="en-US" sz="2800" b="1" dirty="0" err="1">
                <a:solidFill>
                  <a:srgbClr val="0070C0"/>
                </a:solidFill>
                <a:latin typeface="Times New Roman" panose="02020603050405020304" pitchFamily="18" charset="0"/>
                <a:cs typeface="Times New Roman" panose="02020603050405020304" pitchFamily="18" charset="0"/>
              </a:rPr>
              <a:t>đặt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lấy</a:t>
            </a:r>
            <a:r>
              <a:rPr lang="en-US" sz="2800" b="1" dirty="0">
                <a:solidFill>
                  <a:srgbClr val="0070C0"/>
                </a:solidFill>
                <a:latin typeface="Times New Roman" panose="02020603050405020304" pitchFamily="18" charset="0"/>
                <a:cs typeface="Times New Roman" panose="02020603050405020304" pitchFamily="18" charset="0"/>
              </a:rPr>
              <a:t> y </a:t>
            </a:r>
            <a:r>
              <a:rPr lang="en-US" sz="2800" b="1" dirty="0" err="1">
                <a:solidFill>
                  <a:srgbClr val="0070C0"/>
                </a:solidFill>
                <a:latin typeface="Times New Roman" panose="02020603050405020304" pitchFamily="18" charset="0"/>
                <a:cs typeface="Times New Roman" panose="02020603050405020304" pitchFamily="18" charset="0"/>
              </a:rPr>
              <a:t>nguyên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một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câu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thơ</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trong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đoạn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trích</a:t>
            </a:r>
            <a:r>
              <a:rPr lang="en-US" sz="2800" b="1" dirty="0">
                <a:solidFill>
                  <a:srgbClr val="0070C0"/>
                </a:solidFill>
                <a:latin typeface="Times New Roman" panose="02020603050405020304" pitchFamily="18" charset="0"/>
                <a:cs typeface="Times New Roman" panose="02020603050405020304" pitchFamily="18" charset="0"/>
              </a:rPr>
              <a:t>.</a:t>
            </a:r>
            <a:endParaRPr lang="en-US" sz="3200" b="1" dirty="0">
              <a:solidFill>
                <a:srgbClr val="0070C0"/>
              </a:solidFill>
              <a:latin typeface="Times New Roman" panose="02020603050405020304" pitchFamily="18" charset="0"/>
              <a:cs typeface="Times New Roman" panose="02020603050405020304" pitchFamily="18" charset="0"/>
            </a:endParaRPr>
          </a:p>
          <a:p>
            <a:pPr marL="0" marR="91440">
              <a:lnSpc>
                <a:spcPct val="100000"/>
              </a:lnSpc>
              <a:spcBef>
                <a:spcPts val="0"/>
              </a:spcBef>
              <a:spcAft>
                <a:spcPts val="0"/>
              </a:spcAft>
            </a:pPr>
            <a:r>
              <a:rPr lang="en-US" sz="2800" b="1" dirty="0">
                <a:solidFill>
                  <a:srgbClr val="FF4200"/>
                </a:solidFill>
                <a:latin typeface="Times New Roman" panose="02020603050405020304" pitchFamily="18" charset="0"/>
                <a:cs typeface="Times New Roman" panose="02020603050405020304" pitchFamily="18" charset="0"/>
              </a:rPr>
              <a:t>=&gt; Nhan </a:t>
            </a:r>
            <a:r>
              <a:rPr lang="en-US" sz="2800" b="1" dirty="0" err="1">
                <a:solidFill>
                  <a:srgbClr val="FF4200"/>
                </a:solidFill>
                <a:latin typeface="Times New Roman" panose="02020603050405020304" pitchFamily="18" charset="0"/>
                <a:cs typeface="Times New Roman" panose="02020603050405020304" pitchFamily="18" charset="0"/>
              </a:rPr>
              <a:t>đề</a:t>
            </a:r>
            <a:r>
              <a:rPr lang="en-US" sz="2800" b="1" dirty="0">
                <a:solidFill>
                  <a:srgbClr val="FF4200"/>
                </a:solidFill>
                <a:latin typeface="Times New Roman" panose="02020603050405020304" pitchFamily="18" charset="0"/>
                <a:cs typeface="Times New Roman" panose="02020603050405020304" pitchFamily="18" charset="0"/>
              </a:rPr>
              <a:t> </a:t>
            </a:r>
            <a:r>
              <a:rPr lang="en-US" sz="2800" b="1" dirty="0" err="1">
                <a:solidFill>
                  <a:srgbClr val="FF4200"/>
                </a:solidFill>
                <a:latin typeface="Times New Roman" panose="02020603050405020304" pitchFamily="18" charset="0"/>
                <a:cs typeface="Times New Roman" panose="02020603050405020304" pitchFamily="18" charset="0"/>
              </a:rPr>
              <a:t>khái</a:t>
            </a:r>
            <a:r>
              <a:rPr lang="en-US" sz="2800" b="1" dirty="0">
                <a:solidFill>
                  <a:srgbClr val="FF4200"/>
                </a:solidFill>
                <a:latin typeface="Times New Roman" panose="02020603050405020304" pitchFamily="18" charset="0"/>
                <a:cs typeface="Times New Roman" panose="02020603050405020304" pitchFamily="18" charset="0"/>
              </a:rPr>
              <a:t> </a:t>
            </a:r>
            <a:r>
              <a:rPr lang="en-US" sz="2800" b="1" dirty="0" err="1">
                <a:solidFill>
                  <a:srgbClr val="FF4200"/>
                </a:solidFill>
                <a:latin typeface="Times New Roman" panose="02020603050405020304" pitchFamily="18" charset="0"/>
                <a:cs typeface="Times New Roman" panose="02020603050405020304" pitchFamily="18" charset="0"/>
              </a:rPr>
              <a:t>quát</a:t>
            </a:r>
            <a:r>
              <a:rPr lang="en-US" sz="2800" b="1" dirty="0">
                <a:solidFill>
                  <a:srgbClr val="FF4200"/>
                </a:solidFill>
                <a:latin typeface="Times New Roman" panose="02020603050405020304" pitchFamily="18" charset="0"/>
                <a:cs typeface="Times New Roman" panose="02020603050405020304" pitchFamily="18" charset="0"/>
              </a:rPr>
              <a:t> </a:t>
            </a:r>
            <a:r>
              <a:rPr lang="en-US" sz="2800" b="1" dirty="0" err="1">
                <a:solidFill>
                  <a:srgbClr val="FF4200"/>
                </a:solidFill>
                <a:latin typeface="Times New Roman" panose="02020603050405020304" pitchFamily="18" charset="0"/>
                <a:cs typeface="Times New Roman" panose="02020603050405020304" pitchFamily="18" charset="0"/>
              </a:rPr>
              <a:t>lí</a:t>
            </a:r>
            <a:r>
              <a:rPr lang="en-US" sz="2800" b="1" dirty="0">
                <a:solidFill>
                  <a:srgbClr val="FF4200"/>
                </a:solidFill>
                <a:latin typeface="Times New Roman" panose="02020603050405020304" pitchFamily="18" charset="0"/>
                <a:cs typeface="Times New Roman" panose="02020603050405020304" pitchFamily="18" charset="0"/>
              </a:rPr>
              <a:t> </a:t>
            </a:r>
            <a:r>
              <a:rPr lang="en-US" sz="2800" b="1" dirty="0" err="1">
                <a:solidFill>
                  <a:srgbClr val="FF4200"/>
                </a:solidFill>
                <a:latin typeface="Times New Roman" panose="02020603050405020304" pitchFamily="18" charset="0"/>
                <a:cs typeface="Times New Roman" panose="02020603050405020304" pitchFamily="18" charset="0"/>
              </a:rPr>
              <a:t>tưởng</a:t>
            </a:r>
            <a:r>
              <a:rPr lang="en-US" sz="2800" b="1" dirty="0">
                <a:solidFill>
                  <a:srgbClr val="FF4200"/>
                </a:solidFill>
                <a:latin typeface="Times New Roman" panose="02020603050405020304" pitchFamily="18" charset="0"/>
                <a:cs typeface="Times New Roman" panose="02020603050405020304" pitchFamily="18" charset="0"/>
              </a:rPr>
              <a:t> </a:t>
            </a:r>
            <a:r>
              <a:rPr lang="en-US" sz="2800" b="1" dirty="0" err="1">
                <a:solidFill>
                  <a:srgbClr val="FF4200"/>
                </a:solidFill>
                <a:latin typeface="Times New Roman" panose="02020603050405020304" pitchFamily="18" charset="0"/>
                <a:cs typeface="Times New Roman" panose="02020603050405020304" pitchFamily="18" charset="0"/>
              </a:rPr>
              <a:t>anh</a:t>
            </a:r>
            <a:r>
              <a:rPr lang="en-US" sz="2800" b="1" dirty="0">
                <a:solidFill>
                  <a:srgbClr val="FF4200"/>
                </a:solidFill>
                <a:latin typeface="Times New Roman" panose="02020603050405020304" pitchFamily="18" charset="0"/>
                <a:cs typeface="Times New Roman" panose="02020603050405020304" pitchFamily="18" charset="0"/>
              </a:rPr>
              <a:t> </a:t>
            </a:r>
            <a:r>
              <a:rPr lang="en-US" sz="2800" b="1" dirty="0" err="1">
                <a:solidFill>
                  <a:srgbClr val="FF4200"/>
                </a:solidFill>
                <a:latin typeface="Times New Roman" panose="02020603050405020304" pitchFamily="18" charset="0"/>
                <a:cs typeface="Times New Roman" panose="02020603050405020304" pitchFamily="18" charset="0"/>
              </a:rPr>
              <a:t>hùng</a:t>
            </a:r>
            <a:r>
              <a:rPr lang="en-US" sz="2800" b="1" dirty="0">
                <a:solidFill>
                  <a:srgbClr val="FF4200"/>
                </a:solidFill>
                <a:latin typeface="Times New Roman" panose="02020603050405020304" pitchFamily="18" charset="0"/>
                <a:cs typeface="Times New Roman" panose="02020603050405020304" pitchFamily="18" charset="0"/>
              </a:rPr>
              <a:t> </a:t>
            </a:r>
            <a:r>
              <a:rPr lang="en-US" sz="2800" b="1" dirty="0" err="1">
                <a:solidFill>
                  <a:srgbClr val="FF4200"/>
                </a:solidFill>
                <a:latin typeface="Times New Roman" panose="02020603050405020304" pitchFamily="18" charset="0"/>
                <a:cs typeface="Times New Roman" panose="02020603050405020304" pitchFamily="18" charset="0"/>
              </a:rPr>
              <a:t>của</a:t>
            </a:r>
            <a:r>
              <a:rPr lang="en-US" sz="2800" b="1" dirty="0">
                <a:solidFill>
                  <a:srgbClr val="FF4200"/>
                </a:solidFill>
                <a:latin typeface="Times New Roman" panose="02020603050405020304" pitchFamily="18" charset="0"/>
                <a:cs typeface="Times New Roman" panose="02020603050405020304" pitchFamily="18" charset="0"/>
              </a:rPr>
              <a:t> </a:t>
            </a:r>
            <a:r>
              <a:rPr lang="en-US" sz="2800" b="1" dirty="0" err="1">
                <a:solidFill>
                  <a:srgbClr val="FF4200"/>
                </a:solidFill>
                <a:latin typeface="Times New Roman" panose="02020603050405020304" pitchFamily="18" charset="0"/>
                <a:cs typeface="Times New Roman" panose="02020603050405020304" pitchFamily="18" charset="0"/>
              </a:rPr>
              <a:t>Nguyễn</a:t>
            </a:r>
            <a:r>
              <a:rPr lang="en-US" sz="2800" b="1" dirty="0">
                <a:solidFill>
                  <a:srgbClr val="FF4200"/>
                </a:solidFill>
                <a:latin typeface="Times New Roman" panose="02020603050405020304" pitchFamily="18" charset="0"/>
                <a:cs typeface="Times New Roman" panose="02020603050405020304" pitchFamily="18" charset="0"/>
              </a:rPr>
              <a:t> Du qua </a:t>
            </a:r>
            <a:r>
              <a:rPr lang="en-US" sz="2800" b="1" dirty="0" err="1">
                <a:solidFill>
                  <a:srgbClr val="FF4200"/>
                </a:solidFill>
                <a:latin typeface="Times New Roman" panose="02020603050405020304" pitchFamily="18" charset="0"/>
                <a:cs typeface="Times New Roman" panose="02020603050405020304" pitchFamily="18" charset="0"/>
              </a:rPr>
              <a:t>nhân</a:t>
            </a:r>
            <a:r>
              <a:rPr lang="en-US" sz="2800" b="1" dirty="0">
                <a:solidFill>
                  <a:srgbClr val="FF4200"/>
                </a:solidFill>
                <a:latin typeface="Times New Roman" panose="02020603050405020304" pitchFamily="18" charset="0"/>
                <a:cs typeface="Times New Roman" panose="02020603050405020304" pitchFamily="18" charset="0"/>
              </a:rPr>
              <a:t> </a:t>
            </a:r>
            <a:r>
              <a:rPr lang="en-US" sz="2800" b="1" dirty="0" err="1">
                <a:solidFill>
                  <a:srgbClr val="FF4200"/>
                </a:solidFill>
                <a:latin typeface="Times New Roman" panose="02020603050405020304" pitchFamily="18" charset="0"/>
                <a:cs typeface="Times New Roman" panose="02020603050405020304" pitchFamily="18" charset="0"/>
              </a:rPr>
              <a:t>vật</a:t>
            </a:r>
            <a:r>
              <a:rPr lang="en-US" sz="2800" b="1" dirty="0">
                <a:solidFill>
                  <a:srgbClr val="FF4200"/>
                </a:solidFill>
                <a:latin typeface="Times New Roman" panose="02020603050405020304" pitchFamily="18" charset="0"/>
                <a:cs typeface="Times New Roman" panose="02020603050405020304" pitchFamily="18" charset="0"/>
              </a:rPr>
              <a:t> </a:t>
            </a:r>
            <a:r>
              <a:rPr lang="en-US" sz="2800" b="1" dirty="0" err="1">
                <a:solidFill>
                  <a:srgbClr val="FF4200"/>
                </a:solidFill>
                <a:latin typeface="Times New Roman" panose="02020603050405020304" pitchFamily="18" charset="0"/>
                <a:cs typeface="Times New Roman" panose="02020603050405020304" pitchFamily="18" charset="0"/>
              </a:rPr>
              <a:t>Từ</a:t>
            </a:r>
            <a:r>
              <a:rPr lang="en-US" sz="2800" b="1" dirty="0">
                <a:solidFill>
                  <a:srgbClr val="FF4200"/>
                </a:solidFill>
                <a:latin typeface="Times New Roman" panose="02020603050405020304" pitchFamily="18" charset="0"/>
                <a:cs typeface="Times New Roman" panose="02020603050405020304" pitchFamily="18" charset="0"/>
              </a:rPr>
              <a:t> </a:t>
            </a:r>
            <a:r>
              <a:rPr lang="en-US" sz="2800" b="1" dirty="0" err="1">
                <a:solidFill>
                  <a:srgbClr val="FF4200"/>
                </a:solidFill>
                <a:latin typeface="Times New Roman" panose="02020603050405020304" pitchFamily="18" charset="0"/>
                <a:cs typeface="Times New Roman" panose="02020603050405020304" pitchFamily="18" charset="0"/>
              </a:rPr>
              <a:t>Hải</a:t>
            </a:r>
            <a:r>
              <a:rPr lang="en-US" sz="2800" b="1" dirty="0">
                <a:solidFill>
                  <a:srgbClr val="FF4200"/>
                </a:solidFill>
                <a:latin typeface="Times New Roman" panose="02020603050405020304" pitchFamily="18" charset="0"/>
                <a:cs typeface="Times New Roman" panose="02020603050405020304" pitchFamily="18" charset="0"/>
              </a:rPr>
              <a:t>.</a:t>
            </a:r>
            <a:endParaRPr lang="en-US" sz="3200" b="1" dirty="0">
              <a:solidFill>
                <a:srgbClr val="FF42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2" name="Hình ảnh 31">
            <a:extLst>
              <a:ext uri="{FF2B5EF4-FFF2-40B4-BE49-F238E27FC236}">
                <a16:creationId xmlns:a16="http://schemas.microsoft.com/office/drawing/2014/main" id="{C36BB9CB-33D0-ABC7-7E17-1E39ED7A3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9630" y="1143000"/>
            <a:ext cx="2843794" cy="3584614"/>
          </a:xfrm>
          <a:prstGeom prst="rect">
            <a:avLst/>
          </a:prstGeom>
        </p:spPr>
      </p:pic>
    </p:spTree>
    <p:extLst>
      <p:ext uri="{BB962C8B-B14F-4D97-AF65-F5344CB8AC3E}">
        <p14:creationId xmlns:p14="http://schemas.microsoft.com/office/powerpoint/2010/main" val="1890820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8">
                                            <p:txEl>
                                              <p:pRg st="0" end="0"/>
                                            </p:txEl>
                                          </p:spTgt>
                                        </p:tgtEl>
                                        <p:attrNameLst>
                                          <p:attrName>style.visibility</p:attrName>
                                        </p:attrNameLst>
                                      </p:cBhvr>
                                      <p:to>
                                        <p:strVal val="visible"/>
                                      </p:to>
                                    </p:set>
                                    <p:animEffect transition="in" filter="wipe(down)">
                                      <p:cBhvr>
                                        <p:cTn id="13" dur="500"/>
                                        <p:tgtEl>
                                          <p:spTgt spid="2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8">
                                            <p:txEl>
                                              <p:pRg st="1" end="1"/>
                                            </p:txEl>
                                          </p:spTgt>
                                        </p:tgtEl>
                                        <p:attrNameLst>
                                          <p:attrName>style.visibility</p:attrName>
                                        </p:attrNameLst>
                                      </p:cBhvr>
                                      <p:to>
                                        <p:strVal val="visible"/>
                                      </p:to>
                                    </p:set>
                                    <p:animEffect transition="in" filter="circle(in)">
                                      <p:cBhvr>
                                        <p:cTn id="23" dur="20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C02C640-38CF-BEC9-C3A2-8FBEEFA45A6C}"/>
              </a:ext>
            </a:extLst>
          </p:cNvPr>
          <p:cNvSpPr txBox="1">
            <a:spLocks/>
          </p:cNvSpPr>
          <p:nvPr/>
        </p:nvSpPr>
        <p:spPr>
          <a:xfrm>
            <a:off x="607422" y="248057"/>
            <a:ext cx="5404738"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zh-CN" sz="2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3. </a:t>
            </a:r>
            <a:r>
              <a:rPr lang="en-US" altLang="zh-CN" sz="2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Sự</a:t>
            </a:r>
            <a:r>
              <a:rPr lang="en-US" altLang="zh-CN" sz="2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kiện</a:t>
            </a:r>
            <a:r>
              <a:rPr lang="en-US" altLang="zh-CN" sz="2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chính</a:t>
            </a:r>
            <a:endParaRPr lang="en-GB" altLang="zh-CN" sz="2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8" name="Hộp Văn bản 27">
            <a:extLst>
              <a:ext uri="{FF2B5EF4-FFF2-40B4-BE49-F238E27FC236}">
                <a16:creationId xmlns:a16="http://schemas.microsoft.com/office/drawing/2014/main" id="{BBC4A924-44F2-4872-874B-BAFE46B4BC54}"/>
              </a:ext>
            </a:extLst>
          </p:cNvPr>
          <p:cNvSpPr txBox="1"/>
          <p:nvPr/>
        </p:nvSpPr>
        <p:spPr>
          <a:xfrm>
            <a:off x="1835696" y="1134755"/>
            <a:ext cx="6824767" cy="954107"/>
          </a:xfrm>
          <a:prstGeom prst="rect">
            <a:avLst/>
          </a:prstGeom>
          <a:noFill/>
        </p:spPr>
        <p:txBody>
          <a:bodyPr wrap="square">
            <a:spAutoFit/>
          </a:bodyPr>
          <a:lstStyle/>
          <a:p>
            <a:pPr marL="0" marR="91440">
              <a:lnSpc>
                <a:spcPct val="100000"/>
              </a:lnSpc>
              <a:spcBef>
                <a:spcPts val="0"/>
              </a:spcBef>
              <a:spcAft>
                <a:spcPts val="0"/>
              </a:spcAft>
            </a:pPr>
            <a:r>
              <a:rPr lang="en-US" sz="2800" b="1" dirty="0" err="1">
                <a:solidFill>
                  <a:srgbClr val="0070C0"/>
                </a:solidFill>
                <a:latin typeface="Times New Roman" panose="02020603050405020304" pitchFamily="18" charset="0"/>
                <a:cs typeface="Times New Roman" panose="02020603050405020304" pitchFamily="18" charset="0"/>
              </a:rPr>
              <a:t>Kể</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cuộc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đối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thoại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giữa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Kiều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và</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Từ</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Hải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về</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cuộc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khởi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binh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đầy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kỳ</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tích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Từ</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Hải</a:t>
            </a:r>
            <a:r>
              <a:rPr lang="en-US" sz="2800" b="1" dirty="0">
                <a:solidFill>
                  <a:srgbClr val="0070C0"/>
                </a:solidFill>
                <a:latin typeface="Times New Roman" panose="02020603050405020304" pitchFamily="18" charset="0"/>
                <a:cs typeface="Times New Roman" panose="02020603050405020304" pitchFamily="18" charset="0"/>
              </a:rPr>
              <a:t>.</a:t>
            </a:r>
            <a:endPar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2" name="Hình ảnh 31">
            <a:extLst>
              <a:ext uri="{FF2B5EF4-FFF2-40B4-BE49-F238E27FC236}">
                <a16:creationId xmlns:a16="http://schemas.microsoft.com/office/drawing/2014/main" id="{C36BB9CB-33D0-ABC7-7E17-1E39ED7A3D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4314" y="2232196"/>
            <a:ext cx="2266950" cy="2857500"/>
          </a:xfrm>
          <a:prstGeom prst="rect">
            <a:avLst/>
          </a:prstGeom>
        </p:spPr>
      </p:pic>
      <p:sp>
        <p:nvSpPr>
          <p:cNvPr id="5" name="Title 1">
            <a:extLst>
              <a:ext uri="{FF2B5EF4-FFF2-40B4-BE49-F238E27FC236}">
                <a16:creationId xmlns:a16="http://schemas.microsoft.com/office/drawing/2014/main" id="{85A31637-B012-C56A-D911-4DB0DF4BE5BB}"/>
              </a:ext>
            </a:extLst>
          </p:cNvPr>
          <p:cNvSpPr txBox="1">
            <a:spLocks/>
          </p:cNvSpPr>
          <p:nvPr/>
        </p:nvSpPr>
        <p:spPr>
          <a:xfrm>
            <a:off x="607422" y="2596083"/>
            <a:ext cx="5404738"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zh-CN" sz="2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4. </a:t>
            </a:r>
            <a:r>
              <a:rPr lang="en-US" altLang="zh-CN" sz="2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Chủ</a:t>
            </a:r>
            <a:r>
              <a:rPr lang="en-US" altLang="zh-CN" sz="2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đề</a:t>
            </a:r>
            <a:endParaRPr lang="en-GB" altLang="zh-CN" sz="2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Hộp Văn bản 5">
            <a:extLst>
              <a:ext uri="{FF2B5EF4-FFF2-40B4-BE49-F238E27FC236}">
                <a16:creationId xmlns:a16="http://schemas.microsoft.com/office/drawing/2014/main" id="{C66C1EF5-D78F-775D-AD25-255F9E5D7DBE}"/>
              </a:ext>
            </a:extLst>
          </p:cNvPr>
          <p:cNvSpPr txBox="1"/>
          <p:nvPr/>
        </p:nvSpPr>
        <p:spPr>
          <a:xfrm>
            <a:off x="1674525" y="3482781"/>
            <a:ext cx="4574071" cy="954107"/>
          </a:xfrm>
          <a:prstGeom prst="rect">
            <a:avLst/>
          </a:prstGeom>
          <a:noFill/>
        </p:spPr>
        <p:txBody>
          <a:bodyPr wrap="square">
            <a:spAutoFit/>
          </a:bodyPr>
          <a:lstStyle/>
          <a:p>
            <a:pPr marL="0" marR="91440">
              <a:lnSpc>
                <a:spcPct val="100000"/>
              </a:lnSpc>
              <a:spcBef>
                <a:spcPts val="0"/>
              </a:spcBef>
              <a:spcAft>
                <a:spcPts val="0"/>
              </a:spcAft>
            </a:pPr>
            <a:r>
              <a:rPr lang="en-US" sz="2800" b="1" dirty="0" err="1">
                <a:solidFill>
                  <a:srgbClr val="0070C0"/>
                </a:solidFill>
                <a:latin typeface="Times New Roman" panose="02020603050405020304" pitchFamily="18" charset="0"/>
                <a:cs typeface="Times New Roman" panose="02020603050405020304" pitchFamily="18" charset="0"/>
              </a:rPr>
              <a:t>Thể</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hiện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lí</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tưởng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về</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người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anh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hùng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Nguyễn</a:t>
            </a:r>
            <a:r>
              <a:rPr lang="en-US" sz="2800" b="1" dirty="0">
                <a:solidFill>
                  <a:srgbClr val="0070C0"/>
                </a:solidFill>
                <a:latin typeface="Times New Roman" panose="02020603050405020304" pitchFamily="18" charset="0"/>
                <a:cs typeface="Times New Roman" panose="02020603050405020304" pitchFamily="18" charset="0"/>
              </a:rPr>
              <a:t> Du.</a:t>
            </a:r>
            <a:endPar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7" name="组合 15">
            <a:extLst>
              <a:ext uri="{FF2B5EF4-FFF2-40B4-BE49-F238E27FC236}">
                <a16:creationId xmlns:a16="http://schemas.microsoft.com/office/drawing/2014/main" id="{064A635F-EB7E-C928-D930-2494C2F80A73}"/>
              </a:ext>
            </a:extLst>
          </p:cNvPr>
          <p:cNvGrpSpPr/>
          <p:nvPr/>
        </p:nvGrpSpPr>
        <p:grpSpPr>
          <a:xfrm>
            <a:off x="1047619" y="1373282"/>
            <a:ext cx="688094" cy="477053"/>
            <a:chOff x="251520" y="1543705"/>
            <a:chExt cx="2010966" cy="1588660"/>
          </a:xfrm>
        </p:grpSpPr>
        <p:sp>
          <p:nvSpPr>
            <p:cNvPr id="8" name="Oval 12">
              <a:extLst>
                <a:ext uri="{FF2B5EF4-FFF2-40B4-BE49-F238E27FC236}">
                  <a16:creationId xmlns:a16="http://schemas.microsoft.com/office/drawing/2014/main" id="{CE0D5A68-F004-9608-2DD2-C473AE6E19F0}"/>
                </a:ext>
              </a:extLst>
            </p:cNvPr>
            <p:cNvSpPr/>
            <p:nvPr/>
          </p:nvSpPr>
          <p:spPr bwMode="gray">
            <a:xfrm>
              <a:off x="724418" y="1550909"/>
              <a:ext cx="1097280" cy="1097280"/>
            </a:xfrm>
            <a:prstGeom prst="ellipse">
              <a:avLst/>
            </a:prstGeom>
            <a:solidFill>
              <a:srgbClr val="F8B3B5"/>
            </a:solidFill>
            <a:ln>
              <a:noFill/>
            </a:ln>
          </p:spPr>
          <p:style>
            <a:lnRef idx="3">
              <a:schemeClr val="lt1"/>
            </a:lnRef>
            <a:fillRef idx="1">
              <a:schemeClr val="dk1"/>
            </a:fillRef>
            <a:effectRef idx="1">
              <a:schemeClr val="dk1"/>
            </a:effectRef>
            <a:fontRef idx="minor">
              <a:schemeClr val="lt1"/>
            </a:fontRef>
          </p:style>
          <p:txBody>
            <a:bodyPr wrap="none" lIns="0" tIns="0" rIns="0" bIns="0" anchor="b" anchorCtr="1">
              <a:normAutofit lnSpcReduction="10000"/>
            </a:bodyPr>
            <a:lstStyle/>
            <a:p>
              <a:pPr algn="ctr"/>
              <a:endParaRPr lang="zh-CN" altLang="en-US" sz="1600" b="1" dirty="0">
                <a:solidFill>
                  <a:schemeClr val="bg1">
                    <a:lumMod val="100000"/>
                  </a:schemeClr>
                </a:solidFill>
                <a:ea typeface="微软雅黑" panose="020B0503020204020204" pitchFamily="34" charset="-122"/>
              </a:endParaRPr>
            </a:p>
          </p:txBody>
        </p:sp>
        <p:pic>
          <p:nvPicPr>
            <p:cNvPr id="9" name="图片 39">
              <a:extLst>
                <a:ext uri="{FF2B5EF4-FFF2-40B4-BE49-F238E27FC236}">
                  <a16:creationId xmlns:a16="http://schemas.microsoft.com/office/drawing/2014/main" id="{4AE27C23-5A6D-92E4-EA35-28B1AFC90B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543705"/>
              <a:ext cx="2010966" cy="1588660"/>
            </a:xfrm>
            <a:prstGeom prst="rect">
              <a:avLst/>
            </a:prstGeom>
          </p:spPr>
        </p:pic>
      </p:grpSp>
      <p:grpSp>
        <p:nvGrpSpPr>
          <p:cNvPr id="2" name="组合 15">
            <a:extLst>
              <a:ext uri="{FF2B5EF4-FFF2-40B4-BE49-F238E27FC236}">
                <a16:creationId xmlns:a16="http://schemas.microsoft.com/office/drawing/2014/main" id="{C47235F2-1042-8326-50A3-7DACF06EFE89}"/>
              </a:ext>
            </a:extLst>
          </p:cNvPr>
          <p:cNvGrpSpPr/>
          <p:nvPr/>
        </p:nvGrpSpPr>
        <p:grpSpPr>
          <a:xfrm>
            <a:off x="1047619" y="3722740"/>
            <a:ext cx="688094" cy="477053"/>
            <a:chOff x="251520" y="1543705"/>
            <a:chExt cx="2010966" cy="1588660"/>
          </a:xfrm>
        </p:grpSpPr>
        <p:sp>
          <p:nvSpPr>
            <p:cNvPr id="3" name="Oval 12">
              <a:extLst>
                <a:ext uri="{FF2B5EF4-FFF2-40B4-BE49-F238E27FC236}">
                  <a16:creationId xmlns:a16="http://schemas.microsoft.com/office/drawing/2014/main" id="{284537F6-C5BE-AEFB-8CD4-3333EB0627FA}"/>
                </a:ext>
              </a:extLst>
            </p:cNvPr>
            <p:cNvSpPr/>
            <p:nvPr/>
          </p:nvSpPr>
          <p:spPr bwMode="gray">
            <a:xfrm>
              <a:off x="724418" y="1550909"/>
              <a:ext cx="1097280" cy="1097280"/>
            </a:xfrm>
            <a:prstGeom prst="ellipse">
              <a:avLst/>
            </a:prstGeom>
            <a:solidFill>
              <a:srgbClr val="F8B3B5"/>
            </a:solidFill>
            <a:ln>
              <a:noFill/>
            </a:ln>
          </p:spPr>
          <p:style>
            <a:lnRef idx="3">
              <a:schemeClr val="lt1"/>
            </a:lnRef>
            <a:fillRef idx="1">
              <a:schemeClr val="dk1"/>
            </a:fillRef>
            <a:effectRef idx="1">
              <a:schemeClr val="dk1"/>
            </a:effectRef>
            <a:fontRef idx="minor">
              <a:schemeClr val="lt1"/>
            </a:fontRef>
          </p:style>
          <p:txBody>
            <a:bodyPr wrap="none" lIns="0" tIns="0" rIns="0" bIns="0" anchor="b" anchorCtr="1">
              <a:normAutofit lnSpcReduction="10000"/>
            </a:bodyPr>
            <a:lstStyle/>
            <a:p>
              <a:pPr algn="ctr"/>
              <a:endParaRPr lang="zh-CN" altLang="en-US" sz="1600" b="1" dirty="0">
                <a:solidFill>
                  <a:schemeClr val="bg1">
                    <a:lumMod val="100000"/>
                  </a:schemeClr>
                </a:solidFill>
                <a:ea typeface="微软雅黑" panose="020B0503020204020204" pitchFamily="34" charset="-122"/>
              </a:endParaRPr>
            </a:p>
          </p:txBody>
        </p:sp>
        <p:pic>
          <p:nvPicPr>
            <p:cNvPr id="4" name="图片 39">
              <a:extLst>
                <a:ext uri="{FF2B5EF4-FFF2-40B4-BE49-F238E27FC236}">
                  <a16:creationId xmlns:a16="http://schemas.microsoft.com/office/drawing/2014/main" id="{412C4DB9-237F-C487-A32D-D5CA5ADAD3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543705"/>
              <a:ext cx="2010966" cy="1588660"/>
            </a:xfrm>
            <a:prstGeom prst="rect">
              <a:avLst/>
            </a:prstGeom>
          </p:spPr>
        </p:pic>
      </p:grpSp>
    </p:spTree>
    <p:extLst>
      <p:ext uri="{BB962C8B-B14F-4D97-AF65-F5344CB8AC3E}">
        <p14:creationId xmlns:p14="http://schemas.microsoft.com/office/powerpoint/2010/main" val="2791731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a:extLst>
              <a:ext uri="{FF2B5EF4-FFF2-40B4-BE49-F238E27FC236}">
                <a16:creationId xmlns:a16="http://schemas.microsoft.com/office/drawing/2014/main" id="{BB3BEE5C-0CEF-8BBA-3C04-1D7F79B973F1}"/>
              </a:ext>
            </a:extLst>
          </p:cNvPr>
          <p:cNvGrpSpPr/>
          <p:nvPr/>
        </p:nvGrpSpPr>
        <p:grpSpPr>
          <a:xfrm>
            <a:off x="1564415" y="955547"/>
            <a:ext cx="1792547" cy="648997"/>
            <a:chOff x="2100456" y="-7872385"/>
            <a:chExt cx="2130757" cy="10536566"/>
          </a:xfrm>
        </p:grpSpPr>
        <p:sp>
          <p:nvSpPr>
            <p:cNvPr id="3" name="Rectangle 31">
              <a:extLst>
                <a:ext uri="{FF2B5EF4-FFF2-40B4-BE49-F238E27FC236}">
                  <a16:creationId xmlns:a16="http://schemas.microsoft.com/office/drawing/2014/main" id="{91A38D7C-0188-36C7-2328-D66231173593}"/>
                </a:ext>
              </a:extLst>
            </p:cNvPr>
            <p:cNvSpPr/>
            <p:nvPr/>
          </p:nvSpPr>
          <p:spPr>
            <a:xfrm>
              <a:off x="2100456" y="2137370"/>
              <a:ext cx="2130757" cy="526811"/>
            </a:xfrm>
            <a:prstGeom prst="rect">
              <a:avLst/>
            </a:prstGeom>
          </p:spPr>
          <p:txBody>
            <a:bodyPr wrap="square" lIns="0" tIns="0" rIns="0" bIns="0" anchor="ctr" anchorCtr="0">
              <a:normAutofit fontScale="25000" lnSpcReduction="20000"/>
            </a:bodyPr>
            <a:lstStyle/>
            <a:p>
              <a:pPr>
                <a:lnSpc>
                  <a:spcPct val="120000"/>
                </a:lnSpc>
              </a:pPr>
              <a:endParaRPr lang="zh-CN" altLang="en-US" sz="1000"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 name="TextBox 32">
              <a:extLst>
                <a:ext uri="{FF2B5EF4-FFF2-40B4-BE49-F238E27FC236}">
                  <a16:creationId xmlns:a16="http://schemas.microsoft.com/office/drawing/2014/main" id="{BD43A083-74B2-070F-DE19-D91FCEC0D21D}"/>
                </a:ext>
              </a:extLst>
            </p:cNvPr>
            <p:cNvSpPr txBox="1"/>
            <p:nvPr/>
          </p:nvSpPr>
          <p:spPr>
            <a:xfrm>
              <a:off x="2107404" y="-7872385"/>
              <a:ext cx="2123809" cy="7871289"/>
            </a:xfrm>
            <a:prstGeom prst="rect">
              <a:avLst/>
            </a:prstGeom>
            <a:noFill/>
          </p:spPr>
          <p:txBody>
            <a:bodyPr wrap="none" lIns="0" tIns="0" rIns="0" bIns="0" anchor="ctr" anchorCtr="0">
              <a:noAutofit/>
            </a:bodyPr>
            <a:lstStyle/>
            <a:p>
              <a:r>
                <a:rPr lang="en-US" altLang="zh-CN" sz="2800" b="1" dirty="0" err="1">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Phần</a:t>
              </a:r>
              <a:r>
                <a:rPr lang="en-US" altLang="zh-CN" sz="2800" b="1"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 1 (18 </a:t>
              </a:r>
              <a:r>
                <a:rPr lang="en-US" altLang="zh-CN" sz="2800" b="1" dirty="0" err="1">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câu</a:t>
              </a:r>
              <a:r>
                <a:rPr lang="en-US" altLang="zh-CN" sz="2800" b="1"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thơ</a:t>
              </a:r>
              <a:r>
                <a:rPr lang="en-US" altLang="zh-CN" sz="2800" b="1"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đầu</a:t>
              </a:r>
              <a:r>
                <a:rPr lang="en-US" altLang="zh-CN" sz="2800" b="1"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800" b="1"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6" name="组合 15">
            <a:extLst>
              <a:ext uri="{FF2B5EF4-FFF2-40B4-BE49-F238E27FC236}">
                <a16:creationId xmlns:a16="http://schemas.microsoft.com/office/drawing/2014/main" id="{8A9F18C5-CEA4-B24A-CDCE-985069EF4CDA}"/>
              </a:ext>
            </a:extLst>
          </p:cNvPr>
          <p:cNvGrpSpPr/>
          <p:nvPr/>
        </p:nvGrpSpPr>
        <p:grpSpPr>
          <a:xfrm>
            <a:off x="522304" y="857838"/>
            <a:ext cx="965659" cy="795436"/>
            <a:chOff x="251520" y="1543705"/>
            <a:chExt cx="2010966" cy="1588660"/>
          </a:xfrm>
        </p:grpSpPr>
        <p:sp>
          <p:nvSpPr>
            <p:cNvPr id="17" name="Oval 12">
              <a:extLst>
                <a:ext uri="{FF2B5EF4-FFF2-40B4-BE49-F238E27FC236}">
                  <a16:creationId xmlns:a16="http://schemas.microsoft.com/office/drawing/2014/main" id="{06F175EE-369F-46A2-4277-9469ABBA4F4B}"/>
                </a:ext>
              </a:extLst>
            </p:cNvPr>
            <p:cNvSpPr/>
            <p:nvPr/>
          </p:nvSpPr>
          <p:spPr bwMode="gray">
            <a:xfrm>
              <a:off x="724418" y="1550909"/>
              <a:ext cx="1097280" cy="1097280"/>
            </a:xfrm>
            <a:prstGeom prst="ellipse">
              <a:avLst/>
            </a:prstGeom>
            <a:solidFill>
              <a:srgbClr val="F8B3B5"/>
            </a:solidFill>
            <a:ln>
              <a:noFill/>
            </a:ln>
          </p:spPr>
          <p:style>
            <a:lnRef idx="3">
              <a:schemeClr val="lt1"/>
            </a:lnRef>
            <a:fillRef idx="1">
              <a:schemeClr val="dk1"/>
            </a:fillRef>
            <a:effectRef idx="1">
              <a:schemeClr val="dk1"/>
            </a:effectRef>
            <a:fontRef idx="minor">
              <a:schemeClr val="lt1"/>
            </a:fontRef>
          </p:style>
          <p:txBody>
            <a:bodyPr wrap="none" lIns="0" tIns="0" rIns="0" bIns="0" anchor="b" anchorCtr="1">
              <a:normAutofit/>
            </a:bodyPr>
            <a:lstStyle/>
            <a:p>
              <a:pPr algn="ctr"/>
              <a:endParaRPr lang="zh-CN" altLang="en-US" sz="1600" b="1" dirty="0">
                <a:solidFill>
                  <a:schemeClr val="bg1">
                    <a:lumMod val="100000"/>
                  </a:schemeClr>
                </a:solidFill>
                <a:ea typeface="微软雅黑" panose="020B0503020204020204" pitchFamily="34" charset="-122"/>
              </a:endParaRPr>
            </a:p>
          </p:txBody>
        </p:sp>
        <p:pic>
          <p:nvPicPr>
            <p:cNvPr id="18" name="图片 39">
              <a:extLst>
                <a:ext uri="{FF2B5EF4-FFF2-40B4-BE49-F238E27FC236}">
                  <a16:creationId xmlns:a16="http://schemas.microsoft.com/office/drawing/2014/main" id="{77E6C889-29E5-6E5E-8D7C-64DB6119CB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543705"/>
              <a:ext cx="2010966" cy="1588660"/>
            </a:xfrm>
            <a:prstGeom prst="rect">
              <a:avLst/>
            </a:prstGeom>
          </p:spPr>
        </p:pic>
        <p:sp>
          <p:nvSpPr>
            <p:cNvPr id="19" name="TextBox 22">
              <a:extLst>
                <a:ext uri="{FF2B5EF4-FFF2-40B4-BE49-F238E27FC236}">
                  <a16:creationId xmlns:a16="http://schemas.microsoft.com/office/drawing/2014/main" id="{7404D98E-7A65-C28A-2E8F-D56002BDB151}"/>
                </a:ext>
              </a:extLst>
            </p:cNvPr>
            <p:cNvSpPr txBox="1"/>
            <p:nvPr/>
          </p:nvSpPr>
          <p:spPr>
            <a:xfrm>
              <a:off x="934278" y="1685490"/>
              <a:ext cx="428002" cy="461665"/>
            </a:xfrm>
            <a:prstGeom prst="rect">
              <a:avLst/>
            </a:prstGeom>
            <a:noFill/>
          </p:spPr>
          <p:txBody>
            <a:bodyPr wrap="none" lIns="0" tIns="0" rIns="0" bIns="0">
              <a:noAutofit/>
            </a:bodyPr>
            <a:lstStyle/>
            <a:p>
              <a:r>
                <a:rPr lang="vi-VN" sz="2800" b="1" dirty="0">
                  <a:solidFill>
                    <a:schemeClr val="bg1"/>
                  </a:solidFill>
                  <a:latin typeface="+mj-lt"/>
                  <a:ea typeface="微软雅黑" panose="020B0503020204020204" pitchFamily="34" charset="-122"/>
                </a:rPr>
                <a:t>0</a:t>
              </a:r>
              <a:r>
                <a:rPr lang="en-US" sz="2800" b="1" dirty="0">
                  <a:solidFill>
                    <a:schemeClr val="bg1"/>
                  </a:solidFill>
                  <a:latin typeface="+mj-lt"/>
                  <a:ea typeface="微软雅黑" panose="020B0503020204020204" pitchFamily="34" charset="-122"/>
                </a:rPr>
                <a:t>1</a:t>
              </a:r>
              <a:endParaRPr lang="vi-VN" sz="2800" b="1" dirty="0">
                <a:solidFill>
                  <a:schemeClr val="bg1"/>
                </a:solidFill>
                <a:latin typeface="+mj-lt"/>
                <a:ea typeface="微软雅黑" panose="020B0503020204020204" pitchFamily="34" charset="-122"/>
              </a:endParaRPr>
            </a:p>
          </p:txBody>
        </p:sp>
      </p:grpSp>
      <p:sp>
        <p:nvSpPr>
          <p:cNvPr id="24" name="Title 1">
            <a:extLst>
              <a:ext uri="{FF2B5EF4-FFF2-40B4-BE49-F238E27FC236}">
                <a16:creationId xmlns:a16="http://schemas.microsoft.com/office/drawing/2014/main" id="{BC02C640-38CF-BEC9-C3A2-8FBEEFA45A6C}"/>
              </a:ext>
            </a:extLst>
          </p:cNvPr>
          <p:cNvSpPr txBox="1">
            <a:spLocks/>
          </p:cNvSpPr>
          <p:nvPr/>
        </p:nvSpPr>
        <p:spPr>
          <a:xfrm>
            <a:off x="323528" y="248057"/>
            <a:ext cx="5404738"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zh-CN"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5. </a:t>
            </a:r>
            <a:r>
              <a:rPr lang="en-US" altLang="zh-CN"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Bố</a:t>
            </a:r>
            <a:r>
              <a:rPr lang="en-US" altLang="zh-CN"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cục</a:t>
            </a:r>
            <a:endParaRPr lang="en-GB" altLang="zh-CN"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8" name="Hộp Văn bản 27">
            <a:extLst>
              <a:ext uri="{FF2B5EF4-FFF2-40B4-BE49-F238E27FC236}">
                <a16:creationId xmlns:a16="http://schemas.microsoft.com/office/drawing/2014/main" id="{BBC4A924-44F2-4872-874B-BAFE46B4BC54}"/>
              </a:ext>
            </a:extLst>
          </p:cNvPr>
          <p:cNvSpPr txBox="1"/>
          <p:nvPr/>
        </p:nvSpPr>
        <p:spPr>
          <a:xfrm>
            <a:off x="1298663" y="1883578"/>
            <a:ext cx="6832606" cy="523220"/>
          </a:xfrm>
          <a:prstGeom prst="rect">
            <a:avLst/>
          </a:prstGeom>
          <a:noFill/>
        </p:spPr>
        <p:txBody>
          <a:bodyPr wrap="square">
            <a:spAutoFit/>
          </a:bodyPr>
          <a:lstStyle/>
          <a:p>
            <a:pPr marL="0" marR="0" algn="just">
              <a:lnSpc>
                <a:spcPct val="100000"/>
              </a:lnSpc>
              <a:spcBef>
                <a:spcPts val="0"/>
              </a:spcBef>
              <a:spcAft>
                <a:spcPts val="0"/>
              </a:spcAft>
            </a:pPr>
            <a:r>
              <a:rPr lang="en-US" sz="2800" b="1" dirty="0" err="1">
                <a:solidFill>
                  <a:srgbClr val="0070C0"/>
                </a:solidFill>
                <a:latin typeface="Times New Roman" panose="02020603050405020304" pitchFamily="18" charset="0"/>
                <a:cs typeface="Times New Roman" panose="02020603050405020304" pitchFamily="18" charset="0"/>
              </a:rPr>
              <a:t>Cuộc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đối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thoại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giữa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Thuý</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Kiều</a:t>
            </a:r>
            <a:r>
              <a:rPr lang="en-US" sz="2800" b="1" dirty="0">
                <a:solidFill>
                  <a:srgbClr val="0070C0"/>
                </a:solidFill>
                <a:latin typeface="Times New Roman" panose="02020603050405020304" pitchFamily="18" charset="0"/>
                <a:cs typeface="Times New Roman" panose="02020603050405020304" pitchFamily="18" charset="0"/>
              </a:rPr>
              <a:t> – </a:t>
            </a:r>
            <a:r>
              <a:rPr lang="en-US" sz="2800" b="1" dirty="0" err="1">
                <a:solidFill>
                  <a:srgbClr val="0070C0"/>
                </a:solidFill>
                <a:latin typeface="Times New Roman" panose="02020603050405020304" pitchFamily="18" charset="0"/>
                <a:cs typeface="Times New Roman" panose="02020603050405020304" pitchFamily="18" charset="0"/>
              </a:rPr>
              <a:t>Từ</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Hải</a:t>
            </a:r>
            <a:r>
              <a:rPr lang="en-US" sz="2800" b="1" dirty="0">
                <a:solidFill>
                  <a:srgbClr val="0070C0"/>
                </a:solidFill>
                <a:latin typeface="Times New Roman" panose="02020603050405020304" pitchFamily="18" charset="0"/>
                <a:cs typeface="Times New Roman" panose="02020603050405020304" pitchFamily="18" charset="0"/>
              </a:rPr>
              <a:t>.</a:t>
            </a:r>
            <a:endParaRPr lang="en-US" sz="3200" b="1" dirty="0">
              <a:solidFill>
                <a:srgbClr val="0070C0"/>
              </a:solidFill>
              <a:latin typeface="Times New Roman" panose="02020603050405020304" pitchFamily="18" charset="0"/>
              <a:cs typeface="Times New Roman" panose="02020603050405020304" pitchFamily="18" charset="0"/>
            </a:endParaRPr>
          </a:p>
        </p:txBody>
      </p:sp>
      <p:pic>
        <p:nvPicPr>
          <p:cNvPr id="32" name="Hình ảnh 31">
            <a:extLst>
              <a:ext uri="{FF2B5EF4-FFF2-40B4-BE49-F238E27FC236}">
                <a16:creationId xmlns:a16="http://schemas.microsoft.com/office/drawing/2014/main" id="{C36BB9CB-33D0-ABC7-7E17-1E39ED7A3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5426" y="1861371"/>
            <a:ext cx="2266950" cy="2857500"/>
          </a:xfrm>
          <a:prstGeom prst="rect">
            <a:avLst/>
          </a:prstGeom>
        </p:spPr>
      </p:pic>
      <p:grpSp>
        <p:nvGrpSpPr>
          <p:cNvPr id="6" name="Group 30">
            <a:extLst>
              <a:ext uri="{FF2B5EF4-FFF2-40B4-BE49-F238E27FC236}">
                <a16:creationId xmlns:a16="http://schemas.microsoft.com/office/drawing/2014/main" id="{F5DB5BB1-F8EB-EF81-22D9-30FCBEF24F82}"/>
              </a:ext>
            </a:extLst>
          </p:cNvPr>
          <p:cNvGrpSpPr/>
          <p:nvPr/>
        </p:nvGrpSpPr>
        <p:grpSpPr>
          <a:xfrm>
            <a:off x="1565407" y="2826647"/>
            <a:ext cx="1792547" cy="648997"/>
            <a:chOff x="2100456" y="-7872385"/>
            <a:chExt cx="2130757" cy="10536566"/>
          </a:xfrm>
        </p:grpSpPr>
        <p:sp>
          <p:nvSpPr>
            <p:cNvPr id="7" name="Rectangle 31">
              <a:extLst>
                <a:ext uri="{FF2B5EF4-FFF2-40B4-BE49-F238E27FC236}">
                  <a16:creationId xmlns:a16="http://schemas.microsoft.com/office/drawing/2014/main" id="{5A6A6102-E03E-DA7A-267B-9F3C9C3B7742}"/>
                </a:ext>
              </a:extLst>
            </p:cNvPr>
            <p:cNvSpPr/>
            <p:nvPr/>
          </p:nvSpPr>
          <p:spPr>
            <a:xfrm>
              <a:off x="2100456" y="2137370"/>
              <a:ext cx="2130757" cy="526811"/>
            </a:xfrm>
            <a:prstGeom prst="rect">
              <a:avLst/>
            </a:prstGeom>
          </p:spPr>
          <p:txBody>
            <a:bodyPr wrap="square" lIns="0" tIns="0" rIns="0" bIns="0" anchor="ctr" anchorCtr="0">
              <a:normAutofit fontScale="25000" lnSpcReduction="20000"/>
            </a:bodyPr>
            <a:lstStyle/>
            <a:p>
              <a:pPr>
                <a:lnSpc>
                  <a:spcPct val="120000"/>
                </a:lnSpc>
              </a:pPr>
              <a:endParaRPr lang="zh-CN" altLang="en-US" sz="1000"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TextBox 32">
              <a:extLst>
                <a:ext uri="{FF2B5EF4-FFF2-40B4-BE49-F238E27FC236}">
                  <a16:creationId xmlns:a16="http://schemas.microsoft.com/office/drawing/2014/main" id="{4B157144-8950-52A0-027E-A37B4D19007E}"/>
                </a:ext>
              </a:extLst>
            </p:cNvPr>
            <p:cNvSpPr txBox="1"/>
            <p:nvPr/>
          </p:nvSpPr>
          <p:spPr>
            <a:xfrm>
              <a:off x="2107404" y="-7872385"/>
              <a:ext cx="2123809" cy="7871289"/>
            </a:xfrm>
            <a:prstGeom prst="rect">
              <a:avLst/>
            </a:prstGeom>
            <a:noFill/>
          </p:spPr>
          <p:txBody>
            <a:bodyPr wrap="none" lIns="0" tIns="0" rIns="0" bIns="0" anchor="ctr" anchorCtr="0">
              <a:noAutofit/>
            </a:bodyPr>
            <a:lstStyle/>
            <a:p>
              <a:r>
                <a:rPr lang="en-US" altLang="zh-CN" sz="2800" b="1" dirty="0" err="1">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Phần</a:t>
              </a:r>
              <a:r>
                <a:rPr lang="en-US" altLang="zh-CN" sz="2800" b="1"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 2 (14 </a:t>
              </a:r>
              <a:r>
                <a:rPr lang="en-US" altLang="zh-CN" sz="2800" b="1" dirty="0" err="1">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câu</a:t>
              </a:r>
              <a:r>
                <a:rPr lang="en-US" altLang="zh-CN" sz="2800" b="1"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thơ</a:t>
              </a:r>
              <a:r>
                <a:rPr lang="en-US" altLang="zh-CN" sz="2800" b="1"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còn</a:t>
              </a:r>
              <a:r>
                <a:rPr lang="en-US" altLang="zh-CN" sz="2800" b="1"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lại</a:t>
              </a:r>
              <a:r>
                <a:rPr lang="en-US" altLang="zh-CN" sz="2800" b="1"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800" b="1"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9" name="组合 15">
            <a:extLst>
              <a:ext uri="{FF2B5EF4-FFF2-40B4-BE49-F238E27FC236}">
                <a16:creationId xmlns:a16="http://schemas.microsoft.com/office/drawing/2014/main" id="{BBF93478-4CBF-D66E-69F9-31EBF4CB6099}"/>
              </a:ext>
            </a:extLst>
          </p:cNvPr>
          <p:cNvGrpSpPr/>
          <p:nvPr/>
        </p:nvGrpSpPr>
        <p:grpSpPr>
          <a:xfrm>
            <a:off x="522304" y="2637102"/>
            <a:ext cx="965659" cy="795436"/>
            <a:chOff x="251520" y="1543705"/>
            <a:chExt cx="2010966" cy="1588660"/>
          </a:xfrm>
        </p:grpSpPr>
        <p:sp>
          <p:nvSpPr>
            <p:cNvPr id="10" name="Oval 12">
              <a:extLst>
                <a:ext uri="{FF2B5EF4-FFF2-40B4-BE49-F238E27FC236}">
                  <a16:creationId xmlns:a16="http://schemas.microsoft.com/office/drawing/2014/main" id="{F1948F1D-0629-94FC-3578-9886A836381F}"/>
                </a:ext>
              </a:extLst>
            </p:cNvPr>
            <p:cNvSpPr/>
            <p:nvPr/>
          </p:nvSpPr>
          <p:spPr bwMode="gray">
            <a:xfrm>
              <a:off x="724418" y="1550909"/>
              <a:ext cx="1097280" cy="1097280"/>
            </a:xfrm>
            <a:prstGeom prst="ellipse">
              <a:avLst/>
            </a:prstGeom>
            <a:solidFill>
              <a:srgbClr val="F8B3B5"/>
            </a:solidFill>
            <a:ln>
              <a:noFill/>
            </a:ln>
          </p:spPr>
          <p:style>
            <a:lnRef idx="3">
              <a:schemeClr val="lt1"/>
            </a:lnRef>
            <a:fillRef idx="1">
              <a:schemeClr val="dk1"/>
            </a:fillRef>
            <a:effectRef idx="1">
              <a:schemeClr val="dk1"/>
            </a:effectRef>
            <a:fontRef idx="minor">
              <a:schemeClr val="lt1"/>
            </a:fontRef>
          </p:style>
          <p:txBody>
            <a:bodyPr wrap="none" lIns="0" tIns="0" rIns="0" bIns="0" anchor="b" anchorCtr="1">
              <a:normAutofit/>
            </a:bodyPr>
            <a:lstStyle/>
            <a:p>
              <a:pPr algn="ctr"/>
              <a:endParaRPr lang="zh-CN" altLang="en-US" sz="1600" b="1" dirty="0">
                <a:solidFill>
                  <a:schemeClr val="bg1">
                    <a:lumMod val="100000"/>
                  </a:schemeClr>
                </a:solidFill>
                <a:ea typeface="微软雅黑" panose="020B0503020204020204" pitchFamily="34" charset="-122"/>
              </a:endParaRPr>
            </a:p>
          </p:txBody>
        </p:sp>
        <p:pic>
          <p:nvPicPr>
            <p:cNvPr id="11" name="图片 39">
              <a:extLst>
                <a:ext uri="{FF2B5EF4-FFF2-40B4-BE49-F238E27FC236}">
                  <a16:creationId xmlns:a16="http://schemas.microsoft.com/office/drawing/2014/main" id="{F4B307A1-53EB-4379-B22B-7692AC6CDC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543705"/>
              <a:ext cx="2010966" cy="1588660"/>
            </a:xfrm>
            <a:prstGeom prst="rect">
              <a:avLst/>
            </a:prstGeom>
          </p:spPr>
        </p:pic>
        <p:sp>
          <p:nvSpPr>
            <p:cNvPr id="12" name="TextBox 22">
              <a:extLst>
                <a:ext uri="{FF2B5EF4-FFF2-40B4-BE49-F238E27FC236}">
                  <a16:creationId xmlns:a16="http://schemas.microsoft.com/office/drawing/2014/main" id="{AB39780E-F330-3608-E90F-E7C984DCC449}"/>
                </a:ext>
              </a:extLst>
            </p:cNvPr>
            <p:cNvSpPr txBox="1"/>
            <p:nvPr/>
          </p:nvSpPr>
          <p:spPr>
            <a:xfrm>
              <a:off x="909124" y="1664623"/>
              <a:ext cx="428002" cy="461665"/>
            </a:xfrm>
            <a:prstGeom prst="rect">
              <a:avLst/>
            </a:prstGeom>
            <a:noFill/>
          </p:spPr>
          <p:txBody>
            <a:bodyPr wrap="none" lIns="0" tIns="0" rIns="0" bIns="0">
              <a:noAutofit/>
            </a:bodyPr>
            <a:lstStyle/>
            <a:p>
              <a:r>
                <a:rPr lang="vi-VN" sz="2800" b="1" dirty="0">
                  <a:solidFill>
                    <a:schemeClr val="bg1"/>
                  </a:solidFill>
                  <a:latin typeface="+mj-lt"/>
                  <a:ea typeface="微软雅黑" panose="020B0503020204020204" pitchFamily="34" charset="-122"/>
                </a:rPr>
                <a:t>0</a:t>
              </a:r>
              <a:r>
                <a:rPr lang="en-US" sz="2800" b="1" dirty="0">
                  <a:solidFill>
                    <a:schemeClr val="bg1"/>
                  </a:solidFill>
                  <a:latin typeface="+mj-lt"/>
                  <a:ea typeface="微软雅黑" panose="020B0503020204020204" pitchFamily="34" charset="-122"/>
                </a:rPr>
                <a:t>2</a:t>
              </a:r>
              <a:endParaRPr lang="vi-VN" sz="2800" b="1" dirty="0">
                <a:solidFill>
                  <a:schemeClr val="bg1"/>
                </a:solidFill>
                <a:latin typeface="+mj-lt"/>
                <a:ea typeface="微软雅黑" panose="020B0503020204020204" pitchFamily="34" charset="-122"/>
              </a:endParaRPr>
            </a:p>
          </p:txBody>
        </p:sp>
      </p:grpSp>
      <p:sp>
        <p:nvSpPr>
          <p:cNvPr id="13" name="Hộp Văn bản 12">
            <a:extLst>
              <a:ext uri="{FF2B5EF4-FFF2-40B4-BE49-F238E27FC236}">
                <a16:creationId xmlns:a16="http://schemas.microsoft.com/office/drawing/2014/main" id="{03047724-699A-63E0-B42F-A6359DFF0D67}"/>
              </a:ext>
            </a:extLst>
          </p:cNvPr>
          <p:cNvSpPr txBox="1"/>
          <p:nvPr/>
        </p:nvSpPr>
        <p:spPr>
          <a:xfrm>
            <a:off x="1298663" y="3711821"/>
            <a:ext cx="5032406" cy="954107"/>
          </a:xfrm>
          <a:prstGeom prst="rect">
            <a:avLst/>
          </a:prstGeom>
          <a:noFill/>
        </p:spPr>
        <p:txBody>
          <a:bodyPr wrap="square">
            <a:spAutoFit/>
          </a:bodyPr>
          <a:lstStyle/>
          <a:p>
            <a:pPr marL="0" marR="0" algn="just">
              <a:lnSpc>
                <a:spcPct val="100000"/>
              </a:lnSpc>
              <a:spcBef>
                <a:spcPts val="0"/>
              </a:spcBef>
              <a:spcAft>
                <a:spcPts val="0"/>
              </a:spcAft>
            </a:pPr>
            <a:r>
              <a:rPr lang="en-US" sz="2800" b="1" dirty="0" err="1">
                <a:solidFill>
                  <a:srgbClr val="0070C0"/>
                </a:solidFill>
                <a:latin typeface="Times New Roman" panose="02020603050405020304" pitchFamily="18" charset="0"/>
                <a:cs typeface="Times New Roman" panose="02020603050405020304" pitchFamily="18" charset="0"/>
              </a:rPr>
              <a:t>Hành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động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và</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kì</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tích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người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anh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hùng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Từ</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Hải</a:t>
            </a:r>
            <a:r>
              <a:rPr lang="en-US" sz="2800" b="1" dirty="0">
                <a:solidFill>
                  <a:srgbClr val="0070C0"/>
                </a:solidFill>
                <a:latin typeface="Times New Roman" panose="02020603050405020304" pitchFamily="18" charset="0"/>
                <a:cs typeface="Times New Roman" panose="02020603050405020304" pitchFamily="18" charset="0"/>
              </a:rPr>
              <a:t>.</a:t>
            </a:r>
            <a:endPar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E4B8FAAC-B8A4-6A59-AF8F-1E22127F8BC4}"/>
              </a:ext>
            </a:extLst>
          </p:cNvPr>
          <p:cNvPicPr>
            <a:picLocks noChangeAspect="1"/>
          </p:cNvPicPr>
          <p:nvPr/>
        </p:nvPicPr>
        <p:blipFill>
          <a:blip r:embed="rId4"/>
          <a:stretch>
            <a:fillRect/>
          </a:stretch>
        </p:blipFill>
        <p:spPr>
          <a:xfrm>
            <a:off x="912132" y="1995048"/>
            <a:ext cx="472824" cy="280347"/>
          </a:xfrm>
          <a:prstGeom prst="rect">
            <a:avLst/>
          </a:prstGeom>
        </p:spPr>
      </p:pic>
      <p:pic>
        <p:nvPicPr>
          <p:cNvPr id="14" name="Picture 13">
            <a:extLst>
              <a:ext uri="{FF2B5EF4-FFF2-40B4-BE49-F238E27FC236}">
                <a16:creationId xmlns:a16="http://schemas.microsoft.com/office/drawing/2014/main" id="{CA8E91BF-5B0C-FD6B-7877-3B5A0F1360DF}"/>
              </a:ext>
            </a:extLst>
          </p:cNvPr>
          <p:cNvPicPr>
            <a:picLocks noChangeAspect="1"/>
          </p:cNvPicPr>
          <p:nvPr/>
        </p:nvPicPr>
        <p:blipFill>
          <a:blip r:embed="rId4"/>
          <a:stretch>
            <a:fillRect/>
          </a:stretch>
        </p:blipFill>
        <p:spPr>
          <a:xfrm>
            <a:off x="865073" y="4048700"/>
            <a:ext cx="472824" cy="280347"/>
          </a:xfrm>
          <a:prstGeom prst="rect">
            <a:avLst/>
          </a:prstGeom>
        </p:spPr>
      </p:pic>
    </p:spTree>
    <p:extLst>
      <p:ext uri="{BB962C8B-B14F-4D97-AF65-F5344CB8AC3E}">
        <p14:creationId xmlns:p14="http://schemas.microsoft.com/office/powerpoint/2010/main" val="863076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16" presetClass="entr" presetSubtype="21"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8C9A32F7-F1E1-FEE7-E61B-8E4D70BFF330}"/>
              </a:ext>
            </a:extLst>
          </p:cNvPr>
          <p:cNvSpPr txBox="1"/>
          <p:nvPr/>
        </p:nvSpPr>
        <p:spPr>
          <a:xfrm>
            <a:off x="395536" y="123478"/>
            <a:ext cx="4363695" cy="523220"/>
          </a:xfrm>
          <a:prstGeom prst="rect">
            <a:avLst/>
          </a:prstGeom>
          <a:noFill/>
        </p:spPr>
        <p:txBody>
          <a:bodyPr wrap="none" rtlCol="0">
            <a:spAutoFit/>
          </a:bodyPr>
          <a:lstStyle/>
          <a:p>
            <a:r>
              <a:rPr lang="en-US" altLang="zh-CN" sz="2800" b="1" kern="0" dirty="0">
                <a:solidFill>
                  <a:srgbClr val="002E5F"/>
                </a:solidFill>
                <a:latin typeface="Times New Roman" panose="02020603050405020304" pitchFamily="18" charset="0"/>
                <a:ea typeface="zihun64hao-mengquruantangti" pitchFamily="2" charset="-122"/>
                <a:cs typeface="Times New Roman" panose="02020603050405020304" pitchFamily="18" charset="0"/>
              </a:rPr>
              <a:t>II. KHÁM PHÁ VĂN BẢN</a:t>
            </a:r>
            <a:endParaRPr lang="zh-CN" altLang="en-US" sz="2800" b="1" kern="0" dirty="0">
              <a:solidFill>
                <a:srgbClr val="002E5F"/>
              </a:solidFill>
              <a:latin typeface="Times New Roman" panose="02020603050405020304" pitchFamily="18" charset="0"/>
              <a:ea typeface="zihun64hao-mengquruantangti" pitchFamily="2" charset="-122"/>
              <a:cs typeface="Times New Roman" panose="02020603050405020304" pitchFamily="18" charset="0"/>
            </a:endParaRPr>
          </a:p>
        </p:txBody>
      </p:sp>
      <p:sp>
        <p:nvSpPr>
          <p:cNvPr id="3" name="Hộp Văn bản 2">
            <a:extLst>
              <a:ext uri="{FF2B5EF4-FFF2-40B4-BE49-F238E27FC236}">
                <a16:creationId xmlns:a16="http://schemas.microsoft.com/office/drawing/2014/main" id="{E3401152-F78D-D46D-784D-4262291BB9A4}"/>
              </a:ext>
            </a:extLst>
          </p:cNvPr>
          <p:cNvSpPr txBox="1"/>
          <p:nvPr/>
        </p:nvSpPr>
        <p:spPr>
          <a:xfrm>
            <a:off x="452952" y="778379"/>
            <a:ext cx="8117258" cy="954107"/>
          </a:xfrm>
          <a:prstGeom prst="rect">
            <a:avLst/>
          </a:prstGeom>
          <a:noFill/>
        </p:spPr>
        <p:txBody>
          <a:bodyPr wrap="square">
            <a:spAutoFit/>
          </a:bodyPr>
          <a:lstStyle/>
          <a:p>
            <a:pPr marL="514350" marR="0" indent="-514350" algn="just">
              <a:spcBef>
                <a:spcPts val="0"/>
              </a:spcBef>
              <a:spcAft>
                <a:spcPts val="0"/>
              </a:spcAft>
              <a:buAutoNum type="arabicPeriod"/>
            </a:pPr>
            <a:r>
              <a:rPr lang="de-DE"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Phần 1 (18 câu đầu): </a:t>
            </a:r>
          </a:p>
          <a:p>
            <a:pPr marR="0" algn="just">
              <a:spcBef>
                <a:spcPts val="0"/>
              </a:spcBef>
              <a:spcAft>
                <a:spcPts val="0"/>
              </a:spcAft>
            </a:pPr>
            <a:r>
              <a:rPr lang="de-DE"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Cuộc đối thoại giữa Thuý Kiều – Từ Hải</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Hộp Văn bản 13">
            <a:extLst>
              <a:ext uri="{FF2B5EF4-FFF2-40B4-BE49-F238E27FC236}">
                <a16:creationId xmlns:a16="http://schemas.microsoft.com/office/drawing/2014/main" id="{334EE63C-E7AF-3B35-712A-DF74600AC960}"/>
              </a:ext>
            </a:extLst>
          </p:cNvPr>
          <p:cNvSpPr txBox="1"/>
          <p:nvPr/>
        </p:nvSpPr>
        <p:spPr>
          <a:xfrm>
            <a:off x="2849972" y="1864166"/>
            <a:ext cx="4104456" cy="954107"/>
          </a:xfrm>
          <a:prstGeom prst="rect">
            <a:avLst/>
          </a:prstGeom>
          <a:noFill/>
          <a:ln w="28575">
            <a:solidFill>
              <a:srgbClr val="F88A9C"/>
            </a:solidFill>
            <a:prstDash val="sysDot"/>
          </a:ln>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de-DE" altLang="en-US" sz="2800" b="1" i="0" u="none" strike="noStrike" cap="none" normalizeH="0" baseline="0" dirty="0">
                <a:ln>
                  <a:noFill/>
                </a:ln>
                <a:effectLst/>
                <a:latin typeface="Times New Roman" panose="02020603050405020304" pitchFamily="18" charset="0"/>
                <a:ea typeface="Calibri" panose="020F0502020204030204" pitchFamily="34" charset="0"/>
                <a:cs typeface="Times New Roman" panose="02020603050405020304" pitchFamily="18" charset="0"/>
              </a:rPr>
              <a:t>Nhiệm</a:t>
            </a:r>
            <a:r>
              <a:rPr kumimoji="0" lang="de-DE" altLang="en-US" sz="2800" b="1" i="0" u="none" strike="noStrike" cap="none" normalizeH="0" dirty="0">
                <a:ln>
                  <a:noFill/>
                </a:ln>
                <a:effectLst/>
                <a:latin typeface="Times New Roman" panose="02020603050405020304" pitchFamily="18" charset="0"/>
                <a:ea typeface="Calibri" panose="020F0502020204030204" pitchFamily="34" charset="0"/>
                <a:cs typeface="Times New Roman" panose="02020603050405020304" pitchFamily="18" charset="0"/>
              </a:rPr>
              <a:t> vụ: Hoàn thành </a:t>
            </a:r>
            <a:r>
              <a:rPr kumimoji="0" lang="de-DE" altLang="en-US" sz="2800" b="1" i="0" u="none" strike="noStrike" cap="none" normalizeH="0" baseline="0" dirty="0">
                <a:ln>
                  <a:noFill/>
                </a:ln>
                <a:effectLst/>
                <a:latin typeface="Times New Roman" panose="02020603050405020304" pitchFamily="18" charset="0"/>
                <a:ea typeface="Calibri" panose="020F0502020204030204" pitchFamily="34" charset="0"/>
                <a:cs typeface="Times New Roman" panose="02020603050405020304" pitchFamily="18" charset="0"/>
              </a:rPr>
              <a:t>Phiếu Học Tập  </a:t>
            </a:r>
            <a:r>
              <a:rPr lang="de-DE" altLang="en-US" sz="2800" b="1" dirty="0">
                <a:latin typeface="Times New Roman" panose="02020603050405020304" pitchFamily="18" charset="0"/>
                <a:ea typeface="Calibri" panose="020F0502020204030204" pitchFamily="34" charset="0"/>
                <a:cs typeface="Times New Roman" panose="02020603050405020304" pitchFamily="18" charset="0"/>
              </a:rPr>
              <a:t>S</a:t>
            </a:r>
            <a:r>
              <a:rPr kumimoji="0" lang="de-DE" altLang="en-US" sz="2800" b="1" i="0" u="none" strike="noStrike" cap="none" normalizeH="0" baseline="0" dirty="0">
                <a:ln>
                  <a:noFill/>
                </a:ln>
                <a:effectLst/>
                <a:latin typeface="Times New Roman" panose="02020603050405020304" pitchFamily="18" charset="0"/>
                <a:ea typeface="Calibri" panose="020F0502020204030204" pitchFamily="34" charset="0"/>
                <a:cs typeface="Times New Roman" panose="02020603050405020304" pitchFamily="18" charset="0"/>
              </a:rPr>
              <a:t>ố 02 </a:t>
            </a:r>
            <a:endParaRPr kumimoji="0" lang="de-DE" altLang="en-US" sz="3600" b="0" i="0" u="none" strike="noStrike" cap="none" normalizeH="0" baseline="0" dirty="0">
              <a:ln>
                <a:noFill/>
              </a:ln>
              <a:effectLst/>
              <a:latin typeface="Times New Roman" panose="02020603050405020304" pitchFamily="18" charset="0"/>
              <a:cs typeface="Times New Roman" panose="02020603050405020304" pitchFamily="18" charset="0"/>
            </a:endParaRPr>
          </a:p>
        </p:txBody>
      </p:sp>
      <p:pic>
        <p:nvPicPr>
          <p:cNvPr id="18" name="Hình ảnh 17">
            <a:extLst>
              <a:ext uri="{FF2B5EF4-FFF2-40B4-BE49-F238E27FC236}">
                <a16:creationId xmlns:a16="http://schemas.microsoft.com/office/drawing/2014/main" id="{046AAE8D-6A9D-6638-8FEE-66DE60F74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2740163"/>
            <a:ext cx="5876994" cy="2310929"/>
          </a:xfrm>
          <a:prstGeom prst="rect">
            <a:avLst/>
          </a:prstGeom>
        </p:spPr>
      </p:pic>
    </p:spTree>
    <p:extLst>
      <p:ext uri="{BB962C8B-B14F-4D97-AF65-F5344CB8AC3E}">
        <p14:creationId xmlns:p14="http://schemas.microsoft.com/office/powerpoint/2010/main" val="2600591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nodeType="withEffect">
                                  <p:stCondLst>
                                    <p:cond delay="70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Hộp Văn bản 13">
            <a:extLst>
              <a:ext uri="{FF2B5EF4-FFF2-40B4-BE49-F238E27FC236}">
                <a16:creationId xmlns:a16="http://schemas.microsoft.com/office/drawing/2014/main" id="{334EE63C-E7AF-3B35-712A-DF74600AC960}"/>
              </a:ext>
            </a:extLst>
          </p:cNvPr>
          <p:cNvSpPr txBox="1"/>
          <p:nvPr/>
        </p:nvSpPr>
        <p:spPr>
          <a:xfrm>
            <a:off x="1727684" y="123478"/>
            <a:ext cx="4104456"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en-US" sz="28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 Học Tập  </a:t>
            </a:r>
            <a:r>
              <a:rPr lang="de-DE"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a:t>
            </a:r>
            <a:r>
              <a:rPr kumimoji="0" lang="de-DE" altLang="en-US" sz="28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ố 02 </a:t>
            </a:r>
            <a:endParaRPr kumimoji="0" lang="de-DE"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4" name="Bảng 4">
            <a:extLst>
              <a:ext uri="{FF2B5EF4-FFF2-40B4-BE49-F238E27FC236}">
                <a16:creationId xmlns:a16="http://schemas.microsoft.com/office/drawing/2014/main" id="{98C67877-6E26-1C98-CB5F-0FF3332E1554}"/>
              </a:ext>
            </a:extLst>
          </p:cNvPr>
          <p:cNvGraphicFramePr>
            <a:graphicFrameLocks noGrp="1"/>
          </p:cNvGraphicFramePr>
          <p:nvPr>
            <p:extLst>
              <p:ext uri="{D42A27DB-BD31-4B8C-83A1-F6EECF244321}">
                <p14:modId xmlns:p14="http://schemas.microsoft.com/office/powerpoint/2010/main" val="3830706036"/>
              </p:ext>
            </p:extLst>
          </p:nvPr>
        </p:nvGraphicFramePr>
        <p:xfrm>
          <a:off x="323528" y="771980"/>
          <a:ext cx="7056784" cy="3840480"/>
        </p:xfrm>
        <a:graphic>
          <a:graphicData uri="http://schemas.openxmlformats.org/drawingml/2006/table">
            <a:tbl>
              <a:tblPr firstRow="1" bandRow="1">
                <a:tableStyleId>{5C22544A-7EE6-4342-B048-85BDC9FD1C3A}</a:tableStyleId>
              </a:tblPr>
              <a:tblGrid>
                <a:gridCol w="7056784">
                  <a:extLst>
                    <a:ext uri="{9D8B030D-6E8A-4147-A177-3AD203B41FA5}">
                      <a16:colId xmlns:a16="http://schemas.microsoft.com/office/drawing/2014/main" val="1379369567"/>
                    </a:ext>
                  </a:extLst>
                </a:gridCol>
              </a:tblGrid>
              <a:tr h="254314">
                <a:tc>
                  <a:txBody>
                    <a:bodyPr/>
                    <a:lstStyle/>
                    <a:p>
                      <a:r>
                        <a:rPr lang="de-DE" sz="2400" b="1" kern="1200" dirty="0">
                          <a:solidFill>
                            <a:schemeClr val="lt1"/>
                          </a:solidFill>
                          <a:effectLst/>
                          <a:latin typeface="Times New Roman" panose="02020603050405020304" pitchFamily="18" charset="0"/>
                          <a:ea typeface="+mn-ea"/>
                          <a:cs typeface="Times New Roman" panose="02020603050405020304" pitchFamily="18" charset="0"/>
                        </a:rPr>
                        <a:t>PHT số 02: Tìm hiểu cuộc đối thoại giữa Thuý Kiều – Từ Hải</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53200303"/>
                  </a:ext>
                </a:extLst>
              </a:tr>
              <a:tr h="1401871">
                <a:tc>
                  <a:txBody>
                    <a:bodyPr/>
                    <a:lstStyle/>
                    <a:p>
                      <a:pPr marL="0" marR="0" algn="just">
                        <a:lnSpc>
                          <a:spcPct val="100000"/>
                        </a:lnSpc>
                        <a:spcBef>
                          <a:spcPts val="0"/>
                        </a:spcBef>
                        <a:spcAft>
                          <a:spcPts val="0"/>
                        </a:spcAft>
                      </a:pPr>
                      <a:r>
                        <a:rPr lang="de-DE" sz="2400" dirty="0">
                          <a:solidFill>
                            <a:schemeClr val="tx1"/>
                          </a:solidFill>
                          <a:effectLst/>
                          <a:latin typeface="Times New Roman" panose="02020603050405020304" pitchFamily="18" charset="0"/>
                          <a:cs typeface="Times New Roman" panose="02020603050405020304" pitchFamily="18" charset="0"/>
                        </a:rPr>
                        <a:t>1. Cách xưng hô của Thuý Kiều khi nói về mình và khi nói về Từ Hải có gì đáng chú ý? Cách xưng hô đó giúp em hiểu gì về Thuý Kiều?</a:t>
                      </a:r>
                      <a:endParaRPr lang="en-US" sz="2400" dirty="0">
                        <a:solidFill>
                          <a:schemeClr val="tx1"/>
                        </a:solidFill>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r>
                        <a:rPr lang="de-DE" sz="2400" dirty="0">
                          <a:solidFill>
                            <a:schemeClr val="tx1"/>
                          </a:solidFill>
                          <a:effectLst/>
                          <a:latin typeface="Times New Roman" panose="02020603050405020304" pitchFamily="18" charset="0"/>
                          <a:cs typeface="Times New Roman" panose="02020603050405020304" pitchFamily="18" charset="0"/>
                        </a:rPr>
                        <a:t>2. Lời của Từ Hải nói với Kiều cho thấy lí tưởng anh hùng cũng như tình cảm mà Từ Hải dành cho Kiều như thế nào?</a:t>
                      </a:r>
                      <a:endParaRPr lang="en-US" sz="2400" dirty="0">
                        <a:solidFill>
                          <a:schemeClr val="tx1"/>
                        </a:solidFill>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r>
                        <a:rPr lang="de-DE" sz="2400" dirty="0">
                          <a:solidFill>
                            <a:schemeClr val="tx1"/>
                          </a:solidFill>
                          <a:effectLst/>
                          <a:latin typeface="Times New Roman" panose="02020603050405020304" pitchFamily="18" charset="0"/>
                          <a:cs typeface="Times New Roman" panose="02020603050405020304" pitchFamily="18" charset="0"/>
                        </a:rPr>
                        <a:t>3. Qua cuộc đối thoại giữa hai nhân vật, em thấy Từ Hải là một người như thế nào?</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91774028"/>
                  </a:ext>
                </a:extLst>
              </a:tr>
            </a:tbl>
          </a:graphicData>
        </a:graphic>
      </p:graphicFrame>
      <p:pic>
        <p:nvPicPr>
          <p:cNvPr id="16" name="Hình ảnh 15">
            <a:extLst>
              <a:ext uri="{FF2B5EF4-FFF2-40B4-BE49-F238E27FC236}">
                <a16:creationId xmlns:a16="http://schemas.microsoft.com/office/drawing/2014/main" id="{63E62B91-5DE6-9FCF-2900-CCA67E85F0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8264" y="1409101"/>
            <a:ext cx="2195736" cy="2913787"/>
          </a:xfrm>
          <a:prstGeom prst="rect">
            <a:avLst/>
          </a:prstGeom>
        </p:spPr>
      </p:pic>
    </p:spTree>
    <p:extLst>
      <p:ext uri="{BB962C8B-B14F-4D97-AF65-F5344CB8AC3E}">
        <p14:creationId xmlns:p14="http://schemas.microsoft.com/office/powerpoint/2010/main" val="539976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8C9A32F7-F1E1-FEE7-E61B-8E4D70BFF330}"/>
              </a:ext>
            </a:extLst>
          </p:cNvPr>
          <p:cNvSpPr txBox="1"/>
          <p:nvPr/>
        </p:nvSpPr>
        <p:spPr>
          <a:xfrm>
            <a:off x="395536" y="123478"/>
            <a:ext cx="4363695" cy="523220"/>
          </a:xfrm>
          <a:prstGeom prst="rect">
            <a:avLst/>
          </a:prstGeom>
          <a:noFill/>
        </p:spPr>
        <p:txBody>
          <a:bodyPr wrap="none" rtlCol="0">
            <a:spAutoFit/>
          </a:bodyPr>
          <a:lstStyle/>
          <a:p>
            <a:r>
              <a:rPr lang="en-US" altLang="zh-CN" sz="2800" b="1" kern="0" dirty="0">
                <a:solidFill>
                  <a:srgbClr val="002E5F"/>
                </a:solidFill>
                <a:latin typeface="Times New Roman" panose="02020603050405020304" pitchFamily="18" charset="0"/>
                <a:ea typeface="zihun64hao-mengquruantangti" pitchFamily="2" charset="-122"/>
                <a:cs typeface="Times New Roman" panose="02020603050405020304" pitchFamily="18" charset="0"/>
              </a:rPr>
              <a:t>II. KHÁM PHÁ VĂN BẢN</a:t>
            </a:r>
            <a:endParaRPr lang="zh-CN" altLang="en-US" sz="2800" b="1" kern="0" dirty="0">
              <a:solidFill>
                <a:srgbClr val="002E5F"/>
              </a:solidFill>
              <a:latin typeface="Times New Roman" panose="02020603050405020304" pitchFamily="18" charset="0"/>
              <a:ea typeface="zihun64hao-mengquruantangti" pitchFamily="2" charset="-122"/>
              <a:cs typeface="Times New Roman" panose="02020603050405020304" pitchFamily="18" charset="0"/>
            </a:endParaRPr>
          </a:p>
        </p:txBody>
      </p:sp>
      <p:sp>
        <p:nvSpPr>
          <p:cNvPr id="3" name="Hộp Văn bản 2">
            <a:extLst>
              <a:ext uri="{FF2B5EF4-FFF2-40B4-BE49-F238E27FC236}">
                <a16:creationId xmlns:a16="http://schemas.microsoft.com/office/drawing/2014/main" id="{E3401152-F78D-D46D-784D-4262291BB9A4}"/>
              </a:ext>
            </a:extLst>
          </p:cNvPr>
          <p:cNvSpPr txBox="1"/>
          <p:nvPr/>
        </p:nvSpPr>
        <p:spPr>
          <a:xfrm>
            <a:off x="452952" y="1031583"/>
            <a:ext cx="8117258" cy="954107"/>
          </a:xfrm>
          <a:prstGeom prst="rect">
            <a:avLst/>
          </a:prstGeom>
          <a:noFill/>
        </p:spPr>
        <p:txBody>
          <a:bodyPr wrap="square">
            <a:spAutoFit/>
          </a:bodyPr>
          <a:lstStyle/>
          <a:p>
            <a:pPr marL="514350" marR="0" indent="-514350" algn="just">
              <a:spcBef>
                <a:spcPts val="0"/>
              </a:spcBef>
              <a:spcAft>
                <a:spcPts val="0"/>
              </a:spcAft>
              <a:buAutoNum type="arabicPeriod"/>
            </a:pPr>
            <a:r>
              <a:rPr lang="de-DE"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Phần 1 (18 câu đầu): </a:t>
            </a:r>
          </a:p>
          <a:p>
            <a:pPr marR="0" algn="just">
              <a:spcBef>
                <a:spcPts val="0"/>
              </a:spcBef>
              <a:spcAft>
                <a:spcPts val="0"/>
              </a:spcAft>
            </a:pPr>
            <a:r>
              <a:rPr lang="de-DE"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Cuộc đối thoại giữa Thuý Kiều – Từ Hải</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图片 47">
            <a:extLst>
              <a:ext uri="{FF2B5EF4-FFF2-40B4-BE49-F238E27FC236}">
                <a16:creationId xmlns:a16="http://schemas.microsoft.com/office/drawing/2014/main" id="{FCEF3EED-8836-7DE4-33E8-3F9BBA8EDB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861" y="3084703"/>
            <a:ext cx="557954" cy="614927"/>
          </a:xfrm>
          <a:prstGeom prst="rect">
            <a:avLst/>
          </a:prstGeom>
        </p:spPr>
      </p:pic>
      <p:pic>
        <p:nvPicPr>
          <p:cNvPr id="8" name="图片 1">
            <a:extLst>
              <a:ext uri="{FF2B5EF4-FFF2-40B4-BE49-F238E27FC236}">
                <a16:creationId xmlns:a16="http://schemas.microsoft.com/office/drawing/2014/main" id="{3E901066-E5DD-B3CE-F535-ADE107EB8A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99850">
            <a:off x="677460" y="2206912"/>
            <a:ext cx="726710" cy="726710"/>
          </a:xfrm>
          <a:prstGeom prst="rect">
            <a:avLst/>
          </a:prstGeom>
        </p:spPr>
      </p:pic>
      <p:sp>
        <p:nvSpPr>
          <p:cNvPr id="10" name="Hộp Văn bản 9">
            <a:extLst>
              <a:ext uri="{FF2B5EF4-FFF2-40B4-BE49-F238E27FC236}">
                <a16:creationId xmlns:a16="http://schemas.microsoft.com/office/drawing/2014/main" id="{CC2B045A-CC8F-908D-892F-9095180E9CC5}"/>
              </a:ext>
            </a:extLst>
          </p:cNvPr>
          <p:cNvSpPr txBox="1"/>
          <p:nvPr/>
        </p:nvSpPr>
        <p:spPr>
          <a:xfrm>
            <a:off x="1366686" y="2370575"/>
            <a:ext cx="4579144" cy="523220"/>
          </a:xfrm>
          <a:prstGeom prst="rect">
            <a:avLst/>
          </a:prstGeom>
          <a:noFill/>
        </p:spPr>
        <p:txBody>
          <a:bodyPr wrap="square">
            <a:spAutoFit/>
          </a:bodyPr>
          <a:lstStyle/>
          <a:p>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Hoàn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B50684DA-6CAD-50DD-886E-CF645DC820BC}"/>
              </a:ext>
            </a:extLst>
          </p:cNvPr>
          <p:cNvSpPr txBox="1"/>
          <p:nvPr/>
        </p:nvSpPr>
        <p:spPr>
          <a:xfrm>
            <a:off x="919976" y="3278679"/>
            <a:ext cx="7183209" cy="523220"/>
          </a:xfrm>
          <a:prstGeom prst="rect">
            <a:avLst/>
          </a:prstGeom>
          <a:noFill/>
        </p:spPr>
        <p:txBody>
          <a:bodyPr wrap="square">
            <a:spAutoFit/>
          </a:bodyPr>
          <a:lstStyle/>
          <a:p>
            <a:pPr marL="0" marR="91440">
              <a:spcBef>
                <a:spcPts val="0"/>
              </a:spcBef>
              <a:spcAft>
                <a:spcPts val="0"/>
              </a:spcAft>
            </a:pP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Sau </a:t>
            </a:r>
            <a:r>
              <a:rPr 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Hải</a:t>
            </a: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giúp</a:t>
            </a: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Kiều</a:t>
            </a: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báo</a:t>
            </a: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ân</a:t>
            </a: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báo</a:t>
            </a: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oán</a:t>
            </a: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12" name="Hình ảnh 11">
            <a:extLst>
              <a:ext uri="{FF2B5EF4-FFF2-40B4-BE49-F238E27FC236}">
                <a16:creationId xmlns:a16="http://schemas.microsoft.com/office/drawing/2014/main" id="{9E1ABBBB-7E22-F501-3163-205E778F57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8304" y="2355726"/>
            <a:ext cx="2003833" cy="2913787"/>
          </a:xfrm>
          <a:prstGeom prst="rect">
            <a:avLst/>
          </a:prstGeom>
        </p:spPr>
      </p:pic>
    </p:spTree>
    <p:extLst>
      <p:ext uri="{BB962C8B-B14F-4D97-AF65-F5344CB8AC3E}">
        <p14:creationId xmlns:p14="http://schemas.microsoft.com/office/powerpoint/2010/main" val="3030466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14" presetClass="entr" presetSubtype="10" fill="hold" grpId="0" nodeType="withEffect">
                                  <p:stCondLst>
                                    <p:cond delay="90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par>
                          <p:cTn id="14" fill="hold">
                            <p:stCondLst>
                              <p:cond delay="14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16" presetClass="entr" presetSubtype="21" fill="hold" grpId="0" nodeType="withEffect">
                                  <p:stCondLst>
                                    <p:cond delay="70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8C9A32F7-F1E1-FEE7-E61B-8E4D70BFF330}"/>
              </a:ext>
            </a:extLst>
          </p:cNvPr>
          <p:cNvSpPr txBox="1"/>
          <p:nvPr/>
        </p:nvSpPr>
        <p:spPr>
          <a:xfrm>
            <a:off x="395536" y="123478"/>
            <a:ext cx="4363695" cy="523220"/>
          </a:xfrm>
          <a:prstGeom prst="rect">
            <a:avLst/>
          </a:prstGeom>
          <a:noFill/>
        </p:spPr>
        <p:txBody>
          <a:bodyPr wrap="none" rtlCol="0">
            <a:spAutoFit/>
          </a:bodyPr>
          <a:lstStyle/>
          <a:p>
            <a:r>
              <a:rPr lang="en-US" altLang="zh-CN" sz="2800" b="1" kern="0" dirty="0">
                <a:solidFill>
                  <a:srgbClr val="002E5F"/>
                </a:solidFill>
                <a:latin typeface="Times New Roman" panose="02020603050405020304" pitchFamily="18" charset="0"/>
                <a:ea typeface="zihun64hao-mengquruantangti" pitchFamily="2" charset="-122"/>
                <a:cs typeface="Times New Roman" panose="02020603050405020304" pitchFamily="18" charset="0"/>
              </a:rPr>
              <a:t>II. KHÁM PHÁ VĂN BẢN</a:t>
            </a:r>
            <a:endParaRPr lang="zh-CN" altLang="en-US" sz="2800" b="1" kern="0" dirty="0">
              <a:solidFill>
                <a:srgbClr val="002E5F"/>
              </a:solidFill>
              <a:latin typeface="Times New Roman" panose="02020603050405020304" pitchFamily="18" charset="0"/>
              <a:ea typeface="zihun64hao-mengquruantangti" pitchFamily="2" charset="-122"/>
              <a:cs typeface="Times New Roman" panose="02020603050405020304" pitchFamily="18" charset="0"/>
            </a:endParaRPr>
          </a:p>
        </p:txBody>
      </p:sp>
      <p:sp>
        <p:nvSpPr>
          <p:cNvPr id="3" name="Hộp Văn bản 2">
            <a:extLst>
              <a:ext uri="{FF2B5EF4-FFF2-40B4-BE49-F238E27FC236}">
                <a16:creationId xmlns:a16="http://schemas.microsoft.com/office/drawing/2014/main" id="{E3401152-F78D-D46D-784D-4262291BB9A4}"/>
              </a:ext>
            </a:extLst>
          </p:cNvPr>
          <p:cNvSpPr txBox="1"/>
          <p:nvPr/>
        </p:nvSpPr>
        <p:spPr>
          <a:xfrm>
            <a:off x="395536" y="830119"/>
            <a:ext cx="8117258" cy="954107"/>
          </a:xfrm>
          <a:prstGeom prst="rect">
            <a:avLst/>
          </a:prstGeom>
          <a:noFill/>
        </p:spPr>
        <p:txBody>
          <a:bodyPr wrap="square">
            <a:spAutoFit/>
          </a:bodyPr>
          <a:lstStyle/>
          <a:p>
            <a:pPr marL="514350" marR="0" indent="-514350" algn="just">
              <a:spcBef>
                <a:spcPts val="0"/>
              </a:spcBef>
              <a:spcAft>
                <a:spcPts val="0"/>
              </a:spcAft>
              <a:buAutoNum type="arabicPeriod"/>
            </a:pPr>
            <a:r>
              <a:rPr lang="de-DE"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Phần 1 (18 câu đầu): </a:t>
            </a:r>
          </a:p>
          <a:p>
            <a:pPr marR="0" algn="just">
              <a:spcBef>
                <a:spcPts val="0"/>
              </a:spcBef>
              <a:spcAft>
                <a:spcPts val="0"/>
              </a:spcAft>
            </a:pPr>
            <a:r>
              <a:rPr lang="de-DE"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Cuộc đối thoại giữa Thuý Kiều – Từ Hải</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图片 1">
            <a:extLst>
              <a:ext uri="{FF2B5EF4-FFF2-40B4-BE49-F238E27FC236}">
                <a16:creationId xmlns:a16="http://schemas.microsoft.com/office/drawing/2014/main" id="{3E901066-E5DD-B3CE-F535-ADE107EB8A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499850">
            <a:off x="834285" y="1899384"/>
            <a:ext cx="694751" cy="694751"/>
          </a:xfrm>
          <a:prstGeom prst="rect">
            <a:avLst/>
          </a:prstGeom>
        </p:spPr>
      </p:pic>
      <p:sp>
        <p:nvSpPr>
          <p:cNvPr id="10" name="Hộp Văn bản 9">
            <a:extLst>
              <a:ext uri="{FF2B5EF4-FFF2-40B4-BE49-F238E27FC236}">
                <a16:creationId xmlns:a16="http://schemas.microsoft.com/office/drawing/2014/main" id="{CC2B045A-CC8F-908D-892F-9095180E9CC5}"/>
              </a:ext>
            </a:extLst>
          </p:cNvPr>
          <p:cNvSpPr txBox="1"/>
          <p:nvPr/>
        </p:nvSpPr>
        <p:spPr>
          <a:xfrm>
            <a:off x="1366686" y="1967647"/>
            <a:ext cx="4579144"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Thúy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Kiều</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B50684DA-6CAD-50DD-886E-CF645DC820BC}"/>
              </a:ext>
            </a:extLst>
          </p:cNvPr>
          <p:cNvSpPr txBox="1"/>
          <p:nvPr/>
        </p:nvSpPr>
        <p:spPr>
          <a:xfrm>
            <a:off x="787620" y="2674287"/>
            <a:ext cx="7183209" cy="1692771"/>
          </a:xfrm>
          <a:prstGeom prst="rect">
            <a:avLst/>
          </a:prstGeom>
          <a:noFill/>
        </p:spPr>
        <p:txBody>
          <a:bodyPr wrap="square">
            <a:spAutoFit/>
          </a:bodyPr>
          <a:lstStyle/>
          <a:p>
            <a:pPr marL="0" marR="0" algn="ctr">
              <a:spcBef>
                <a:spcPts val="0"/>
              </a:spcBef>
              <a:spcAft>
                <a:spcPts val="0"/>
              </a:spcAft>
            </a:pPr>
            <a:r>
              <a:rPr lang="en-US" sz="26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Tạ</a:t>
            </a:r>
            <a:r>
              <a:rPr lang="en-US" sz="26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ân</a:t>
            </a:r>
            <a:r>
              <a:rPr lang="en-US" sz="26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lạy</a:t>
            </a:r>
            <a:r>
              <a:rPr lang="en-US" sz="26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6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6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6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26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6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Chút thân bồ liễu nào mong có rày!</a:t>
            </a:r>
            <a:endParaRPr lang="en-US" sz="2600"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vi-VN" sz="26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Trộm nhờ sấm sét ra tay, </a:t>
            </a:r>
            <a:endParaRPr lang="en-US" sz="2600"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26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Tấc</a:t>
            </a:r>
            <a:r>
              <a:rPr lang="en-US" sz="26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riêng</a:t>
            </a:r>
            <a:r>
              <a:rPr lang="en-US" sz="26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6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cất</a:t>
            </a:r>
            <a:r>
              <a:rPr lang="en-US" sz="26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gánh</a:t>
            </a:r>
            <a:r>
              <a:rPr lang="en-US" sz="26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đầy</a:t>
            </a:r>
            <a:r>
              <a:rPr lang="en-US" sz="26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đổ</a:t>
            </a:r>
            <a:r>
              <a:rPr lang="en-US" sz="26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6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2" name="Hình ảnh 11">
            <a:extLst>
              <a:ext uri="{FF2B5EF4-FFF2-40B4-BE49-F238E27FC236}">
                <a16:creationId xmlns:a16="http://schemas.microsoft.com/office/drawing/2014/main" id="{9E1ABBBB-7E22-F501-3163-205E778F57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8304" y="2355726"/>
            <a:ext cx="2003833" cy="2913787"/>
          </a:xfrm>
          <a:prstGeom prst="rect">
            <a:avLst/>
          </a:prstGeom>
        </p:spPr>
      </p:pic>
    </p:spTree>
    <p:extLst>
      <p:ext uri="{BB962C8B-B14F-4D97-AF65-F5344CB8AC3E}">
        <p14:creationId xmlns:p14="http://schemas.microsoft.com/office/powerpoint/2010/main" val="3406679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14" presetClass="entr" presetSubtype="10" fill="hold" grpId="0" nodeType="withEffect">
                                  <p:stCondLst>
                                    <p:cond delay="90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6" presetClass="entr" presetSubtype="21" fill="hold" grpId="0" nodeType="withEffect">
                                  <p:stCondLst>
                                    <p:cond delay="70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61293E2E-B0B6-4972-B8BF-45919A6827CB}"/>
              </a:ext>
            </a:extLst>
          </p:cNvPr>
          <p:cNvSpPr txBox="1"/>
          <p:nvPr/>
        </p:nvSpPr>
        <p:spPr>
          <a:xfrm>
            <a:off x="323528" y="267494"/>
            <a:ext cx="8117258" cy="954107"/>
          </a:xfrm>
          <a:prstGeom prst="rect">
            <a:avLst/>
          </a:prstGeom>
          <a:noFill/>
        </p:spPr>
        <p:txBody>
          <a:bodyPr wrap="square">
            <a:spAutoFit/>
          </a:bodyPr>
          <a:lstStyle/>
          <a:p>
            <a:pPr marL="514350" marR="0" indent="-514350" algn="just">
              <a:spcBef>
                <a:spcPts val="0"/>
              </a:spcBef>
              <a:spcAft>
                <a:spcPts val="0"/>
              </a:spcAft>
              <a:buAutoNum type="arabicPeriod"/>
            </a:pPr>
            <a:r>
              <a:rPr lang="de-DE"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Phần 1 (18 câu đầu): </a:t>
            </a:r>
          </a:p>
          <a:p>
            <a:pPr marR="0" algn="just">
              <a:spcBef>
                <a:spcPts val="0"/>
              </a:spcBef>
              <a:spcAft>
                <a:spcPts val="0"/>
              </a:spcAft>
            </a:pPr>
            <a:r>
              <a:rPr lang="de-DE"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Cuộc đối thoại giữa Thuý Kiều – Từ Hải</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Hộp Văn bản 9">
            <a:extLst>
              <a:ext uri="{FF2B5EF4-FFF2-40B4-BE49-F238E27FC236}">
                <a16:creationId xmlns:a16="http://schemas.microsoft.com/office/drawing/2014/main" id="{7D922FC9-7427-4C7C-9FFA-77FADF2A5629}"/>
              </a:ext>
            </a:extLst>
          </p:cNvPr>
          <p:cNvSpPr txBox="1"/>
          <p:nvPr/>
        </p:nvSpPr>
        <p:spPr>
          <a:xfrm>
            <a:off x="683568" y="1347614"/>
            <a:ext cx="4579144"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Thúy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Kiều</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pic>
        <p:nvPicPr>
          <p:cNvPr id="5" name="图片 1">
            <a:extLst>
              <a:ext uri="{FF2B5EF4-FFF2-40B4-BE49-F238E27FC236}">
                <a16:creationId xmlns:a16="http://schemas.microsoft.com/office/drawing/2014/main" id="{4CADDF62-EEFB-4AE4-900B-699826D15B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499850">
            <a:off x="167580" y="1169287"/>
            <a:ext cx="694751" cy="879874"/>
          </a:xfrm>
          <a:prstGeom prst="rect">
            <a:avLst/>
          </a:prstGeom>
        </p:spPr>
      </p:pic>
      <p:sp>
        <p:nvSpPr>
          <p:cNvPr id="8" name="TextBox 7">
            <a:extLst>
              <a:ext uri="{FF2B5EF4-FFF2-40B4-BE49-F238E27FC236}">
                <a16:creationId xmlns:a16="http://schemas.microsoft.com/office/drawing/2014/main" id="{EBD353D2-3CC8-4D91-8C60-55C23885A166}"/>
              </a:ext>
            </a:extLst>
          </p:cNvPr>
          <p:cNvSpPr txBox="1"/>
          <p:nvPr/>
        </p:nvSpPr>
        <p:spPr>
          <a:xfrm>
            <a:off x="514955" y="1985413"/>
            <a:ext cx="4577378" cy="830997"/>
          </a:xfrm>
          <a:prstGeom prst="rect">
            <a:avLst/>
          </a:prstGeom>
          <a:noFill/>
        </p:spPr>
        <p:txBody>
          <a:bodyPr wrap="square">
            <a:spAutoFit/>
          </a:bodyPr>
          <a:lstStyle/>
          <a:p>
            <a:r>
              <a:rPr lang="vi-VN" sz="2400" i="1" dirty="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Cách xưng hô của Thuý Kiều:</a:t>
            </a:r>
            <a:endParaRPr lang="en-US" sz="2400" dirty="0">
              <a:latin typeface="Times New Roman" panose="02020603050405020304" pitchFamily="18" charset="0"/>
              <a:ea typeface="Times New Roman" panose="02020603050405020304" pitchFamily="18" charset="0"/>
            </a:endParaRPr>
          </a:p>
          <a:p>
            <a:r>
              <a:rPr lang="en-US" sz="2400" dirty="0">
                <a:latin typeface="Times New Roman" panose="02020603050405020304" pitchFamily="18" charset="0"/>
                <a:ea typeface="Calibri" panose="020F0502020204030204" pitchFamily="34" charset="0"/>
              </a:rPr>
              <a:t>+ Khi </a:t>
            </a:r>
            <a:r>
              <a:rPr lang="en-US" sz="2400" dirty="0" err="1">
                <a:latin typeface="Times New Roman" panose="02020603050405020304" pitchFamily="18" charset="0"/>
                <a:ea typeface="Calibri" panose="020F0502020204030204" pitchFamily="34" charset="0"/>
              </a:rPr>
              <a:t>nói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về</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mình</a:t>
            </a:r>
            <a:r>
              <a:rPr lang="en-US" sz="2400"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bồ</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liễu</a:t>
            </a:r>
            <a:r>
              <a:rPr lang="en-US" sz="2400" i="1" dirty="0">
                <a:latin typeface="Times New Roman" panose="02020603050405020304" pitchFamily="18" charset="0"/>
                <a:ea typeface="Calibri" panose="020F0502020204030204" pitchFamily="34" charset="0"/>
              </a:rPr>
              <a:t>”</a:t>
            </a:r>
            <a:endParaRPr lang="en-US" sz="2400" dirty="0"/>
          </a:p>
        </p:txBody>
      </p:sp>
      <p:sp>
        <p:nvSpPr>
          <p:cNvPr id="11" name="TextBox 10">
            <a:extLst>
              <a:ext uri="{FF2B5EF4-FFF2-40B4-BE49-F238E27FC236}">
                <a16:creationId xmlns:a16="http://schemas.microsoft.com/office/drawing/2014/main" id="{8D7DAF22-FC9B-4D7C-856A-3B95DD86665E}"/>
              </a:ext>
            </a:extLst>
          </p:cNvPr>
          <p:cNvSpPr txBox="1"/>
          <p:nvPr/>
        </p:nvSpPr>
        <p:spPr>
          <a:xfrm>
            <a:off x="514955" y="2858662"/>
            <a:ext cx="4577378" cy="461665"/>
          </a:xfrm>
          <a:prstGeom prst="rect">
            <a:avLst/>
          </a:prstGeom>
          <a:noFill/>
        </p:spPr>
        <p:txBody>
          <a:bodyPr wrap="square">
            <a:spAutoFit/>
          </a:bodyPr>
          <a:lstStyle/>
          <a:p>
            <a:r>
              <a:rPr lang="vi-VN" sz="2400" dirty="0">
                <a:effectLst/>
                <a:latin typeface="Times New Roman" panose="02020603050405020304" pitchFamily="18" charset="0"/>
                <a:ea typeface="Times New Roman" panose="02020603050405020304" pitchFamily="18" charset="0"/>
              </a:rPr>
              <a:t>+ Khi nói về Từ Hải: </a:t>
            </a:r>
            <a:r>
              <a:rPr lang="en-US" sz="2400" dirty="0">
                <a:effectLst/>
                <a:latin typeface="Times New Roman" panose="02020603050405020304" pitchFamily="18" charset="0"/>
                <a:ea typeface="Times New Roman" panose="02020603050405020304" pitchFamily="18" charset="0"/>
              </a:rPr>
              <a:t>“</a:t>
            </a:r>
            <a:r>
              <a:rPr lang="vi-VN" sz="2400" i="1" dirty="0">
                <a:effectLst/>
                <a:latin typeface="Times New Roman" panose="02020603050405020304" pitchFamily="18" charset="0"/>
                <a:ea typeface="Times New Roman" panose="02020603050405020304" pitchFamily="18" charset="0"/>
              </a:rPr>
              <a:t>sấm sét</a:t>
            </a:r>
            <a:r>
              <a:rPr lang="en-US" sz="2400" i="1" dirty="0">
                <a:effectLst/>
                <a:latin typeface="Times New Roman" panose="02020603050405020304" pitchFamily="18" charset="0"/>
                <a:ea typeface="Times New Roman" panose="02020603050405020304" pitchFamily="18" charset="0"/>
              </a:rPr>
              <a:t>”</a:t>
            </a:r>
            <a:endParaRPr lang="en-US" sz="2400" dirty="0"/>
          </a:p>
        </p:txBody>
      </p:sp>
      <p:sp>
        <p:nvSpPr>
          <p:cNvPr id="14" name="TextBox 13">
            <a:extLst>
              <a:ext uri="{FF2B5EF4-FFF2-40B4-BE49-F238E27FC236}">
                <a16:creationId xmlns:a16="http://schemas.microsoft.com/office/drawing/2014/main" id="{75604C92-BBCB-4392-A808-3C2280865824}"/>
              </a:ext>
            </a:extLst>
          </p:cNvPr>
          <p:cNvSpPr txBox="1"/>
          <p:nvPr/>
        </p:nvSpPr>
        <p:spPr>
          <a:xfrm>
            <a:off x="4860032" y="2265871"/>
            <a:ext cx="3960440" cy="983283"/>
          </a:xfrm>
          <a:prstGeom prst="rect">
            <a:avLst/>
          </a:prstGeom>
          <a:noFill/>
        </p:spPr>
        <p:txBody>
          <a:bodyPr wrap="square">
            <a:spAutoFit/>
          </a:bodyPr>
          <a:lstStyle/>
          <a:p>
            <a:pPr>
              <a:lnSpc>
                <a:spcPct val="107000"/>
              </a:lnSpc>
              <a:spcAft>
                <a:spcPts val="80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Đây là cách nói đề cao Từ Hải của Thuý Kiều. </a:t>
            </a:r>
            <a:endParaRPr lang="en-US" sz="28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ight Brace 14">
            <a:extLst>
              <a:ext uri="{FF2B5EF4-FFF2-40B4-BE49-F238E27FC236}">
                <a16:creationId xmlns:a16="http://schemas.microsoft.com/office/drawing/2014/main" id="{B689B01B-BF9B-416B-B7B0-79E890664268}"/>
              </a:ext>
            </a:extLst>
          </p:cNvPr>
          <p:cNvSpPr/>
          <p:nvPr/>
        </p:nvSpPr>
        <p:spPr>
          <a:xfrm>
            <a:off x="4572000" y="2139702"/>
            <a:ext cx="288032" cy="976133"/>
          </a:xfrm>
          <a:prstGeom prst="rightBrace">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n-US" sz="4800" dirty="0">
              <a:solidFill>
                <a:srgbClr val="00B05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511A4ABB-1F4A-4E32-9B73-6A852BC05113}"/>
              </a:ext>
            </a:extLst>
          </p:cNvPr>
          <p:cNvSpPr txBox="1"/>
          <p:nvPr/>
        </p:nvSpPr>
        <p:spPr>
          <a:xfrm>
            <a:off x="514954" y="3405981"/>
            <a:ext cx="7925831" cy="856068"/>
          </a:xfrm>
          <a:prstGeom prst="rect">
            <a:avLst/>
          </a:prstGeom>
          <a:noFill/>
        </p:spPr>
        <p:txBody>
          <a:bodyPr wrap="square">
            <a:spAutoFit/>
          </a:bodyPr>
          <a:lstStyle/>
          <a:p>
            <a:pPr>
              <a:lnSpc>
                <a:spcPct val="107000"/>
              </a:lnSpc>
              <a:spcAft>
                <a:spcPts val="80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Cách nói khiêm nhường: </a:t>
            </a: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chút thân… mong có rày; trộm nhờ…; chạm xương chép dạ…; đền nghì trời mây,…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8E53CB3-75F7-43CF-9194-CA8DADA35417}"/>
              </a:ext>
            </a:extLst>
          </p:cNvPr>
          <p:cNvSpPr txBox="1"/>
          <p:nvPr/>
        </p:nvSpPr>
        <p:spPr>
          <a:xfrm>
            <a:off x="323528" y="4375619"/>
            <a:ext cx="8712968" cy="461665"/>
          </a:xfrm>
          <a:prstGeom prst="rect">
            <a:avLst/>
          </a:prstGeom>
          <a:noFill/>
        </p:spPr>
        <p:txBody>
          <a:bodyPr wrap="square">
            <a:spAutoFit/>
          </a:bodyPr>
          <a:lstStyle/>
          <a:p>
            <a:r>
              <a:rPr lang="en-US" sz="1800" dirty="0">
                <a:solidFill>
                  <a:srgbClr val="C00000"/>
                </a:solidFill>
                <a:effectLst/>
                <a:latin typeface="Times New Roman" panose="02020603050405020304" pitchFamily="18" charset="0"/>
                <a:ea typeface="Times New Roman" panose="02020603050405020304" pitchFamily="18" charset="0"/>
                <a:sym typeface="Wingdings" panose="05000000000000000000" pitchFamily="2" charset="2"/>
              </a:rPr>
              <a:t></a:t>
            </a:r>
            <a:r>
              <a:rPr lang="en-US" sz="1800" dirty="0">
                <a:effectLst/>
                <a:latin typeface="Times New Roman" panose="02020603050405020304" pitchFamily="18" charset="0"/>
                <a:ea typeface="Times New Roman" panose="02020603050405020304" pitchFamily="18" charset="0"/>
                <a:sym typeface="Wingdings" panose="05000000000000000000" pitchFamily="2" charset="2"/>
              </a:rPr>
              <a:t> </a:t>
            </a:r>
            <a:r>
              <a:rPr lang="en-US" sz="2400" b="1" dirty="0" err="1">
                <a:solidFill>
                  <a:srgbClr val="C00000"/>
                </a:solidFill>
                <a:effectLst/>
                <a:latin typeface="Times New Roman" panose="02020603050405020304" pitchFamily="18" charset="0"/>
                <a:ea typeface="Times New Roman" panose="02020603050405020304" pitchFamily="18" charset="0"/>
                <a:sym typeface="Wingdings" panose="05000000000000000000" pitchFamily="2" charset="2"/>
              </a:rPr>
              <a:t>Cách</a:t>
            </a:r>
            <a:r>
              <a:rPr lang="en-US" sz="2400" b="1" dirty="0">
                <a:solidFill>
                  <a:srgbClr val="C00000"/>
                </a:solidFill>
                <a:effectLst/>
                <a:latin typeface="Times New Roman" panose="02020603050405020304" pitchFamily="18" charset="0"/>
                <a:ea typeface="Times New Roman" panose="02020603050405020304" pitchFamily="18" charset="0"/>
                <a:sym typeface="Wingdings" panose="05000000000000000000" pitchFamily="2" charset="2"/>
              </a:rPr>
              <a:t> </a:t>
            </a:r>
            <a:r>
              <a:rPr lang="en-US" sz="2400" b="1" dirty="0" err="1">
                <a:solidFill>
                  <a:srgbClr val="C00000"/>
                </a:solidFill>
                <a:effectLst/>
                <a:latin typeface="Times New Roman" panose="02020603050405020304" pitchFamily="18" charset="0"/>
                <a:ea typeface="Times New Roman" panose="02020603050405020304" pitchFamily="18" charset="0"/>
                <a:sym typeface="Wingdings" panose="05000000000000000000" pitchFamily="2" charset="2"/>
              </a:rPr>
              <a:t>nói</a:t>
            </a:r>
            <a:r>
              <a:rPr lang="en-US" sz="2400" b="1" dirty="0">
                <a:solidFill>
                  <a:srgbClr val="C00000"/>
                </a:solidFill>
                <a:effectLst/>
                <a:latin typeface="Times New Roman" panose="02020603050405020304" pitchFamily="18" charset="0"/>
                <a:ea typeface="Times New Roman" panose="02020603050405020304" pitchFamily="18" charset="0"/>
                <a:sym typeface="Wingdings" panose="05000000000000000000" pitchFamily="2" charset="2"/>
              </a:rPr>
              <a:t> </a:t>
            </a:r>
            <a:r>
              <a:rPr lang="en-US" sz="2400" b="1" dirty="0" err="1">
                <a:solidFill>
                  <a:srgbClr val="C00000"/>
                </a:solidFill>
                <a:effectLst/>
                <a:latin typeface="Times New Roman" panose="02020603050405020304" pitchFamily="18" charset="0"/>
                <a:ea typeface="Times New Roman" panose="02020603050405020304" pitchFamily="18" charset="0"/>
                <a:sym typeface="Wingdings" panose="05000000000000000000" pitchFamily="2" charset="2"/>
              </a:rPr>
              <a:t>của</a:t>
            </a:r>
            <a:r>
              <a:rPr lang="en-US" sz="2400" b="1" dirty="0">
                <a:solidFill>
                  <a:srgbClr val="C00000"/>
                </a:solidFill>
                <a:effectLst/>
                <a:latin typeface="Times New Roman" panose="02020603050405020304" pitchFamily="18" charset="0"/>
                <a:ea typeface="Times New Roman" panose="02020603050405020304" pitchFamily="18" charset="0"/>
                <a:sym typeface="Wingdings" panose="05000000000000000000" pitchFamily="2" charset="2"/>
              </a:rPr>
              <a:t> </a:t>
            </a:r>
            <a:r>
              <a:rPr lang="vi-VN" sz="2400" b="1" dirty="0">
                <a:solidFill>
                  <a:srgbClr val="C00000"/>
                </a:solidFill>
                <a:effectLst/>
                <a:latin typeface="Times New Roman" panose="02020603050405020304" pitchFamily="18" charset="0"/>
                <a:ea typeface="Times New Roman" panose="02020603050405020304" pitchFamily="18" charset="0"/>
              </a:rPr>
              <a:t>một người chịu ơn đối với ân nhân của đời </a:t>
            </a:r>
            <a:r>
              <a:rPr lang="en-US" sz="2400" b="1" dirty="0" err="1">
                <a:solidFill>
                  <a:srgbClr val="C00000"/>
                </a:solidFill>
                <a:effectLst/>
                <a:latin typeface="Times New Roman" panose="02020603050405020304" pitchFamily="18" charset="0"/>
                <a:ea typeface="Times New Roman" panose="02020603050405020304" pitchFamily="18" charset="0"/>
              </a:rPr>
              <a:t>mình</a:t>
            </a:r>
            <a:r>
              <a:rPr lang="en-US" sz="2400" b="1" dirty="0">
                <a:solidFill>
                  <a:srgbClr val="C00000"/>
                </a:solidFill>
                <a:effectLst/>
                <a:latin typeface="Times New Roman" panose="02020603050405020304" pitchFamily="18" charset="0"/>
                <a:ea typeface="Times New Roman" panose="02020603050405020304" pitchFamily="18" charset="0"/>
              </a:rPr>
              <a:t>.</a:t>
            </a:r>
            <a:endParaRPr lang="en-US" sz="2400" b="1" dirty="0">
              <a:solidFill>
                <a:srgbClr val="C00000"/>
              </a:solidFill>
            </a:endParaRPr>
          </a:p>
        </p:txBody>
      </p:sp>
    </p:spTree>
    <p:extLst>
      <p:ext uri="{BB962C8B-B14F-4D97-AF65-F5344CB8AC3E}">
        <p14:creationId xmlns:p14="http://schemas.microsoft.com/office/powerpoint/2010/main" val="2962009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90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16" presetClass="entr" presetSubtype="21"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00"/>
                                        <p:tgtEl>
                                          <p:spTgt spid="21"/>
                                        </p:tgtEl>
                                      </p:cBhvr>
                                    </p:animEffect>
                                    <p:anim calcmode="lin" valueType="num">
                                      <p:cBhvr>
                                        <p:cTn id="50" dur="1000" fill="hold"/>
                                        <p:tgtEl>
                                          <p:spTgt spid="21"/>
                                        </p:tgtEl>
                                        <p:attrNameLst>
                                          <p:attrName>ppt_x</p:attrName>
                                        </p:attrNameLst>
                                      </p:cBhvr>
                                      <p:tavLst>
                                        <p:tav tm="0">
                                          <p:val>
                                            <p:strVal val="#ppt_x"/>
                                          </p:val>
                                        </p:tav>
                                        <p:tav tm="100000">
                                          <p:val>
                                            <p:strVal val="#ppt_x"/>
                                          </p:val>
                                        </p:tav>
                                      </p:tavLst>
                                    </p:anim>
                                    <p:anim calcmode="lin" valueType="num">
                                      <p:cBhvr>
                                        <p:cTn id="5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1" grpId="0"/>
      <p:bldP spid="14" grpId="0"/>
      <p:bldP spid="15" grpId="0" animBg="1"/>
      <p:bldP spid="18"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id="{3E901066-E5DD-B3CE-F535-ADE107EB8A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499850">
            <a:off x="374168" y="85704"/>
            <a:ext cx="884053" cy="884053"/>
          </a:xfrm>
          <a:prstGeom prst="rect">
            <a:avLst/>
          </a:prstGeom>
        </p:spPr>
      </p:pic>
      <p:sp>
        <p:nvSpPr>
          <p:cNvPr id="10" name="Hộp Văn bản 9">
            <a:extLst>
              <a:ext uri="{FF2B5EF4-FFF2-40B4-BE49-F238E27FC236}">
                <a16:creationId xmlns:a16="http://schemas.microsoft.com/office/drawing/2014/main" id="{CC2B045A-CC8F-908D-892F-9095180E9CC5}"/>
              </a:ext>
            </a:extLst>
          </p:cNvPr>
          <p:cNvSpPr txBox="1"/>
          <p:nvPr/>
        </p:nvSpPr>
        <p:spPr>
          <a:xfrm>
            <a:off x="1120332" y="304243"/>
            <a:ext cx="4579144" cy="523220"/>
          </a:xfrm>
          <a:prstGeom prst="rect">
            <a:avLst/>
          </a:prstGeom>
          <a:noFill/>
        </p:spPr>
        <p:txBody>
          <a:bodyPr wrap="square">
            <a:spAutoFit/>
          </a:bodyPr>
          <a:lstStyle/>
          <a:p>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Hải</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5" name="Hộp Văn bản 24">
            <a:extLst>
              <a:ext uri="{FF2B5EF4-FFF2-40B4-BE49-F238E27FC236}">
                <a16:creationId xmlns:a16="http://schemas.microsoft.com/office/drawing/2014/main" id="{3A80E3BA-5EDD-F270-2F0C-D07B95318398}"/>
              </a:ext>
            </a:extLst>
          </p:cNvPr>
          <p:cNvSpPr txBox="1"/>
          <p:nvPr/>
        </p:nvSpPr>
        <p:spPr>
          <a:xfrm>
            <a:off x="1370596" y="1292649"/>
            <a:ext cx="6801804" cy="954107"/>
          </a:xfrm>
          <a:prstGeom prst="rect">
            <a:avLst/>
          </a:prstGeom>
          <a:noFill/>
        </p:spPr>
        <p:txBody>
          <a:bodyPr wrap="square">
            <a:spAutoFit/>
          </a:bodyPr>
          <a:lstStyle/>
          <a:p>
            <a:r>
              <a:rPr lang="en-US" sz="2800" b="1" dirty="0" err="1">
                <a:solidFill>
                  <a:srgbClr val="00B050"/>
                </a:solidFill>
                <a:latin typeface="Times New Roman" panose="02020603050405020304" pitchFamily="18" charset="0"/>
                <a:cs typeface="Times New Roman" panose="02020603050405020304" pitchFamily="18" charset="0"/>
              </a:rPr>
              <a:t>Đề</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cao</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lí</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tưởng</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anh</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hùng</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Đáp</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lại</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lời</a:t>
            </a:r>
            <a:r>
              <a:rPr lang="en-US" sz="2800" b="1" dirty="0">
                <a:solidFill>
                  <a:srgbClr val="00B050"/>
                </a:solidFill>
                <a:latin typeface="Times New Roman" panose="02020603050405020304" pitchFamily="18" charset="0"/>
                <a:cs typeface="Times New Roman" panose="02020603050405020304" pitchFamily="18" charset="0"/>
              </a:rPr>
              <a:t> tri </a:t>
            </a:r>
            <a:r>
              <a:rPr lang="en-US" sz="2800" b="1" dirty="0" err="1">
                <a:solidFill>
                  <a:srgbClr val="00B050"/>
                </a:solidFill>
                <a:latin typeface="Times New Roman" panose="02020603050405020304" pitchFamily="18" charset="0"/>
                <a:cs typeface="Times New Roman" panose="02020603050405020304" pitchFamily="18" charset="0"/>
              </a:rPr>
              <a:t>ân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của</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Kiều</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Từ</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Hải</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giãi</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bày</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lòng</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mình</a:t>
            </a:r>
            <a:r>
              <a:rPr lang="en-US" sz="2800" b="1" dirty="0">
                <a:solidFill>
                  <a:srgbClr val="00B050"/>
                </a:solidFill>
                <a:latin typeface="Times New Roman" panose="02020603050405020304" pitchFamily="18" charset="0"/>
                <a:cs typeface="Times New Roman" panose="02020603050405020304" pitchFamily="18" charset="0"/>
              </a:rPr>
              <a:t>.</a:t>
            </a:r>
          </a:p>
        </p:txBody>
      </p:sp>
      <p:pic>
        <p:nvPicPr>
          <p:cNvPr id="26" name="Hình ảnh 25">
            <a:extLst>
              <a:ext uri="{FF2B5EF4-FFF2-40B4-BE49-F238E27FC236}">
                <a16:creationId xmlns:a16="http://schemas.microsoft.com/office/drawing/2014/main" id="{4037F3A8-9EB2-0E01-0FA7-7944C7CC45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333" y="1309709"/>
            <a:ext cx="817178" cy="817178"/>
          </a:xfrm>
          <a:prstGeom prst="rect">
            <a:avLst/>
          </a:prstGeom>
        </p:spPr>
      </p:pic>
      <p:sp>
        <p:nvSpPr>
          <p:cNvPr id="27" name="Hộp Văn bản 26">
            <a:extLst>
              <a:ext uri="{FF2B5EF4-FFF2-40B4-BE49-F238E27FC236}">
                <a16:creationId xmlns:a16="http://schemas.microsoft.com/office/drawing/2014/main" id="{F84FBD89-D351-0C3A-BE58-D52F1C757314}"/>
              </a:ext>
            </a:extLst>
          </p:cNvPr>
          <p:cNvSpPr txBox="1"/>
          <p:nvPr/>
        </p:nvSpPr>
        <p:spPr>
          <a:xfrm>
            <a:off x="660400" y="2827959"/>
            <a:ext cx="6192688" cy="1384995"/>
          </a:xfrm>
          <a:prstGeom prst="rect">
            <a:avLst/>
          </a:prstGeom>
          <a:noFill/>
        </p:spPr>
        <p:txBody>
          <a:bodyPr wrap="square">
            <a:spAutoFit/>
          </a:bodyPr>
          <a:lstStyle/>
          <a:p>
            <a:r>
              <a:rPr lang="vi-VN" sz="2800" b="1" dirty="0">
                <a:solidFill>
                  <a:srgbClr val="002060"/>
                </a:solidFill>
                <a:latin typeface="Times New Roman" panose="02020603050405020304" pitchFamily="18" charset="0"/>
                <a:cs typeface="Times New Roman" panose="02020603050405020304" pitchFamily="18" charset="0"/>
              </a:rPr>
              <a:t>=&gt; </a:t>
            </a:r>
            <a:r>
              <a:rPr lang="en-US" sz="2800" b="1" dirty="0" err="1">
                <a:solidFill>
                  <a:srgbClr val="002060"/>
                </a:solidFill>
                <a:latin typeface="Times New Roman" panose="02020603050405020304" pitchFamily="18" charset="0"/>
                <a:cs typeface="Times New Roman" panose="02020603050405020304" pitchFamily="18" charset="0"/>
              </a:rPr>
              <a:t>Từ</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Hải</a:t>
            </a:r>
            <a:r>
              <a:rPr lang="en-US" sz="2800" b="1" dirty="0">
                <a:solidFill>
                  <a:srgbClr val="002060"/>
                </a:solidFill>
                <a:latin typeface="Times New Roman" panose="02020603050405020304" pitchFamily="18" charset="0"/>
                <a:cs typeface="Times New Roman" panose="02020603050405020304" pitchFamily="18" charset="0"/>
              </a:rPr>
              <a:t> </a:t>
            </a:r>
            <a:r>
              <a:rPr lang="vi-VN" sz="2800" b="1" dirty="0">
                <a:solidFill>
                  <a:srgbClr val="002060"/>
                </a:solidFill>
                <a:latin typeface="Times New Roman" panose="02020603050405020304" pitchFamily="18" charset="0"/>
                <a:cs typeface="Times New Roman" panose="02020603050405020304" pitchFamily="18" charset="0"/>
              </a:rPr>
              <a:t>lí giải </a:t>
            </a:r>
            <a:r>
              <a:rPr lang="en-US" sz="2800" b="1" dirty="0" err="1">
                <a:solidFill>
                  <a:srgbClr val="002060"/>
                </a:solidFill>
                <a:latin typeface="Times New Roman" panose="02020603050405020304" pitchFamily="18" charset="0"/>
                <a:cs typeface="Times New Roman" panose="02020603050405020304" pitchFamily="18" charset="0"/>
              </a:rPr>
              <a:t>hành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động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mình</a:t>
            </a:r>
            <a:r>
              <a:rPr lang="en-US" sz="2800" b="1" dirty="0">
                <a:solidFill>
                  <a:srgbClr val="002060"/>
                </a:solidFill>
                <a:latin typeface="Times New Roman" panose="02020603050405020304" pitchFamily="18" charset="0"/>
                <a:cs typeface="Times New Roman" panose="02020603050405020304" pitchFamily="18" charset="0"/>
              </a:rPr>
              <a:t> </a:t>
            </a:r>
            <a:r>
              <a:rPr lang="vi-VN" sz="2800" b="1" dirty="0">
                <a:solidFill>
                  <a:srgbClr val="002060"/>
                </a:solidFill>
                <a:latin typeface="Times New Roman" panose="02020603050405020304" pitchFamily="18" charset="0"/>
                <a:cs typeface="Times New Roman" panose="02020603050405020304" pitchFamily="18" charset="0"/>
              </a:rPr>
              <a:t>bằng những động cơ rất thường tình, rất tự nhiên</a:t>
            </a:r>
            <a:r>
              <a:rPr lang="en-US" sz="2800" b="1" dirty="0">
                <a:solidFill>
                  <a:srgbClr val="002060"/>
                </a:solidFill>
                <a:latin typeface="Times New Roman" panose="02020603050405020304" pitchFamily="18" charset="0"/>
                <a:cs typeface="Times New Roman" panose="02020603050405020304" pitchFamily="18" charset="0"/>
              </a:rPr>
              <a:t>. </a:t>
            </a:r>
          </a:p>
        </p:txBody>
      </p:sp>
      <p:pic>
        <p:nvPicPr>
          <p:cNvPr id="2" name="Hình ảnh 1">
            <a:extLst>
              <a:ext uri="{FF2B5EF4-FFF2-40B4-BE49-F238E27FC236}">
                <a16:creationId xmlns:a16="http://schemas.microsoft.com/office/drawing/2014/main" id="{06725A71-708A-B1C8-8826-5EA2C1523A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0232" y="3152709"/>
            <a:ext cx="2600325" cy="1762125"/>
          </a:xfrm>
          <a:prstGeom prst="rect">
            <a:avLst/>
          </a:prstGeom>
        </p:spPr>
      </p:pic>
    </p:spTree>
    <p:extLst>
      <p:ext uri="{BB962C8B-B14F-4D97-AF65-F5344CB8AC3E}">
        <p14:creationId xmlns:p14="http://schemas.microsoft.com/office/powerpoint/2010/main" val="595564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nodeType="withEffect">
                                  <p:stCondLst>
                                    <p:cond delay="50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id="{3E901066-E5DD-B3CE-F535-ADE107EB8A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499850">
            <a:off x="723360" y="176624"/>
            <a:ext cx="733158" cy="733158"/>
          </a:xfrm>
          <a:prstGeom prst="rect">
            <a:avLst/>
          </a:prstGeom>
        </p:spPr>
      </p:pic>
      <p:sp>
        <p:nvSpPr>
          <p:cNvPr id="10" name="Hộp Văn bản 9">
            <a:extLst>
              <a:ext uri="{FF2B5EF4-FFF2-40B4-BE49-F238E27FC236}">
                <a16:creationId xmlns:a16="http://schemas.microsoft.com/office/drawing/2014/main" id="{CC2B045A-CC8F-908D-892F-9095180E9CC5}"/>
              </a:ext>
            </a:extLst>
          </p:cNvPr>
          <p:cNvSpPr txBox="1"/>
          <p:nvPr/>
        </p:nvSpPr>
        <p:spPr>
          <a:xfrm>
            <a:off x="1347973" y="188226"/>
            <a:ext cx="4579144" cy="584775"/>
          </a:xfrm>
          <a:prstGeom prst="rect">
            <a:avLst/>
          </a:prstGeom>
          <a:noFill/>
        </p:spPr>
        <p:txBody>
          <a:bodyPr wrap="square">
            <a:spAutoFit/>
          </a:bodyPr>
          <a:lstStyle/>
          <a:p>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Hải</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25" name="Hộp Văn bản 24">
            <a:extLst>
              <a:ext uri="{FF2B5EF4-FFF2-40B4-BE49-F238E27FC236}">
                <a16:creationId xmlns:a16="http://schemas.microsoft.com/office/drawing/2014/main" id="{3A80E3BA-5EDD-F270-2F0C-D07B95318398}"/>
              </a:ext>
            </a:extLst>
          </p:cNvPr>
          <p:cNvSpPr txBox="1"/>
          <p:nvPr/>
        </p:nvSpPr>
        <p:spPr>
          <a:xfrm>
            <a:off x="1189917" y="1258070"/>
            <a:ext cx="8136904" cy="523220"/>
          </a:xfrm>
          <a:prstGeom prst="rect">
            <a:avLst/>
          </a:prstGeom>
          <a:noFill/>
        </p:spPr>
        <p:txBody>
          <a:bodyPr wrap="square">
            <a:spAutoFit/>
          </a:bodyPr>
          <a:lstStyle/>
          <a:p>
            <a:pPr marL="0" marR="0" algn="just">
              <a:spcBef>
                <a:spcPts val="0"/>
              </a:spcBef>
              <a:spcAft>
                <a:spcPts val="0"/>
              </a:spcAft>
            </a:pPr>
            <a:r>
              <a:rPr lang="en-US" sz="28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vợ</a:t>
            </a:r>
            <a:r>
              <a:rPr lang="en-US" sz="2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chồng</a:t>
            </a:r>
            <a:r>
              <a:rPr lang="en-US" sz="2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Hải</a:t>
            </a:r>
            <a:r>
              <a:rPr lang="en-US" sz="2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Thuý</a:t>
            </a:r>
            <a:r>
              <a:rPr lang="en-US" sz="2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Kiều</a:t>
            </a:r>
            <a:r>
              <a:rPr lang="en-US" sz="2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6" name="Hình ảnh 25">
            <a:extLst>
              <a:ext uri="{FF2B5EF4-FFF2-40B4-BE49-F238E27FC236}">
                <a16:creationId xmlns:a16="http://schemas.microsoft.com/office/drawing/2014/main" id="{4037F3A8-9EB2-0E01-0FA7-7944C7CC45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325" y="1019874"/>
            <a:ext cx="831648" cy="831648"/>
          </a:xfrm>
          <a:prstGeom prst="rect">
            <a:avLst/>
          </a:prstGeom>
        </p:spPr>
      </p:pic>
      <p:sp>
        <p:nvSpPr>
          <p:cNvPr id="27" name="Hộp Văn bản 26">
            <a:extLst>
              <a:ext uri="{FF2B5EF4-FFF2-40B4-BE49-F238E27FC236}">
                <a16:creationId xmlns:a16="http://schemas.microsoft.com/office/drawing/2014/main" id="{F84FBD89-D351-0C3A-BE58-D52F1C757314}"/>
              </a:ext>
            </a:extLst>
          </p:cNvPr>
          <p:cNvSpPr txBox="1"/>
          <p:nvPr/>
        </p:nvSpPr>
        <p:spPr>
          <a:xfrm>
            <a:off x="2441662" y="1992623"/>
            <a:ext cx="6378810" cy="2677656"/>
          </a:xfrm>
          <a:prstGeom prst="rect">
            <a:avLst/>
          </a:prstGeom>
          <a:noFill/>
        </p:spPr>
        <p:txBody>
          <a:bodyPr wrap="square">
            <a:spAutoFit/>
          </a:bodyPr>
          <a:lstStyle/>
          <a:p>
            <a:pPr marL="0" marR="0">
              <a:spcBef>
                <a:spcPts val="0"/>
              </a:spcBef>
              <a:spcAft>
                <a:spcPts val="0"/>
              </a:spcAft>
            </a:pPr>
            <a:r>
              <a:rPr lang="en-US" sz="2800"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=&gt;</a:t>
            </a:r>
            <a:r>
              <a:rPr lang="en-US" sz="2800"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Hải</a:t>
            </a:r>
            <a:r>
              <a:rPr lang="en-US" sz="2800"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khẳng</a:t>
            </a:r>
            <a:r>
              <a:rPr lang="en-US" sz="2800"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Kiều</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vợ</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tri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kỉ</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Kiều</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ân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báo</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oán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thấm</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tận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tim</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gan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vợ</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chồng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Hải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Hình ảnh 1">
            <a:extLst>
              <a:ext uri="{FF2B5EF4-FFF2-40B4-BE49-F238E27FC236}">
                <a16:creationId xmlns:a16="http://schemas.microsoft.com/office/drawing/2014/main" id="{24FC1D14-B302-81B3-F2A5-B23C40F15A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663" y="3118032"/>
            <a:ext cx="2600325" cy="1762125"/>
          </a:xfrm>
          <a:prstGeom prst="rect">
            <a:avLst/>
          </a:prstGeom>
        </p:spPr>
      </p:pic>
    </p:spTree>
    <p:extLst>
      <p:ext uri="{BB962C8B-B14F-4D97-AF65-F5344CB8AC3E}">
        <p14:creationId xmlns:p14="http://schemas.microsoft.com/office/powerpoint/2010/main" val="3902348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nodeType="withEffect">
                                  <p:stCondLst>
                                    <p:cond delay="50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íṩľíḍè-TextBox 31">
            <a:extLst>
              <a:ext uri="{FF2B5EF4-FFF2-40B4-BE49-F238E27FC236}">
                <a16:creationId xmlns:a16="http://schemas.microsoft.com/office/drawing/2014/main" id="{66BF8D96-7CDD-41F8-A457-D424C50E214D}"/>
              </a:ext>
            </a:extLst>
          </p:cNvPr>
          <p:cNvSpPr txBox="1"/>
          <p:nvPr/>
        </p:nvSpPr>
        <p:spPr>
          <a:xfrm>
            <a:off x="2259586" y="594928"/>
            <a:ext cx="3052439" cy="769441"/>
          </a:xfrm>
          <a:prstGeom prst="rect">
            <a:avLst/>
          </a:prstGeom>
          <a:noFill/>
        </p:spPr>
        <p:txBody>
          <a:bodyPr wrap="none" rtlCol="0">
            <a:spAutoFit/>
          </a:bodyPr>
          <a:lstStyle/>
          <a:p>
            <a:pPr algn="r"/>
            <a:r>
              <a:rPr lang="en-US" altLang="zh-CN" sz="4400" b="1" dirty="0">
                <a:solidFill>
                  <a:schemeClr val="tx1">
                    <a:lumMod val="65000"/>
                    <a:lumOff val="35000"/>
                  </a:schemeClr>
                </a:solidFill>
                <a:latin typeface="Times New Roman" panose="02020603050405020304" pitchFamily="18" charset="0"/>
                <a:ea typeface="迷你简启体" panose="03000509000000000000" pitchFamily="65" charset="-122"/>
                <a:cs typeface="Times New Roman" panose="02020603050405020304" pitchFamily="18" charset="0"/>
                <a:sym typeface="+mn-lt"/>
              </a:rPr>
              <a:t>NỘI DUNG</a:t>
            </a:r>
            <a:endParaRPr lang="tr-TR" sz="4400" b="1" dirty="0">
              <a:solidFill>
                <a:schemeClr val="tx1">
                  <a:lumMod val="65000"/>
                  <a:lumOff val="35000"/>
                </a:schemeClr>
              </a:solidFill>
              <a:latin typeface="Times New Roman" panose="02020603050405020304" pitchFamily="18" charset="0"/>
              <a:ea typeface="迷你简启体" panose="03000509000000000000" pitchFamily="65" charset="-122"/>
              <a:cs typeface="Times New Roman" panose="02020603050405020304" pitchFamily="18" charset="0"/>
              <a:sym typeface="+mn-lt"/>
            </a:endParaRPr>
          </a:p>
        </p:txBody>
      </p:sp>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1777" r="3199" b="30387"/>
          <a:stretch/>
        </p:blipFill>
        <p:spPr>
          <a:xfrm>
            <a:off x="-44078" y="-9753"/>
            <a:ext cx="2706817" cy="3478090"/>
          </a:xfrm>
          <a:prstGeom prst="rect">
            <a:avLst/>
          </a:prstGeom>
        </p:spPr>
      </p:pic>
      <p:grpSp>
        <p:nvGrpSpPr>
          <p:cNvPr id="23" name="组合 22"/>
          <p:cNvGrpSpPr/>
          <p:nvPr/>
        </p:nvGrpSpPr>
        <p:grpSpPr>
          <a:xfrm>
            <a:off x="462001" y="2694536"/>
            <a:ext cx="2125582" cy="2163645"/>
            <a:chOff x="1361194" y="2577895"/>
            <a:chExt cx="2125582" cy="2163645"/>
          </a:xfrm>
        </p:grpSpPr>
        <p:grpSp>
          <p:nvGrpSpPr>
            <p:cNvPr id="11" name="组合 10"/>
            <p:cNvGrpSpPr/>
            <p:nvPr/>
          </p:nvGrpSpPr>
          <p:grpSpPr>
            <a:xfrm rot="5400000">
              <a:off x="1366855" y="2890976"/>
              <a:ext cx="1749745" cy="1123583"/>
              <a:chOff x="2511905" y="2849835"/>
              <a:chExt cx="1024298" cy="657745"/>
            </a:xfrm>
          </p:grpSpPr>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4887" y="2893050"/>
                <a:ext cx="571316" cy="571316"/>
              </a:xfrm>
              <a:prstGeom prst="rect">
                <a:avLst/>
              </a:prstGeom>
            </p:spPr>
          </p:pic>
          <p:sp>
            <p:nvSpPr>
              <p:cNvPr id="8" name="弧形 7"/>
              <p:cNvSpPr/>
              <p:nvPr/>
            </p:nvSpPr>
            <p:spPr>
              <a:xfrm>
                <a:off x="2511905" y="2849835"/>
                <a:ext cx="657745" cy="657745"/>
              </a:xfrm>
              <a:prstGeom prst="arc">
                <a:avLst>
                  <a:gd name="adj1" fmla="val 1936544"/>
                  <a:gd name="adj2" fmla="val 1993092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5" name="文本框 4"/>
            <p:cNvSpPr txBox="1"/>
            <p:nvPr/>
          </p:nvSpPr>
          <p:spPr>
            <a:xfrm>
              <a:off x="2009291" y="2797698"/>
              <a:ext cx="461665" cy="553998"/>
            </a:xfrm>
            <a:prstGeom prst="rect">
              <a:avLst/>
            </a:prstGeom>
            <a:noFill/>
          </p:spPr>
          <p:txBody>
            <a:bodyPr wrap="none" lIns="0" tIns="0" rIns="0" bIns="0" rtlCol="0">
              <a:spAutoFit/>
            </a:bodyPr>
            <a:lstStyle/>
            <a:p>
              <a:r>
                <a:rPr lang="en-US" altLang="zh-CN" sz="3600" b="1"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01</a:t>
              </a:r>
              <a:endParaRPr lang="zh-CN" altLang="en-US" sz="3600" b="1"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文本框 9"/>
            <p:cNvSpPr txBox="1"/>
            <p:nvPr/>
          </p:nvSpPr>
          <p:spPr>
            <a:xfrm>
              <a:off x="1361194" y="4310653"/>
              <a:ext cx="2125582" cy="430887"/>
            </a:xfrm>
            <a:prstGeom prst="rect">
              <a:avLst/>
            </a:prstGeom>
            <a:noFill/>
          </p:spPr>
          <p:txBody>
            <a:bodyPr wrap="none" lIns="0" tIns="0" rIns="0" bIns="0" rtlCol="0">
              <a:spAutoFit/>
            </a:bodyPr>
            <a:lstStyle/>
            <a:p>
              <a:r>
                <a:rPr lang="en-US" altLang="zh-CN" sz="2800" b="1" dirty="0">
                  <a:solidFill>
                    <a:schemeClr val="tx1">
                      <a:lumMod val="65000"/>
                      <a:lumOff val="35000"/>
                    </a:schemeClr>
                  </a:solidFill>
                  <a:latin typeface="Times New Roman" panose="02020603050405020304" pitchFamily="18" charset="0"/>
                  <a:ea typeface="微软雅黑" pitchFamily="34" charset="-122"/>
                  <a:cs typeface="Times New Roman" panose="02020603050405020304" pitchFamily="18" charset="0"/>
                </a:rPr>
                <a:t>KHỞI ĐỘNG</a:t>
              </a:r>
              <a:endParaRPr lang="zh-CN" altLang="en-US" sz="2800" b="1" dirty="0">
                <a:solidFill>
                  <a:schemeClr val="tx1">
                    <a:lumMod val="65000"/>
                    <a:lumOff val="35000"/>
                  </a:schemeClr>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24" name="组合 23"/>
          <p:cNvGrpSpPr/>
          <p:nvPr/>
        </p:nvGrpSpPr>
        <p:grpSpPr>
          <a:xfrm>
            <a:off x="2337386" y="1911539"/>
            <a:ext cx="2659072" cy="2653020"/>
            <a:chOff x="2553584" y="2577895"/>
            <a:chExt cx="2659072" cy="2653020"/>
          </a:xfrm>
        </p:grpSpPr>
        <p:sp>
          <p:nvSpPr>
            <p:cNvPr id="44" name="文本框 43"/>
            <p:cNvSpPr txBox="1"/>
            <p:nvPr/>
          </p:nvSpPr>
          <p:spPr>
            <a:xfrm>
              <a:off x="2553584" y="4369141"/>
              <a:ext cx="2659072" cy="861774"/>
            </a:xfrm>
            <a:prstGeom prst="rect">
              <a:avLst/>
            </a:prstGeom>
            <a:noFill/>
          </p:spPr>
          <p:txBody>
            <a:bodyPr wrap="square" lIns="0" tIns="0" rIns="0" bIns="0" rtlCol="0">
              <a:spAutoFit/>
            </a:bodyPr>
            <a:lstStyle/>
            <a:p>
              <a:pPr algn="ctr"/>
              <a:r>
                <a:rPr lang="en-US" altLang="zh-CN" sz="2800" b="1" dirty="0">
                  <a:solidFill>
                    <a:schemeClr val="tx1">
                      <a:lumMod val="65000"/>
                      <a:lumOff val="35000"/>
                    </a:schemeClr>
                  </a:solidFill>
                  <a:latin typeface="Times New Roman" panose="02020603050405020304" pitchFamily="18" charset="0"/>
                  <a:ea typeface="微软雅黑" pitchFamily="34" charset="-122"/>
                  <a:cs typeface="Times New Roman" panose="02020603050405020304" pitchFamily="18" charset="0"/>
                </a:rPr>
                <a:t>HÌNH THÀNH KIẾN THỨC</a:t>
              </a:r>
              <a:endParaRPr lang="zh-CN" altLang="en-US" sz="2800" b="1" dirty="0">
                <a:solidFill>
                  <a:schemeClr val="tx1">
                    <a:lumMod val="65000"/>
                    <a:lumOff val="35000"/>
                  </a:schemeClr>
                </a:solidFill>
                <a:latin typeface="Times New Roman" panose="02020603050405020304" pitchFamily="18" charset="0"/>
                <a:ea typeface="微软雅黑" pitchFamily="34" charset="-122"/>
                <a:cs typeface="Times New Roman" panose="02020603050405020304" pitchFamily="18" charset="0"/>
              </a:endParaRPr>
            </a:p>
          </p:txBody>
        </p:sp>
        <p:grpSp>
          <p:nvGrpSpPr>
            <p:cNvPr id="58" name="组合 57"/>
            <p:cNvGrpSpPr/>
            <p:nvPr/>
          </p:nvGrpSpPr>
          <p:grpSpPr>
            <a:xfrm rot="5400000">
              <a:off x="2888572" y="2890976"/>
              <a:ext cx="1749745" cy="1123583"/>
              <a:chOff x="2511905" y="2849835"/>
              <a:chExt cx="1024298" cy="657745"/>
            </a:xfrm>
          </p:grpSpPr>
          <p:pic>
            <p:nvPicPr>
              <p:cNvPr id="59" name="图片 5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4887" y="2893050"/>
                <a:ext cx="571316" cy="571316"/>
              </a:xfrm>
              <a:prstGeom prst="rect">
                <a:avLst/>
              </a:prstGeom>
            </p:spPr>
          </p:pic>
          <p:sp>
            <p:nvSpPr>
              <p:cNvPr id="60" name="弧形 59"/>
              <p:cNvSpPr/>
              <p:nvPr/>
            </p:nvSpPr>
            <p:spPr>
              <a:xfrm>
                <a:off x="2511905" y="2849835"/>
                <a:ext cx="657745" cy="657745"/>
              </a:xfrm>
              <a:prstGeom prst="arc">
                <a:avLst>
                  <a:gd name="adj1" fmla="val 1936544"/>
                  <a:gd name="adj2" fmla="val 1993092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61" name="文本框 60"/>
            <p:cNvSpPr txBox="1"/>
            <p:nvPr/>
          </p:nvSpPr>
          <p:spPr>
            <a:xfrm>
              <a:off x="3531008" y="2797698"/>
              <a:ext cx="461665" cy="553998"/>
            </a:xfrm>
            <a:prstGeom prst="rect">
              <a:avLst/>
            </a:prstGeom>
            <a:noFill/>
          </p:spPr>
          <p:txBody>
            <a:bodyPr wrap="none" lIns="0" tIns="0" rIns="0" bIns="0" rtlCol="0">
              <a:spAutoFit/>
            </a:bodyPr>
            <a:lstStyle/>
            <a:p>
              <a:r>
                <a:rPr lang="en-US" altLang="zh-CN" sz="3600" b="1"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02</a:t>
              </a:r>
              <a:endParaRPr lang="zh-CN" altLang="en-US" sz="3600" b="1"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5" name="组合 24"/>
          <p:cNvGrpSpPr/>
          <p:nvPr/>
        </p:nvGrpSpPr>
        <p:grpSpPr>
          <a:xfrm>
            <a:off x="4844368" y="1295580"/>
            <a:ext cx="2058192" cy="2225522"/>
            <a:chOff x="4355960" y="2577895"/>
            <a:chExt cx="2058192" cy="2225522"/>
          </a:xfrm>
        </p:grpSpPr>
        <p:sp>
          <p:nvSpPr>
            <p:cNvPr id="49" name="文本框 48"/>
            <p:cNvSpPr txBox="1"/>
            <p:nvPr/>
          </p:nvSpPr>
          <p:spPr>
            <a:xfrm>
              <a:off x="4355960" y="4372530"/>
              <a:ext cx="2058192" cy="430887"/>
            </a:xfrm>
            <a:prstGeom prst="rect">
              <a:avLst/>
            </a:prstGeom>
            <a:noFill/>
          </p:spPr>
          <p:txBody>
            <a:bodyPr wrap="none" lIns="0" tIns="0" rIns="0" bIns="0" rtlCol="0">
              <a:spAutoFit/>
            </a:bodyPr>
            <a:lstStyle/>
            <a:p>
              <a:r>
                <a:rPr lang="en-US" altLang="zh-CN" sz="2800" b="1" dirty="0">
                  <a:solidFill>
                    <a:schemeClr val="tx1">
                      <a:lumMod val="65000"/>
                      <a:lumOff val="35000"/>
                    </a:schemeClr>
                  </a:solidFill>
                  <a:latin typeface="Times New Roman" panose="02020603050405020304" pitchFamily="18" charset="0"/>
                  <a:ea typeface="微软雅黑" pitchFamily="34" charset="-122"/>
                  <a:cs typeface="Times New Roman" panose="02020603050405020304" pitchFamily="18" charset="0"/>
                </a:rPr>
                <a:t>LUYỆN TẬP</a:t>
              </a:r>
              <a:endParaRPr lang="zh-CN" altLang="en-US" sz="2800" b="1" dirty="0">
                <a:solidFill>
                  <a:schemeClr val="tx1">
                    <a:lumMod val="65000"/>
                    <a:lumOff val="35000"/>
                  </a:schemeClr>
                </a:solidFill>
                <a:latin typeface="Times New Roman" panose="02020603050405020304" pitchFamily="18" charset="0"/>
                <a:ea typeface="微软雅黑" pitchFamily="34" charset="-122"/>
                <a:cs typeface="Times New Roman" panose="02020603050405020304" pitchFamily="18" charset="0"/>
              </a:endParaRPr>
            </a:p>
          </p:txBody>
        </p:sp>
        <p:grpSp>
          <p:nvGrpSpPr>
            <p:cNvPr id="62" name="组合 61"/>
            <p:cNvGrpSpPr/>
            <p:nvPr/>
          </p:nvGrpSpPr>
          <p:grpSpPr>
            <a:xfrm rot="5400000">
              <a:off x="4464050" y="2890976"/>
              <a:ext cx="1749745" cy="1123583"/>
              <a:chOff x="2511905" y="2849835"/>
              <a:chExt cx="1024298" cy="657745"/>
            </a:xfrm>
          </p:grpSpPr>
          <p:pic>
            <p:nvPicPr>
              <p:cNvPr id="63" name="图片 6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4887" y="2893050"/>
                <a:ext cx="571316" cy="571316"/>
              </a:xfrm>
              <a:prstGeom prst="rect">
                <a:avLst/>
              </a:prstGeom>
            </p:spPr>
          </p:pic>
          <p:sp>
            <p:nvSpPr>
              <p:cNvPr id="64" name="弧形 63"/>
              <p:cNvSpPr/>
              <p:nvPr/>
            </p:nvSpPr>
            <p:spPr>
              <a:xfrm>
                <a:off x="2511905" y="2849835"/>
                <a:ext cx="657745" cy="657745"/>
              </a:xfrm>
              <a:prstGeom prst="arc">
                <a:avLst>
                  <a:gd name="adj1" fmla="val 1936544"/>
                  <a:gd name="adj2" fmla="val 1993092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65" name="文本框 64"/>
            <p:cNvSpPr txBox="1"/>
            <p:nvPr/>
          </p:nvSpPr>
          <p:spPr>
            <a:xfrm>
              <a:off x="5106486" y="2797698"/>
              <a:ext cx="461665" cy="553998"/>
            </a:xfrm>
            <a:prstGeom prst="rect">
              <a:avLst/>
            </a:prstGeom>
            <a:noFill/>
          </p:spPr>
          <p:txBody>
            <a:bodyPr wrap="none" lIns="0" tIns="0" rIns="0" bIns="0" rtlCol="0">
              <a:spAutoFit/>
            </a:bodyPr>
            <a:lstStyle/>
            <a:p>
              <a:r>
                <a:rPr lang="en-US" altLang="zh-CN" sz="3600" b="1"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03</a:t>
              </a:r>
              <a:endParaRPr lang="zh-CN" altLang="en-US" sz="3600" b="1"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6" name="组合 25"/>
          <p:cNvGrpSpPr/>
          <p:nvPr/>
        </p:nvGrpSpPr>
        <p:grpSpPr>
          <a:xfrm>
            <a:off x="6816298" y="504708"/>
            <a:ext cx="1982915" cy="2180632"/>
            <a:chOff x="5975838" y="2577895"/>
            <a:chExt cx="1982915" cy="2180632"/>
          </a:xfrm>
        </p:grpSpPr>
        <p:sp>
          <p:nvSpPr>
            <p:cNvPr id="54" name="文本框 53"/>
            <p:cNvSpPr txBox="1"/>
            <p:nvPr/>
          </p:nvSpPr>
          <p:spPr>
            <a:xfrm>
              <a:off x="5975838" y="4327640"/>
              <a:ext cx="1982915" cy="430887"/>
            </a:xfrm>
            <a:prstGeom prst="rect">
              <a:avLst/>
            </a:prstGeom>
            <a:noFill/>
          </p:spPr>
          <p:txBody>
            <a:bodyPr wrap="none" lIns="0" tIns="0" rIns="0" bIns="0" rtlCol="0">
              <a:spAutoFit/>
            </a:bodyPr>
            <a:lstStyle/>
            <a:p>
              <a:r>
                <a:rPr lang="en-US" altLang="zh-CN" sz="2800" b="1" dirty="0">
                  <a:solidFill>
                    <a:schemeClr val="tx1">
                      <a:lumMod val="65000"/>
                      <a:lumOff val="35000"/>
                    </a:schemeClr>
                  </a:solidFill>
                  <a:latin typeface="Times New Roman" panose="02020603050405020304" pitchFamily="18" charset="0"/>
                  <a:ea typeface="微软雅黑" pitchFamily="34" charset="-122"/>
                  <a:cs typeface="Times New Roman" panose="02020603050405020304" pitchFamily="18" charset="0"/>
                </a:rPr>
                <a:t>VẬN DỤNG</a:t>
              </a:r>
              <a:endParaRPr lang="zh-CN" altLang="en-US" sz="2800" b="1" dirty="0">
                <a:solidFill>
                  <a:schemeClr val="tx1">
                    <a:lumMod val="65000"/>
                    <a:lumOff val="35000"/>
                  </a:schemeClr>
                </a:solidFill>
                <a:latin typeface="Times New Roman" panose="02020603050405020304" pitchFamily="18" charset="0"/>
                <a:ea typeface="微软雅黑" pitchFamily="34" charset="-122"/>
                <a:cs typeface="Times New Roman" panose="02020603050405020304" pitchFamily="18" charset="0"/>
              </a:endParaRPr>
            </a:p>
          </p:txBody>
        </p:sp>
        <p:grpSp>
          <p:nvGrpSpPr>
            <p:cNvPr id="66" name="组合 65"/>
            <p:cNvGrpSpPr/>
            <p:nvPr/>
          </p:nvGrpSpPr>
          <p:grpSpPr>
            <a:xfrm rot="5400000">
              <a:off x="6039526" y="2890976"/>
              <a:ext cx="1749745" cy="1123583"/>
              <a:chOff x="2511905" y="2849835"/>
              <a:chExt cx="1024298" cy="657745"/>
            </a:xfrm>
          </p:grpSpPr>
          <p:pic>
            <p:nvPicPr>
              <p:cNvPr id="67" name="图片 6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4887" y="2893050"/>
                <a:ext cx="571316" cy="571316"/>
              </a:xfrm>
              <a:prstGeom prst="rect">
                <a:avLst/>
              </a:prstGeom>
            </p:spPr>
          </p:pic>
          <p:sp>
            <p:nvSpPr>
              <p:cNvPr id="68" name="弧形 67"/>
              <p:cNvSpPr/>
              <p:nvPr/>
            </p:nvSpPr>
            <p:spPr>
              <a:xfrm>
                <a:off x="2511905" y="2849835"/>
                <a:ext cx="657745" cy="657745"/>
              </a:xfrm>
              <a:prstGeom prst="arc">
                <a:avLst>
                  <a:gd name="adj1" fmla="val 1936544"/>
                  <a:gd name="adj2" fmla="val 1993092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69" name="文本框 68"/>
            <p:cNvSpPr txBox="1"/>
            <p:nvPr/>
          </p:nvSpPr>
          <p:spPr>
            <a:xfrm>
              <a:off x="6681962" y="2797698"/>
              <a:ext cx="461665" cy="553998"/>
            </a:xfrm>
            <a:prstGeom prst="rect">
              <a:avLst/>
            </a:prstGeom>
            <a:noFill/>
          </p:spPr>
          <p:txBody>
            <a:bodyPr wrap="none" lIns="0" tIns="0" rIns="0" bIns="0" rtlCol="0">
              <a:spAutoFit/>
            </a:bodyPr>
            <a:lstStyle/>
            <a:p>
              <a:r>
                <a:rPr lang="en-US" altLang="zh-CN" sz="3600" b="1"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04</a:t>
              </a:r>
              <a:endParaRPr lang="zh-CN" altLang="en-US" sz="3600" b="1"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cxnSp>
        <p:nvCxnSpPr>
          <p:cNvPr id="13" name="直接连接符 12"/>
          <p:cNvCxnSpPr/>
          <p:nvPr/>
        </p:nvCxnSpPr>
        <p:spPr>
          <a:xfrm>
            <a:off x="586796" y="1668956"/>
            <a:ext cx="249850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7987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randombar(horizontal)">
                                      <p:cBhvr>
                                        <p:cTn id="11" dur="500"/>
                                        <p:tgtEl>
                                          <p:spTgt spid="3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anim calcmode="lin" valueType="num">
                                      <p:cBhvr>
                                        <p:cTn id="38" dur="1000" fill="hold"/>
                                        <p:tgtEl>
                                          <p:spTgt spid="26"/>
                                        </p:tgtEl>
                                        <p:attrNameLst>
                                          <p:attrName>ppt_x</p:attrName>
                                        </p:attrNameLst>
                                      </p:cBhvr>
                                      <p:tavLst>
                                        <p:tav tm="0">
                                          <p:val>
                                            <p:strVal val="#ppt_x"/>
                                          </p:val>
                                        </p:tav>
                                        <p:tav tm="100000">
                                          <p:val>
                                            <p:strVal val="#ppt_x"/>
                                          </p:val>
                                        </p:tav>
                                      </p:tavLst>
                                    </p:anim>
                                    <p:anim calcmode="lin" valueType="num">
                                      <p:cBhvr>
                                        <p:cTn id="3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id="{3E901066-E5DD-B3CE-F535-ADE107EB8A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499850">
            <a:off x="427162" y="150401"/>
            <a:ext cx="884053" cy="884053"/>
          </a:xfrm>
          <a:prstGeom prst="rect">
            <a:avLst/>
          </a:prstGeom>
        </p:spPr>
      </p:pic>
      <p:sp>
        <p:nvSpPr>
          <p:cNvPr id="10" name="Hộp Văn bản 9">
            <a:extLst>
              <a:ext uri="{FF2B5EF4-FFF2-40B4-BE49-F238E27FC236}">
                <a16:creationId xmlns:a16="http://schemas.microsoft.com/office/drawing/2014/main" id="{CC2B045A-CC8F-908D-892F-9095180E9CC5}"/>
              </a:ext>
            </a:extLst>
          </p:cNvPr>
          <p:cNvSpPr txBox="1"/>
          <p:nvPr/>
        </p:nvSpPr>
        <p:spPr>
          <a:xfrm>
            <a:off x="1370596" y="392000"/>
            <a:ext cx="4579144" cy="523220"/>
          </a:xfrm>
          <a:prstGeom prst="rect">
            <a:avLst/>
          </a:prstGeom>
          <a:noFill/>
        </p:spPr>
        <p:txBody>
          <a:bodyPr wrap="square">
            <a:spAutoFit/>
          </a:bodyPr>
          <a:lstStyle/>
          <a:p>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Hải</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7F70CD2E-AA24-AC2B-B7CD-23F76BB8DFC6}"/>
              </a:ext>
            </a:extLst>
          </p:cNvPr>
          <p:cNvSpPr txBox="1"/>
          <p:nvPr/>
        </p:nvSpPr>
        <p:spPr>
          <a:xfrm>
            <a:off x="899592" y="1292685"/>
            <a:ext cx="8527348" cy="507831"/>
          </a:xfrm>
          <a:prstGeom prst="rect">
            <a:avLst/>
          </a:prstGeom>
          <a:noFill/>
        </p:spPr>
        <p:txBody>
          <a:bodyPr wrap="square">
            <a:spAutoFit/>
          </a:bodyPr>
          <a:lstStyle/>
          <a:p>
            <a:pPr marL="0" marR="0">
              <a:spcBef>
                <a:spcPts val="0"/>
              </a:spcBef>
              <a:spcAft>
                <a:spcPts val="0"/>
              </a:spcAft>
            </a:pPr>
            <a:r>
              <a:rPr lang="en-US" sz="27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7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Hải</a:t>
            </a:r>
            <a:r>
              <a:rPr lang="en-US" sz="27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7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7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nỗi</a:t>
            </a:r>
            <a:r>
              <a:rPr lang="en-US" sz="27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niềm</a:t>
            </a:r>
            <a:r>
              <a:rPr lang="en-US" sz="27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7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Kiều</a:t>
            </a:r>
            <a:r>
              <a:rPr lang="en-US" sz="27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trân</a:t>
            </a:r>
            <a:r>
              <a:rPr lang="en-US" sz="27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27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Kiều</a:t>
            </a:r>
            <a:r>
              <a:rPr lang="en-US" sz="27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14" name="Hình ảnh 13">
            <a:extLst>
              <a:ext uri="{FF2B5EF4-FFF2-40B4-BE49-F238E27FC236}">
                <a16:creationId xmlns:a16="http://schemas.microsoft.com/office/drawing/2014/main" id="{06818379-1E1A-2682-CDA1-F3000607DD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540" y="1075416"/>
            <a:ext cx="773719" cy="773719"/>
          </a:xfrm>
          <a:prstGeom prst="rect">
            <a:avLst/>
          </a:prstGeom>
        </p:spPr>
      </p:pic>
      <p:sp>
        <p:nvSpPr>
          <p:cNvPr id="16" name="Hộp Văn bản 15">
            <a:extLst>
              <a:ext uri="{FF2B5EF4-FFF2-40B4-BE49-F238E27FC236}">
                <a16:creationId xmlns:a16="http://schemas.microsoft.com/office/drawing/2014/main" id="{28A8115A-5782-FD66-EC90-AA59783EA8F7}"/>
              </a:ext>
            </a:extLst>
          </p:cNvPr>
          <p:cNvSpPr txBox="1"/>
          <p:nvPr/>
        </p:nvSpPr>
        <p:spPr>
          <a:xfrm>
            <a:off x="367781" y="2177981"/>
            <a:ext cx="6940523" cy="1384995"/>
          </a:xfrm>
          <a:prstGeom prst="rect">
            <a:avLst/>
          </a:prstGeom>
          <a:noFill/>
        </p:spPr>
        <p:txBody>
          <a:bodyPr wrap="square">
            <a:spAutoFit/>
          </a:bodyPr>
          <a:lstStyle/>
          <a:p>
            <a:r>
              <a:rPr lang="en-US" sz="2800" b="1" dirty="0">
                <a:solidFill>
                  <a:srgbClr val="0070C0"/>
                </a:solidFill>
                <a:latin typeface="Times New Roman" panose="02020603050405020304" pitchFamily="18" charset="0"/>
                <a:cs typeface="Times New Roman" panose="02020603050405020304" pitchFamily="18" charset="0"/>
              </a:rPr>
              <a:t>=&gt;</a:t>
            </a:r>
            <a:r>
              <a:rPr lang="en-US" sz="2800" b="1" dirty="0" err="1">
                <a:solidFill>
                  <a:srgbClr val="0070C0"/>
                </a:solidFill>
                <a:latin typeface="Times New Roman" panose="02020603050405020304" pitchFamily="18" charset="0"/>
                <a:cs typeface="Times New Roman" panose="02020603050405020304" pitchFamily="18" charset="0"/>
              </a:rPr>
              <a:t>Không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chỉ</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là</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chồng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là</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ân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nhân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Kiều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Từ</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còn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xứng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đáng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là</a:t>
            </a:r>
            <a:r>
              <a:rPr lang="en-US" sz="2800" b="1" dirty="0">
                <a:solidFill>
                  <a:srgbClr val="0070C0"/>
                </a:solidFill>
                <a:latin typeface="Times New Roman" panose="02020603050405020304" pitchFamily="18" charset="0"/>
                <a:cs typeface="Times New Roman" panose="02020603050405020304" pitchFamily="18" charset="0"/>
              </a:rPr>
              <a:t> tri </a:t>
            </a:r>
            <a:r>
              <a:rPr lang="en-US" sz="2800" b="1" dirty="0" err="1">
                <a:solidFill>
                  <a:srgbClr val="0070C0"/>
                </a:solidFill>
                <a:latin typeface="Times New Roman" panose="02020603050405020304" pitchFamily="18" charset="0"/>
                <a:cs typeface="Times New Roman" panose="02020603050405020304" pitchFamily="18" charset="0"/>
              </a:rPr>
              <a:t>kỉ</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nàng.Từ</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Hải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Nguyễn</a:t>
            </a:r>
            <a:r>
              <a:rPr lang="en-US" sz="2800" b="1" dirty="0">
                <a:solidFill>
                  <a:srgbClr val="0070C0"/>
                </a:solidFill>
                <a:latin typeface="Times New Roman" panose="02020603050405020304" pitchFamily="18" charset="0"/>
                <a:cs typeface="Times New Roman" panose="02020603050405020304" pitchFamily="18" charset="0"/>
              </a:rPr>
              <a:t> Du </a:t>
            </a:r>
            <a:r>
              <a:rPr lang="en-US" sz="2800" b="1" dirty="0" err="1">
                <a:solidFill>
                  <a:srgbClr val="0070C0"/>
                </a:solidFill>
                <a:latin typeface="Times New Roman" panose="02020603050405020304" pitchFamily="18" charset="0"/>
                <a:cs typeface="Times New Roman" panose="02020603050405020304" pitchFamily="18" charset="0"/>
              </a:rPr>
              <a:t>nghĩa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tình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biết</a:t>
            </a:r>
            <a:r>
              <a:rPr lang="en-US" sz="2800" b="1" dirty="0">
                <a:solidFill>
                  <a:srgbClr val="0070C0"/>
                </a:solidFill>
                <a:latin typeface="Times New Roman" panose="02020603050405020304" pitchFamily="18" charset="0"/>
                <a:cs typeface="Times New Roman" panose="02020603050405020304" pitchFamily="18" charset="0"/>
              </a:rPr>
              <a:t> bao!</a:t>
            </a:r>
          </a:p>
        </p:txBody>
      </p:sp>
      <p:pic>
        <p:nvPicPr>
          <p:cNvPr id="30" name="Hình ảnh 29">
            <a:extLst>
              <a:ext uri="{FF2B5EF4-FFF2-40B4-BE49-F238E27FC236}">
                <a16:creationId xmlns:a16="http://schemas.microsoft.com/office/drawing/2014/main" id="{F2BEC850-DADB-66DC-27D9-DD20880388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2200" y="3154280"/>
            <a:ext cx="2600325" cy="1762125"/>
          </a:xfrm>
          <a:prstGeom prst="rect">
            <a:avLst/>
          </a:prstGeom>
        </p:spPr>
      </p:pic>
    </p:spTree>
    <p:extLst>
      <p:ext uri="{BB962C8B-B14F-4D97-AF65-F5344CB8AC3E}">
        <p14:creationId xmlns:p14="http://schemas.microsoft.com/office/powerpoint/2010/main" val="290466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50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E3401152-F78D-D46D-784D-4262291BB9A4}"/>
              </a:ext>
            </a:extLst>
          </p:cNvPr>
          <p:cNvSpPr txBox="1"/>
          <p:nvPr/>
        </p:nvSpPr>
        <p:spPr>
          <a:xfrm>
            <a:off x="395536" y="89268"/>
            <a:ext cx="8117258" cy="954107"/>
          </a:xfrm>
          <a:prstGeom prst="rect">
            <a:avLst/>
          </a:prstGeom>
          <a:noFill/>
        </p:spPr>
        <p:txBody>
          <a:bodyPr wrap="square">
            <a:spAutoFit/>
          </a:bodyPr>
          <a:lstStyle/>
          <a:p>
            <a:r>
              <a:rPr lang="de-DE" sz="2800" b="1" dirty="0">
                <a:solidFill>
                  <a:srgbClr val="0066CC"/>
                </a:solidFill>
                <a:latin typeface="Times New Roman" panose="02020603050405020304" pitchFamily="18" charset="0"/>
                <a:cs typeface="Times New Roman" panose="02020603050405020304" pitchFamily="18" charset="0"/>
              </a:rPr>
              <a:t>2. Phần 2 (14 câu còn lại): Hành động và kì tích của người anh hùng Từ Hải</a:t>
            </a:r>
            <a:endParaRPr lang="en-US" sz="2800" dirty="0">
              <a:solidFill>
                <a:srgbClr val="0066CC"/>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334EE63C-E7AF-3B35-712A-DF74600AC960}"/>
              </a:ext>
            </a:extLst>
          </p:cNvPr>
          <p:cNvSpPr txBox="1"/>
          <p:nvPr/>
        </p:nvSpPr>
        <p:spPr>
          <a:xfrm>
            <a:off x="2123728" y="1175868"/>
            <a:ext cx="5472608" cy="2485787"/>
          </a:xfrm>
          <a:prstGeom prst="wedgeRoundRectCallout">
            <a:avLst>
              <a:gd name="adj1" fmla="val -53802"/>
              <a:gd name="adj2" fmla="val 45682"/>
              <a:gd name="adj3" fmla="val 16667"/>
            </a:avLst>
          </a:prstGeom>
          <a:noFill/>
          <a:ln w="28575">
            <a:solidFill>
              <a:srgbClr val="F88A9C"/>
            </a:solidFill>
            <a:prstDash val="sysDot"/>
          </a:ln>
        </p:spPr>
        <p:txBody>
          <a:bodyPr wrap="square">
            <a:spAutoFit/>
          </a:bodyPr>
          <a:lstStyle/>
          <a:p>
            <a:r>
              <a:rPr lang="de-DE" sz="2800" b="1" dirty="0">
                <a:solidFill>
                  <a:srgbClr val="002060"/>
                </a:solidFill>
                <a:latin typeface="Times New Roman" panose="02020603050405020304" pitchFamily="18" charset="0"/>
                <a:cs typeface="Times New Roman" panose="02020603050405020304" pitchFamily="18" charset="0"/>
              </a:rPr>
              <a:t>? Phần tiếp theo của văn bản đã miêu tả hành động và kì tích qua những từ ngữ, hình ảnh nào?</a:t>
            </a:r>
            <a:endParaRPr lang="en-US" sz="2800" b="1" dirty="0">
              <a:solidFill>
                <a:srgbClr val="002060"/>
              </a:solidFill>
              <a:latin typeface="Times New Roman" panose="02020603050405020304" pitchFamily="18" charset="0"/>
              <a:cs typeface="Times New Roman" panose="02020603050405020304" pitchFamily="18" charset="0"/>
            </a:endParaRPr>
          </a:p>
          <a:p>
            <a:r>
              <a:rPr lang="de-DE" sz="2800" b="1" dirty="0">
                <a:solidFill>
                  <a:srgbClr val="002060"/>
                </a:solidFill>
                <a:latin typeface="Times New Roman" panose="02020603050405020304" pitchFamily="18" charset="0"/>
                <a:cs typeface="Times New Roman" panose="02020603050405020304" pitchFamily="18" charset="0"/>
              </a:rPr>
              <a:t>? Qua đó, em thấy Từ Hải hiện lên là một người như thế nào?</a:t>
            </a:r>
            <a:endParaRPr lang="en-US" sz="2800" b="1" dirty="0">
              <a:solidFill>
                <a:srgbClr val="002060"/>
              </a:solidFill>
              <a:latin typeface="Times New Roman" panose="02020603050405020304" pitchFamily="18" charset="0"/>
              <a:cs typeface="Times New Roman" panose="02020603050405020304" pitchFamily="18" charset="0"/>
            </a:endParaRPr>
          </a:p>
        </p:txBody>
      </p:sp>
      <p:pic>
        <p:nvPicPr>
          <p:cNvPr id="7" name="Hình ảnh 6">
            <a:extLst>
              <a:ext uri="{FF2B5EF4-FFF2-40B4-BE49-F238E27FC236}">
                <a16:creationId xmlns:a16="http://schemas.microsoft.com/office/drawing/2014/main" id="{30BC7CDD-D953-796D-ABEB-DF4A06A79D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0232" y="2565829"/>
            <a:ext cx="2885306" cy="2885306"/>
          </a:xfrm>
          <a:prstGeom prst="rect">
            <a:avLst/>
          </a:prstGeom>
        </p:spPr>
      </p:pic>
      <p:pic>
        <p:nvPicPr>
          <p:cNvPr id="9" name="Hình ảnh 8">
            <a:extLst>
              <a:ext uri="{FF2B5EF4-FFF2-40B4-BE49-F238E27FC236}">
                <a16:creationId xmlns:a16="http://schemas.microsoft.com/office/drawing/2014/main" id="{8BA48C5B-878B-14BA-0E45-BE0BBB8454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389" y="3247044"/>
            <a:ext cx="3062913" cy="1774248"/>
          </a:xfrm>
          <a:prstGeom prst="rect">
            <a:avLst/>
          </a:prstGeom>
        </p:spPr>
      </p:pic>
    </p:spTree>
    <p:extLst>
      <p:ext uri="{BB962C8B-B14F-4D97-AF65-F5344CB8AC3E}">
        <p14:creationId xmlns:p14="http://schemas.microsoft.com/office/powerpoint/2010/main" val="2255677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BC5DAF0F-7826-464B-8DB8-7554E60DD361}"/>
              </a:ext>
            </a:extLst>
          </p:cNvPr>
          <p:cNvSpPr txBox="1">
            <a:spLocks/>
          </p:cNvSpPr>
          <p:nvPr/>
        </p:nvSpPr>
        <p:spPr>
          <a:xfrm>
            <a:off x="323528" y="249388"/>
            <a:ext cx="8064896" cy="636493"/>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zh-CN"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Hành</a:t>
            </a:r>
            <a:r>
              <a:rPr lang="en-US" altLang="zh-CN"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động</a:t>
            </a:r>
            <a:r>
              <a:rPr lang="en-US" altLang="zh-CN"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Cuộc</a:t>
            </a:r>
            <a:r>
              <a:rPr lang="en-US" altLang="zh-CN"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dấy</a:t>
            </a:r>
            <a:r>
              <a:rPr lang="en-US" altLang="zh-CN"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binh</a:t>
            </a:r>
            <a:r>
              <a:rPr lang="en-US" altLang="zh-CN"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trên</a:t>
            </a:r>
            <a:r>
              <a:rPr lang="en-US" altLang="zh-CN"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chiến</a:t>
            </a:r>
            <a:r>
              <a:rPr lang="en-US" altLang="zh-CN"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trường</a:t>
            </a:r>
            <a:r>
              <a:rPr lang="en-US" altLang="zh-CN"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giữa</a:t>
            </a:r>
            <a:r>
              <a:rPr lang="en-US" altLang="zh-CN"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ngang</a:t>
            </a:r>
            <a:r>
              <a:rPr lang="en-US" altLang="zh-CN"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dọc</a:t>
            </a:r>
            <a:r>
              <a:rPr lang="en-US" altLang="zh-CN"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đất</a:t>
            </a:r>
            <a:r>
              <a:rPr lang="en-US" altLang="zh-CN"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trời</a:t>
            </a:r>
            <a:endParaRPr lang="en-GB" altLang="zh-CN"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1" name="Hộp Văn bản 20">
            <a:extLst>
              <a:ext uri="{FF2B5EF4-FFF2-40B4-BE49-F238E27FC236}">
                <a16:creationId xmlns:a16="http://schemas.microsoft.com/office/drawing/2014/main" id="{94102FF2-0CAF-98E7-BD42-990BFDB0AC22}"/>
              </a:ext>
            </a:extLst>
          </p:cNvPr>
          <p:cNvSpPr txBox="1"/>
          <p:nvPr/>
        </p:nvSpPr>
        <p:spPr>
          <a:xfrm>
            <a:off x="1398560" y="1441956"/>
            <a:ext cx="6125799" cy="1384995"/>
          </a:xfrm>
          <a:prstGeom prst="rect">
            <a:avLst/>
          </a:prstGeom>
          <a:noFill/>
        </p:spPr>
        <p:txBody>
          <a:bodyPr wrap="square">
            <a:spAutoFit/>
          </a:bodyPr>
          <a:lstStyle/>
          <a:p>
            <a:pPr lvl="0" defTabSz="914378">
              <a:defRPr/>
            </a:pP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Hải</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thứ</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tội</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ác</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luôn</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khát</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khao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đấu</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bất</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zh-CN" altLang="en-US" sz="2800" b="1"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22" name="组合 43">
            <a:extLst>
              <a:ext uri="{FF2B5EF4-FFF2-40B4-BE49-F238E27FC236}">
                <a16:creationId xmlns:a16="http://schemas.microsoft.com/office/drawing/2014/main" id="{E5A766FB-62E2-7A82-66EE-934AE91B0F3D}"/>
              </a:ext>
            </a:extLst>
          </p:cNvPr>
          <p:cNvGrpSpPr/>
          <p:nvPr/>
        </p:nvGrpSpPr>
        <p:grpSpPr>
          <a:xfrm>
            <a:off x="675184" y="1491630"/>
            <a:ext cx="576064" cy="585291"/>
            <a:chOff x="3235532" y="1491630"/>
            <a:chExt cx="2672936" cy="2735698"/>
          </a:xfrm>
        </p:grpSpPr>
        <p:sp>
          <p:nvSpPr>
            <p:cNvPr id="23" name="等腰三角形 1">
              <a:extLst>
                <a:ext uri="{FF2B5EF4-FFF2-40B4-BE49-F238E27FC236}">
                  <a16:creationId xmlns:a16="http://schemas.microsoft.com/office/drawing/2014/main" id="{C40CA446-0E3A-0450-A7B2-731515B71D9E}"/>
                </a:ext>
              </a:extLst>
            </p:cNvPr>
            <p:cNvSpPr/>
            <p:nvPr/>
          </p:nvSpPr>
          <p:spPr>
            <a:xfrm>
              <a:off x="3235532" y="1491630"/>
              <a:ext cx="2672936" cy="2304256"/>
            </a:xfrm>
            <a:prstGeom prst="triangl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ea typeface="微软雅黑" panose="020B0503020204020204" pitchFamily="34" charset="-122"/>
              </a:endParaRPr>
            </a:p>
          </p:txBody>
        </p:sp>
        <p:pic>
          <p:nvPicPr>
            <p:cNvPr id="24" name="图片 2">
              <a:extLst>
                <a:ext uri="{FF2B5EF4-FFF2-40B4-BE49-F238E27FC236}">
                  <a16:creationId xmlns:a16="http://schemas.microsoft.com/office/drawing/2014/main" id="{594B05BD-1638-D627-A687-3612C08B19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655114">
              <a:off x="3440096" y="2047272"/>
              <a:ext cx="862889" cy="1192970"/>
            </a:xfrm>
            <a:prstGeom prst="rect">
              <a:avLst/>
            </a:prstGeom>
          </p:spPr>
        </p:pic>
        <p:pic>
          <p:nvPicPr>
            <p:cNvPr id="25" name="图片 44">
              <a:extLst>
                <a:ext uri="{FF2B5EF4-FFF2-40B4-BE49-F238E27FC236}">
                  <a16:creationId xmlns:a16="http://schemas.microsoft.com/office/drawing/2014/main" id="{01FD9A9D-FB6C-7D87-C97F-8B409BD4FB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349912" flipH="1">
              <a:off x="4729930" y="1983649"/>
              <a:ext cx="862889" cy="1192970"/>
            </a:xfrm>
            <a:prstGeom prst="rect">
              <a:avLst/>
            </a:prstGeom>
          </p:spPr>
        </p:pic>
        <p:pic>
          <p:nvPicPr>
            <p:cNvPr id="26" name="图片 45">
              <a:extLst>
                <a:ext uri="{FF2B5EF4-FFF2-40B4-BE49-F238E27FC236}">
                  <a16:creationId xmlns:a16="http://schemas.microsoft.com/office/drawing/2014/main" id="{D7785810-FAD8-58A2-3BFA-A90216EAEB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267352" flipH="1">
              <a:off x="4221942" y="3199399"/>
              <a:ext cx="862889" cy="1192970"/>
            </a:xfrm>
            <a:prstGeom prst="rect">
              <a:avLst/>
            </a:prstGeom>
          </p:spPr>
        </p:pic>
      </p:grpSp>
      <p:pic>
        <p:nvPicPr>
          <p:cNvPr id="32" name="Hình ảnh 31">
            <a:extLst>
              <a:ext uri="{FF2B5EF4-FFF2-40B4-BE49-F238E27FC236}">
                <a16:creationId xmlns:a16="http://schemas.microsoft.com/office/drawing/2014/main" id="{31BBBF08-A1FE-CC52-1A55-DA10806A92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5297" y="2427734"/>
            <a:ext cx="3275856" cy="2466378"/>
          </a:xfrm>
          <a:prstGeom prst="rect">
            <a:avLst/>
          </a:prstGeom>
        </p:spPr>
      </p:pic>
      <p:sp>
        <p:nvSpPr>
          <p:cNvPr id="12" name="TextBox 11">
            <a:extLst>
              <a:ext uri="{FF2B5EF4-FFF2-40B4-BE49-F238E27FC236}">
                <a16:creationId xmlns:a16="http://schemas.microsoft.com/office/drawing/2014/main" id="{C1A86C29-B334-40E2-97B4-A34B678089B0}"/>
              </a:ext>
            </a:extLst>
          </p:cNvPr>
          <p:cNvSpPr txBox="1"/>
          <p:nvPr/>
        </p:nvSpPr>
        <p:spPr>
          <a:xfrm>
            <a:off x="395537" y="3214200"/>
            <a:ext cx="7128822" cy="954107"/>
          </a:xfrm>
          <a:prstGeom prst="rect">
            <a:avLst/>
          </a:prstGeom>
          <a:noFill/>
        </p:spPr>
        <p:txBody>
          <a:bodyPr wrap="square">
            <a:spAutoFit/>
          </a:bodyPr>
          <a:lstStyle/>
          <a:p>
            <a:pPr algn="ctr" fontAlgn="base"/>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a:t>
            </a:r>
            <a:r>
              <a:rPr lang="vi-VN"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 hùng tiếng đã gọi rằng</a:t>
            </a:r>
            <a:endPar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fontAlgn="base"/>
            <a:r>
              <a:rPr lang="vi-VN"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a:t>
            </a:r>
            <a:r>
              <a:rPr lang="vi-VN"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iữa đường dẫu thấy bất bằng mà tha</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rgbClr val="0070C0"/>
              </a:solidFill>
            </a:endParaRPr>
          </a:p>
        </p:txBody>
      </p:sp>
    </p:spTree>
    <p:extLst>
      <p:ext uri="{BB962C8B-B14F-4D97-AF65-F5344CB8AC3E}">
        <p14:creationId xmlns:p14="http://schemas.microsoft.com/office/powerpoint/2010/main" val="1426859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par>
                                <p:cTn id="11" presetID="16" presetClass="entr" presetSubtype="21" fill="hold" grpId="0" nodeType="withEffect">
                                  <p:stCondLst>
                                    <p:cond delay="100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ACEAA9-2079-4706-801D-D22A585D21BF}"/>
              </a:ext>
            </a:extLst>
          </p:cNvPr>
          <p:cNvSpPr txBox="1"/>
          <p:nvPr/>
        </p:nvSpPr>
        <p:spPr>
          <a:xfrm>
            <a:off x="395536" y="339502"/>
            <a:ext cx="8424936" cy="830997"/>
          </a:xfrm>
          <a:prstGeom prst="rect">
            <a:avLst/>
          </a:prstGeom>
          <a:noFill/>
        </p:spPr>
        <p:txBody>
          <a:bodyPr wrap="square">
            <a:spAutoFit/>
          </a:bodyPr>
          <a:lstStyle/>
          <a:p>
            <a:pPr algn="l"/>
            <a:r>
              <a:rPr lang="en-US" altLang="zh-CN" sz="24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Hành</a:t>
            </a:r>
            <a:r>
              <a:rPr lang="en-US" altLang="zh-CN" sz="24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động</a:t>
            </a:r>
            <a:r>
              <a:rPr lang="en-US" altLang="zh-CN" sz="24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Cuộc</a:t>
            </a:r>
            <a:r>
              <a:rPr lang="en-US" altLang="zh-CN" sz="24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dấy</a:t>
            </a:r>
            <a:r>
              <a:rPr lang="en-US" altLang="zh-CN" sz="24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binh</a:t>
            </a:r>
            <a:r>
              <a:rPr lang="en-US" altLang="zh-CN" sz="24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trên</a:t>
            </a:r>
            <a:r>
              <a:rPr lang="en-US" altLang="zh-CN" sz="24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chiến</a:t>
            </a:r>
            <a:r>
              <a:rPr lang="en-US" altLang="zh-CN" sz="24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trường</a:t>
            </a:r>
            <a:r>
              <a:rPr lang="en-US" altLang="zh-CN" sz="24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giữa</a:t>
            </a:r>
            <a:r>
              <a:rPr lang="en-US" altLang="zh-CN" sz="24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ngang</a:t>
            </a:r>
            <a:r>
              <a:rPr lang="en-US" altLang="zh-CN" sz="24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dọc</a:t>
            </a:r>
            <a:r>
              <a:rPr lang="en-US" altLang="zh-CN" sz="24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đất</a:t>
            </a:r>
            <a:r>
              <a:rPr lang="en-US" altLang="zh-CN" sz="24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trời</a:t>
            </a:r>
            <a:endParaRPr lang="en-GB" altLang="zh-CN" sz="24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TextBox 4">
            <a:extLst>
              <a:ext uri="{FF2B5EF4-FFF2-40B4-BE49-F238E27FC236}">
                <a16:creationId xmlns:a16="http://schemas.microsoft.com/office/drawing/2014/main" id="{53AC3891-56AA-4FA1-9792-5B496CCEC902}"/>
              </a:ext>
            </a:extLst>
          </p:cNvPr>
          <p:cNvSpPr txBox="1"/>
          <p:nvPr/>
        </p:nvSpPr>
        <p:spPr>
          <a:xfrm>
            <a:off x="467544" y="1299616"/>
            <a:ext cx="7632848" cy="1938992"/>
          </a:xfrm>
          <a:prstGeom prst="rect">
            <a:avLst/>
          </a:prstGeom>
          <a:noFill/>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Hành động của Từ Hải mang sức mạnh phi thường</a:t>
            </a:r>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thể hiện qua những </a:t>
            </a:r>
            <a:r>
              <a:rPr lang="vi-VN" sz="2400" dirty="0">
                <a:solidFill>
                  <a:srgbClr val="FF0000"/>
                </a:solidFill>
                <a:latin typeface="Times New Roman" panose="02020603050405020304" pitchFamily="18" charset="0"/>
                <a:cs typeface="Times New Roman" panose="02020603050405020304" pitchFamily="18" charset="0"/>
              </a:rPr>
              <a:t>động từ</a:t>
            </a:r>
            <a:r>
              <a:rPr lang="vi-VN" sz="2400" dirty="0">
                <a:latin typeface="Times New Roman" panose="02020603050405020304" pitchFamily="18" charset="0"/>
                <a:cs typeface="Times New Roman" panose="02020603050405020304" pitchFamily="18" charset="0"/>
              </a:rPr>
              <a:t>: “ch</a:t>
            </a:r>
            <a:r>
              <a:rPr lang="en-US" sz="2400" dirty="0">
                <a:latin typeface="Times New Roman" panose="02020603050405020304" pitchFamily="18" charset="0"/>
                <a:cs typeface="Times New Roman" panose="02020603050405020304" pitchFamily="18" charset="0"/>
              </a:rPr>
              <a:t>ẻ</a:t>
            </a:r>
            <a:r>
              <a:rPr lang="vi-VN" sz="2400" dirty="0">
                <a:latin typeface="Times New Roman" panose="02020603050405020304" pitchFamily="18" charset="0"/>
                <a:cs typeface="Times New Roman" panose="02020603050405020304" pitchFamily="18" charset="0"/>
              </a:rPr>
              <a:t>”, “rạch”, “quét”, “đạp”, qua những </a:t>
            </a:r>
            <a:r>
              <a:rPr lang="vi-VN" sz="2400" dirty="0">
                <a:solidFill>
                  <a:srgbClr val="FF0000"/>
                </a:solidFill>
                <a:latin typeface="Times New Roman" panose="02020603050405020304" pitchFamily="18" charset="0"/>
                <a:cs typeface="Times New Roman" panose="02020603050405020304" pitchFamily="18" charset="0"/>
              </a:rPr>
              <a:t>hình ảnh mang sức mạnh của thiên nhiên</a:t>
            </a:r>
            <a:r>
              <a:rPr lang="vi-VN" sz="2400" dirty="0">
                <a:latin typeface="Times New Roman" panose="02020603050405020304" pitchFamily="18" charset="0"/>
                <a:cs typeface="Times New Roman" panose="02020603050405020304" pitchFamily="18" charset="0"/>
              </a:rPr>
              <a:t>, những </a:t>
            </a:r>
            <a:r>
              <a:rPr lang="vi-VN" sz="2400" dirty="0">
                <a:solidFill>
                  <a:srgbClr val="C00000"/>
                </a:solidFill>
                <a:latin typeface="Times New Roman" panose="02020603050405020304" pitchFamily="18" charset="0"/>
                <a:cs typeface="Times New Roman" panose="02020603050405020304" pitchFamily="18" charset="0"/>
              </a:rPr>
              <a:t>hình ảnh</a:t>
            </a:r>
            <a:r>
              <a:rPr lang="vi-VN" sz="2400" dirty="0">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mang vẻ đẹp sử thi</a:t>
            </a:r>
            <a:r>
              <a:rPr lang="vi-VN" sz="2400" dirty="0">
                <a:latin typeface="Times New Roman" panose="02020603050405020304" pitchFamily="18" charset="0"/>
                <a:cs typeface="Times New Roman" panose="02020603050405020304" pitchFamily="18" charset="0"/>
              </a:rPr>
              <a:t>: “trúc chẻ </a:t>
            </a:r>
            <a:r>
              <a:rPr lang="en-US" sz="2400" dirty="0" err="1">
                <a:latin typeface="Times New Roman" panose="02020603050405020304" pitchFamily="18" charset="0"/>
                <a:cs typeface="Times New Roman" panose="02020603050405020304" pitchFamily="18" charset="0"/>
              </a:rPr>
              <a:t>má</a:t>
            </a:r>
            <a:r>
              <a:rPr lang="vi-VN" sz="2400" dirty="0">
                <a:latin typeface="Times New Roman" panose="02020603050405020304" pitchFamily="18" charset="0"/>
                <a:cs typeface="Times New Roman" panose="02020603050405020304" pitchFamily="18" charset="0"/>
              </a:rPr>
              <a:t>i tan”, “sấm ran trong ngoài”, “gió quét mưa sa”.</a:t>
            </a:r>
            <a:endParaRPr lang="en-US" sz="2400" dirty="0"/>
          </a:p>
        </p:txBody>
      </p:sp>
      <p:sp>
        <p:nvSpPr>
          <p:cNvPr id="6" name="Hộp Văn bản 34">
            <a:extLst>
              <a:ext uri="{FF2B5EF4-FFF2-40B4-BE49-F238E27FC236}">
                <a16:creationId xmlns:a16="http://schemas.microsoft.com/office/drawing/2014/main" id="{94BFFA26-EDF7-467E-A81C-B62A2CE79B84}"/>
              </a:ext>
            </a:extLst>
          </p:cNvPr>
          <p:cNvSpPr txBox="1"/>
          <p:nvPr/>
        </p:nvSpPr>
        <p:spPr>
          <a:xfrm>
            <a:off x="683568" y="3403198"/>
            <a:ext cx="7920880" cy="1384995"/>
          </a:xfrm>
          <a:prstGeom prst="rect">
            <a:avLst/>
          </a:prstGeom>
          <a:noFill/>
        </p:spPr>
        <p:txBody>
          <a:bodyPr wrap="square">
            <a:spAutoFit/>
          </a:bodyPr>
          <a:lstStyle/>
          <a:p>
            <a:pPr marL="0" marR="0">
              <a:spcBef>
                <a:spcPts val="0"/>
              </a:spcBef>
              <a:spcAft>
                <a:spcPts val="0"/>
              </a:spcAft>
            </a:pP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800" b="1" dirty="0" err="1">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Hải</a:t>
            </a: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dứt</a:t>
            </a: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khoát</a:t>
            </a: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quyết</a:t>
            </a: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đoán</a:t>
            </a: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 phi </a:t>
            </a:r>
            <a:r>
              <a:rPr lang="en-US" sz="2800" b="1" dirty="0" err="1">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mang</a:t>
            </a: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tầm</a:t>
            </a: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vóc</a:t>
            </a: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lớn</a:t>
            </a: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lao</a:t>
            </a: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sánh</a:t>
            </a: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ngang</a:t>
            </a: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vũ</a:t>
            </a: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trụ</a:t>
            </a: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078467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a:extLst>
              <a:ext uri="{FF2B5EF4-FFF2-40B4-BE49-F238E27FC236}">
                <a16:creationId xmlns:a16="http://schemas.microsoft.com/office/drawing/2014/main" id="{30B2F809-9D7A-44F0-A21E-635DDFD5F790}"/>
              </a:ext>
            </a:extLst>
          </p:cNvPr>
          <p:cNvSpPr txBox="1">
            <a:spLocks/>
          </p:cNvSpPr>
          <p:nvPr/>
        </p:nvSpPr>
        <p:spPr>
          <a:xfrm>
            <a:off x="611560" y="175643"/>
            <a:ext cx="5544616"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Kì</a:t>
            </a: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tích</a:t>
            </a: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của</a:t>
            </a: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người</a:t>
            </a: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anh</a:t>
            </a: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hùng</a:t>
            </a:r>
            <a:endParaRPr lang="en-GB"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41" name="组合 40"/>
          <p:cNvGrpSpPr/>
          <p:nvPr/>
        </p:nvGrpSpPr>
        <p:grpSpPr>
          <a:xfrm>
            <a:off x="374532" y="841703"/>
            <a:ext cx="3919393" cy="2995182"/>
            <a:chOff x="748683" y="1680542"/>
            <a:chExt cx="3544288" cy="2769979"/>
          </a:xfrm>
        </p:grpSpPr>
        <p:sp>
          <p:nvSpPr>
            <p:cNvPr id="33" name="矩形 32">
              <a:extLst>
                <a:ext uri="{FF2B5EF4-FFF2-40B4-BE49-F238E27FC236}">
                  <a16:creationId xmlns:a16="http://schemas.microsoft.com/office/drawing/2014/main" id="{8696A7D4-0955-4A21-AA09-4D365AD59DFE}"/>
                </a:ext>
              </a:extLst>
            </p:cNvPr>
            <p:cNvSpPr/>
            <p:nvPr/>
          </p:nvSpPr>
          <p:spPr>
            <a:xfrm>
              <a:off x="748683" y="1680542"/>
              <a:ext cx="3535285" cy="2007002"/>
            </a:xfrm>
            <a:prstGeom prst="rect">
              <a:avLst/>
            </a:prstGeom>
            <a:noFill/>
            <a:ln w="63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32" name="矩形 31">
              <a:extLst>
                <a:ext uri="{FF2B5EF4-FFF2-40B4-BE49-F238E27FC236}">
                  <a16:creationId xmlns:a16="http://schemas.microsoft.com/office/drawing/2014/main" id="{67568C14-C8C7-408A-8FD0-B1FB4A90830B}"/>
                </a:ext>
              </a:extLst>
            </p:cNvPr>
            <p:cNvSpPr/>
            <p:nvPr/>
          </p:nvSpPr>
          <p:spPr>
            <a:xfrm>
              <a:off x="2577104" y="2653574"/>
              <a:ext cx="1490840" cy="1367840"/>
            </a:xfrm>
            <a:prstGeom prst="rect">
              <a:avLst/>
            </a:prstGeom>
            <a:noFill/>
            <a:ln w="25400" cap="flat">
              <a:noFill/>
              <a:miter lim="400000"/>
            </a:ln>
            <a:effectLst/>
            <a:extLst>
              <a:ext uri="{C572A759-6A51-4108-AA02-DFA0A04FC94B}">
                <ma14:wrappingTextBoxFlag xmlns="" xmlns:lc="http://schemas.openxmlformats.org/drawingml/2006/lockedCanvas" xmlns:p14="http://schemas.microsoft.com/office/powerpoint/2010/main" xmlns:ma14="http://schemas.microsoft.com/office/mac/drawingml/2011/main" val="1"/>
              </a:ext>
            </a:extLst>
          </p:spPr>
          <p:txBody>
            <a:bodyPr wrap="none" lIns="0" tIns="0" rIns="0" bIns="0" anchor="t">
              <a:normAutofit/>
            </a:bodyPr>
            <a:lstStyle/>
            <a:p>
              <a:pPr marL="0" lvl="1">
                <a:lnSpc>
                  <a:spcPct val="120000"/>
                </a:lnSpc>
              </a:pPr>
              <a:endParaRPr lang="zh-CN" altLang="en-US" sz="1200" dirty="0">
                <a:ea typeface="微软雅黑" panose="020B0503020204020204" pitchFamily="34" charset="-122"/>
              </a:endParaRPr>
            </a:p>
          </p:txBody>
        </p:sp>
        <p:pic>
          <p:nvPicPr>
            <p:cNvPr id="40" name="图片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60502" flipH="1">
              <a:off x="749741" y="1827903"/>
              <a:ext cx="746372" cy="1062410"/>
            </a:xfrm>
            <a:prstGeom prst="rect">
              <a:avLst/>
            </a:prstGeom>
          </p:spPr>
        </p:pic>
        <p:pic>
          <p:nvPicPr>
            <p:cNvPr id="50" name="图片 49"/>
            <p:cNvPicPr>
              <a:picLocks noChangeAspect="1"/>
            </p:cNvPicPr>
            <p:nvPr/>
          </p:nvPicPr>
          <p:blipFill rotWithShape="1">
            <a:blip r:embed="rId4" cstate="print">
              <a:extLst>
                <a:ext uri="{28A0092B-C50C-407E-A947-70E740481C1C}">
                  <a14:useLocalDpi xmlns:a14="http://schemas.microsoft.com/office/drawing/2010/main" val="0"/>
                </a:ext>
              </a:extLst>
            </a:blip>
            <a:srcRect b="64197"/>
            <a:stretch/>
          </p:blipFill>
          <p:spPr>
            <a:xfrm rot="10800000" flipH="1">
              <a:off x="2827011" y="3703415"/>
              <a:ext cx="1465960" cy="747106"/>
            </a:xfrm>
            <a:prstGeom prst="rect">
              <a:avLst/>
            </a:prstGeom>
          </p:spPr>
        </p:pic>
      </p:grpSp>
      <p:grpSp>
        <p:nvGrpSpPr>
          <p:cNvPr id="52" name="组合 51"/>
          <p:cNvGrpSpPr/>
          <p:nvPr/>
        </p:nvGrpSpPr>
        <p:grpSpPr>
          <a:xfrm>
            <a:off x="5004554" y="677895"/>
            <a:ext cx="3884264" cy="2971193"/>
            <a:chOff x="624220" y="1641822"/>
            <a:chExt cx="3884264" cy="2971193"/>
          </a:xfrm>
        </p:grpSpPr>
        <p:sp>
          <p:nvSpPr>
            <p:cNvPr id="53" name="矩形 52">
              <a:extLst>
                <a:ext uri="{FF2B5EF4-FFF2-40B4-BE49-F238E27FC236}">
                  <a16:creationId xmlns:a16="http://schemas.microsoft.com/office/drawing/2014/main" id="{8696A7D4-0955-4A21-AA09-4D365AD59DFE}"/>
                </a:ext>
              </a:extLst>
            </p:cNvPr>
            <p:cNvSpPr/>
            <p:nvPr/>
          </p:nvSpPr>
          <p:spPr>
            <a:xfrm>
              <a:off x="748683" y="1680542"/>
              <a:ext cx="3759801" cy="2169293"/>
            </a:xfrm>
            <a:prstGeom prst="rect">
              <a:avLst/>
            </a:prstGeom>
            <a:noFill/>
            <a:ln w="63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pic>
          <p:nvPicPr>
            <p:cNvPr id="55" name="图片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60502" flipH="1">
              <a:off x="624220" y="1641822"/>
              <a:ext cx="777044" cy="1106069"/>
            </a:xfrm>
            <a:prstGeom prst="rect">
              <a:avLst/>
            </a:prstGeom>
          </p:spPr>
        </p:pic>
        <p:pic>
          <p:nvPicPr>
            <p:cNvPr id="56" name="图片 55"/>
            <p:cNvPicPr>
              <a:picLocks noChangeAspect="1"/>
            </p:cNvPicPr>
            <p:nvPr/>
          </p:nvPicPr>
          <p:blipFill rotWithShape="1">
            <a:blip r:embed="rId4" cstate="print">
              <a:extLst>
                <a:ext uri="{28A0092B-C50C-407E-A947-70E740481C1C}">
                  <a14:useLocalDpi xmlns:a14="http://schemas.microsoft.com/office/drawing/2010/main" val="0"/>
                </a:ext>
              </a:extLst>
            </a:blip>
            <a:srcRect b="64197"/>
            <a:stretch/>
          </p:blipFill>
          <p:spPr>
            <a:xfrm rot="10800000" flipH="1">
              <a:off x="2855962" y="3865909"/>
              <a:ext cx="1465960" cy="747106"/>
            </a:xfrm>
            <a:prstGeom prst="rect">
              <a:avLst/>
            </a:prstGeom>
          </p:spPr>
        </p:pic>
      </p:grpSp>
      <p:sp>
        <p:nvSpPr>
          <p:cNvPr id="8" name="Hộp Văn bản 7">
            <a:extLst>
              <a:ext uri="{FF2B5EF4-FFF2-40B4-BE49-F238E27FC236}">
                <a16:creationId xmlns:a16="http://schemas.microsoft.com/office/drawing/2014/main" id="{A0D04824-9D25-C4F7-1BFB-ECB34FC5FBFF}"/>
              </a:ext>
            </a:extLst>
          </p:cNvPr>
          <p:cNvSpPr txBox="1"/>
          <p:nvPr/>
        </p:nvSpPr>
        <p:spPr>
          <a:xfrm>
            <a:off x="1219682" y="1061666"/>
            <a:ext cx="3052059" cy="1815882"/>
          </a:xfrm>
          <a:prstGeom prst="rect">
            <a:avLst/>
          </a:prstGeom>
          <a:noFill/>
        </p:spPr>
        <p:txBody>
          <a:bodyPr wrap="square">
            <a:spAutoFit/>
          </a:bodyPr>
          <a:lstStyle/>
          <a:p>
            <a:pPr algn="just"/>
            <a:r>
              <a:rPr lang="en-US" sz="2800" b="1" dirty="0" err="1">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Xây</a:t>
            </a: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riêng</a:t>
            </a: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giang</a:t>
            </a: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sơn</a:t>
            </a: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riêng</a:t>
            </a: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mình</a:t>
            </a:r>
            <a:endParaRPr lang="en-US" sz="2800" b="1" dirty="0">
              <a:solidFill>
                <a:srgbClr val="0066CC"/>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84F728C8-9038-4DCB-1A6C-CADED423406E}"/>
              </a:ext>
            </a:extLst>
          </p:cNvPr>
          <p:cNvSpPr txBox="1"/>
          <p:nvPr/>
        </p:nvSpPr>
        <p:spPr>
          <a:xfrm>
            <a:off x="5753590" y="966076"/>
            <a:ext cx="2948666" cy="1815882"/>
          </a:xfrm>
          <a:prstGeom prst="rect">
            <a:avLst/>
          </a:prstGeom>
          <a:noFill/>
        </p:spPr>
        <p:txBody>
          <a:bodyPr wrap="square">
            <a:spAutoFit/>
          </a:bodyPr>
          <a:lstStyle/>
          <a:p>
            <a:pPr marL="0" marR="0" algn="just">
              <a:spcBef>
                <a:spcPts val="0"/>
              </a:spcBef>
              <a:spcAft>
                <a:spcPts val="0"/>
              </a:spcAft>
            </a:pPr>
            <a:r>
              <a:rPr lang="en-US" sz="2800" b="1" dirty="0" err="1">
                <a:solidFill>
                  <a:srgbClr val="0066CC"/>
                </a:solidFill>
                <a:latin typeface="Times New Roman" panose="02020603050405020304" pitchFamily="18" charset="0"/>
                <a:ea typeface="Calibri" panose="020F0502020204030204" pitchFamily="34" charset="0"/>
                <a:cs typeface="Times New Roman" panose="02020603050405020304" pitchFamily="18" charset="0"/>
              </a:rPr>
              <a:t>C</a:t>
            </a:r>
            <a:r>
              <a:rPr lang="en-US" sz="2800" b="1" dirty="0" err="1">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oi</a:t>
            </a: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bọn</a:t>
            </a: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thần</a:t>
            </a: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triều</a:t>
            </a: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đình</a:t>
            </a: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kẻ</a:t>
            </a: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vô</a:t>
            </a: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bất</a:t>
            </a: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tài</a:t>
            </a: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6" name="TextBox 15">
            <a:extLst>
              <a:ext uri="{FF2B5EF4-FFF2-40B4-BE49-F238E27FC236}">
                <a16:creationId xmlns:a16="http://schemas.microsoft.com/office/drawing/2014/main" id="{92F5C9EA-09EC-45B9-954A-3780F9B2BE98}"/>
              </a:ext>
            </a:extLst>
          </p:cNvPr>
          <p:cNvSpPr txBox="1"/>
          <p:nvPr/>
        </p:nvSpPr>
        <p:spPr>
          <a:xfrm>
            <a:off x="582394" y="3511385"/>
            <a:ext cx="7590006" cy="954107"/>
          </a:xfrm>
          <a:prstGeom prst="rect">
            <a:avLst/>
          </a:prstGeom>
          <a:noFill/>
        </p:spPr>
        <p:txBody>
          <a:bodyPr wrap="square">
            <a:spAutoFit/>
          </a:bodyPr>
          <a:lstStyle/>
          <a:p>
            <a:r>
              <a:rPr lang="en-US" sz="1800" b="0" i="0" dirty="0">
                <a:solidFill>
                  <a:srgbClr val="212529"/>
                </a:solidFill>
                <a:effectLst/>
                <a:latin typeface="+mj-lt"/>
                <a:sym typeface="Wingdings" panose="05000000000000000000" pitchFamily="2" charset="2"/>
              </a:rPr>
              <a:t> </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a:t>
            </a:r>
            <a:r>
              <a:rPr lang="vi-VN" sz="2800" b="0" i="0" dirty="0">
                <a:solidFill>
                  <a:srgbClr val="FF0000"/>
                </a:solidFill>
                <a:effectLst/>
                <a:latin typeface="Times New Roman" panose="02020603050405020304" pitchFamily="18" charset="0"/>
                <a:cs typeface="Times New Roman" panose="02020603050405020304" pitchFamily="18" charset="0"/>
              </a:rPr>
              <a:t>hững hình ảnh mang tầm vóc non sông, vũ trụ</a:t>
            </a:r>
            <a:r>
              <a:rPr lang="en-US" sz="2800" b="0" i="0" dirty="0">
                <a:solidFill>
                  <a:srgbClr val="FF0000"/>
                </a:solidFill>
                <a:effectLst/>
                <a:latin typeface="Times New Roman" panose="02020603050405020304" pitchFamily="18" charset="0"/>
                <a:cs typeface="Times New Roman" panose="02020603050405020304" pitchFamily="18" charset="0"/>
              </a:rPr>
              <a:t>: </a:t>
            </a:r>
            <a:r>
              <a:rPr lang="vi-VN" sz="2800" b="0" i="0" dirty="0">
                <a:solidFill>
                  <a:srgbClr val="FF0000"/>
                </a:solidFill>
                <a:effectLst/>
                <a:latin typeface="Times New Roman" panose="02020603050405020304" pitchFamily="18" charset="0"/>
                <a:cs typeface="Times New Roman" panose="02020603050405020304" pitchFamily="18" charset="0"/>
              </a:rPr>
              <a:t>“góc trời”, “sơn hà”, “biên thuỳ”, “hải tần”.</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9804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barn(inVertical)">
                                      <p:cBhvr>
                                        <p:cTn id="13" dur="500"/>
                                        <p:tgtEl>
                                          <p:spTgt spid="5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E3401152-F78D-D46D-784D-4262291BB9A4}"/>
              </a:ext>
            </a:extLst>
          </p:cNvPr>
          <p:cNvSpPr txBox="1"/>
          <p:nvPr/>
        </p:nvSpPr>
        <p:spPr>
          <a:xfrm>
            <a:off x="540938" y="-16305"/>
            <a:ext cx="8117258" cy="954107"/>
          </a:xfrm>
          <a:prstGeom prst="rect">
            <a:avLst/>
          </a:prstGeom>
          <a:noFill/>
        </p:spPr>
        <p:txBody>
          <a:bodyPr wrap="square">
            <a:spAutoFit/>
          </a:bodyPr>
          <a:lstStyle/>
          <a:p>
            <a:r>
              <a:rPr lang="de-DE" sz="2800" b="1" dirty="0">
                <a:solidFill>
                  <a:srgbClr val="0066CC"/>
                </a:solidFill>
                <a:latin typeface="Times New Roman" panose="02020603050405020304" pitchFamily="18" charset="0"/>
                <a:cs typeface="Times New Roman" panose="02020603050405020304" pitchFamily="18" charset="0"/>
              </a:rPr>
              <a:t>2. Phần 2 (14 câu còn lại): Hành động và kì tích của người anh hùng Từ Hải</a:t>
            </a:r>
            <a:endParaRPr lang="en-US" sz="2800" dirty="0">
              <a:solidFill>
                <a:srgbClr val="0066CC"/>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334EE63C-E7AF-3B35-712A-DF74600AC960}"/>
              </a:ext>
            </a:extLst>
          </p:cNvPr>
          <p:cNvSpPr txBox="1"/>
          <p:nvPr/>
        </p:nvSpPr>
        <p:spPr>
          <a:xfrm>
            <a:off x="535790" y="1203598"/>
            <a:ext cx="6192688" cy="2962513"/>
          </a:xfrm>
          <a:prstGeom prst="roundRect">
            <a:avLst/>
          </a:prstGeom>
          <a:noFill/>
          <a:ln w="28575">
            <a:solidFill>
              <a:srgbClr val="F88A9C"/>
            </a:solidFill>
            <a:prstDash val="sysDot"/>
          </a:ln>
        </p:spPr>
        <p:txBody>
          <a:bodyPr wrap="square">
            <a:spAutoFit/>
          </a:bodyPr>
          <a:lstStyle/>
          <a:p>
            <a:pPr algn="just"/>
            <a:r>
              <a:rPr lang="en-US" sz="2800" dirty="0">
                <a:latin typeface="Times New Roman" panose="02020603050405020304" pitchFamily="18" charset="0"/>
                <a:cs typeface="Times New Roman" panose="02020603050405020304" pitchFamily="18" charset="0"/>
                <a:sym typeface="Wingdings" panose="05000000000000000000" pitchFamily="2" charset="2"/>
              </a:rPr>
              <a:t></a:t>
            </a:r>
            <a:r>
              <a:rPr lang="en-US" sz="2800" dirty="0" err="1">
                <a:latin typeface="Times New Roman" panose="02020603050405020304" pitchFamily="18" charset="0"/>
                <a:cs typeface="Times New Roman" panose="02020603050405020304" pitchFamily="18" charset="0"/>
              </a:rPr>
              <a:t>Nguyễn</a:t>
            </a:r>
            <a:r>
              <a:rPr lang="en-US" sz="2800" dirty="0">
                <a:latin typeface="Times New Roman" panose="02020603050405020304" pitchFamily="18" charset="0"/>
                <a:cs typeface="Times New Roman" panose="02020603050405020304" pitchFamily="18" charset="0"/>
              </a:rPr>
              <a:t> Du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oai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lẫm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phi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khái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Hải</a:t>
            </a:r>
            <a:r>
              <a:rPr lang="en-US" sz="2800" dirty="0">
                <a:latin typeface="Times New Roman" panose="02020603050405020304" pitchFamily="18" charset="0"/>
                <a:cs typeface="Times New Roman" panose="02020603050405020304" pitchFamily="18" charset="0"/>
              </a:rPr>
              <a:t>.</a:t>
            </a:r>
          </a:p>
        </p:txBody>
      </p:sp>
      <p:pic>
        <p:nvPicPr>
          <p:cNvPr id="6" name="Hình ảnh 5">
            <a:extLst>
              <a:ext uri="{FF2B5EF4-FFF2-40B4-BE49-F238E27FC236}">
                <a16:creationId xmlns:a16="http://schemas.microsoft.com/office/drawing/2014/main" id="{AB60034E-5679-5E14-7CF5-BF2C08F767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728478" y="546866"/>
            <a:ext cx="2565586" cy="4275976"/>
          </a:xfrm>
          <a:prstGeom prst="rect">
            <a:avLst/>
          </a:prstGeom>
        </p:spPr>
      </p:pic>
    </p:spTree>
    <p:extLst>
      <p:ext uri="{BB962C8B-B14F-4D97-AF65-F5344CB8AC3E}">
        <p14:creationId xmlns:p14="http://schemas.microsoft.com/office/powerpoint/2010/main" val="4130396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95536" y="630793"/>
            <a:ext cx="2036524" cy="2277058"/>
            <a:chOff x="2941163" y="1088336"/>
            <a:chExt cx="3261670" cy="3429186"/>
          </a:xfrm>
        </p:grpSpPr>
        <p:sp>
          <p:nvSpPr>
            <p:cNvPr id="71" name="Freeform: Shape 4">
              <a:extLst>
                <a:ext uri="{FF2B5EF4-FFF2-40B4-BE49-F238E27FC236}">
                  <a16:creationId xmlns:a16="http://schemas.microsoft.com/office/drawing/2014/main" id="{AA48DC34-2F0E-4F55-BF95-1D30524CAFF4}"/>
                </a:ext>
              </a:extLst>
            </p:cNvPr>
            <p:cNvSpPr>
              <a:spLocks/>
            </p:cNvSpPr>
            <p:nvPr/>
          </p:nvSpPr>
          <p:spPr bwMode="auto">
            <a:xfrm>
              <a:off x="2941163" y="2009610"/>
              <a:ext cx="1036146" cy="1802334"/>
            </a:xfrm>
            <a:custGeom>
              <a:avLst/>
              <a:gdLst/>
              <a:ahLst/>
              <a:cxnLst>
                <a:cxn ang="0">
                  <a:pos x="167" y="466"/>
                </a:cxn>
                <a:cxn ang="0">
                  <a:pos x="21" y="289"/>
                </a:cxn>
                <a:cxn ang="0">
                  <a:pos x="268" y="0"/>
                </a:cxn>
                <a:cxn ang="0">
                  <a:pos x="143" y="251"/>
                </a:cxn>
                <a:cxn ang="0">
                  <a:pos x="167" y="466"/>
                </a:cxn>
              </a:cxnLst>
              <a:rect l="0" t="0" r="r" b="b"/>
              <a:pathLst>
                <a:path w="268" h="466">
                  <a:moveTo>
                    <a:pt x="167" y="466"/>
                  </a:moveTo>
                  <a:cubicBezTo>
                    <a:pt x="167" y="466"/>
                    <a:pt x="37" y="425"/>
                    <a:pt x="21" y="289"/>
                  </a:cubicBezTo>
                  <a:cubicBezTo>
                    <a:pt x="0" y="124"/>
                    <a:pt x="268" y="0"/>
                    <a:pt x="268" y="0"/>
                  </a:cubicBezTo>
                  <a:cubicBezTo>
                    <a:pt x="268" y="0"/>
                    <a:pt x="158" y="137"/>
                    <a:pt x="143" y="251"/>
                  </a:cubicBezTo>
                  <a:cubicBezTo>
                    <a:pt x="127" y="376"/>
                    <a:pt x="167" y="466"/>
                    <a:pt x="167" y="466"/>
                  </a:cubicBezTo>
                  <a:close/>
                </a:path>
              </a:pathLst>
            </a:custGeom>
            <a:noFill/>
            <a:ln w="9525">
              <a:solidFill>
                <a:schemeClr val="bg1">
                  <a:lumMod val="50000"/>
                </a:schemeClr>
              </a:solidFill>
              <a:round/>
              <a:headEnd/>
              <a:tailEnd/>
            </a:ln>
          </p:spPr>
          <p:txBody>
            <a:bodyPr anchor="ctr"/>
            <a:lstStyle/>
            <a:p>
              <a:pPr algn="ctr"/>
              <a:endParaRPr dirty="0">
                <a:ea typeface="微软雅黑" panose="020B0503020204020204" pitchFamily="34" charset="-122"/>
              </a:endParaRPr>
            </a:p>
          </p:txBody>
        </p:sp>
        <p:sp>
          <p:nvSpPr>
            <p:cNvPr id="72" name="Freeform: Shape 5">
              <a:extLst>
                <a:ext uri="{FF2B5EF4-FFF2-40B4-BE49-F238E27FC236}">
                  <a16:creationId xmlns:a16="http://schemas.microsoft.com/office/drawing/2014/main" id="{0C30C54C-DC5B-4103-BFA8-D359EB84CDB6}"/>
                </a:ext>
              </a:extLst>
            </p:cNvPr>
            <p:cNvSpPr>
              <a:spLocks/>
            </p:cNvSpPr>
            <p:nvPr/>
          </p:nvSpPr>
          <p:spPr bwMode="auto">
            <a:xfrm>
              <a:off x="3094395" y="1230912"/>
              <a:ext cx="1867982" cy="1224710"/>
            </a:xfrm>
            <a:custGeom>
              <a:avLst/>
              <a:gdLst/>
              <a:ahLst/>
              <a:cxnLst>
                <a:cxn ang="0">
                  <a:pos x="29" y="316"/>
                </a:cxn>
                <a:cxn ang="0">
                  <a:pos x="109" y="101"/>
                </a:cxn>
                <a:cxn ang="0">
                  <a:pos x="483" y="170"/>
                </a:cxn>
                <a:cxn ang="0">
                  <a:pos x="204" y="188"/>
                </a:cxn>
                <a:cxn ang="0">
                  <a:pos x="29" y="316"/>
                </a:cxn>
              </a:cxnLst>
              <a:rect l="0" t="0" r="r" b="b"/>
              <a:pathLst>
                <a:path w="483" h="316">
                  <a:moveTo>
                    <a:pt x="29" y="316"/>
                  </a:moveTo>
                  <a:cubicBezTo>
                    <a:pt x="29" y="316"/>
                    <a:pt x="0" y="183"/>
                    <a:pt x="109" y="101"/>
                  </a:cubicBezTo>
                  <a:cubicBezTo>
                    <a:pt x="242" y="0"/>
                    <a:pt x="483" y="170"/>
                    <a:pt x="483" y="170"/>
                  </a:cubicBezTo>
                  <a:cubicBezTo>
                    <a:pt x="483" y="170"/>
                    <a:pt x="310" y="144"/>
                    <a:pt x="204" y="188"/>
                  </a:cubicBezTo>
                  <a:cubicBezTo>
                    <a:pt x="87" y="236"/>
                    <a:pt x="29" y="316"/>
                    <a:pt x="29" y="316"/>
                  </a:cubicBezTo>
                  <a:close/>
                </a:path>
              </a:pathLst>
            </a:custGeom>
            <a:noFill/>
            <a:ln w="9525">
              <a:solidFill>
                <a:schemeClr val="bg1">
                  <a:lumMod val="50000"/>
                </a:schemeClr>
              </a:solidFill>
              <a:round/>
              <a:headEnd/>
              <a:tailEnd/>
            </a:ln>
          </p:spPr>
          <p:txBody>
            <a:bodyPr anchor="ctr"/>
            <a:lstStyle/>
            <a:p>
              <a:pPr algn="ctr"/>
              <a:endParaRPr dirty="0">
                <a:ea typeface="微软雅黑" panose="020B0503020204020204" pitchFamily="34" charset="-122"/>
              </a:endParaRPr>
            </a:p>
          </p:txBody>
        </p:sp>
        <p:sp>
          <p:nvSpPr>
            <p:cNvPr id="73" name="Freeform: Shape 6">
              <a:extLst>
                <a:ext uri="{FF2B5EF4-FFF2-40B4-BE49-F238E27FC236}">
                  <a16:creationId xmlns:a16="http://schemas.microsoft.com/office/drawing/2014/main" id="{9D801AE0-4F19-49D8-AE9C-DCB0849C95F3}"/>
                </a:ext>
              </a:extLst>
            </p:cNvPr>
            <p:cNvSpPr>
              <a:spLocks/>
            </p:cNvSpPr>
            <p:nvPr/>
          </p:nvSpPr>
          <p:spPr bwMode="auto">
            <a:xfrm>
              <a:off x="4192565" y="1088336"/>
              <a:ext cx="1466657" cy="1593951"/>
            </a:xfrm>
            <a:custGeom>
              <a:avLst/>
              <a:gdLst/>
              <a:ahLst/>
              <a:cxnLst>
                <a:cxn ang="0">
                  <a:pos x="0" y="93"/>
                </a:cxn>
                <a:cxn ang="0">
                  <a:pos x="226" y="54"/>
                </a:cxn>
                <a:cxn ang="0">
                  <a:pos x="353" y="412"/>
                </a:cxn>
                <a:cxn ang="0">
                  <a:pos x="198" y="179"/>
                </a:cxn>
                <a:cxn ang="0">
                  <a:pos x="0" y="93"/>
                </a:cxn>
              </a:cxnLst>
              <a:rect l="0" t="0" r="r" b="b"/>
              <a:pathLst>
                <a:path w="380" h="412">
                  <a:moveTo>
                    <a:pt x="0" y="93"/>
                  </a:moveTo>
                  <a:cubicBezTo>
                    <a:pt x="0" y="93"/>
                    <a:pt x="100" y="0"/>
                    <a:pt x="226" y="54"/>
                  </a:cubicBezTo>
                  <a:cubicBezTo>
                    <a:pt x="380" y="119"/>
                    <a:pt x="353" y="412"/>
                    <a:pt x="353" y="412"/>
                  </a:cubicBezTo>
                  <a:cubicBezTo>
                    <a:pt x="353" y="412"/>
                    <a:pt x="289" y="249"/>
                    <a:pt x="198" y="179"/>
                  </a:cubicBezTo>
                  <a:cubicBezTo>
                    <a:pt x="98" y="102"/>
                    <a:pt x="0" y="93"/>
                    <a:pt x="0" y="93"/>
                  </a:cubicBezTo>
                  <a:close/>
                </a:path>
              </a:pathLst>
            </a:custGeom>
            <a:noFill/>
            <a:ln w="9525">
              <a:solidFill>
                <a:schemeClr val="bg1">
                  <a:lumMod val="50000"/>
                </a:schemeClr>
              </a:solidFill>
              <a:round/>
              <a:headEnd/>
              <a:tailEnd/>
            </a:ln>
          </p:spPr>
          <p:txBody>
            <a:bodyPr anchor="ctr"/>
            <a:lstStyle/>
            <a:p>
              <a:pPr algn="ctr"/>
              <a:endParaRPr dirty="0">
                <a:ea typeface="微软雅黑" panose="020B0503020204020204" pitchFamily="34" charset="-122"/>
              </a:endParaRPr>
            </a:p>
          </p:txBody>
        </p:sp>
        <p:sp>
          <p:nvSpPr>
            <p:cNvPr id="74" name="Freeform: Shape 7">
              <a:extLst>
                <a:ext uri="{FF2B5EF4-FFF2-40B4-BE49-F238E27FC236}">
                  <a16:creationId xmlns:a16="http://schemas.microsoft.com/office/drawing/2014/main" id="{8A793ED6-7B6B-4C3E-9CE5-B7FE7772C076}"/>
                </a:ext>
              </a:extLst>
            </p:cNvPr>
            <p:cNvSpPr>
              <a:spLocks/>
            </p:cNvSpPr>
            <p:nvPr/>
          </p:nvSpPr>
          <p:spPr bwMode="auto">
            <a:xfrm>
              <a:off x="5166687" y="1797571"/>
              <a:ext cx="1036146" cy="1802334"/>
            </a:xfrm>
            <a:custGeom>
              <a:avLst/>
              <a:gdLst/>
              <a:ahLst/>
              <a:cxnLst>
                <a:cxn ang="0">
                  <a:pos x="101" y="0"/>
                </a:cxn>
                <a:cxn ang="0">
                  <a:pos x="247" y="177"/>
                </a:cxn>
                <a:cxn ang="0">
                  <a:pos x="0" y="466"/>
                </a:cxn>
                <a:cxn ang="0">
                  <a:pos x="125" y="215"/>
                </a:cxn>
                <a:cxn ang="0">
                  <a:pos x="101" y="0"/>
                </a:cxn>
              </a:cxnLst>
              <a:rect l="0" t="0" r="r" b="b"/>
              <a:pathLst>
                <a:path w="268" h="466">
                  <a:moveTo>
                    <a:pt x="101" y="0"/>
                  </a:moveTo>
                  <a:cubicBezTo>
                    <a:pt x="101" y="0"/>
                    <a:pt x="231" y="41"/>
                    <a:pt x="247" y="177"/>
                  </a:cubicBezTo>
                  <a:cubicBezTo>
                    <a:pt x="268" y="342"/>
                    <a:pt x="0" y="466"/>
                    <a:pt x="0" y="466"/>
                  </a:cubicBezTo>
                  <a:cubicBezTo>
                    <a:pt x="0" y="466"/>
                    <a:pt x="110" y="329"/>
                    <a:pt x="125" y="215"/>
                  </a:cubicBezTo>
                  <a:cubicBezTo>
                    <a:pt x="141" y="90"/>
                    <a:pt x="101" y="0"/>
                    <a:pt x="101" y="0"/>
                  </a:cubicBezTo>
                  <a:close/>
                </a:path>
              </a:pathLst>
            </a:custGeom>
            <a:noFill/>
            <a:ln w="9525">
              <a:solidFill>
                <a:schemeClr val="bg1">
                  <a:lumMod val="50000"/>
                </a:schemeClr>
              </a:solidFill>
              <a:round/>
              <a:headEnd/>
              <a:tailEnd/>
            </a:ln>
          </p:spPr>
          <p:txBody>
            <a:bodyPr anchor="ctr"/>
            <a:lstStyle/>
            <a:p>
              <a:pPr algn="ctr"/>
              <a:endParaRPr dirty="0">
                <a:ea typeface="微软雅黑" panose="020B0503020204020204" pitchFamily="34" charset="-122"/>
              </a:endParaRPr>
            </a:p>
          </p:txBody>
        </p:sp>
        <p:sp>
          <p:nvSpPr>
            <p:cNvPr id="75" name="Freeform: Shape 8">
              <a:extLst>
                <a:ext uri="{FF2B5EF4-FFF2-40B4-BE49-F238E27FC236}">
                  <a16:creationId xmlns:a16="http://schemas.microsoft.com/office/drawing/2014/main" id="{590AFAFE-B87F-49B4-BDB1-6448B331340F}"/>
                </a:ext>
              </a:extLst>
            </p:cNvPr>
            <p:cNvSpPr>
              <a:spLocks/>
            </p:cNvSpPr>
            <p:nvPr/>
          </p:nvSpPr>
          <p:spPr bwMode="auto">
            <a:xfrm>
              <a:off x="4181620" y="3153890"/>
              <a:ext cx="1864334" cy="1224710"/>
            </a:xfrm>
            <a:custGeom>
              <a:avLst/>
              <a:gdLst/>
              <a:ahLst/>
              <a:cxnLst>
                <a:cxn ang="0">
                  <a:pos x="454" y="0"/>
                </a:cxn>
                <a:cxn ang="0">
                  <a:pos x="374" y="215"/>
                </a:cxn>
                <a:cxn ang="0">
                  <a:pos x="0" y="146"/>
                </a:cxn>
                <a:cxn ang="0">
                  <a:pos x="280" y="128"/>
                </a:cxn>
                <a:cxn ang="0">
                  <a:pos x="454" y="0"/>
                </a:cxn>
              </a:cxnLst>
              <a:rect l="0" t="0" r="r" b="b"/>
              <a:pathLst>
                <a:path w="483" h="316">
                  <a:moveTo>
                    <a:pt x="454" y="0"/>
                  </a:moveTo>
                  <a:cubicBezTo>
                    <a:pt x="454" y="0"/>
                    <a:pt x="483" y="133"/>
                    <a:pt x="374" y="215"/>
                  </a:cubicBezTo>
                  <a:cubicBezTo>
                    <a:pt x="241" y="316"/>
                    <a:pt x="0" y="146"/>
                    <a:pt x="0" y="146"/>
                  </a:cubicBezTo>
                  <a:cubicBezTo>
                    <a:pt x="0" y="146"/>
                    <a:pt x="173" y="172"/>
                    <a:pt x="280" y="128"/>
                  </a:cubicBezTo>
                  <a:cubicBezTo>
                    <a:pt x="396" y="80"/>
                    <a:pt x="454" y="0"/>
                    <a:pt x="454" y="0"/>
                  </a:cubicBezTo>
                  <a:close/>
                </a:path>
              </a:pathLst>
            </a:custGeom>
            <a:noFill/>
            <a:ln w="9525">
              <a:solidFill>
                <a:schemeClr val="bg1">
                  <a:lumMod val="50000"/>
                </a:schemeClr>
              </a:solidFill>
              <a:round/>
              <a:headEnd/>
              <a:tailEnd/>
            </a:ln>
          </p:spPr>
          <p:txBody>
            <a:bodyPr anchor="ctr"/>
            <a:lstStyle/>
            <a:p>
              <a:pPr algn="ctr"/>
              <a:endParaRPr dirty="0">
                <a:ea typeface="微软雅黑" panose="020B0503020204020204" pitchFamily="34" charset="-122"/>
              </a:endParaRPr>
            </a:p>
          </p:txBody>
        </p:sp>
        <p:sp>
          <p:nvSpPr>
            <p:cNvPr id="76" name="Freeform: Shape 9">
              <a:extLst>
                <a:ext uri="{FF2B5EF4-FFF2-40B4-BE49-F238E27FC236}">
                  <a16:creationId xmlns:a16="http://schemas.microsoft.com/office/drawing/2014/main" id="{40487ADE-55AA-4DF8-8C81-B07F6C5192E1}"/>
                </a:ext>
              </a:extLst>
            </p:cNvPr>
            <p:cNvSpPr>
              <a:spLocks/>
            </p:cNvSpPr>
            <p:nvPr/>
          </p:nvSpPr>
          <p:spPr bwMode="auto">
            <a:xfrm>
              <a:off x="3481126" y="2923571"/>
              <a:ext cx="1466657" cy="1593951"/>
            </a:xfrm>
            <a:custGeom>
              <a:avLst/>
              <a:gdLst/>
              <a:ahLst/>
              <a:cxnLst>
                <a:cxn ang="0">
                  <a:pos x="380" y="320"/>
                </a:cxn>
                <a:cxn ang="0">
                  <a:pos x="154" y="359"/>
                </a:cxn>
                <a:cxn ang="0">
                  <a:pos x="27" y="0"/>
                </a:cxn>
                <a:cxn ang="0">
                  <a:pos x="182" y="233"/>
                </a:cxn>
                <a:cxn ang="0">
                  <a:pos x="380" y="320"/>
                </a:cxn>
              </a:cxnLst>
              <a:rect l="0" t="0" r="r" b="b"/>
              <a:pathLst>
                <a:path w="380" h="412">
                  <a:moveTo>
                    <a:pt x="380" y="320"/>
                  </a:moveTo>
                  <a:cubicBezTo>
                    <a:pt x="380" y="320"/>
                    <a:pt x="280" y="412"/>
                    <a:pt x="154" y="359"/>
                  </a:cubicBezTo>
                  <a:cubicBezTo>
                    <a:pt x="0" y="294"/>
                    <a:pt x="27" y="0"/>
                    <a:pt x="27" y="0"/>
                  </a:cubicBezTo>
                  <a:cubicBezTo>
                    <a:pt x="27" y="0"/>
                    <a:pt x="91" y="163"/>
                    <a:pt x="182" y="233"/>
                  </a:cubicBezTo>
                  <a:cubicBezTo>
                    <a:pt x="282" y="310"/>
                    <a:pt x="380" y="320"/>
                    <a:pt x="380" y="320"/>
                  </a:cubicBezTo>
                  <a:close/>
                </a:path>
              </a:pathLst>
            </a:custGeom>
            <a:noFill/>
            <a:ln w="9525">
              <a:solidFill>
                <a:schemeClr val="bg1">
                  <a:lumMod val="50000"/>
                </a:schemeClr>
              </a:solidFill>
              <a:round/>
              <a:headEnd/>
              <a:tailEnd/>
            </a:ln>
          </p:spPr>
          <p:txBody>
            <a:bodyPr anchor="ctr"/>
            <a:lstStyle/>
            <a:p>
              <a:pPr algn="ctr"/>
              <a:endParaRPr dirty="0">
                <a:ea typeface="微软雅黑" panose="020B0503020204020204" pitchFamily="34" charset="-122"/>
              </a:endParaRPr>
            </a:p>
          </p:txBody>
        </p:sp>
        <p:grpSp>
          <p:nvGrpSpPr>
            <p:cNvPr id="77" name="组合 76"/>
            <p:cNvGrpSpPr/>
            <p:nvPr/>
          </p:nvGrpSpPr>
          <p:grpSpPr>
            <a:xfrm>
              <a:off x="3115717" y="1386033"/>
              <a:ext cx="2907384" cy="2877660"/>
              <a:chOff x="3125200" y="1412088"/>
              <a:chExt cx="2907384" cy="2877660"/>
            </a:xfrm>
            <a:solidFill>
              <a:srgbClr val="F88A9C"/>
            </a:solidFill>
          </p:grpSpPr>
          <p:grpSp>
            <p:nvGrpSpPr>
              <p:cNvPr id="24" name="Group 10">
                <a:extLst>
                  <a:ext uri="{FF2B5EF4-FFF2-40B4-BE49-F238E27FC236}">
                    <a16:creationId xmlns:a16="http://schemas.microsoft.com/office/drawing/2014/main" id="{65EAD043-67E3-4DC8-A153-8C215D84A48B}"/>
                  </a:ext>
                </a:extLst>
              </p:cNvPr>
              <p:cNvGrpSpPr/>
              <p:nvPr/>
            </p:nvGrpSpPr>
            <p:grpSpPr>
              <a:xfrm>
                <a:off x="3125200" y="2829183"/>
                <a:ext cx="267559" cy="411628"/>
                <a:chOff x="4235451" y="4579938"/>
                <a:chExt cx="123825" cy="190499"/>
              </a:xfrm>
              <a:grpFill/>
            </p:grpSpPr>
            <p:sp>
              <p:nvSpPr>
                <p:cNvPr id="67" name="Freeform: Shape 11">
                  <a:extLst>
                    <a:ext uri="{FF2B5EF4-FFF2-40B4-BE49-F238E27FC236}">
                      <a16:creationId xmlns:a16="http://schemas.microsoft.com/office/drawing/2014/main" id="{9FBCFF5C-B42F-4195-8455-6A2ED85E914E}"/>
                    </a:ext>
                  </a:extLst>
                </p:cNvPr>
                <p:cNvSpPr>
                  <a:spLocks/>
                </p:cNvSpPr>
                <p:nvPr/>
              </p:nvSpPr>
              <p:spPr bwMode="auto">
                <a:xfrm>
                  <a:off x="4235451" y="4721225"/>
                  <a:ext cx="123825" cy="49212"/>
                </a:xfrm>
                <a:custGeom>
                  <a:avLst/>
                  <a:gdLst/>
                  <a:ahLst/>
                  <a:cxnLst>
                    <a:cxn ang="0">
                      <a:pos x="0" y="8"/>
                    </a:cxn>
                    <a:cxn ang="0">
                      <a:pos x="8" y="17"/>
                    </a:cxn>
                    <a:cxn ang="0">
                      <a:pos x="12" y="16"/>
                    </a:cxn>
                    <a:cxn ang="0">
                      <a:pos x="30" y="15"/>
                    </a:cxn>
                    <a:cxn ang="0">
                      <a:pos x="43" y="3"/>
                    </a:cxn>
                    <a:cxn ang="0">
                      <a:pos x="40" y="2"/>
                    </a:cxn>
                    <a:cxn ang="0">
                      <a:pos x="33" y="8"/>
                    </a:cxn>
                    <a:cxn ang="0">
                      <a:pos x="17" y="7"/>
                    </a:cxn>
                    <a:cxn ang="0">
                      <a:pos x="30" y="5"/>
                    </a:cxn>
                    <a:cxn ang="0">
                      <a:pos x="28" y="2"/>
                    </a:cxn>
                    <a:cxn ang="0">
                      <a:pos x="15" y="2"/>
                    </a:cxn>
                    <a:cxn ang="0">
                      <a:pos x="7" y="1"/>
                    </a:cxn>
                    <a:cxn ang="0">
                      <a:pos x="0" y="8"/>
                    </a:cxn>
                  </a:cxnLst>
                  <a:rect l="0" t="0" r="r" b="b"/>
                  <a:pathLst>
                    <a:path w="43" h="17">
                      <a:moveTo>
                        <a:pt x="0" y="8"/>
                      </a:moveTo>
                      <a:cubicBezTo>
                        <a:pt x="0" y="11"/>
                        <a:pt x="5" y="16"/>
                        <a:pt x="8" y="17"/>
                      </a:cubicBezTo>
                      <a:cubicBezTo>
                        <a:pt x="9" y="17"/>
                        <a:pt x="10" y="16"/>
                        <a:pt x="12" y="16"/>
                      </a:cubicBezTo>
                      <a:cubicBezTo>
                        <a:pt x="12" y="16"/>
                        <a:pt x="26" y="17"/>
                        <a:pt x="30" y="15"/>
                      </a:cubicBezTo>
                      <a:cubicBezTo>
                        <a:pt x="33" y="14"/>
                        <a:pt x="43" y="5"/>
                        <a:pt x="43" y="3"/>
                      </a:cubicBezTo>
                      <a:cubicBezTo>
                        <a:pt x="43" y="1"/>
                        <a:pt x="42" y="0"/>
                        <a:pt x="40" y="2"/>
                      </a:cubicBezTo>
                      <a:cubicBezTo>
                        <a:pt x="37" y="3"/>
                        <a:pt x="35" y="6"/>
                        <a:pt x="33" y="8"/>
                      </a:cubicBezTo>
                      <a:cubicBezTo>
                        <a:pt x="29" y="11"/>
                        <a:pt x="21" y="12"/>
                        <a:pt x="17" y="7"/>
                      </a:cubicBezTo>
                      <a:cubicBezTo>
                        <a:pt x="17" y="7"/>
                        <a:pt x="28" y="8"/>
                        <a:pt x="30" y="5"/>
                      </a:cubicBezTo>
                      <a:cubicBezTo>
                        <a:pt x="31" y="3"/>
                        <a:pt x="30" y="1"/>
                        <a:pt x="28" y="2"/>
                      </a:cubicBezTo>
                      <a:cubicBezTo>
                        <a:pt x="26" y="2"/>
                        <a:pt x="17" y="2"/>
                        <a:pt x="15" y="2"/>
                      </a:cubicBezTo>
                      <a:cubicBezTo>
                        <a:pt x="12" y="1"/>
                        <a:pt x="8" y="0"/>
                        <a:pt x="7" y="1"/>
                      </a:cubicBezTo>
                      <a:cubicBezTo>
                        <a:pt x="5" y="2"/>
                        <a:pt x="1" y="5"/>
                        <a:pt x="0" y="8"/>
                      </a:cubicBezTo>
                      <a:close/>
                    </a:path>
                  </a:pathLst>
                </a:custGeom>
                <a:grpFill/>
                <a:ln w="9525">
                  <a:noFill/>
                  <a:round/>
                  <a:headEnd/>
                  <a:tailEnd/>
                </a:ln>
              </p:spPr>
              <p:txBody>
                <a:bodyPr anchor="ctr"/>
                <a:lstStyle/>
                <a:p>
                  <a:pPr algn="ctr"/>
                  <a:endParaRPr dirty="0">
                    <a:ea typeface="微软雅黑" panose="020B0503020204020204" pitchFamily="34" charset="-122"/>
                  </a:endParaRPr>
                </a:p>
              </p:txBody>
            </p:sp>
            <p:sp>
              <p:nvSpPr>
                <p:cNvPr id="68" name="Freeform: Shape 12">
                  <a:extLst>
                    <a:ext uri="{FF2B5EF4-FFF2-40B4-BE49-F238E27FC236}">
                      <a16:creationId xmlns:a16="http://schemas.microsoft.com/office/drawing/2014/main" id="{75E067C4-6C68-4A68-B222-9D57C7331865}"/>
                    </a:ext>
                  </a:extLst>
                </p:cNvPr>
                <p:cNvSpPr>
                  <a:spLocks/>
                </p:cNvSpPr>
                <p:nvPr/>
              </p:nvSpPr>
              <p:spPr bwMode="auto">
                <a:xfrm>
                  <a:off x="4281488" y="4695825"/>
                  <a:ext cx="49213" cy="19050"/>
                </a:xfrm>
                <a:custGeom>
                  <a:avLst/>
                  <a:gdLst/>
                  <a:ahLst/>
                  <a:cxnLst>
                    <a:cxn ang="0">
                      <a:pos x="15" y="0"/>
                    </a:cxn>
                    <a:cxn ang="0">
                      <a:pos x="2" y="0"/>
                    </a:cxn>
                    <a:cxn ang="0">
                      <a:pos x="0" y="2"/>
                    </a:cxn>
                    <a:cxn ang="0">
                      <a:pos x="2" y="4"/>
                    </a:cxn>
                    <a:cxn ang="0">
                      <a:pos x="5" y="4"/>
                    </a:cxn>
                    <a:cxn ang="0">
                      <a:pos x="5" y="4"/>
                    </a:cxn>
                    <a:cxn ang="0">
                      <a:pos x="9" y="7"/>
                    </a:cxn>
                    <a:cxn ang="0">
                      <a:pos x="13" y="4"/>
                    </a:cxn>
                    <a:cxn ang="0">
                      <a:pos x="12" y="4"/>
                    </a:cxn>
                    <a:cxn ang="0">
                      <a:pos x="15" y="4"/>
                    </a:cxn>
                    <a:cxn ang="0">
                      <a:pos x="17" y="2"/>
                    </a:cxn>
                    <a:cxn ang="0">
                      <a:pos x="15" y="0"/>
                    </a:cxn>
                  </a:cxnLst>
                  <a:rect l="0" t="0" r="r" b="b"/>
                  <a:pathLst>
                    <a:path w="17" h="7">
                      <a:moveTo>
                        <a:pt x="15" y="0"/>
                      </a:moveTo>
                      <a:cubicBezTo>
                        <a:pt x="2" y="0"/>
                        <a:pt x="2" y="0"/>
                        <a:pt x="2" y="0"/>
                      </a:cubicBezTo>
                      <a:cubicBezTo>
                        <a:pt x="1" y="0"/>
                        <a:pt x="0" y="1"/>
                        <a:pt x="0" y="2"/>
                      </a:cubicBezTo>
                      <a:cubicBezTo>
                        <a:pt x="0" y="3"/>
                        <a:pt x="1" y="4"/>
                        <a:pt x="2" y="4"/>
                      </a:cubicBezTo>
                      <a:cubicBezTo>
                        <a:pt x="5" y="4"/>
                        <a:pt x="5" y="4"/>
                        <a:pt x="5" y="4"/>
                      </a:cubicBezTo>
                      <a:cubicBezTo>
                        <a:pt x="5" y="4"/>
                        <a:pt x="5" y="4"/>
                        <a:pt x="5" y="4"/>
                      </a:cubicBezTo>
                      <a:cubicBezTo>
                        <a:pt x="5" y="6"/>
                        <a:pt x="6" y="7"/>
                        <a:pt x="9" y="7"/>
                      </a:cubicBezTo>
                      <a:cubicBezTo>
                        <a:pt x="11" y="7"/>
                        <a:pt x="13" y="6"/>
                        <a:pt x="13" y="4"/>
                      </a:cubicBezTo>
                      <a:cubicBezTo>
                        <a:pt x="13" y="4"/>
                        <a:pt x="12" y="4"/>
                        <a:pt x="12" y="4"/>
                      </a:cubicBezTo>
                      <a:cubicBezTo>
                        <a:pt x="15" y="4"/>
                        <a:pt x="15" y="4"/>
                        <a:pt x="15" y="4"/>
                      </a:cubicBezTo>
                      <a:cubicBezTo>
                        <a:pt x="16" y="4"/>
                        <a:pt x="17" y="3"/>
                        <a:pt x="17" y="2"/>
                      </a:cubicBezTo>
                      <a:cubicBezTo>
                        <a:pt x="17" y="1"/>
                        <a:pt x="16" y="0"/>
                        <a:pt x="15" y="0"/>
                      </a:cubicBezTo>
                      <a:close/>
                    </a:path>
                  </a:pathLst>
                </a:custGeom>
                <a:grpFill/>
                <a:ln w="9525">
                  <a:noFill/>
                  <a:round/>
                  <a:headEnd/>
                  <a:tailEnd/>
                </a:ln>
              </p:spPr>
              <p:txBody>
                <a:bodyPr anchor="ctr"/>
                <a:lstStyle/>
                <a:p>
                  <a:pPr algn="ctr"/>
                  <a:endParaRPr dirty="0">
                    <a:ea typeface="微软雅黑" panose="020B0503020204020204" pitchFamily="34" charset="-122"/>
                  </a:endParaRPr>
                </a:p>
              </p:txBody>
            </p:sp>
            <p:sp>
              <p:nvSpPr>
                <p:cNvPr id="69" name="Freeform: Shape 13">
                  <a:extLst>
                    <a:ext uri="{FF2B5EF4-FFF2-40B4-BE49-F238E27FC236}">
                      <a16:creationId xmlns:a16="http://schemas.microsoft.com/office/drawing/2014/main" id="{90FEB10D-9782-4161-8B40-21820C2BCD35}"/>
                    </a:ext>
                  </a:extLst>
                </p:cNvPr>
                <p:cNvSpPr>
                  <a:spLocks/>
                </p:cNvSpPr>
                <p:nvPr/>
              </p:nvSpPr>
              <p:spPr bwMode="auto">
                <a:xfrm>
                  <a:off x="4260851" y="4579938"/>
                  <a:ext cx="88900" cy="100012"/>
                </a:xfrm>
                <a:custGeom>
                  <a:avLst/>
                  <a:gdLst/>
                  <a:ahLst/>
                  <a:cxnLst>
                    <a:cxn ang="0">
                      <a:pos x="16" y="0"/>
                    </a:cxn>
                    <a:cxn ang="0">
                      <a:pos x="0" y="16"/>
                    </a:cxn>
                    <a:cxn ang="0">
                      <a:pos x="7" y="35"/>
                    </a:cxn>
                    <a:cxn ang="0">
                      <a:pos x="25" y="35"/>
                    </a:cxn>
                    <a:cxn ang="0">
                      <a:pos x="31" y="16"/>
                    </a:cxn>
                    <a:cxn ang="0">
                      <a:pos x="16" y="0"/>
                    </a:cxn>
                    <a:cxn ang="0">
                      <a:pos x="19" y="21"/>
                    </a:cxn>
                    <a:cxn ang="0">
                      <a:pos x="16" y="19"/>
                    </a:cxn>
                    <a:cxn ang="0">
                      <a:pos x="12" y="21"/>
                    </a:cxn>
                    <a:cxn ang="0">
                      <a:pos x="12" y="17"/>
                    </a:cxn>
                    <a:cxn ang="0">
                      <a:pos x="9" y="14"/>
                    </a:cxn>
                    <a:cxn ang="0">
                      <a:pos x="14" y="13"/>
                    </a:cxn>
                    <a:cxn ang="0">
                      <a:pos x="16" y="9"/>
                    </a:cxn>
                    <a:cxn ang="0">
                      <a:pos x="17" y="13"/>
                    </a:cxn>
                    <a:cxn ang="0">
                      <a:pos x="22" y="14"/>
                    </a:cxn>
                    <a:cxn ang="0">
                      <a:pos x="19" y="17"/>
                    </a:cxn>
                    <a:cxn ang="0">
                      <a:pos x="19" y="21"/>
                    </a:cxn>
                  </a:cxnLst>
                  <a:rect l="0" t="0" r="r" b="b"/>
                  <a:pathLst>
                    <a:path w="31" h="35">
                      <a:moveTo>
                        <a:pt x="16" y="0"/>
                      </a:moveTo>
                      <a:cubicBezTo>
                        <a:pt x="7" y="0"/>
                        <a:pt x="0" y="7"/>
                        <a:pt x="0" y="16"/>
                      </a:cubicBezTo>
                      <a:cubicBezTo>
                        <a:pt x="0" y="23"/>
                        <a:pt x="7" y="27"/>
                        <a:pt x="7" y="35"/>
                      </a:cubicBezTo>
                      <a:cubicBezTo>
                        <a:pt x="25" y="35"/>
                        <a:pt x="25" y="35"/>
                        <a:pt x="25" y="35"/>
                      </a:cubicBezTo>
                      <a:cubicBezTo>
                        <a:pt x="25" y="27"/>
                        <a:pt x="31" y="23"/>
                        <a:pt x="31" y="16"/>
                      </a:cubicBezTo>
                      <a:cubicBezTo>
                        <a:pt x="31" y="7"/>
                        <a:pt x="24" y="0"/>
                        <a:pt x="16" y="0"/>
                      </a:cubicBezTo>
                      <a:close/>
                      <a:moveTo>
                        <a:pt x="19" y="21"/>
                      </a:moveTo>
                      <a:cubicBezTo>
                        <a:pt x="16" y="19"/>
                        <a:pt x="16" y="19"/>
                        <a:pt x="16" y="19"/>
                      </a:cubicBezTo>
                      <a:cubicBezTo>
                        <a:pt x="12" y="21"/>
                        <a:pt x="12" y="21"/>
                        <a:pt x="12" y="21"/>
                      </a:cubicBezTo>
                      <a:cubicBezTo>
                        <a:pt x="12" y="17"/>
                        <a:pt x="12" y="17"/>
                        <a:pt x="12" y="17"/>
                      </a:cubicBezTo>
                      <a:cubicBezTo>
                        <a:pt x="9" y="14"/>
                        <a:pt x="9" y="14"/>
                        <a:pt x="9" y="14"/>
                      </a:cubicBezTo>
                      <a:cubicBezTo>
                        <a:pt x="14" y="13"/>
                        <a:pt x="14" y="13"/>
                        <a:pt x="14" y="13"/>
                      </a:cubicBezTo>
                      <a:cubicBezTo>
                        <a:pt x="16" y="9"/>
                        <a:pt x="16" y="9"/>
                        <a:pt x="16" y="9"/>
                      </a:cubicBezTo>
                      <a:cubicBezTo>
                        <a:pt x="17" y="13"/>
                        <a:pt x="17" y="13"/>
                        <a:pt x="17" y="13"/>
                      </a:cubicBezTo>
                      <a:cubicBezTo>
                        <a:pt x="22" y="14"/>
                        <a:pt x="22" y="14"/>
                        <a:pt x="22" y="14"/>
                      </a:cubicBezTo>
                      <a:cubicBezTo>
                        <a:pt x="19" y="17"/>
                        <a:pt x="19" y="17"/>
                        <a:pt x="19" y="17"/>
                      </a:cubicBezTo>
                      <a:lnTo>
                        <a:pt x="19" y="21"/>
                      </a:lnTo>
                      <a:close/>
                    </a:path>
                  </a:pathLst>
                </a:custGeom>
                <a:grpFill/>
                <a:ln w="9525">
                  <a:noFill/>
                  <a:round/>
                  <a:headEnd/>
                  <a:tailEnd/>
                </a:ln>
              </p:spPr>
              <p:txBody>
                <a:bodyPr anchor="ctr"/>
                <a:lstStyle/>
                <a:p>
                  <a:pPr algn="ctr"/>
                  <a:endParaRPr dirty="0">
                    <a:ea typeface="微软雅黑" panose="020B0503020204020204" pitchFamily="34" charset="-122"/>
                  </a:endParaRPr>
                </a:p>
              </p:txBody>
            </p:sp>
            <p:sp>
              <p:nvSpPr>
                <p:cNvPr id="70" name="Freeform: Shape 14">
                  <a:extLst>
                    <a:ext uri="{FF2B5EF4-FFF2-40B4-BE49-F238E27FC236}">
                      <a16:creationId xmlns:a16="http://schemas.microsoft.com/office/drawing/2014/main" id="{DBB0D8C1-7C6E-4735-A3D4-22DFC7E03F82}"/>
                    </a:ext>
                  </a:extLst>
                </p:cNvPr>
                <p:cNvSpPr>
                  <a:spLocks/>
                </p:cNvSpPr>
                <p:nvPr/>
              </p:nvSpPr>
              <p:spPr bwMode="auto">
                <a:xfrm>
                  <a:off x="4281488" y="4683125"/>
                  <a:ext cx="49213" cy="9525"/>
                </a:xfrm>
                <a:custGeom>
                  <a:avLst/>
                  <a:gdLst/>
                  <a:ahLst/>
                  <a:cxnLst>
                    <a:cxn ang="0">
                      <a:pos x="1" y="3"/>
                    </a:cxn>
                    <a:cxn ang="0">
                      <a:pos x="16" y="3"/>
                    </a:cxn>
                    <a:cxn ang="0">
                      <a:pos x="17" y="2"/>
                    </a:cxn>
                    <a:cxn ang="0">
                      <a:pos x="16" y="0"/>
                    </a:cxn>
                    <a:cxn ang="0">
                      <a:pos x="1" y="0"/>
                    </a:cxn>
                    <a:cxn ang="0">
                      <a:pos x="0" y="2"/>
                    </a:cxn>
                    <a:cxn ang="0">
                      <a:pos x="1" y="3"/>
                    </a:cxn>
                  </a:cxnLst>
                  <a:rect l="0" t="0" r="r" b="b"/>
                  <a:pathLst>
                    <a:path w="17" h="3">
                      <a:moveTo>
                        <a:pt x="1" y="3"/>
                      </a:moveTo>
                      <a:cubicBezTo>
                        <a:pt x="16" y="3"/>
                        <a:pt x="16" y="3"/>
                        <a:pt x="16" y="3"/>
                      </a:cubicBezTo>
                      <a:cubicBezTo>
                        <a:pt x="17" y="3"/>
                        <a:pt x="17" y="2"/>
                        <a:pt x="17" y="2"/>
                      </a:cubicBezTo>
                      <a:cubicBezTo>
                        <a:pt x="17" y="1"/>
                        <a:pt x="17" y="0"/>
                        <a:pt x="16" y="0"/>
                      </a:cubicBezTo>
                      <a:cubicBezTo>
                        <a:pt x="1" y="0"/>
                        <a:pt x="1" y="0"/>
                        <a:pt x="1" y="0"/>
                      </a:cubicBezTo>
                      <a:cubicBezTo>
                        <a:pt x="0" y="0"/>
                        <a:pt x="0" y="1"/>
                        <a:pt x="0" y="2"/>
                      </a:cubicBezTo>
                      <a:cubicBezTo>
                        <a:pt x="0" y="2"/>
                        <a:pt x="0" y="3"/>
                        <a:pt x="1" y="3"/>
                      </a:cubicBezTo>
                      <a:close/>
                    </a:path>
                  </a:pathLst>
                </a:custGeom>
                <a:grpFill/>
                <a:ln w="9525">
                  <a:noFill/>
                  <a:round/>
                  <a:headEnd/>
                  <a:tailEnd/>
                </a:ln>
              </p:spPr>
              <p:txBody>
                <a:bodyPr anchor="ctr"/>
                <a:lstStyle/>
                <a:p>
                  <a:pPr algn="ctr"/>
                  <a:endParaRPr dirty="0">
                    <a:ea typeface="微软雅黑" panose="020B0503020204020204" pitchFamily="34" charset="-122"/>
                  </a:endParaRPr>
                </a:p>
              </p:txBody>
            </p:sp>
          </p:grpSp>
          <p:grpSp>
            <p:nvGrpSpPr>
              <p:cNvPr id="25" name="Group 15">
                <a:extLst>
                  <a:ext uri="{FF2B5EF4-FFF2-40B4-BE49-F238E27FC236}">
                    <a16:creationId xmlns:a16="http://schemas.microsoft.com/office/drawing/2014/main" id="{F524CA9B-A5EB-443D-9E74-378DE721A753}"/>
                  </a:ext>
                </a:extLst>
              </p:cNvPr>
              <p:cNvGrpSpPr/>
              <p:nvPr/>
            </p:nvGrpSpPr>
            <p:grpSpPr>
              <a:xfrm>
                <a:off x="3541370" y="1649919"/>
                <a:ext cx="374643" cy="307466"/>
                <a:chOff x="2551113" y="4586288"/>
                <a:chExt cx="230188" cy="188912"/>
              </a:xfrm>
              <a:grpFill/>
            </p:grpSpPr>
            <p:sp>
              <p:nvSpPr>
                <p:cNvPr id="59" name="Oval 16">
                  <a:extLst>
                    <a:ext uri="{FF2B5EF4-FFF2-40B4-BE49-F238E27FC236}">
                      <a16:creationId xmlns:a16="http://schemas.microsoft.com/office/drawing/2014/main" id="{3FA6A0EE-20F7-4568-A5C4-2F71C9691D6B}"/>
                    </a:ext>
                  </a:extLst>
                </p:cNvPr>
                <p:cNvSpPr>
                  <a:spLocks/>
                </p:cNvSpPr>
                <p:nvPr/>
              </p:nvSpPr>
              <p:spPr bwMode="auto">
                <a:xfrm>
                  <a:off x="2732088" y="4678363"/>
                  <a:ext cx="20638" cy="19050"/>
                </a:xfrm>
                <a:prstGeom prst="ellipse">
                  <a:avLst/>
                </a:prstGeom>
                <a:grpFill/>
                <a:ln w="9525">
                  <a:noFill/>
                  <a:round/>
                  <a:headEnd/>
                  <a:tailEnd/>
                </a:ln>
              </p:spPr>
              <p:txBody>
                <a:bodyPr anchor="ctr"/>
                <a:lstStyle/>
                <a:p>
                  <a:pPr algn="ctr"/>
                  <a:endParaRPr dirty="0">
                    <a:ea typeface="微软雅黑" panose="020B0503020204020204" pitchFamily="34" charset="-122"/>
                  </a:endParaRPr>
                </a:p>
              </p:txBody>
            </p:sp>
            <p:sp>
              <p:nvSpPr>
                <p:cNvPr id="60" name="Freeform: Shape 17">
                  <a:extLst>
                    <a:ext uri="{FF2B5EF4-FFF2-40B4-BE49-F238E27FC236}">
                      <a16:creationId xmlns:a16="http://schemas.microsoft.com/office/drawing/2014/main" id="{0C2C3CCA-0218-4228-B44D-43262A086C18}"/>
                    </a:ext>
                  </a:extLst>
                </p:cNvPr>
                <p:cNvSpPr>
                  <a:spLocks/>
                </p:cNvSpPr>
                <p:nvPr/>
              </p:nvSpPr>
              <p:spPr bwMode="auto">
                <a:xfrm>
                  <a:off x="2697163" y="4679950"/>
                  <a:ext cx="49213" cy="95250"/>
                </a:xfrm>
                <a:custGeom>
                  <a:avLst/>
                  <a:gdLst/>
                  <a:ahLst/>
                  <a:cxnLst>
                    <a:cxn ang="0">
                      <a:pos x="17" y="29"/>
                    </a:cxn>
                    <a:cxn ang="0">
                      <a:pos x="12" y="20"/>
                    </a:cxn>
                    <a:cxn ang="0">
                      <a:pos x="13" y="18"/>
                    </a:cxn>
                    <a:cxn ang="0">
                      <a:pos x="15" y="11"/>
                    </a:cxn>
                    <a:cxn ang="0">
                      <a:pos x="14" y="8"/>
                    </a:cxn>
                    <a:cxn ang="0">
                      <a:pos x="7" y="1"/>
                    </a:cxn>
                    <a:cxn ang="0">
                      <a:pos x="4" y="1"/>
                    </a:cxn>
                    <a:cxn ang="0">
                      <a:pos x="4" y="4"/>
                    </a:cxn>
                    <a:cxn ang="0">
                      <a:pos x="8" y="9"/>
                    </a:cxn>
                    <a:cxn ang="0">
                      <a:pos x="4" y="6"/>
                    </a:cxn>
                    <a:cxn ang="0">
                      <a:pos x="1" y="7"/>
                    </a:cxn>
                    <a:cxn ang="0">
                      <a:pos x="2" y="10"/>
                    </a:cxn>
                    <a:cxn ang="0">
                      <a:pos x="6" y="13"/>
                    </a:cxn>
                    <a:cxn ang="0">
                      <a:pos x="7" y="13"/>
                    </a:cxn>
                    <a:cxn ang="0">
                      <a:pos x="5" y="22"/>
                    </a:cxn>
                    <a:cxn ang="0">
                      <a:pos x="4" y="29"/>
                    </a:cxn>
                    <a:cxn ang="0">
                      <a:pos x="3" y="30"/>
                    </a:cxn>
                    <a:cxn ang="0">
                      <a:pos x="5" y="33"/>
                    </a:cxn>
                    <a:cxn ang="0">
                      <a:pos x="5" y="33"/>
                    </a:cxn>
                    <a:cxn ang="0">
                      <a:pos x="8" y="31"/>
                    </a:cxn>
                    <a:cxn ang="0">
                      <a:pos x="9" y="25"/>
                    </a:cxn>
                    <a:cxn ang="0">
                      <a:pos x="13" y="31"/>
                    </a:cxn>
                    <a:cxn ang="0">
                      <a:pos x="16" y="32"/>
                    </a:cxn>
                    <a:cxn ang="0">
                      <a:pos x="17" y="29"/>
                    </a:cxn>
                  </a:cxnLst>
                  <a:rect l="0" t="0" r="r" b="b"/>
                  <a:pathLst>
                    <a:path w="17" h="33">
                      <a:moveTo>
                        <a:pt x="17" y="29"/>
                      </a:moveTo>
                      <a:cubicBezTo>
                        <a:pt x="12" y="20"/>
                        <a:pt x="12" y="20"/>
                        <a:pt x="12" y="20"/>
                      </a:cubicBezTo>
                      <a:cubicBezTo>
                        <a:pt x="13" y="20"/>
                        <a:pt x="13" y="19"/>
                        <a:pt x="13" y="18"/>
                      </a:cubicBezTo>
                      <a:cubicBezTo>
                        <a:pt x="15" y="11"/>
                        <a:pt x="15" y="11"/>
                        <a:pt x="15" y="11"/>
                      </a:cubicBezTo>
                      <a:cubicBezTo>
                        <a:pt x="15" y="10"/>
                        <a:pt x="15" y="9"/>
                        <a:pt x="14" y="8"/>
                      </a:cubicBezTo>
                      <a:cubicBezTo>
                        <a:pt x="7" y="1"/>
                        <a:pt x="7" y="1"/>
                        <a:pt x="7" y="1"/>
                      </a:cubicBezTo>
                      <a:cubicBezTo>
                        <a:pt x="6" y="0"/>
                        <a:pt x="5" y="0"/>
                        <a:pt x="4" y="1"/>
                      </a:cubicBezTo>
                      <a:cubicBezTo>
                        <a:pt x="3" y="2"/>
                        <a:pt x="3" y="3"/>
                        <a:pt x="4" y="4"/>
                      </a:cubicBezTo>
                      <a:cubicBezTo>
                        <a:pt x="8" y="9"/>
                        <a:pt x="8" y="9"/>
                        <a:pt x="8" y="9"/>
                      </a:cubicBezTo>
                      <a:cubicBezTo>
                        <a:pt x="4" y="6"/>
                        <a:pt x="4" y="6"/>
                        <a:pt x="4" y="6"/>
                      </a:cubicBezTo>
                      <a:cubicBezTo>
                        <a:pt x="3" y="6"/>
                        <a:pt x="1" y="6"/>
                        <a:pt x="1" y="7"/>
                      </a:cubicBezTo>
                      <a:cubicBezTo>
                        <a:pt x="0" y="9"/>
                        <a:pt x="1" y="10"/>
                        <a:pt x="2" y="10"/>
                      </a:cubicBezTo>
                      <a:cubicBezTo>
                        <a:pt x="6" y="13"/>
                        <a:pt x="6" y="13"/>
                        <a:pt x="6" y="13"/>
                      </a:cubicBezTo>
                      <a:cubicBezTo>
                        <a:pt x="7" y="13"/>
                        <a:pt x="7" y="13"/>
                        <a:pt x="7" y="13"/>
                      </a:cubicBezTo>
                      <a:cubicBezTo>
                        <a:pt x="7" y="16"/>
                        <a:pt x="6" y="19"/>
                        <a:pt x="5" y="22"/>
                      </a:cubicBezTo>
                      <a:cubicBezTo>
                        <a:pt x="5" y="24"/>
                        <a:pt x="4" y="26"/>
                        <a:pt x="4" y="29"/>
                      </a:cubicBezTo>
                      <a:cubicBezTo>
                        <a:pt x="4" y="29"/>
                        <a:pt x="3" y="30"/>
                        <a:pt x="3" y="30"/>
                      </a:cubicBezTo>
                      <a:cubicBezTo>
                        <a:pt x="3" y="31"/>
                        <a:pt x="4" y="33"/>
                        <a:pt x="5" y="33"/>
                      </a:cubicBezTo>
                      <a:cubicBezTo>
                        <a:pt x="5" y="33"/>
                        <a:pt x="5" y="33"/>
                        <a:pt x="5" y="33"/>
                      </a:cubicBezTo>
                      <a:cubicBezTo>
                        <a:pt x="6" y="33"/>
                        <a:pt x="7" y="32"/>
                        <a:pt x="8" y="31"/>
                      </a:cubicBezTo>
                      <a:cubicBezTo>
                        <a:pt x="9" y="25"/>
                        <a:pt x="9" y="25"/>
                        <a:pt x="9" y="25"/>
                      </a:cubicBezTo>
                      <a:cubicBezTo>
                        <a:pt x="13" y="31"/>
                        <a:pt x="13" y="31"/>
                        <a:pt x="13" y="31"/>
                      </a:cubicBezTo>
                      <a:cubicBezTo>
                        <a:pt x="13" y="32"/>
                        <a:pt x="14" y="33"/>
                        <a:pt x="16" y="32"/>
                      </a:cubicBezTo>
                      <a:cubicBezTo>
                        <a:pt x="17" y="32"/>
                        <a:pt x="17" y="31"/>
                        <a:pt x="17" y="29"/>
                      </a:cubicBezTo>
                      <a:close/>
                    </a:path>
                  </a:pathLst>
                </a:custGeom>
                <a:grpFill/>
                <a:ln w="9525">
                  <a:noFill/>
                  <a:round/>
                  <a:headEnd/>
                  <a:tailEnd/>
                </a:ln>
              </p:spPr>
              <p:txBody>
                <a:bodyPr anchor="ctr"/>
                <a:lstStyle/>
                <a:p>
                  <a:pPr algn="ctr"/>
                  <a:endParaRPr dirty="0">
                    <a:ea typeface="微软雅黑" panose="020B0503020204020204" pitchFamily="34" charset="-122"/>
                  </a:endParaRPr>
                </a:p>
              </p:txBody>
            </p:sp>
            <p:sp>
              <p:nvSpPr>
                <p:cNvPr id="61" name="Oval 18">
                  <a:extLst>
                    <a:ext uri="{FF2B5EF4-FFF2-40B4-BE49-F238E27FC236}">
                      <a16:creationId xmlns:a16="http://schemas.microsoft.com/office/drawing/2014/main" id="{F1D5A14B-C2C0-44D4-8C50-25E201EAA766}"/>
                    </a:ext>
                  </a:extLst>
                </p:cNvPr>
                <p:cNvSpPr>
                  <a:spLocks/>
                </p:cNvSpPr>
                <p:nvPr/>
              </p:nvSpPr>
              <p:spPr bwMode="auto">
                <a:xfrm>
                  <a:off x="2565401" y="4678363"/>
                  <a:ext cx="20638" cy="19050"/>
                </a:xfrm>
                <a:prstGeom prst="ellipse">
                  <a:avLst/>
                </a:prstGeom>
                <a:grpFill/>
                <a:ln w="9525">
                  <a:noFill/>
                  <a:round/>
                  <a:headEnd/>
                  <a:tailEnd/>
                </a:ln>
              </p:spPr>
              <p:txBody>
                <a:bodyPr anchor="ctr"/>
                <a:lstStyle/>
                <a:p>
                  <a:pPr algn="ctr"/>
                  <a:endParaRPr dirty="0">
                    <a:ea typeface="微软雅黑" panose="020B0503020204020204" pitchFamily="34" charset="-122"/>
                  </a:endParaRPr>
                </a:p>
              </p:txBody>
            </p:sp>
            <p:sp>
              <p:nvSpPr>
                <p:cNvPr id="62" name="Freeform: Shape 19">
                  <a:extLst>
                    <a:ext uri="{FF2B5EF4-FFF2-40B4-BE49-F238E27FC236}">
                      <a16:creationId xmlns:a16="http://schemas.microsoft.com/office/drawing/2014/main" id="{22A246FD-1560-499F-90B7-0D25AD644C63}"/>
                    </a:ext>
                  </a:extLst>
                </p:cNvPr>
                <p:cNvSpPr>
                  <a:spLocks/>
                </p:cNvSpPr>
                <p:nvPr/>
              </p:nvSpPr>
              <p:spPr bwMode="auto">
                <a:xfrm>
                  <a:off x="2571751" y="4679950"/>
                  <a:ext cx="49213" cy="95250"/>
                </a:xfrm>
                <a:custGeom>
                  <a:avLst/>
                  <a:gdLst/>
                  <a:ahLst/>
                  <a:cxnLst>
                    <a:cxn ang="0">
                      <a:pos x="0" y="29"/>
                    </a:cxn>
                    <a:cxn ang="0">
                      <a:pos x="5" y="20"/>
                    </a:cxn>
                    <a:cxn ang="0">
                      <a:pos x="3" y="18"/>
                    </a:cxn>
                    <a:cxn ang="0">
                      <a:pos x="2" y="11"/>
                    </a:cxn>
                    <a:cxn ang="0">
                      <a:pos x="3" y="8"/>
                    </a:cxn>
                    <a:cxn ang="0">
                      <a:pos x="10" y="1"/>
                    </a:cxn>
                    <a:cxn ang="0">
                      <a:pos x="13" y="1"/>
                    </a:cxn>
                    <a:cxn ang="0">
                      <a:pos x="13" y="4"/>
                    </a:cxn>
                    <a:cxn ang="0">
                      <a:pos x="9" y="9"/>
                    </a:cxn>
                    <a:cxn ang="0">
                      <a:pos x="13" y="6"/>
                    </a:cxn>
                    <a:cxn ang="0">
                      <a:pos x="16" y="7"/>
                    </a:cxn>
                    <a:cxn ang="0">
                      <a:pos x="15" y="10"/>
                    </a:cxn>
                    <a:cxn ang="0">
                      <a:pos x="10" y="13"/>
                    </a:cxn>
                    <a:cxn ang="0">
                      <a:pos x="10" y="13"/>
                    </a:cxn>
                    <a:cxn ang="0">
                      <a:pos x="11" y="22"/>
                    </a:cxn>
                    <a:cxn ang="0">
                      <a:pos x="13" y="29"/>
                    </a:cxn>
                    <a:cxn ang="0">
                      <a:pos x="14" y="30"/>
                    </a:cxn>
                    <a:cxn ang="0">
                      <a:pos x="12" y="33"/>
                    </a:cxn>
                    <a:cxn ang="0">
                      <a:pos x="11" y="33"/>
                    </a:cxn>
                    <a:cxn ang="0">
                      <a:pos x="9" y="31"/>
                    </a:cxn>
                    <a:cxn ang="0">
                      <a:pos x="8" y="25"/>
                    </a:cxn>
                    <a:cxn ang="0">
                      <a:pos x="4" y="31"/>
                    </a:cxn>
                    <a:cxn ang="0">
                      <a:pos x="1" y="32"/>
                    </a:cxn>
                    <a:cxn ang="0">
                      <a:pos x="0" y="29"/>
                    </a:cxn>
                  </a:cxnLst>
                  <a:rect l="0" t="0" r="r" b="b"/>
                  <a:pathLst>
                    <a:path w="17" h="33">
                      <a:moveTo>
                        <a:pt x="0" y="29"/>
                      </a:moveTo>
                      <a:cubicBezTo>
                        <a:pt x="5" y="20"/>
                        <a:pt x="5" y="20"/>
                        <a:pt x="5" y="20"/>
                      </a:cubicBezTo>
                      <a:cubicBezTo>
                        <a:pt x="4" y="20"/>
                        <a:pt x="4" y="19"/>
                        <a:pt x="3" y="18"/>
                      </a:cubicBezTo>
                      <a:cubicBezTo>
                        <a:pt x="2" y="11"/>
                        <a:pt x="2" y="11"/>
                        <a:pt x="2" y="11"/>
                      </a:cubicBezTo>
                      <a:cubicBezTo>
                        <a:pt x="2" y="10"/>
                        <a:pt x="2" y="9"/>
                        <a:pt x="3" y="8"/>
                      </a:cubicBezTo>
                      <a:cubicBezTo>
                        <a:pt x="10" y="1"/>
                        <a:pt x="10" y="1"/>
                        <a:pt x="10" y="1"/>
                      </a:cubicBezTo>
                      <a:cubicBezTo>
                        <a:pt x="11" y="0"/>
                        <a:pt x="12" y="0"/>
                        <a:pt x="13" y="1"/>
                      </a:cubicBezTo>
                      <a:cubicBezTo>
                        <a:pt x="14" y="2"/>
                        <a:pt x="14" y="3"/>
                        <a:pt x="13" y="4"/>
                      </a:cubicBezTo>
                      <a:cubicBezTo>
                        <a:pt x="9" y="9"/>
                        <a:pt x="9" y="9"/>
                        <a:pt x="9" y="9"/>
                      </a:cubicBezTo>
                      <a:cubicBezTo>
                        <a:pt x="13" y="6"/>
                        <a:pt x="13" y="6"/>
                        <a:pt x="13" y="6"/>
                      </a:cubicBezTo>
                      <a:cubicBezTo>
                        <a:pt x="14" y="6"/>
                        <a:pt x="16" y="6"/>
                        <a:pt x="16" y="7"/>
                      </a:cubicBezTo>
                      <a:cubicBezTo>
                        <a:pt x="17" y="9"/>
                        <a:pt x="16" y="10"/>
                        <a:pt x="15" y="10"/>
                      </a:cubicBezTo>
                      <a:cubicBezTo>
                        <a:pt x="10" y="13"/>
                        <a:pt x="10" y="13"/>
                        <a:pt x="10" y="13"/>
                      </a:cubicBezTo>
                      <a:cubicBezTo>
                        <a:pt x="10" y="13"/>
                        <a:pt x="10" y="13"/>
                        <a:pt x="10" y="13"/>
                      </a:cubicBezTo>
                      <a:cubicBezTo>
                        <a:pt x="10" y="16"/>
                        <a:pt x="11" y="19"/>
                        <a:pt x="11" y="22"/>
                      </a:cubicBezTo>
                      <a:cubicBezTo>
                        <a:pt x="12" y="24"/>
                        <a:pt x="13" y="26"/>
                        <a:pt x="13" y="29"/>
                      </a:cubicBezTo>
                      <a:cubicBezTo>
                        <a:pt x="13" y="29"/>
                        <a:pt x="13" y="30"/>
                        <a:pt x="14" y="30"/>
                      </a:cubicBezTo>
                      <a:cubicBezTo>
                        <a:pt x="14" y="31"/>
                        <a:pt x="13" y="33"/>
                        <a:pt x="12" y="33"/>
                      </a:cubicBezTo>
                      <a:cubicBezTo>
                        <a:pt x="12" y="33"/>
                        <a:pt x="12" y="33"/>
                        <a:pt x="11" y="33"/>
                      </a:cubicBezTo>
                      <a:cubicBezTo>
                        <a:pt x="10" y="33"/>
                        <a:pt x="10" y="32"/>
                        <a:pt x="9" y="31"/>
                      </a:cubicBezTo>
                      <a:cubicBezTo>
                        <a:pt x="8" y="25"/>
                        <a:pt x="8" y="25"/>
                        <a:pt x="8" y="25"/>
                      </a:cubicBezTo>
                      <a:cubicBezTo>
                        <a:pt x="4" y="31"/>
                        <a:pt x="4" y="31"/>
                        <a:pt x="4" y="31"/>
                      </a:cubicBezTo>
                      <a:cubicBezTo>
                        <a:pt x="4" y="32"/>
                        <a:pt x="2" y="33"/>
                        <a:pt x="1" y="32"/>
                      </a:cubicBezTo>
                      <a:cubicBezTo>
                        <a:pt x="0" y="32"/>
                        <a:pt x="0" y="31"/>
                        <a:pt x="0" y="29"/>
                      </a:cubicBezTo>
                      <a:close/>
                    </a:path>
                  </a:pathLst>
                </a:custGeom>
                <a:grpFill/>
                <a:ln w="9525">
                  <a:noFill/>
                  <a:round/>
                  <a:headEnd/>
                  <a:tailEnd/>
                </a:ln>
              </p:spPr>
              <p:txBody>
                <a:bodyPr anchor="ctr"/>
                <a:lstStyle/>
                <a:p>
                  <a:pPr algn="ctr"/>
                  <a:endParaRPr dirty="0">
                    <a:ea typeface="微软雅黑" panose="020B0503020204020204" pitchFamily="34" charset="-122"/>
                  </a:endParaRPr>
                </a:p>
              </p:txBody>
            </p:sp>
            <p:sp>
              <p:nvSpPr>
                <p:cNvPr id="63" name="Oval 20">
                  <a:extLst>
                    <a:ext uri="{FF2B5EF4-FFF2-40B4-BE49-F238E27FC236}">
                      <a16:creationId xmlns:a16="http://schemas.microsoft.com/office/drawing/2014/main" id="{A23F71D7-3AB9-4647-B4D1-7EEC4A982949}"/>
                    </a:ext>
                  </a:extLst>
                </p:cNvPr>
                <p:cNvSpPr>
                  <a:spLocks/>
                </p:cNvSpPr>
                <p:nvPr/>
              </p:nvSpPr>
              <p:spPr bwMode="auto">
                <a:xfrm>
                  <a:off x="2649538" y="4692650"/>
                  <a:ext cx="19050" cy="22225"/>
                </a:xfrm>
                <a:prstGeom prst="ellipse">
                  <a:avLst/>
                </a:prstGeom>
                <a:grpFill/>
                <a:ln w="9525">
                  <a:noFill/>
                  <a:round/>
                  <a:headEnd/>
                  <a:tailEnd/>
                </a:ln>
              </p:spPr>
              <p:txBody>
                <a:bodyPr anchor="ctr"/>
                <a:lstStyle/>
                <a:p>
                  <a:pPr algn="ctr"/>
                  <a:endParaRPr dirty="0">
                    <a:ea typeface="微软雅黑" panose="020B0503020204020204" pitchFamily="34" charset="-122"/>
                  </a:endParaRPr>
                </a:p>
              </p:txBody>
            </p:sp>
            <p:sp>
              <p:nvSpPr>
                <p:cNvPr id="64" name="Freeform: Shape 21">
                  <a:extLst>
                    <a:ext uri="{FF2B5EF4-FFF2-40B4-BE49-F238E27FC236}">
                      <a16:creationId xmlns:a16="http://schemas.microsoft.com/office/drawing/2014/main" id="{8303FADF-0037-40E8-89E2-3EBD3AA0EE45}"/>
                    </a:ext>
                  </a:extLst>
                </p:cNvPr>
                <p:cNvSpPr>
                  <a:spLocks/>
                </p:cNvSpPr>
                <p:nvPr/>
              </p:nvSpPr>
              <p:spPr bwMode="auto">
                <a:xfrm>
                  <a:off x="2625726" y="4689475"/>
                  <a:ext cx="63500" cy="85725"/>
                </a:xfrm>
                <a:custGeom>
                  <a:avLst/>
                  <a:gdLst/>
                  <a:ahLst/>
                  <a:cxnLst>
                    <a:cxn ang="0">
                      <a:pos x="19" y="18"/>
                    </a:cxn>
                    <a:cxn ang="0">
                      <a:pos x="17" y="18"/>
                    </a:cxn>
                    <a:cxn ang="0">
                      <a:pos x="17" y="14"/>
                    </a:cxn>
                    <a:cxn ang="0">
                      <a:pos x="21" y="11"/>
                    </a:cxn>
                    <a:cxn ang="0">
                      <a:pos x="22" y="9"/>
                    </a:cxn>
                    <a:cxn ang="0">
                      <a:pos x="22" y="3"/>
                    </a:cxn>
                    <a:cxn ang="0">
                      <a:pos x="20" y="0"/>
                    </a:cxn>
                    <a:cxn ang="0">
                      <a:pos x="17" y="3"/>
                    </a:cxn>
                    <a:cxn ang="0">
                      <a:pos x="17" y="8"/>
                    </a:cxn>
                    <a:cxn ang="0">
                      <a:pos x="12" y="12"/>
                    </a:cxn>
                    <a:cxn ang="0">
                      <a:pos x="7" y="9"/>
                    </a:cxn>
                    <a:cxn ang="0">
                      <a:pos x="5" y="5"/>
                    </a:cxn>
                    <a:cxn ang="0">
                      <a:pos x="2" y="4"/>
                    </a:cxn>
                    <a:cxn ang="0">
                      <a:pos x="1" y="7"/>
                    </a:cxn>
                    <a:cxn ang="0">
                      <a:pos x="3" y="12"/>
                    </a:cxn>
                    <a:cxn ang="0">
                      <a:pos x="4" y="13"/>
                    </a:cxn>
                    <a:cxn ang="0">
                      <a:pos x="8" y="15"/>
                    </a:cxn>
                    <a:cxn ang="0">
                      <a:pos x="8" y="23"/>
                    </a:cxn>
                    <a:cxn ang="0">
                      <a:pos x="8" y="23"/>
                    </a:cxn>
                    <a:cxn ang="0">
                      <a:pos x="8" y="26"/>
                    </a:cxn>
                    <a:cxn ang="0">
                      <a:pos x="2" y="26"/>
                    </a:cxn>
                    <a:cxn ang="0">
                      <a:pos x="0" y="28"/>
                    </a:cxn>
                    <a:cxn ang="0">
                      <a:pos x="2" y="30"/>
                    </a:cxn>
                    <a:cxn ang="0">
                      <a:pos x="11" y="30"/>
                    </a:cxn>
                    <a:cxn ang="0">
                      <a:pos x="13" y="28"/>
                    </a:cxn>
                    <a:cxn ang="0">
                      <a:pos x="13" y="23"/>
                    </a:cxn>
                    <a:cxn ang="0">
                      <a:pos x="17" y="23"/>
                    </a:cxn>
                    <a:cxn ang="0">
                      <a:pos x="17" y="28"/>
                    </a:cxn>
                    <a:cxn ang="0">
                      <a:pos x="19" y="30"/>
                    </a:cxn>
                    <a:cxn ang="0">
                      <a:pos x="22" y="28"/>
                    </a:cxn>
                    <a:cxn ang="0">
                      <a:pos x="22" y="20"/>
                    </a:cxn>
                    <a:cxn ang="0">
                      <a:pos x="19" y="18"/>
                    </a:cxn>
                  </a:cxnLst>
                  <a:rect l="0" t="0" r="r" b="b"/>
                  <a:pathLst>
                    <a:path w="22" h="30">
                      <a:moveTo>
                        <a:pt x="19" y="18"/>
                      </a:moveTo>
                      <a:cubicBezTo>
                        <a:pt x="17" y="18"/>
                        <a:pt x="17" y="18"/>
                        <a:pt x="17" y="18"/>
                      </a:cubicBezTo>
                      <a:cubicBezTo>
                        <a:pt x="17" y="14"/>
                        <a:pt x="17" y="14"/>
                        <a:pt x="17" y="14"/>
                      </a:cubicBezTo>
                      <a:cubicBezTo>
                        <a:pt x="21" y="11"/>
                        <a:pt x="21" y="11"/>
                        <a:pt x="21" y="11"/>
                      </a:cubicBezTo>
                      <a:cubicBezTo>
                        <a:pt x="22" y="10"/>
                        <a:pt x="22" y="10"/>
                        <a:pt x="22" y="9"/>
                      </a:cubicBezTo>
                      <a:cubicBezTo>
                        <a:pt x="22" y="3"/>
                        <a:pt x="22" y="3"/>
                        <a:pt x="22" y="3"/>
                      </a:cubicBezTo>
                      <a:cubicBezTo>
                        <a:pt x="22" y="1"/>
                        <a:pt x="21" y="0"/>
                        <a:pt x="20" y="0"/>
                      </a:cubicBezTo>
                      <a:cubicBezTo>
                        <a:pt x="18" y="0"/>
                        <a:pt x="17" y="1"/>
                        <a:pt x="17" y="3"/>
                      </a:cubicBezTo>
                      <a:cubicBezTo>
                        <a:pt x="17" y="8"/>
                        <a:pt x="17" y="8"/>
                        <a:pt x="17" y="8"/>
                      </a:cubicBezTo>
                      <a:cubicBezTo>
                        <a:pt x="12" y="12"/>
                        <a:pt x="12" y="12"/>
                        <a:pt x="12" y="12"/>
                      </a:cubicBezTo>
                      <a:cubicBezTo>
                        <a:pt x="7" y="9"/>
                        <a:pt x="7" y="9"/>
                        <a:pt x="7" y="9"/>
                      </a:cubicBezTo>
                      <a:cubicBezTo>
                        <a:pt x="5" y="5"/>
                        <a:pt x="5" y="5"/>
                        <a:pt x="5" y="5"/>
                      </a:cubicBezTo>
                      <a:cubicBezTo>
                        <a:pt x="5" y="4"/>
                        <a:pt x="3" y="3"/>
                        <a:pt x="2" y="4"/>
                      </a:cubicBezTo>
                      <a:cubicBezTo>
                        <a:pt x="1" y="4"/>
                        <a:pt x="1" y="5"/>
                        <a:pt x="1" y="7"/>
                      </a:cubicBezTo>
                      <a:cubicBezTo>
                        <a:pt x="3" y="12"/>
                        <a:pt x="3" y="12"/>
                        <a:pt x="3" y="12"/>
                      </a:cubicBezTo>
                      <a:cubicBezTo>
                        <a:pt x="3" y="13"/>
                        <a:pt x="4" y="13"/>
                        <a:pt x="4" y="13"/>
                      </a:cubicBezTo>
                      <a:cubicBezTo>
                        <a:pt x="8" y="15"/>
                        <a:pt x="8" y="15"/>
                        <a:pt x="8" y="15"/>
                      </a:cubicBezTo>
                      <a:cubicBezTo>
                        <a:pt x="8" y="23"/>
                        <a:pt x="8" y="23"/>
                        <a:pt x="8" y="23"/>
                      </a:cubicBezTo>
                      <a:cubicBezTo>
                        <a:pt x="8" y="23"/>
                        <a:pt x="8" y="23"/>
                        <a:pt x="8" y="23"/>
                      </a:cubicBezTo>
                      <a:cubicBezTo>
                        <a:pt x="8" y="26"/>
                        <a:pt x="8" y="26"/>
                        <a:pt x="8" y="26"/>
                      </a:cubicBezTo>
                      <a:cubicBezTo>
                        <a:pt x="2" y="26"/>
                        <a:pt x="2" y="26"/>
                        <a:pt x="2" y="26"/>
                      </a:cubicBezTo>
                      <a:cubicBezTo>
                        <a:pt x="1" y="26"/>
                        <a:pt x="0" y="27"/>
                        <a:pt x="0" y="28"/>
                      </a:cubicBezTo>
                      <a:cubicBezTo>
                        <a:pt x="0" y="29"/>
                        <a:pt x="1" y="30"/>
                        <a:pt x="2" y="30"/>
                      </a:cubicBezTo>
                      <a:cubicBezTo>
                        <a:pt x="11" y="30"/>
                        <a:pt x="11" y="30"/>
                        <a:pt x="11" y="30"/>
                      </a:cubicBezTo>
                      <a:cubicBezTo>
                        <a:pt x="12" y="30"/>
                        <a:pt x="13" y="29"/>
                        <a:pt x="13" y="28"/>
                      </a:cubicBezTo>
                      <a:cubicBezTo>
                        <a:pt x="13" y="23"/>
                        <a:pt x="13" y="23"/>
                        <a:pt x="13" y="23"/>
                      </a:cubicBezTo>
                      <a:cubicBezTo>
                        <a:pt x="17" y="23"/>
                        <a:pt x="17" y="23"/>
                        <a:pt x="17" y="23"/>
                      </a:cubicBezTo>
                      <a:cubicBezTo>
                        <a:pt x="17" y="28"/>
                        <a:pt x="17" y="28"/>
                        <a:pt x="17" y="28"/>
                      </a:cubicBezTo>
                      <a:cubicBezTo>
                        <a:pt x="17" y="29"/>
                        <a:pt x="18" y="30"/>
                        <a:pt x="19" y="30"/>
                      </a:cubicBezTo>
                      <a:cubicBezTo>
                        <a:pt x="21" y="30"/>
                        <a:pt x="22" y="29"/>
                        <a:pt x="22" y="28"/>
                      </a:cubicBezTo>
                      <a:cubicBezTo>
                        <a:pt x="22" y="20"/>
                        <a:pt x="22" y="20"/>
                        <a:pt x="22" y="20"/>
                      </a:cubicBezTo>
                      <a:cubicBezTo>
                        <a:pt x="22" y="19"/>
                        <a:pt x="21" y="18"/>
                        <a:pt x="19" y="18"/>
                      </a:cubicBezTo>
                      <a:close/>
                    </a:path>
                  </a:pathLst>
                </a:custGeom>
                <a:grpFill/>
                <a:ln w="9525">
                  <a:noFill/>
                  <a:round/>
                  <a:headEnd/>
                  <a:tailEnd/>
                </a:ln>
              </p:spPr>
              <p:txBody>
                <a:bodyPr anchor="ctr"/>
                <a:lstStyle/>
                <a:p>
                  <a:pPr algn="ctr"/>
                  <a:endParaRPr dirty="0">
                    <a:ea typeface="微软雅黑" panose="020B0503020204020204" pitchFamily="34" charset="-122"/>
                  </a:endParaRPr>
                </a:p>
              </p:txBody>
            </p:sp>
            <p:sp>
              <p:nvSpPr>
                <p:cNvPr id="65" name="Freeform: Shape 22">
                  <a:extLst>
                    <a:ext uri="{FF2B5EF4-FFF2-40B4-BE49-F238E27FC236}">
                      <a16:creationId xmlns:a16="http://schemas.microsoft.com/office/drawing/2014/main" id="{E043E611-B448-4F1D-904D-8794475F163F}"/>
                    </a:ext>
                  </a:extLst>
                </p:cNvPr>
                <p:cNvSpPr>
                  <a:spLocks/>
                </p:cNvSpPr>
                <p:nvPr/>
              </p:nvSpPr>
              <p:spPr bwMode="auto">
                <a:xfrm>
                  <a:off x="2660651" y="4586288"/>
                  <a:ext cx="120650" cy="77787"/>
                </a:xfrm>
                <a:custGeom>
                  <a:avLst/>
                  <a:gdLst/>
                  <a:ahLst/>
                  <a:cxnLst>
                    <a:cxn ang="0">
                      <a:pos x="0" y="49"/>
                    </a:cxn>
                    <a:cxn ang="0">
                      <a:pos x="31" y="49"/>
                    </a:cxn>
                    <a:cxn ang="0">
                      <a:pos x="62" y="25"/>
                    </a:cxn>
                    <a:cxn ang="0">
                      <a:pos x="60" y="39"/>
                    </a:cxn>
                    <a:cxn ang="0">
                      <a:pos x="72" y="29"/>
                    </a:cxn>
                    <a:cxn ang="0">
                      <a:pos x="76" y="3"/>
                    </a:cxn>
                    <a:cxn ang="0">
                      <a:pos x="49" y="0"/>
                    </a:cxn>
                    <a:cxn ang="0">
                      <a:pos x="36" y="9"/>
                    </a:cxn>
                    <a:cxn ang="0">
                      <a:pos x="51" y="10"/>
                    </a:cxn>
                    <a:cxn ang="0">
                      <a:pos x="0" y="49"/>
                    </a:cxn>
                  </a:cxnLst>
                  <a:rect l="0" t="0" r="r" b="b"/>
                  <a:pathLst>
                    <a:path w="76" h="49">
                      <a:moveTo>
                        <a:pt x="0" y="49"/>
                      </a:moveTo>
                      <a:lnTo>
                        <a:pt x="31" y="49"/>
                      </a:lnTo>
                      <a:lnTo>
                        <a:pt x="62" y="25"/>
                      </a:lnTo>
                      <a:lnTo>
                        <a:pt x="60" y="39"/>
                      </a:lnTo>
                      <a:lnTo>
                        <a:pt x="72" y="29"/>
                      </a:lnTo>
                      <a:lnTo>
                        <a:pt x="76" y="3"/>
                      </a:lnTo>
                      <a:lnTo>
                        <a:pt x="49" y="0"/>
                      </a:lnTo>
                      <a:lnTo>
                        <a:pt x="36" y="9"/>
                      </a:lnTo>
                      <a:lnTo>
                        <a:pt x="51" y="10"/>
                      </a:lnTo>
                      <a:lnTo>
                        <a:pt x="0" y="49"/>
                      </a:lnTo>
                      <a:close/>
                    </a:path>
                  </a:pathLst>
                </a:custGeom>
                <a:grpFill/>
                <a:ln w="9525">
                  <a:noFill/>
                  <a:round/>
                  <a:headEnd/>
                  <a:tailEnd/>
                </a:ln>
              </p:spPr>
              <p:txBody>
                <a:bodyPr anchor="ctr"/>
                <a:lstStyle/>
                <a:p>
                  <a:pPr algn="ctr"/>
                  <a:endParaRPr dirty="0">
                    <a:ea typeface="微软雅黑" panose="020B0503020204020204" pitchFamily="34" charset="-122"/>
                  </a:endParaRPr>
                </a:p>
              </p:txBody>
            </p:sp>
            <p:sp>
              <p:nvSpPr>
                <p:cNvPr id="66" name="Freeform: Shape 23">
                  <a:extLst>
                    <a:ext uri="{FF2B5EF4-FFF2-40B4-BE49-F238E27FC236}">
                      <a16:creationId xmlns:a16="http://schemas.microsoft.com/office/drawing/2014/main" id="{C6B03839-470E-47A6-B88B-3034E9A312CF}"/>
                    </a:ext>
                  </a:extLst>
                </p:cNvPr>
                <p:cNvSpPr>
                  <a:spLocks/>
                </p:cNvSpPr>
                <p:nvPr/>
              </p:nvSpPr>
              <p:spPr bwMode="auto">
                <a:xfrm>
                  <a:off x="2551113" y="4625975"/>
                  <a:ext cx="130175" cy="42862"/>
                </a:xfrm>
                <a:custGeom>
                  <a:avLst/>
                  <a:gdLst/>
                  <a:ahLst/>
                  <a:cxnLst>
                    <a:cxn ang="0">
                      <a:pos x="58" y="20"/>
                    </a:cxn>
                    <a:cxn ang="0">
                      <a:pos x="63" y="22"/>
                    </a:cxn>
                    <a:cxn ang="0">
                      <a:pos x="82" y="7"/>
                    </a:cxn>
                    <a:cxn ang="0">
                      <a:pos x="56" y="0"/>
                    </a:cxn>
                    <a:cxn ang="0">
                      <a:pos x="0" y="27"/>
                    </a:cxn>
                    <a:cxn ang="0">
                      <a:pos x="42" y="27"/>
                    </a:cxn>
                    <a:cxn ang="0">
                      <a:pos x="58" y="20"/>
                    </a:cxn>
                  </a:cxnLst>
                  <a:rect l="0" t="0" r="r" b="b"/>
                  <a:pathLst>
                    <a:path w="82" h="27">
                      <a:moveTo>
                        <a:pt x="58" y="20"/>
                      </a:moveTo>
                      <a:lnTo>
                        <a:pt x="63" y="22"/>
                      </a:lnTo>
                      <a:lnTo>
                        <a:pt x="82" y="7"/>
                      </a:lnTo>
                      <a:lnTo>
                        <a:pt x="56" y="0"/>
                      </a:lnTo>
                      <a:lnTo>
                        <a:pt x="0" y="27"/>
                      </a:lnTo>
                      <a:lnTo>
                        <a:pt x="42" y="27"/>
                      </a:lnTo>
                      <a:lnTo>
                        <a:pt x="58" y="20"/>
                      </a:lnTo>
                      <a:close/>
                    </a:path>
                  </a:pathLst>
                </a:custGeom>
                <a:grpFill/>
                <a:ln w="9525">
                  <a:noFill/>
                  <a:round/>
                  <a:headEnd/>
                  <a:tailEnd/>
                </a:ln>
              </p:spPr>
              <p:txBody>
                <a:bodyPr anchor="ctr"/>
                <a:lstStyle/>
                <a:p>
                  <a:pPr algn="ctr"/>
                  <a:endParaRPr dirty="0">
                    <a:ea typeface="微软雅黑" panose="020B0503020204020204" pitchFamily="34" charset="-122"/>
                  </a:endParaRPr>
                </a:p>
              </p:txBody>
            </p:sp>
          </p:grpSp>
          <p:grpSp>
            <p:nvGrpSpPr>
              <p:cNvPr id="26" name="Group 24">
                <a:extLst>
                  <a:ext uri="{FF2B5EF4-FFF2-40B4-BE49-F238E27FC236}">
                    <a16:creationId xmlns:a16="http://schemas.microsoft.com/office/drawing/2014/main" id="{A24B0179-1738-4299-A5FF-A93BA5797ECA}"/>
                  </a:ext>
                </a:extLst>
              </p:cNvPr>
              <p:cNvGrpSpPr/>
              <p:nvPr/>
            </p:nvGrpSpPr>
            <p:grpSpPr>
              <a:xfrm>
                <a:off x="5721563" y="2442727"/>
                <a:ext cx="311021" cy="350888"/>
                <a:chOff x="5010151" y="4568825"/>
                <a:chExt cx="185737" cy="209550"/>
              </a:xfrm>
              <a:grpFill/>
            </p:grpSpPr>
            <p:sp>
              <p:nvSpPr>
                <p:cNvPr id="50" name="Oval 25">
                  <a:extLst>
                    <a:ext uri="{FF2B5EF4-FFF2-40B4-BE49-F238E27FC236}">
                      <a16:creationId xmlns:a16="http://schemas.microsoft.com/office/drawing/2014/main" id="{07C17202-A55E-479E-A065-70730F5FDDF4}"/>
                    </a:ext>
                  </a:extLst>
                </p:cNvPr>
                <p:cNvSpPr>
                  <a:spLocks/>
                </p:cNvSpPr>
                <p:nvPr/>
              </p:nvSpPr>
              <p:spPr bwMode="auto">
                <a:xfrm>
                  <a:off x="5073651" y="4654550"/>
                  <a:ext cx="28575" cy="25400"/>
                </a:xfrm>
                <a:prstGeom prst="ellipse">
                  <a:avLst/>
                </a:prstGeom>
                <a:grpFill/>
                <a:ln w="9525">
                  <a:noFill/>
                  <a:round/>
                  <a:headEnd/>
                  <a:tailEnd/>
                </a:ln>
              </p:spPr>
              <p:txBody>
                <a:bodyPr anchor="ctr"/>
                <a:lstStyle/>
                <a:p>
                  <a:pPr algn="ctr"/>
                  <a:endParaRPr dirty="0">
                    <a:ea typeface="微软雅黑" panose="020B0503020204020204" pitchFamily="34" charset="-122"/>
                  </a:endParaRPr>
                </a:p>
              </p:txBody>
            </p:sp>
            <p:sp>
              <p:nvSpPr>
                <p:cNvPr id="51" name="Freeform: Shape 26">
                  <a:extLst>
                    <a:ext uri="{FF2B5EF4-FFF2-40B4-BE49-F238E27FC236}">
                      <a16:creationId xmlns:a16="http://schemas.microsoft.com/office/drawing/2014/main" id="{7DAD8D47-CECD-4B04-9CE4-301120C4A112}"/>
                    </a:ext>
                  </a:extLst>
                </p:cNvPr>
                <p:cNvSpPr>
                  <a:spLocks/>
                </p:cNvSpPr>
                <p:nvPr/>
              </p:nvSpPr>
              <p:spPr bwMode="auto">
                <a:xfrm>
                  <a:off x="5010151" y="4679950"/>
                  <a:ext cx="114300" cy="98425"/>
                </a:xfrm>
                <a:custGeom>
                  <a:avLst/>
                  <a:gdLst/>
                  <a:ahLst/>
                  <a:cxnLst>
                    <a:cxn ang="0">
                      <a:pos x="38" y="10"/>
                    </a:cxn>
                    <a:cxn ang="0">
                      <a:pos x="29" y="9"/>
                    </a:cxn>
                    <a:cxn ang="0">
                      <a:pos x="29" y="8"/>
                    </a:cxn>
                    <a:cxn ang="0">
                      <a:pos x="32" y="8"/>
                    </a:cxn>
                    <a:cxn ang="0">
                      <a:pos x="34" y="3"/>
                    </a:cxn>
                    <a:cxn ang="0">
                      <a:pos x="27" y="4"/>
                    </a:cxn>
                    <a:cxn ang="0">
                      <a:pos x="25" y="2"/>
                    </a:cxn>
                    <a:cxn ang="0">
                      <a:pos x="22" y="1"/>
                    </a:cxn>
                    <a:cxn ang="0">
                      <a:pos x="17" y="3"/>
                    </a:cxn>
                    <a:cxn ang="0">
                      <a:pos x="13" y="15"/>
                    </a:cxn>
                    <a:cxn ang="0">
                      <a:pos x="13" y="15"/>
                    </a:cxn>
                    <a:cxn ang="0">
                      <a:pos x="11" y="22"/>
                    </a:cxn>
                    <a:cxn ang="0">
                      <a:pos x="3" y="22"/>
                    </a:cxn>
                    <a:cxn ang="0">
                      <a:pos x="0" y="25"/>
                    </a:cxn>
                    <a:cxn ang="0">
                      <a:pos x="3" y="28"/>
                    </a:cxn>
                    <a:cxn ang="0">
                      <a:pos x="13" y="28"/>
                    </a:cxn>
                    <a:cxn ang="0">
                      <a:pos x="15" y="26"/>
                    </a:cxn>
                    <a:cxn ang="0">
                      <a:pos x="18" y="20"/>
                    </a:cxn>
                    <a:cxn ang="0">
                      <a:pos x="19" y="21"/>
                    </a:cxn>
                    <a:cxn ang="0">
                      <a:pos x="20" y="21"/>
                    </a:cxn>
                    <a:cxn ang="0">
                      <a:pos x="24" y="33"/>
                    </a:cxn>
                    <a:cxn ang="0">
                      <a:pos x="27" y="34"/>
                    </a:cxn>
                    <a:cxn ang="0">
                      <a:pos x="28" y="34"/>
                    </a:cxn>
                    <a:cxn ang="0">
                      <a:pos x="30" y="31"/>
                    </a:cxn>
                    <a:cxn ang="0">
                      <a:pos x="24" y="17"/>
                    </a:cxn>
                    <a:cxn ang="0">
                      <a:pos x="26" y="12"/>
                    </a:cxn>
                    <a:cxn ang="0">
                      <a:pos x="27" y="13"/>
                    </a:cxn>
                    <a:cxn ang="0">
                      <a:pos x="38" y="15"/>
                    </a:cxn>
                    <a:cxn ang="0">
                      <a:pos x="38" y="15"/>
                    </a:cxn>
                    <a:cxn ang="0">
                      <a:pos x="40" y="13"/>
                    </a:cxn>
                    <a:cxn ang="0">
                      <a:pos x="38" y="10"/>
                    </a:cxn>
                  </a:cxnLst>
                  <a:rect l="0" t="0" r="r" b="b"/>
                  <a:pathLst>
                    <a:path w="40" h="34">
                      <a:moveTo>
                        <a:pt x="38" y="10"/>
                      </a:moveTo>
                      <a:cubicBezTo>
                        <a:pt x="29" y="9"/>
                        <a:pt x="29" y="9"/>
                        <a:pt x="29" y="9"/>
                      </a:cubicBezTo>
                      <a:cubicBezTo>
                        <a:pt x="29" y="8"/>
                        <a:pt x="29" y="8"/>
                        <a:pt x="29" y="8"/>
                      </a:cubicBezTo>
                      <a:cubicBezTo>
                        <a:pt x="32" y="8"/>
                        <a:pt x="32" y="8"/>
                        <a:pt x="32" y="8"/>
                      </a:cubicBezTo>
                      <a:cubicBezTo>
                        <a:pt x="34" y="3"/>
                        <a:pt x="34" y="3"/>
                        <a:pt x="34" y="3"/>
                      </a:cubicBezTo>
                      <a:cubicBezTo>
                        <a:pt x="27" y="4"/>
                        <a:pt x="27" y="4"/>
                        <a:pt x="27" y="4"/>
                      </a:cubicBezTo>
                      <a:cubicBezTo>
                        <a:pt x="27" y="3"/>
                        <a:pt x="26" y="2"/>
                        <a:pt x="25" y="2"/>
                      </a:cubicBezTo>
                      <a:cubicBezTo>
                        <a:pt x="22" y="1"/>
                        <a:pt x="22" y="1"/>
                        <a:pt x="22" y="1"/>
                      </a:cubicBezTo>
                      <a:cubicBezTo>
                        <a:pt x="20" y="0"/>
                        <a:pt x="18" y="1"/>
                        <a:pt x="17" y="3"/>
                      </a:cubicBezTo>
                      <a:cubicBezTo>
                        <a:pt x="13" y="15"/>
                        <a:pt x="13" y="15"/>
                        <a:pt x="13" y="15"/>
                      </a:cubicBezTo>
                      <a:cubicBezTo>
                        <a:pt x="13" y="15"/>
                        <a:pt x="13" y="15"/>
                        <a:pt x="13" y="15"/>
                      </a:cubicBezTo>
                      <a:cubicBezTo>
                        <a:pt x="11" y="22"/>
                        <a:pt x="11" y="22"/>
                        <a:pt x="11" y="22"/>
                      </a:cubicBezTo>
                      <a:cubicBezTo>
                        <a:pt x="3" y="22"/>
                        <a:pt x="3" y="22"/>
                        <a:pt x="3" y="22"/>
                      </a:cubicBezTo>
                      <a:cubicBezTo>
                        <a:pt x="1" y="22"/>
                        <a:pt x="0" y="23"/>
                        <a:pt x="0" y="25"/>
                      </a:cubicBezTo>
                      <a:cubicBezTo>
                        <a:pt x="0" y="27"/>
                        <a:pt x="1" y="28"/>
                        <a:pt x="3" y="28"/>
                      </a:cubicBezTo>
                      <a:cubicBezTo>
                        <a:pt x="13" y="28"/>
                        <a:pt x="13" y="28"/>
                        <a:pt x="13" y="28"/>
                      </a:cubicBezTo>
                      <a:cubicBezTo>
                        <a:pt x="14" y="28"/>
                        <a:pt x="15" y="27"/>
                        <a:pt x="15" y="26"/>
                      </a:cubicBezTo>
                      <a:cubicBezTo>
                        <a:pt x="18" y="20"/>
                        <a:pt x="18" y="20"/>
                        <a:pt x="18" y="20"/>
                      </a:cubicBezTo>
                      <a:cubicBezTo>
                        <a:pt x="19" y="21"/>
                        <a:pt x="19" y="21"/>
                        <a:pt x="19" y="21"/>
                      </a:cubicBezTo>
                      <a:cubicBezTo>
                        <a:pt x="19" y="21"/>
                        <a:pt x="20" y="21"/>
                        <a:pt x="20" y="21"/>
                      </a:cubicBezTo>
                      <a:cubicBezTo>
                        <a:pt x="24" y="33"/>
                        <a:pt x="24" y="33"/>
                        <a:pt x="24" y="33"/>
                      </a:cubicBezTo>
                      <a:cubicBezTo>
                        <a:pt x="25" y="34"/>
                        <a:pt x="26" y="34"/>
                        <a:pt x="27" y="34"/>
                      </a:cubicBezTo>
                      <a:cubicBezTo>
                        <a:pt x="27" y="34"/>
                        <a:pt x="28" y="34"/>
                        <a:pt x="28" y="34"/>
                      </a:cubicBezTo>
                      <a:cubicBezTo>
                        <a:pt x="29" y="34"/>
                        <a:pt x="30" y="32"/>
                        <a:pt x="30" y="31"/>
                      </a:cubicBezTo>
                      <a:cubicBezTo>
                        <a:pt x="24" y="17"/>
                        <a:pt x="24" y="17"/>
                        <a:pt x="24" y="17"/>
                      </a:cubicBezTo>
                      <a:cubicBezTo>
                        <a:pt x="26" y="12"/>
                        <a:pt x="26" y="12"/>
                        <a:pt x="26" y="12"/>
                      </a:cubicBezTo>
                      <a:cubicBezTo>
                        <a:pt x="26" y="13"/>
                        <a:pt x="27" y="13"/>
                        <a:pt x="27" y="13"/>
                      </a:cubicBezTo>
                      <a:cubicBezTo>
                        <a:pt x="38" y="15"/>
                        <a:pt x="38" y="15"/>
                        <a:pt x="38" y="15"/>
                      </a:cubicBezTo>
                      <a:cubicBezTo>
                        <a:pt x="38" y="15"/>
                        <a:pt x="38" y="15"/>
                        <a:pt x="38" y="15"/>
                      </a:cubicBezTo>
                      <a:cubicBezTo>
                        <a:pt x="39" y="15"/>
                        <a:pt x="40" y="14"/>
                        <a:pt x="40" y="13"/>
                      </a:cubicBezTo>
                      <a:cubicBezTo>
                        <a:pt x="40" y="11"/>
                        <a:pt x="39" y="10"/>
                        <a:pt x="38" y="10"/>
                      </a:cubicBezTo>
                      <a:close/>
                    </a:path>
                  </a:pathLst>
                </a:custGeom>
                <a:grpFill/>
                <a:ln w="9525">
                  <a:noFill/>
                  <a:round/>
                  <a:headEnd/>
                  <a:tailEnd/>
                </a:ln>
              </p:spPr>
              <p:txBody>
                <a:bodyPr anchor="ctr"/>
                <a:lstStyle/>
                <a:p>
                  <a:pPr algn="ctr"/>
                  <a:endParaRPr dirty="0">
                    <a:ea typeface="微软雅黑" panose="020B0503020204020204" pitchFamily="34" charset="-122"/>
                  </a:endParaRPr>
                </a:p>
              </p:txBody>
            </p:sp>
            <p:sp>
              <p:nvSpPr>
                <p:cNvPr id="52" name="Freeform: Shape 27">
                  <a:extLst>
                    <a:ext uri="{FF2B5EF4-FFF2-40B4-BE49-F238E27FC236}">
                      <a16:creationId xmlns:a16="http://schemas.microsoft.com/office/drawing/2014/main" id="{261FB504-A47E-40A6-8D8E-205789B4E465}"/>
                    </a:ext>
                  </a:extLst>
                </p:cNvPr>
                <p:cNvSpPr>
                  <a:spLocks/>
                </p:cNvSpPr>
                <p:nvPr/>
              </p:nvSpPr>
              <p:spPr bwMode="auto">
                <a:xfrm>
                  <a:off x="5119688" y="4689475"/>
                  <a:ext cx="11113" cy="14287"/>
                </a:xfrm>
                <a:custGeom>
                  <a:avLst/>
                  <a:gdLst/>
                  <a:ahLst/>
                  <a:cxnLst>
                    <a:cxn ang="0">
                      <a:pos x="2" y="0"/>
                    </a:cxn>
                    <a:cxn ang="0">
                      <a:pos x="0" y="5"/>
                    </a:cxn>
                    <a:cxn ang="0">
                      <a:pos x="2" y="5"/>
                    </a:cxn>
                    <a:cxn ang="0">
                      <a:pos x="4" y="2"/>
                    </a:cxn>
                    <a:cxn ang="0">
                      <a:pos x="2" y="0"/>
                    </a:cxn>
                  </a:cxnLst>
                  <a:rect l="0" t="0" r="r" b="b"/>
                  <a:pathLst>
                    <a:path w="4" h="5">
                      <a:moveTo>
                        <a:pt x="2" y="0"/>
                      </a:moveTo>
                      <a:cubicBezTo>
                        <a:pt x="0" y="5"/>
                        <a:pt x="0" y="5"/>
                        <a:pt x="0" y="5"/>
                      </a:cubicBezTo>
                      <a:cubicBezTo>
                        <a:pt x="2" y="5"/>
                        <a:pt x="2" y="5"/>
                        <a:pt x="2" y="5"/>
                      </a:cubicBezTo>
                      <a:cubicBezTo>
                        <a:pt x="3" y="5"/>
                        <a:pt x="4" y="4"/>
                        <a:pt x="4" y="2"/>
                      </a:cubicBezTo>
                      <a:cubicBezTo>
                        <a:pt x="4" y="1"/>
                        <a:pt x="3" y="0"/>
                        <a:pt x="2" y="0"/>
                      </a:cubicBezTo>
                      <a:close/>
                    </a:path>
                  </a:pathLst>
                </a:custGeom>
                <a:grpFill/>
                <a:ln w="9525">
                  <a:noFill/>
                  <a:round/>
                  <a:headEnd/>
                  <a:tailEnd/>
                </a:ln>
              </p:spPr>
              <p:txBody>
                <a:bodyPr anchor="ctr"/>
                <a:lstStyle/>
                <a:p>
                  <a:pPr algn="ctr"/>
                  <a:endParaRPr dirty="0">
                    <a:ea typeface="微软雅黑" panose="020B0503020204020204" pitchFamily="34" charset="-122"/>
                  </a:endParaRPr>
                </a:p>
              </p:txBody>
            </p:sp>
            <p:sp>
              <p:nvSpPr>
                <p:cNvPr id="53" name="Freeform: Shape 28">
                  <a:extLst>
                    <a:ext uri="{FF2B5EF4-FFF2-40B4-BE49-F238E27FC236}">
                      <a16:creationId xmlns:a16="http://schemas.microsoft.com/office/drawing/2014/main" id="{EAC45438-6802-40FC-8915-AF4385B80ECF}"/>
                    </a:ext>
                  </a:extLst>
                </p:cNvPr>
                <p:cNvSpPr>
                  <a:spLocks/>
                </p:cNvSpPr>
                <p:nvPr/>
              </p:nvSpPr>
              <p:spPr bwMode="auto">
                <a:xfrm>
                  <a:off x="5089526" y="4724400"/>
                  <a:ext cx="17463" cy="17462"/>
                </a:xfrm>
                <a:custGeom>
                  <a:avLst/>
                  <a:gdLst/>
                  <a:ahLst/>
                  <a:cxnLst>
                    <a:cxn ang="0">
                      <a:pos x="2" y="0"/>
                    </a:cxn>
                    <a:cxn ang="0">
                      <a:pos x="2" y="0"/>
                    </a:cxn>
                    <a:cxn ang="0">
                      <a:pos x="1" y="2"/>
                    </a:cxn>
                    <a:cxn ang="0">
                      <a:pos x="2" y="5"/>
                    </a:cxn>
                    <a:cxn ang="0">
                      <a:pos x="5" y="4"/>
                    </a:cxn>
                    <a:cxn ang="0">
                      <a:pos x="6" y="1"/>
                    </a:cxn>
                    <a:cxn ang="0">
                      <a:pos x="2" y="0"/>
                    </a:cxn>
                  </a:cxnLst>
                  <a:rect l="0" t="0" r="r" b="b"/>
                  <a:pathLst>
                    <a:path w="6" h="6">
                      <a:moveTo>
                        <a:pt x="2" y="0"/>
                      </a:moveTo>
                      <a:cubicBezTo>
                        <a:pt x="2" y="0"/>
                        <a:pt x="2" y="0"/>
                        <a:pt x="2" y="0"/>
                      </a:cubicBezTo>
                      <a:cubicBezTo>
                        <a:pt x="1" y="2"/>
                        <a:pt x="1" y="2"/>
                        <a:pt x="1" y="2"/>
                      </a:cubicBezTo>
                      <a:cubicBezTo>
                        <a:pt x="0" y="3"/>
                        <a:pt x="1" y="5"/>
                        <a:pt x="2" y="5"/>
                      </a:cubicBezTo>
                      <a:cubicBezTo>
                        <a:pt x="3" y="6"/>
                        <a:pt x="4" y="5"/>
                        <a:pt x="5" y="4"/>
                      </a:cubicBezTo>
                      <a:cubicBezTo>
                        <a:pt x="6" y="1"/>
                        <a:pt x="6" y="1"/>
                        <a:pt x="6" y="1"/>
                      </a:cubicBezTo>
                      <a:cubicBezTo>
                        <a:pt x="5" y="0"/>
                        <a:pt x="4" y="0"/>
                        <a:pt x="2" y="0"/>
                      </a:cubicBezTo>
                      <a:close/>
                    </a:path>
                  </a:pathLst>
                </a:custGeom>
                <a:grpFill/>
                <a:ln w="9525">
                  <a:noFill/>
                  <a:round/>
                  <a:headEnd/>
                  <a:tailEnd/>
                </a:ln>
              </p:spPr>
              <p:txBody>
                <a:bodyPr anchor="ctr"/>
                <a:lstStyle/>
                <a:p>
                  <a:pPr algn="ctr"/>
                  <a:endParaRPr dirty="0">
                    <a:ea typeface="微软雅黑" panose="020B0503020204020204" pitchFamily="34" charset="-122"/>
                  </a:endParaRPr>
                </a:p>
              </p:txBody>
            </p:sp>
            <p:sp>
              <p:nvSpPr>
                <p:cNvPr id="54" name="Freeform: Shape 29">
                  <a:extLst>
                    <a:ext uri="{FF2B5EF4-FFF2-40B4-BE49-F238E27FC236}">
                      <a16:creationId xmlns:a16="http://schemas.microsoft.com/office/drawing/2014/main" id="{FBA225C1-A0FA-4780-A7EC-0960A3B040FD}"/>
                    </a:ext>
                  </a:extLst>
                </p:cNvPr>
                <p:cNvSpPr>
                  <a:spLocks/>
                </p:cNvSpPr>
                <p:nvPr/>
              </p:nvSpPr>
              <p:spPr bwMode="auto">
                <a:xfrm>
                  <a:off x="5110163" y="4678363"/>
                  <a:ext cx="17463" cy="7937"/>
                </a:xfrm>
                <a:custGeom>
                  <a:avLst/>
                  <a:gdLst/>
                  <a:ahLst/>
                  <a:cxnLst>
                    <a:cxn ang="0">
                      <a:pos x="5" y="3"/>
                    </a:cxn>
                    <a:cxn ang="0">
                      <a:pos x="5" y="1"/>
                    </a:cxn>
                    <a:cxn ang="0">
                      <a:pos x="2" y="0"/>
                    </a:cxn>
                    <a:cxn ang="0">
                      <a:pos x="1" y="1"/>
                    </a:cxn>
                    <a:cxn ang="0">
                      <a:pos x="1" y="1"/>
                    </a:cxn>
                    <a:cxn ang="0">
                      <a:pos x="1" y="2"/>
                    </a:cxn>
                    <a:cxn ang="0">
                      <a:pos x="4" y="3"/>
                    </a:cxn>
                    <a:cxn ang="0">
                      <a:pos x="5" y="3"/>
                    </a:cxn>
                  </a:cxnLst>
                  <a:rect l="0" t="0" r="r" b="b"/>
                  <a:pathLst>
                    <a:path w="6" h="3">
                      <a:moveTo>
                        <a:pt x="5" y="3"/>
                      </a:moveTo>
                      <a:cubicBezTo>
                        <a:pt x="6" y="2"/>
                        <a:pt x="5" y="2"/>
                        <a:pt x="5" y="1"/>
                      </a:cubicBezTo>
                      <a:cubicBezTo>
                        <a:pt x="2" y="0"/>
                        <a:pt x="2" y="0"/>
                        <a:pt x="2" y="0"/>
                      </a:cubicBezTo>
                      <a:cubicBezTo>
                        <a:pt x="1" y="0"/>
                        <a:pt x="1" y="0"/>
                        <a:pt x="1" y="1"/>
                      </a:cubicBezTo>
                      <a:cubicBezTo>
                        <a:pt x="1" y="1"/>
                        <a:pt x="1" y="1"/>
                        <a:pt x="1" y="1"/>
                      </a:cubicBezTo>
                      <a:cubicBezTo>
                        <a:pt x="0" y="1"/>
                        <a:pt x="1" y="2"/>
                        <a:pt x="1" y="2"/>
                      </a:cubicBezTo>
                      <a:cubicBezTo>
                        <a:pt x="4" y="3"/>
                        <a:pt x="4" y="3"/>
                        <a:pt x="4" y="3"/>
                      </a:cubicBezTo>
                      <a:cubicBezTo>
                        <a:pt x="5" y="3"/>
                        <a:pt x="5" y="3"/>
                        <a:pt x="5" y="3"/>
                      </a:cubicBezTo>
                      <a:close/>
                    </a:path>
                  </a:pathLst>
                </a:custGeom>
                <a:grpFill/>
                <a:ln w="9525">
                  <a:noFill/>
                  <a:round/>
                  <a:headEnd/>
                  <a:tailEnd/>
                </a:ln>
              </p:spPr>
              <p:txBody>
                <a:bodyPr anchor="ctr"/>
                <a:lstStyle/>
                <a:p>
                  <a:pPr algn="ctr"/>
                  <a:endParaRPr dirty="0">
                    <a:ea typeface="微软雅黑" panose="020B0503020204020204" pitchFamily="34" charset="-122"/>
                  </a:endParaRPr>
                </a:p>
              </p:txBody>
            </p:sp>
            <p:sp>
              <p:nvSpPr>
                <p:cNvPr id="55" name="Freeform: Shape 30">
                  <a:extLst>
                    <a:ext uri="{FF2B5EF4-FFF2-40B4-BE49-F238E27FC236}">
                      <a16:creationId xmlns:a16="http://schemas.microsoft.com/office/drawing/2014/main" id="{88315D59-6656-44E6-8EB9-F1DE63833571}"/>
                    </a:ext>
                  </a:extLst>
                </p:cNvPr>
                <p:cNvSpPr>
                  <a:spLocks/>
                </p:cNvSpPr>
                <p:nvPr/>
              </p:nvSpPr>
              <p:spPr bwMode="auto">
                <a:xfrm>
                  <a:off x="5116513" y="4672013"/>
                  <a:ext cx="11113" cy="7937"/>
                </a:xfrm>
                <a:custGeom>
                  <a:avLst/>
                  <a:gdLst/>
                  <a:ahLst/>
                  <a:cxnLst>
                    <a:cxn ang="0">
                      <a:pos x="7" y="5"/>
                    </a:cxn>
                    <a:cxn ang="0">
                      <a:pos x="7" y="4"/>
                    </a:cxn>
                    <a:cxn ang="0">
                      <a:pos x="0" y="0"/>
                    </a:cxn>
                    <a:cxn ang="0">
                      <a:pos x="0" y="2"/>
                    </a:cxn>
                    <a:cxn ang="0">
                      <a:pos x="7" y="5"/>
                    </a:cxn>
                  </a:cxnLst>
                  <a:rect l="0" t="0" r="r" b="b"/>
                  <a:pathLst>
                    <a:path w="7" h="5">
                      <a:moveTo>
                        <a:pt x="7" y="5"/>
                      </a:moveTo>
                      <a:lnTo>
                        <a:pt x="7" y="4"/>
                      </a:lnTo>
                      <a:lnTo>
                        <a:pt x="0" y="0"/>
                      </a:lnTo>
                      <a:lnTo>
                        <a:pt x="0" y="2"/>
                      </a:lnTo>
                      <a:lnTo>
                        <a:pt x="7" y="5"/>
                      </a:lnTo>
                      <a:close/>
                    </a:path>
                  </a:pathLst>
                </a:custGeom>
                <a:grpFill/>
                <a:ln w="9525">
                  <a:noFill/>
                  <a:round/>
                  <a:headEnd/>
                  <a:tailEnd/>
                </a:ln>
              </p:spPr>
              <p:txBody>
                <a:bodyPr anchor="ctr"/>
                <a:lstStyle/>
                <a:p>
                  <a:pPr algn="ctr"/>
                  <a:endParaRPr dirty="0">
                    <a:ea typeface="微软雅黑" panose="020B0503020204020204" pitchFamily="34" charset="-122"/>
                  </a:endParaRPr>
                </a:p>
              </p:txBody>
            </p:sp>
            <p:sp>
              <p:nvSpPr>
                <p:cNvPr id="56" name="Freeform: Shape 31">
                  <a:extLst>
                    <a:ext uri="{FF2B5EF4-FFF2-40B4-BE49-F238E27FC236}">
                      <a16:creationId xmlns:a16="http://schemas.microsoft.com/office/drawing/2014/main" id="{3C328965-B13E-4D80-954C-62D8549FCB4C}"/>
                    </a:ext>
                  </a:extLst>
                </p:cNvPr>
                <p:cNvSpPr>
                  <a:spLocks/>
                </p:cNvSpPr>
                <p:nvPr/>
              </p:nvSpPr>
              <p:spPr bwMode="auto">
                <a:xfrm>
                  <a:off x="5084763" y="4568825"/>
                  <a:ext cx="111125" cy="109537"/>
                </a:xfrm>
                <a:custGeom>
                  <a:avLst/>
                  <a:gdLst/>
                  <a:ahLst/>
                  <a:cxnLst>
                    <a:cxn ang="0">
                      <a:pos x="20" y="38"/>
                    </a:cxn>
                    <a:cxn ang="0">
                      <a:pos x="13" y="37"/>
                    </a:cxn>
                    <a:cxn ang="0">
                      <a:pos x="4" y="12"/>
                    </a:cxn>
                    <a:cxn ang="0">
                      <a:pos x="21" y="0"/>
                    </a:cxn>
                    <a:cxn ang="0">
                      <a:pos x="28" y="2"/>
                    </a:cxn>
                    <a:cxn ang="0">
                      <a:pos x="37" y="12"/>
                    </a:cxn>
                    <a:cxn ang="0">
                      <a:pos x="37" y="26"/>
                    </a:cxn>
                    <a:cxn ang="0">
                      <a:pos x="20" y="38"/>
                    </a:cxn>
                    <a:cxn ang="0">
                      <a:pos x="21" y="4"/>
                    </a:cxn>
                    <a:cxn ang="0">
                      <a:pos x="8" y="14"/>
                    </a:cxn>
                    <a:cxn ang="0">
                      <a:pos x="15" y="33"/>
                    </a:cxn>
                    <a:cxn ang="0">
                      <a:pos x="20" y="34"/>
                    </a:cxn>
                    <a:cxn ang="0">
                      <a:pos x="33" y="24"/>
                    </a:cxn>
                    <a:cxn ang="0">
                      <a:pos x="34" y="13"/>
                    </a:cxn>
                    <a:cxn ang="0">
                      <a:pos x="26" y="5"/>
                    </a:cxn>
                    <a:cxn ang="0">
                      <a:pos x="21" y="4"/>
                    </a:cxn>
                  </a:cxnLst>
                  <a:rect l="0" t="0" r="r" b="b"/>
                  <a:pathLst>
                    <a:path w="39" h="38">
                      <a:moveTo>
                        <a:pt x="20" y="38"/>
                      </a:moveTo>
                      <a:cubicBezTo>
                        <a:pt x="18" y="38"/>
                        <a:pt x="15" y="37"/>
                        <a:pt x="13" y="37"/>
                      </a:cubicBezTo>
                      <a:cubicBezTo>
                        <a:pt x="4" y="33"/>
                        <a:pt x="0" y="22"/>
                        <a:pt x="4" y="12"/>
                      </a:cubicBezTo>
                      <a:cubicBezTo>
                        <a:pt x="7" y="5"/>
                        <a:pt x="14" y="0"/>
                        <a:pt x="21" y="0"/>
                      </a:cubicBezTo>
                      <a:cubicBezTo>
                        <a:pt x="24" y="0"/>
                        <a:pt x="26" y="1"/>
                        <a:pt x="28" y="2"/>
                      </a:cubicBezTo>
                      <a:cubicBezTo>
                        <a:pt x="32" y="3"/>
                        <a:pt x="36" y="7"/>
                        <a:pt x="37" y="12"/>
                      </a:cubicBezTo>
                      <a:cubicBezTo>
                        <a:pt x="39" y="16"/>
                        <a:pt x="39" y="21"/>
                        <a:pt x="37" y="26"/>
                      </a:cubicBezTo>
                      <a:cubicBezTo>
                        <a:pt x="34" y="33"/>
                        <a:pt x="27" y="38"/>
                        <a:pt x="20" y="38"/>
                      </a:cubicBezTo>
                      <a:close/>
                      <a:moveTo>
                        <a:pt x="21" y="4"/>
                      </a:moveTo>
                      <a:cubicBezTo>
                        <a:pt x="16" y="4"/>
                        <a:pt x="10" y="8"/>
                        <a:pt x="8" y="14"/>
                      </a:cubicBezTo>
                      <a:cubicBezTo>
                        <a:pt x="4" y="21"/>
                        <a:pt x="8" y="30"/>
                        <a:pt x="15" y="33"/>
                      </a:cubicBezTo>
                      <a:cubicBezTo>
                        <a:pt x="16" y="34"/>
                        <a:pt x="18" y="34"/>
                        <a:pt x="20" y="34"/>
                      </a:cubicBezTo>
                      <a:cubicBezTo>
                        <a:pt x="26" y="34"/>
                        <a:pt x="31" y="30"/>
                        <a:pt x="33" y="24"/>
                      </a:cubicBezTo>
                      <a:cubicBezTo>
                        <a:pt x="35" y="21"/>
                        <a:pt x="35" y="17"/>
                        <a:pt x="34" y="13"/>
                      </a:cubicBezTo>
                      <a:cubicBezTo>
                        <a:pt x="32" y="9"/>
                        <a:pt x="30" y="7"/>
                        <a:pt x="26" y="5"/>
                      </a:cubicBezTo>
                      <a:cubicBezTo>
                        <a:pt x="25" y="4"/>
                        <a:pt x="23" y="4"/>
                        <a:pt x="21" y="4"/>
                      </a:cubicBezTo>
                      <a:close/>
                    </a:path>
                  </a:pathLst>
                </a:custGeom>
                <a:grpFill/>
                <a:ln w="9525">
                  <a:noFill/>
                  <a:round/>
                  <a:headEnd/>
                  <a:tailEnd/>
                </a:ln>
              </p:spPr>
              <p:txBody>
                <a:bodyPr anchor="ctr"/>
                <a:lstStyle/>
                <a:p>
                  <a:pPr algn="ctr"/>
                  <a:endParaRPr dirty="0">
                    <a:ea typeface="微软雅黑" panose="020B0503020204020204" pitchFamily="34" charset="-122"/>
                  </a:endParaRPr>
                </a:p>
              </p:txBody>
            </p:sp>
            <p:sp>
              <p:nvSpPr>
                <p:cNvPr id="57" name="Freeform: Shape 32">
                  <a:extLst>
                    <a:ext uri="{FF2B5EF4-FFF2-40B4-BE49-F238E27FC236}">
                      <a16:creationId xmlns:a16="http://schemas.microsoft.com/office/drawing/2014/main" id="{E0EF8794-84DA-4D31-899F-E0D0C6B5B2FF}"/>
                    </a:ext>
                  </a:extLst>
                </p:cNvPr>
                <p:cNvSpPr>
                  <a:spLocks/>
                </p:cNvSpPr>
                <p:nvPr/>
              </p:nvSpPr>
              <p:spPr bwMode="auto">
                <a:xfrm>
                  <a:off x="5103813" y="4605338"/>
                  <a:ext cx="52388" cy="58737"/>
                </a:xfrm>
                <a:custGeom>
                  <a:avLst/>
                  <a:gdLst/>
                  <a:ahLst/>
                  <a:cxnLst>
                    <a:cxn ang="0">
                      <a:pos x="13" y="20"/>
                    </a:cxn>
                    <a:cxn ang="0">
                      <a:pos x="8" y="19"/>
                    </a:cxn>
                    <a:cxn ang="0">
                      <a:pos x="2" y="11"/>
                    </a:cxn>
                    <a:cxn ang="0">
                      <a:pos x="2" y="1"/>
                    </a:cxn>
                    <a:cxn ang="0">
                      <a:pos x="4" y="1"/>
                    </a:cxn>
                    <a:cxn ang="0">
                      <a:pos x="4" y="2"/>
                    </a:cxn>
                    <a:cxn ang="0">
                      <a:pos x="4" y="11"/>
                    </a:cxn>
                    <a:cxn ang="0">
                      <a:pos x="9" y="16"/>
                    </a:cxn>
                    <a:cxn ang="0">
                      <a:pos x="16" y="16"/>
                    </a:cxn>
                    <a:cxn ang="0">
                      <a:pos x="17" y="17"/>
                    </a:cxn>
                    <a:cxn ang="0">
                      <a:pos x="16" y="19"/>
                    </a:cxn>
                    <a:cxn ang="0">
                      <a:pos x="13" y="20"/>
                    </a:cxn>
                  </a:cxnLst>
                  <a:rect l="0" t="0" r="r" b="b"/>
                  <a:pathLst>
                    <a:path w="18" h="20">
                      <a:moveTo>
                        <a:pt x="13" y="20"/>
                      </a:moveTo>
                      <a:cubicBezTo>
                        <a:pt x="11" y="20"/>
                        <a:pt x="10" y="19"/>
                        <a:pt x="8" y="19"/>
                      </a:cubicBezTo>
                      <a:cubicBezTo>
                        <a:pt x="5" y="17"/>
                        <a:pt x="3" y="15"/>
                        <a:pt x="2" y="11"/>
                      </a:cubicBezTo>
                      <a:cubicBezTo>
                        <a:pt x="0" y="8"/>
                        <a:pt x="0" y="5"/>
                        <a:pt x="2" y="1"/>
                      </a:cubicBezTo>
                      <a:cubicBezTo>
                        <a:pt x="2" y="1"/>
                        <a:pt x="3" y="0"/>
                        <a:pt x="4" y="1"/>
                      </a:cubicBezTo>
                      <a:cubicBezTo>
                        <a:pt x="4" y="1"/>
                        <a:pt x="5" y="2"/>
                        <a:pt x="4" y="2"/>
                      </a:cubicBezTo>
                      <a:cubicBezTo>
                        <a:pt x="3" y="5"/>
                        <a:pt x="3" y="8"/>
                        <a:pt x="4" y="11"/>
                      </a:cubicBezTo>
                      <a:cubicBezTo>
                        <a:pt x="5" y="13"/>
                        <a:pt x="7" y="15"/>
                        <a:pt x="9" y="16"/>
                      </a:cubicBezTo>
                      <a:cubicBezTo>
                        <a:pt x="11" y="17"/>
                        <a:pt x="14" y="17"/>
                        <a:pt x="16" y="16"/>
                      </a:cubicBezTo>
                      <a:cubicBezTo>
                        <a:pt x="16" y="16"/>
                        <a:pt x="17" y="17"/>
                        <a:pt x="17" y="17"/>
                      </a:cubicBezTo>
                      <a:cubicBezTo>
                        <a:pt x="18" y="18"/>
                        <a:pt x="17" y="19"/>
                        <a:pt x="16" y="19"/>
                      </a:cubicBezTo>
                      <a:cubicBezTo>
                        <a:pt x="15" y="19"/>
                        <a:pt x="14" y="20"/>
                        <a:pt x="13" y="20"/>
                      </a:cubicBezTo>
                      <a:close/>
                    </a:path>
                  </a:pathLst>
                </a:custGeom>
                <a:grpFill/>
                <a:ln w="9525">
                  <a:noFill/>
                  <a:round/>
                  <a:headEnd/>
                  <a:tailEnd/>
                </a:ln>
              </p:spPr>
              <p:txBody>
                <a:bodyPr anchor="ctr"/>
                <a:lstStyle/>
                <a:p>
                  <a:pPr algn="ctr"/>
                  <a:endParaRPr dirty="0">
                    <a:ea typeface="微软雅黑" panose="020B0503020204020204" pitchFamily="34" charset="-122"/>
                  </a:endParaRPr>
                </a:p>
              </p:txBody>
            </p:sp>
            <p:sp>
              <p:nvSpPr>
                <p:cNvPr id="58" name="Freeform: Shape 33">
                  <a:extLst>
                    <a:ext uri="{FF2B5EF4-FFF2-40B4-BE49-F238E27FC236}">
                      <a16:creationId xmlns:a16="http://schemas.microsoft.com/office/drawing/2014/main" id="{062C1699-5785-4BB7-9EAC-CD7563D28D0B}"/>
                    </a:ext>
                  </a:extLst>
                </p:cNvPr>
                <p:cNvSpPr>
                  <a:spLocks/>
                </p:cNvSpPr>
                <p:nvPr/>
              </p:nvSpPr>
              <p:spPr bwMode="auto">
                <a:xfrm>
                  <a:off x="5102226" y="4683125"/>
                  <a:ext cx="19050" cy="23812"/>
                </a:xfrm>
                <a:custGeom>
                  <a:avLst/>
                  <a:gdLst/>
                  <a:ahLst/>
                  <a:cxnLst>
                    <a:cxn ang="0">
                      <a:pos x="0" y="8"/>
                    </a:cxn>
                    <a:cxn ang="0">
                      <a:pos x="4" y="8"/>
                    </a:cxn>
                    <a:cxn ang="0">
                      <a:pos x="5" y="8"/>
                    </a:cxn>
                    <a:cxn ang="0">
                      <a:pos x="7" y="2"/>
                    </a:cxn>
                    <a:cxn ang="0">
                      <a:pos x="3" y="0"/>
                    </a:cxn>
                    <a:cxn ang="0">
                      <a:pos x="0" y="8"/>
                    </a:cxn>
                    <a:cxn ang="0">
                      <a:pos x="0" y="8"/>
                    </a:cxn>
                  </a:cxnLst>
                  <a:rect l="0" t="0" r="r" b="b"/>
                  <a:pathLst>
                    <a:path w="7" h="8">
                      <a:moveTo>
                        <a:pt x="0" y="8"/>
                      </a:moveTo>
                      <a:cubicBezTo>
                        <a:pt x="2" y="8"/>
                        <a:pt x="3" y="8"/>
                        <a:pt x="4" y="8"/>
                      </a:cubicBezTo>
                      <a:cubicBezTo>
                        <a:pt x="4" y="8"/>
                        <a:pt x="4" y="8"/>
                        <a:pt x="5" y="8"/>
                      </a:cubicBezTo>
                      <a:cubicBezTo>
                        <a:pt x="7" y="2"/>
                        <a:pt x="7" y="2"/>
                        <a:pt x="7" y="2"/>
                      </a:cubicBezTo>
                      <a:cubicBezTo>
                        <a:pt x="3" y="0"/>
                        <a:pt x="3" y="0"/>
                        <a:pt x="3" y="0"/>
                      </a:cubicBezTo>
                      <a:cubicBezTo>
                        <a:pt x="0" y="8"/>
                        <a:pt x="0" y="8"/>
                        <a:pt x="0" y="8"/>
                      </a:cubicBezTo>
                      <a:cubicBezTo>
                        <a:pt x="0" y="8"/>
                        <a:pt x="0" y="8"/>
                        <a:pt x="0" y="8"/>
                      </a:cubicBezTo>
                      <a:close/>
                    </a:path>
                  </a:pathLst>
                </a:custGeom>
                <a:grpFill/>
                <a:ln w="9525">
                  <a:noFill/>
                  <a:round/>
                  <a:headEnd/>
                  <a:tailEnd/>
                </a:ln>
              </p:spPr>
              <p:txBody>
                <a:bodyPr anchor="ctr"/>
                <a:lstStyle/>
                <a:p>
                  <a:pPr algn="ctr"/>
                  <a:endParaRPr dirty="0">
                    <a:ea typeface="微软雅黑" panose="020B0503020204020204" pitchFamily="34" charset="-122"/>
                  </a:endParaRPr>
                </a:p>
              </p:txBody>
            </p:sp>
          </p:grpSp>
          <p:grpSp>
            <p:nvGrpSpPr>
              <p:cNvPr id="27" name="Group 34">
                <a:extLst>
                  <a:ext uri="{FF2B5EF4-FFF2-40B4-BE49-F238E27FC236}">
                    <a16:creationId xmlns:a16="http://schemas.microsoft.com/office/drawing/2014/main" id="{D709010D-B26B-4B02-BA50-E315DB33C354}"/>
                  </a:ext>
                </a:extLst>
              </p:cNvPr>
              <p:cNvGrpSpPr/>
              <p:nvPr/>
            </p:nvGrpSpPr>
            <p:grpSpPr>
              <a:xfrm>
                <a:off x="5315220" y="3641746"/>
                <a:ext cx="270862" cy="344221"/>
                <a:chOff x="3949701" y="4570413"/>
                <a:chExt cx="152400" cy="193675"/>
              </a:xfrm>
              <a:grpFill/>
            </p:grpSpPr>
            <p:sp>
              <p:nvSpPr>
                <p:cNvPr id="44" name="Oval 35">
                  <a:extLst>
                    <a:ext uri="{FF2B5EF4-FFF2-40B4-BE49-F238E27FC236}">
                      <a16:creationId xmlns:a16="http://schemas.microsoft.com/office/drawing/2014/main" id="{7F2CAAA6-116A-469E-B1A8-F85E7A60B936}"/>
                    </a:ext>
                  </a:extLst>
                </p:cNvPr>
                <p:cNvSpPr>
                  <a:spLocks/>
                </p:cNvSpPr>
                <p:nvPr/>
              </p:nvSpPr>
              <p:spPr bwMode="auto">
                <a:xfrm>
                  <a:off x="4079876" y="4657725"/>
                  <a:ext cx="22225" cy="22225"/>
                </a:xfrm>
                <a:prstGeom prst="ellipse">
                  <a:avLst/>
                </a:prstGeom>
                <a:grpFill/>
                <a:ln w="9525">
                  <a:noFill/>
                  <a:round/>
                  <a:headEnd/>
                  <a:tailEnd/>
                </a:ln>
              </p:spPr>
              <p:txBody>
                <a:bodyPr anchor="ctr"/>
                <a:lstStyle/>
                <a:p>
                  <a:pPr algn="ctr"/>
                  <a:endParaRPr dirty="0">
                    <a:ea typeface="微软雅黑" panose="020B0503020204020204" pitchFamily="34" charset="-122"/>
                  </a:endParaRPr>
                </a:p>
              </p:txBody>
            </p:sp>
            <p:sp>
              <p:nvSpPr>
                <p:cNvPr id="45" name="Freeform: Shape 36">
                  <a:extLst>
                    <a:ext uri="{FF2B5EF4-FFF2-40B4-BE49-F238E27FC236}">
                      <a16:creationId xmlns:a16="http://schemas.microsoft.com/office/drawing/2014/main" id="{90D2FD64-0AE5-4282-81C5-A47F05F866EF}"/>
                    </a:ext>
                  </a:extLst>
                </p:cNvPr>
                <p:cNvSpPr>
                  <a:spLocks/>
                </p:cNvSpPr>
                <p:nvPr/>
              </p:nvSpPr>
              <p:spPr bwMode="auto">
                <a:xfrm>
                  <a:off x="4041776" y="4660900"/>
                  <a:ext cx="55563" cy="103187"/>
                </a:xfrm>
                <a:custGeom>
                  <a:avLst/>
                  <a:gdLst/>
                  <a:ahLst/>
                  <a:cxnLst>
                    <a:cxn ang="0">
                      <a:pos x="18" y="32"/>
                    </a:cxn>
                    <a:cxn ang="0">
                      <a:pos x="13" y="22"/>
                    </a:cxn>
                    <a:cxn ang="0">
                      <a:pos x="15" y="20"/>
                    </a:cxn>
                    <a:cxn ang="0">
                      <a:pos x="16" y="12"/>
                    </a:cxn>
                    <a:cxn ang="0">
                      <a:pos x="15" y="9"/>
                    </a:cxn>
                    <a:cxn ang="0">
                      <a:pos x="8" y="1"/>
                    </a:cxn>
                    <a:cxn ang="0">
                      <a:pos x="4" y="1"/>
                    </a:cxn>
                    <a:cxn ang="0">
                      <a:pos x="4" y="4"/>
                    </a:cxn>
                    <a:cxn ang="0">
                      <a:pos x="9" y="9"/>
                    </a:cxn>
                    <a:cxn ang="0">
                      <a:pos x="4" y="7"/>
                    </a:cxn>
                    <a:cxn ang="0">
                      <a:pos x="1" y="8"/>
                    </a:cxn>
                    <a:cxn ang="0">
                      <a:pos x="2" y="11"/>
                    </a:cxn>
                    <a:cxn ang="0">
                      <a:pos x="7" y="14"/>
                    </a:cxn>
                    <a:cxn ang="0">
                      <a:pos x="8" y="14"/>
                    </a:cxn>
                    <a:cxn ang="0">
                      <a:pos x="6" y="23"/>
                    </a:cxn>
                    <a:cxn ang="0">
                      <a:pos x="4" y="31"/>
                    </a:cxn>
                    <a:cxn ang="0">
                      <a:pos x="4" y="33"/>
                    </a:cxn>
                    <a:cxn ang="0">
                      <a:pos x="5" y="36"/>
                    </a:cxn>
                    <a:cxn ang="0">
                      <a:pos x="6" y="36"/>
                    </a:cxn>
                    <a:cxn ang="0">
                      <a:pos x="8" y="34"/>
                    </a:cxn>
                    <a:cxn ang="0">
                      <a:pos x="10" y="27"/>
                    </a:cxn>
                    <a:cxn ang="0">
                      <a:pos x="14" y="34"/>
                    </a:cxn>
                    <a:cxn ang="0">
                      <a:pos x="17" y="35"/>
                    </a:cxn>
                    <a:cxn ang="0">
                      <a:pos x="18" y="32"/>
                    </a:cxn>
                  </a:cxnLst>
                  <a:rect l="0" t="0" r="r" b="b"/>
                  <a:pathLst>
                    <a:path w="19" h="36">
                      <a:moveTo>
                        <a:pt x="18" y="32"/>
                      </a:moveTo>
                      <a:cubicBezTo>
                        <a:pt x="13" y="22"/>
                        <a:pt x="13" y="22"/>
                        <a:pt x="13" y="22"/>
                      </a:cubicBezTo>
                      <a:cubicBezTo>
                        <a:pt x="14" y="21"/>
                        <a:pt x="14" y="21"/>
                        <a:pt x="15" y="20"/>
                      </a:cubicBezTo>
                      <a:cubicBezTo>
                        <a:pt x="16" y="12"/>
                        <a:pt x="16" y="12"/>
                        <a:pt x="16" y="12"/>
                      </a:cubicBezTo>
                      <a:cubicBezTo>
                        <a:pt x="16" y="11"/>
                        <a:pt x="16" y="10"/>
                        <a:pt x="15" y="9"/>
                      </a:cubicBezTo>
                      <a:cubicBezTo>
                        <a:pt x="8" y="1"/>
                        <a:pt x="8" y="1"/>
                        <a:pt x="8" y="1"/>
                      </a:cubicBezTo>
                      <a:cubicBezTo>
                        <a:pt x="7" y="0"/>
                        <a:pt x="5" y="0"/>
                        <a:pt x="4" y="1"/>
                      </a:cubicBezTo>
                      <a:cubicBezTo>
                        <a:pt x="3" y="2"/>
                        <a:pt x="3" y="3"/>
                        <a:pt x="4" y="4"/>
                      </a:cubicBezTo>
                      <a:cubicBezTo>
                        <a:pt x="9" y="9"/>
                        <a:pt x="9" y="9"/>
                        <a:pt x="9" y="9"/>
                      </a:cubicBezTo>
                      <a:cubicBezTo>
                        <a:pt x="4" y="7"/>
                        <a:pt x="4" y="7"/>
                        <a:pt x="4" y="7"/>
                      </a:cubicBezTo>
                      <a:cubicBezTo>
                        <a:pt x="3" y="6"/>
                        <a:pt x="1" y="7"/>
                        <a:pt x="1" y="8"/>
                      </a:cubicBezTo>
                      <a:cubicBezTo>
                        <a:pt x="0" y="9"/>
                        <a:pt x="1" y="11"/>
                        <a:pt x="2" y="11"/>
                      </a:cubicBezTo>
                      <a:cubicBezTo>
                        <a:pt x="7" y="14"/>
                        <a:pt x="7" y="14"/>
                        <a:pt x="7" y="14"/>
                      </a:cubicBezTo>
                      <a:cubicBezTo>
                        <a:pt x="7" y="14"/>
                        <a:pt x="8" y="14"/>
                        <a:pt x="8" y="14"/>
                      </a:cubicBezTo>
                      <a:cubicBezTo>
                        <a:pt x="7" y="17"/>
                        <a:pt x="7" y="21"/>
                        <a:pt x="6" y="23"/>
                      </a:cubicBezTo>
                      <a:cubicBezTo>
                        <a:pt x="5" y="26"/>
                        <a:pt x="5" y="28"/>
                        <a:pt x="4" y="31"/>
                      </a:cubicBezTo>
                      <a:cubicBezTo>
                        <a:pt x="4" y="31"/>
                        <a:pt x="4" y="32"/>
                        <a:pt x="4" y="33"/>
                      </a:cubicBezTo>
                      <a:cubicBezTo>
                        <a:pt x="3" y="34"/>
                        <a:pt x="4" y="35"/>
                        <a:pt x="5" y="36"/>
                      </a:cubicBezTo>
                      <a:cubicBezTo>
                        <a:pt x="6" y="36"/>
                        <a:pt x="6" y="36"/>
                        <a:pt x="6" y="36"/>
                      </a:cubicBezTo>
                      <a:cubicBezTo>
                        <a:pt x="7" y="36"/>
                        <a:pt x="8" y="35"/>
                        <a:pt x="8" y="34"/>
                      </a:cubicBezTo>
                      <a:cubicBezTo>
                        <a:pt x="10" y="27"/>
                        <a:pt x="10" y="27"/>
                        <a:pt x="10" y="27"/>
                      </a:cubicBezTo>
                      <a:cubicBezTo>
                        <a:pt x="14" y="34"/>
                        <a:pt x="14" y="34"/>
                        <a:pt x="14" y="34"/>
                      </a:cubicBezTo>
                      <a:cubicBezTo>
                        <a:pt x="14" y="35"/>
                        <a:pt x="16" y="36"/>
                        <a:pt x="17" y="35"/>
                      </a:cubicBezTo>
                      <a:cubicBezTo>
                        <a:pt x="18" y="34"/>
                        <a:pt x="19" y="33"/>
                        <a:pt x="18" y="32"/>
                      </a:cubicBezTo>
                      <a:close/>
                    </a:path>
                  </a:pathLst>
                </a:custGeom>
                <a:grpFill/>
                <a:ln w="9525">
                  <a:noFill/>
                  <a:round/>
                  <a:headEnd/>
                  <a:tailEnd/>
                </a:ln>
              </p:spPr>
              <p:txBody>
                <a:bodyPr anchor="ctr"/>
                <a:lstStyle/>
                <a:p>
                  <a:pPr algn="ctr"/>
                  <a:endParaRPr dirty="0">
                    <a:ea typeface="微软雅黑" panose="020B0503020204020204" pitchFamily="34" charset="-122"/>
                  </a:endParaRPr>
                </a:p>
              </p:txBody>
            </p:sp>
            <p:sp>
              <p:nvSpPr>
                <p:cNvPr id="46" name="Oval 37">
                  <a:extLst>
                    <a:ext uri="{FF2B5EF4-FFF2-40B4-BE49-F238E27FC236}">
                      <a16:creationId xmlns:a16="http://schemas.microsoft.com/office/drawing/2014/main" id="{61F0F286-D914-4D7D-9224-90A55137D11C}"/>
                    </a:ext>
                  </a:extLst>
                </p:cNvPr>
                <p:cNvSpPr>
                  <a:spLocks/>
                </p:cNvSpPr>
                <p:nvPr/>
              </p:nvSpPr>
              <p:spPr bwMode="auto">
                <a:xfrm>
                  <a:off x="3987801" y="4675188"/>
                  <a:ext cx="25400" cy="22225"/>
                </a:xfrm>
                <a:prstGeom prst="ellipse">
                  <a:avLst/>
                </a:prstGeom>
                <a:grpFill/>
                <a:ln w="9525">
                  <a:noFill/>
                  <a:round/>
                  <a:headEnd/>
                  <a:tailEnd/>
                </a:ln>
              </p:spPr>
              <p:txBody>
                <a:bodyPr anchor="ctr"/>
                <a:lstStyle/>
                <a:p>
                  <a:pPr algn="ctr"/>
                  <a:endParaRPr dirty="0">
                    <a:ea typeface="微软雅黑" panose="020B0503020204020204" pitchFamily="34" charset="-122"/>
                  </a:endParaRPr>
                </a:p>
              </p:txBody>
            </p:sp>
            <p:sp>
              <p:nvSpPr>
                <p:cNvPr id="47" name="Freeform: Shape 38">
                  <a:extLst>
                    <a:ext uri="{FF2B5EF4-FFF2-40B4-BE49-F238E27FC236}">
                      <a16:creationId xmlns:a16="http://schemas.microsoft.com/office/drawing/2014/main" id="{C43D170D-0DDA-4E9C-8D4A-30E1C265F879}"/>
                    </a:ext>
                  </a:extLst>
                </p:cNvPr>
                <p:cNvSpPr>
                  <a:spLocks/>
                </p:cNvSpPr>
                <p:nvPr/>
              </p:nvSpPr>
              <p:spPr bwMode="auto">
                <a:xfrm>
                  <a:off x="3963988" y="4672013"/>
                  <a:ext cx="69850" cy="92075"/>
                </a:xfrm>
                <a:custGeom>
                  <a:avLst/>
                  <a:gdLst/>
                  <a:ahLst/>
                  <a:cxnLst>
                    <a:cxn ang="0">
                      <a:pos x="21" y="19"/>
                    </a:cxn>
                    <a:cxn ang="0">
                      <a:pos x="18" y="19"/>
                    </a:cxn>
                    <a:cxn ang="0">
                      <a:pos x="18" y="15"/>
                    </a:cxn>
                    <a:cxn ang="0">
                      <a:pos x="23" y="11"/>
                    </a:cxn>
                    <a:cxn ang="0">
                      <a:pos x="24" y="9"/>
                    </a:cxn>
                    <a:cxn ang="0">
                      <a:pos x="24" y="2"/>
                    </a:cxn>
                    <a:cxn ang="0">
                      <a:pos x="21" y="0"/>
                    </a:cxn>
                    <a:cxn ang="0">
                      <a:pos x="19" y="2"/>
                    </a:cxn>
                    <a:cxn ang="0">
                      <a:pos x="19" y="8"/>
                    </a:cxn>
                    <a:cxn ang="0">
                      <a:pos x="14" y="12"/>
                    </a:cxn>
                    <a:cxn ang="0">
                      <a:pos x="7" y="10"/>
                    </a:cxn>
                    <a:cxn ang="0">
                      <a:pos x="6" y="5"/>
                    </a:cxn>
                    <a:cxn ang="0">
                      <a:pos x="3" y="3"/>
                    </a:cxn>
                    <a:cxn ang="0">
                      <a:pos x="1" y="6"/>
                    </a:cxn>
                    <a:cxn ang="0">
                      <a:pos x="3" y="12"/>
                    </a:cxn>
                    <a:cxn ang="0">
                      <a:pos x="5" y="14"/>
                    </a:cxn>
                    <a:cxn ang="0">
                      <a:pos x="9" y="16"/>
                    </a:cxn>
                    <a:cxn ang="0">
                      <a:pos x="9" y="24"/>
                    </a:cxn>
                    <a:cxn ang="0">
                      <a:pos x="9" y="24"/>
                    </a:cxn>
                    <a:cxn ang="0">
                      <a:pos x="9" y="27"/>
                    </a:cxn>
                    <a:cxn ang="0">
                      <a:pos x="2" y="27"/>
                    </a:cxn>
                    <a:cxn ang="0">
                      <a:pos x="0" y="29"/>
                    </a:cxn>
                    <a:cxn ang="0">
                      <a:pos x="2" y="32"/>
                    </a:cxn>
                    <a:cxn ang="0">
                      <a:pos x="12" y="32"/>
                    </a:cxn>
                    <a:cxn ang="0">
                      <a:pos x="14" y="29"/>
                    </a:cxn>
                    <a:cxn ang="0">
                      <a:pos x="14" y="24"/>
                    </a:cxn>
                    <a:cxn ang="0">
                      <a:pos x="19" y="24"/>
                    </a:cxn>
                    <a:cxn ang="0">
                      <a:pos x="19" y="29"/>
                    </a:cxn>
                    <a:cxn ang="0">
                      <a:pos x="21" y="32"/>
                    </a:cxn>
                    <a:cxn ang="0">
                      <a:pos x="23" y="29"/>
                    </a:cxn>
                    <a:cxn ang="0">
                      <a:pos x="23" y="21"/>
                    </a:cxn>
                    <a:cxn ang="0">
                      <a:pos x="21" y="19"/>
                    </a:cxn>
                  </a:cxnLst>
                  <a:rect l="0" t="0" r="r" b="b"/>
                  <a:pathLst>
                    <a:path w="24" h="32">
                      <a:moveTo>
                        <a:pt x="21" y="19"/>
                      </a:moveTo>
                      <a:cubicBezTo>
                        <a:pt x="18" y="19"/>
                        <a:pt x="18" y="19"/>
                        <a:pt x="18" y="19"/>
                      </a:cubicBezTo>
                      <a:cubicBezTo>
                        <a:pt x="18" y="15"/>
                        <a:pt x="18" y="15"/>
                        <a:pt x="18" y="15"/>
                      </a:cubicBezTo>
                      <a:cubicBezTo>
                        <a:pt x="23" y="11"/>
                        <a:pt x="23" y="11"/>
                        <a:pt x="23" y="11"/>
                      </a:cubicBezTo>
                      <a:cubicBezTo>
                        <a:pt x="23" y="11"/>
                        <a:pt x="24" y="10"/>
                        <a:pt x="24" y="9"/>
                      </a:cubicBezTo>
                      <a:cubicBezTo>
                        <a:pt x="24" y="2"/>
                        <a:pt x="24" y="2"/>
                        <a:pt x="24" y="2"/>
                      </a:cubicBezTo>
                      <a:cubicBezTo>
                        <a:pt x="24" y="1"/>
                        <a:pt x="23" y="0"/>
                        <a:pt x="21" y="0"/>
                      </a:cubicBezTo>
                      <a:cubicBezTo>
                        <a:pt x="20" y="0"/>
                        <a:pt x="19" y="1"/>
                        <a:pt x="19" y="2"/>
                      </a:cubicBezTo>
                      <a:cubicBezTo>
                        <a:pt x="19" y="8"/>
                        <a:pt x="19" y="8"/>
                        <a:pt x="19" y="8"/>
                      </a:cubicBezTo>
                      <a:cubicBezTo>
                        <a:pt x="14" y="12"/>
                        <a:pt x="14" y="12"/>
                        <a:pt x="14" y="12"/>
                      </a:cubicBezTo>
                      <a:cubicBezTo>
                        <a:pt x="7" y="10"/>
                        <a:pt x="7" y="10"/>
                        <a:pt x="7" y="10"/>
                      </a:cubicBezTo>
                      <a:cubicBezTo>
                        <a:pt x="6" y="5"/>
                        <a:pt x="6" y="5"/>
                        <a:pt x="6" y="5"/>
                      </a:cubicBezTo>
                      <a:cubicBezTo>
                        <a:pt x="5" y="4"/>
                        <a:pt x="4" y="3"/>
                        <a:pt x="3" y="3"/>
                      </a:cubicBezTo>
                      <a:cubicBezTo>
                        <a:pt x="1" y="4"/>
                        <a:pt x="1" y="5"/>
                        <a:pt x="1" y="6"/>
                      </a:cubicBezTo>
                      <a:cubicBezTo>
                        <a:pt x="3" y="12"/>
                        <a:pt x="3" y="12"/>
                        <a:pt x="3" y="12"/>
                      </a:cubicBezTo>
                      <a:cubicBezTo>
                        <a:pt x="3" y="13"/>
                        <a:pt x="4" y="13"/>
                        <a:pt x="5" y="14"/>
                      </a:cubicBezTo>
                      <a:cubicBezTo>
                        <a:pt x="9" y="16"/>
                        <a:pt x="9" y="16"/>
                        <a:pt x="9" y="16"/>
                      </a:cubicBezTo>
                      <a:cubicBezTo>
                        <a:pt x="9" y="24"/>
                        <a:pt x="9" y="24"/>
                        <a:pt x="9" y="24"/>
                      </a:cubicBezTo>
                      <a:cubicBezTo>
                        <a:pt x="9" y="24"/>
                        <a:pt x="9" y="24"/>
                        <a:pt x="9" y="24"/>
                      </a:cubicBezTo>
                      <a:cubicBezTo>
                        <a:pt x="9" y="27"/>
                        <a:pt x="9" y="27"/>
                        <a:pt x="9" y="27"/>
                      </a:cubicBezTo>
                      <a:cubicBezTo>
                        <a:pt x="2" y="27"/>
                        <a:pt x="2" y="27"/>
                        <a:pt x="2" y="27"/>
                      </a:cubicBezTo>
                      <a:cubicBezTo>
                        <a:pt x="1" y="27"/>
                        <a:pt x="0" y="28"/>
                        <a:pt x="0" y="29"/>
                      </a:cubicBezTo>
                      <a:cubicBezTo>
                        <a:pt x="0" y="31"/>
                        <a:pt x="1" y="32"/>
                        <a:pt x="2" y="32"/>
                      </a:cubicBezTo>
                      <a:cubicBezTo>
                        <a:pt x="12" y="32"/>
                        <a:pt x="12" y="32"/>
                        <a:pt x="12" y="32"/>
                      </a:cubicBezTo>
                      <a:cubicBezTo>
                        <a:pt x="13" y="32"/>
                        <a:pt x="14" y="31"/>
                        <a:pt x="14" y="29"/>
                      </a:cubicBezTo>
                      <a:cubicBezTo>
                        <a:pt x="14" y="24"/>
                        <a:pt x="14" y="24"/>
                        <a:pt x="14" y="24"/>
                      </a:cubicBezTo>
                      <a:cubicBezTo>
                        <a:pt x="19" y="24"/>
                        <a:pt x="19" y="24"/>
                        <a:pt x="19" y="24"/>
                      </a:cubicBezTo>
                      <a:cubicBezTo>
                        <a:pt x="19" y="29"/>
                        <a:pt x="19" y="29"/>
                        <a:pt x="19" y="29"/>
                      </a:cubicBezTo>
                      <a:cubicBezTo>
                        <a:pt x="19" y="31"/>
                        <a:pt x="20" y="32"/>
                        <a:pt x="21" y="32"/>
                      </a:cubicBezTo>
                      <a:cubicBezTo>
                        <a:pt x="22" y="32"/>
                        <a:pt x="23" y="31"/>
                        <a:pt x="23" y="29"/>
                      </a:cubicBezTo>
                      <a:cubicBezTo>
                        <a:pt x="23" y="21"/>
                        <a:pt x="23" y="21"/>
                        <a:pt x="23" y="21"/>
                      </a:cubicBezTo>
                      <a:cubicBezTo>
                        <a:pt x="23" y="20"/>
                        <a:pt x="22" y="19"/>
                        <a:pt x="21" y="19"/>
                      </a:cubicBezTo>
                      <a:close/>
                    </a:path>
                  </a:pathLst>
                </a:custGeom>
                <a:grpFill/>
                <a:ln w="9525">
                  <a:noFill/>
                  <a:round/>
                  <a:headEnd/>
                  <a:tailEnd/>
                </a:ln>
              </p:spPr>
              <p:txBody>
                <a:bodyPr anchor="ctr"/>
                <a:lstStyle/>
                <a:p>
                  <a:pPr algn="ctr"/>
                  <a:endParaRPr dirty="0">
                    <a:ea typeface="微软雅黑" panose="020B0503020204020204" pitchFamily="34" charset="-122"/>
                  </a:endParaRPr>
                </a:p>
              </p:txBody>
            </p:sp>
            <p:sp>
              <p:nvSpPr>
                <p:cNvPr id="48" name="Freeform: Shape 39">
                  <a:extLst>
                    <a:ext uri="{FF2B5EF4-FFF2-40B4-BE49-F238E27FC236}">
                      <a16:creationId xmlns:a16="http://schemas.microsoft.com/office/drawing/2014/main" id="{66DE8838-A0E1-43DC-9522-5DC9D832B79B}"/>
                    </a:ext>
                  </a:extLst>
                </p:cNvPr>
                <p:cNvSpPr>
                  <a:spLocks/>
                </p:cNvSpPr>
                <p:nvPr/>
              </p:nvSpPr>
              <p:spPr bwMode="auto">
                <a:xfrm>
                  <a:off x="3949701" y="4570413"/>
                  <a:ext cx="87313" cy="95250"/>
                </a:xfrm>
                <a:custGeom>
                  <a:avLst/>
                  <a:gdLst/>
                  <a:ahLst/>
                  <a:cxnLst>
                    <a:cxn ang="0">
                      <a:pos x="29" y="25"/>
                    </a:cxn>
                    <a:cxn ang="0">
                      <a:pos x="29" y="24"/>
                    </a:cxn>
                    <a:cxn ang="0">
                      <a:pos x="29" y="24"/>
                    </a:cxn>
                    <a:cxn ang="0">
                      <a:pos x="29" y="24"/>
                    </a:cxn>
                    <a:cxn ang="0">
                      <a:pos x="28" y="24"/>
                    </a:cxn>
                    <a:cxn ang="0">
                      <a:pos x="27" y="19"/>
                    </a:cxn>
                    <a:cxn ang="0">
                      <a:pos x="28" y="18"/>
                    </a:cxn>
                    <a:cxn ang="0">
                      <a:pos x="27" y="18"/>
                    </a:cxn>
                    <a:cxn ang="0">
                      <a:pos x="28" y="13"/>
                    </a:cxn>
                    <a:cxn ang="0">
                      <a:pos x="29" y="13"/>
                    </a:cxn>
                    <a:cxn ang="0">
                      <a:pos x="29" y="12"/>
                    </a:cxn>
                    <a:cxn ang="0">
                      <a:pos x="30" y="11"/>
                    </a:cxn>
                    <a:cxn ang="0">
                      <a:pos x="29" y="9"/>
                    </a:cxn>
                    <a:cxn ang="0">
                      <a:pos x="30" y="6"/>
                    </a:cxn>
                    <a:cxn ang="0">
                      <a:pos x="29" y="5"/>
                    </a:cxn>
                    <a:cxn ang="0">
                      <a:pos x="28" y="3"/>
                    </a:cxn>
                    <a:cxn ang="0">
                      <a:pos x="25" y="5"/>
                    </a:cxn>
                    <a:cxn ang="0">
                      <a:pos x="24" y="4"/>
                    </a:cxn>
                    <a:cxn ang="0">
                      <a:pos x="23" y="1"/>
                    </a:cxn>
                    <a:cxn ang="0">
                      <a:pos x="19" y="0"/>
                    </a:cxn>
                    <a:cxn ang="0">
                      <a:pos x="18" y="2"/>
                    </a:cxn>
                    <a:cxn ang="0">
                      <a:pos x="16" y="2"/>
                    </a:cxn>
                    <a:cxn ang="0">
                      <a:pos x="15" y="0"/>
                    </a:cxn>
                    <a:cxn ang="0">
                      <a:pos x="11" y="1"/>
                    </a:cxn>
                    <a:cxn ang="0">
                      <a:pos x="11" y="4"/>
                    </a:cxn>
                    <a:cxn ang="0">
                      <a:pos x="9" y="5"/>
                    </a:cxn>
                    <a:cxn ang="0">
                      <a:pos x="7" y="3"/>
                    </a:cxn>
                    <a:cxn ang="0">
                      <a:pos x="5" y="5"/>
                    </a:cxn>
                    <a:cxn ang="0">
                      <a:pos x="4" y="6"/>
                    </a:cxn>
                    <a:cxn ang="0">
                      <a:pos x="5" y="9"/>
                    </a:cxn>
                    <a:cxn ang="0">
                      <a:pos x="4" y="10"/>
                    </a:cxn>
                    <a:cxn ang="0">
                      <a:pos x="1" y="10"/>
                    </a:cxn>
                    <a:cxn ang="0">
                      <a:pos x="0" y="14"/>
                    </a:cxn>
                    <a:cxn ang="0">
                      <a:pos x="3" y="16"/>
                    </a:cxn>
                    <a:cxn ang="0">
                      <a:pos x="3" y="17"/>
                    </a:cxn>
                    <a:cxn ang="0">
                      <a:pos x="0" y="19"/>
                    </a:cxn>
                    <a:cxn ang="0">
                      <a:pos x="1" y="23"/>
                    </a:cxn>
                    <a:cxn ang="0">
                      <a:pos x="4" y="23"/>
                    </a:cxn>
                    <a:cxn ang="0">
                      <a:pos x="5" y="24"/>
                    </a:cxn>
                    <a:cxn ang="0">
                      <a:pos x="4" y="27"/>
                    </a:cxn>
                    <a:cxn ang="0">
                      <a:pos x="5" y="28"/>
                    </a:cxn>
                    <a:cxn ang="0">
                      <a:pos x="7" y="30"/>
                    </a:cxn>
                    <a:cxn ang="0">
                      <a:pos x="9" y="29"/>
                    </a:cxn>
                    <a:cxn ang="0">
                      <a:pos x="11" y="29"/>
                    </a:cxn>
                    <a:cxn ang="0">
                      <a:pos x="11" y="32"/>
                    </a:cxn>
                    <a:cxn ang="0">
                      <a:pos x="15" y="33"/>
                    </a:cxn>
                    <a:cxn ang="0">
                      <a:pos x="16" y="31"/>
                    </a:cxn>
                    <a:cxn ang="0">
                      <a:pos x="18" y="31"/>
                    </a:cxn>
                    <a:cxn ang="0">
                      <a:pos x="19" y="33"/>
                    </a:cxn>
                    <a:cxn ang="0">
                      <a:pos x="23" y="32"/>
                    </a:cxn>
                    <a:cxn ang="0">
                      <a:pos x="23" y="29"/>
                    </a:cxn>
                    <a:cxn ang="0">
                      <a:pos x="25" y="29"/>
                    </a:cxn>
                    <a:cxn ang="0">
                      <a:pos x="27" y="30"/>
                    </a:cxn>
                    <a:cxn ang="0">
                      <a:pos x="29" y="29"/>
                    </a:cxn>
                    <a:cxn ang="0">
                      <a:pos x="30" y="27"/>
                    </a:cxn>
                    <a:cxn ang="0">
                      <a:pos x="30" y="26"/>
                    </a:cxn>
                    <a:cxn ang="0">
                      <a:pos x="29" y="25"/>
                    </a:cxn>
                    <a:cxn ang="0">
                      <a:pos x="14" y="19"/>
                    </a:cxn>
                    <a:cxn ang="0">
                      <a:pos x="14" y="14"/>
                    </a:cxn>
                    <a:cxn ang="0">
                      <a:pos x="20" y="14"/>
                    </a:cxn>
                    <a:cxn ang="0">
                      <a:pos x="20" y="19"/>
                    </a:cxn>
                    <a:cxn ang="0">
                      <a:pos x="14" y="19"/>
                    </a:cxn>
                  </a:cxnLst>
                  <a:rect l="0" t="0" r="r" b="b"/>
                  <a:pathLst>
                    <a:path w="30" h="33">
                      <a:moveTo>
                        <a:pt x="29" y="25"/>
                      </a:moveTo>
                      <a:cubicBezTo>
                        <a:pt x="29" y="24"/>
                        <a:pt x="29" y="24"/>
                        <a:pt x="29" y="24"/>
                      </a:cubicBezTo>
                      <a:cubicBezTo>
                        <a:pt x="29" y="24"/>
                        <a:pt x="29" y="24"/>
                        <a:pt x="29" y="24"/>
                      </a:cubicBezTo>
                      <a:cubicBezTo>
                        <a:pt x="29" y="24"/>
                        <a:pt x="29" y="24"/>
                        <a:pt x="29" y="24"/>
                      </a:cubicBezTo>
                      <a:cubicBezTo>
                        <a:pt x="28" y="24"/>
                        <a:pt x="28" y="24"/>
                        <a:pt x="28" y="24"/>
                      </a:cubicBezTo>
                      <a:cubicBezTo>
                        <a:pt x="27" y="19"/>
                        <a:pt x="27" y="19"/>
                        <a:pt x="27" y="19"/>
                      </a:cubicBezTo>
                      <a:cubicBezTo>
                        <a:pt x="28" y="18"/>
                        <a:pt x="28" y="18"/>
                        <a:pt x="28" y="18"/>
                      </a:cubicBezTo>
                      <a:cubicBezTo>
                        <a:pt x="27" y="18"/>
                        <a:pt x="27" y="18"/>
                        <a:pt x="27" y="18"/>
                      </a:cubicBezTo>
                      <a:cubicBezTo>
                        <a:pt x="28" y="13"/>
                        <a:pt x="28" y="13"/>
                        <a:pt x="28" y="13"/>
                      </a:cubicBezTo>
                      <a:cubicBezTo>
                        <a:pt x="29" y="13"/>
                        <a:pt x="29" y="13"/>
                        <a:pt x="29" y="13"/>
                      </a:cubicBezTo>
                      <a:cubicBezTo>
                        <a:pt x="29" y="12"/>
                        <a:pt x="29" y="12"/>
                        <a:pt x="29" y="12"/>
                      </a:cubicBezTo>
                      <a:cubicBezTo>
                        <a:pt x="30" y="11"/>
                        <a:pt x="30" y="11"/>
                        <a:pt x="30" y="11"/>
                      </a:cubicBezTo>
                      <a:cubicBezTo>
                        <a:pt x="30" y="11"/>
                        <a:pt x="29" y="9"/>
                        <a:pt x="29" y="9"/>
                      </a:cubicBezTo>
                      <a:cubicBezTo>
                        <a:pt x="30" y="6"/>
                        <a:pt x="30" y="6"/>
                        <a:pt x="30" y="6"/>
                      </a:cubicBezTo>
                      <a:cubicBezTo>
                        <a:pt x="29" y="5"/>
                        <a:pt x="29" y="5"/>
                        <a:pt x="29" y="5"/>
                      </a:cubicBezTo>
                      <a:cubicBezTo>
                        <a:pt x="28" y="3"/>
                        <a:pt x="28" y="3"/>
                        <a:pt x="28" y="3"/>
                      </a:cubicBezTo>
                      <a:cubicBezTo>
                        <a:pt x="25" y="5"/>
                        <a:pt x="25" y="5"/>
                        <a:pt x="25" y="5"/>
                      </a:cubicBezTo>
                      <a:cubicBezTo>
                        <a:pt x="24" y="4"/>
                        <a:pt x="24" y="4"/>
                        <a:pt x="24" y="4"/>
                      </a:cubicBezTo>
                      <a:cubicBezTo>
                        <a:pt x="23" y="1"/>
                        <a:pt x="23" y="1"/>
                        <a:pt x="23" y="1"/>
                      </a:cubicBezTo>
                      <a:cubicBezTo>
                        <a:pt x="19" y="0"/>
                        <a:pt x="19" y="0"/>
                        <a:pt x="19" y="0"/>
                      </a:cubicBezTo>
                      <a:cubicBezTo>
                        <a:pt x="18" y="2"/>
                        <a:pt x="18" y="2"/>
                        <a:pt x="18" y="2"/>
                      </a:cubicBezTo>
                      <a:cubicBezTo>
                        <a:pt x="17" y="2"/>
                        <a:pt x="17" y="2"/>
                        <a:pt x="16" y="2"/>
                      </a:cubicBezTo>
                      <a:cubicBezTo>
                        <a:pt x="15" y="0"/>
                        <a:pt x="15" y="0"/>
                        <a:pt x="15" y="0"/>
                      </a:cubicBezTo>
                      <a:cubicBezTo>
                        <a:pt x="11" y="1"/>
                        <a:pt x="11" y="1"/>
                        <a:pt x="11" y="1"/>
                      </a:cubicBezTo>
                      <a:cubicBezTo>
                        <a:pt x="11" y="4"/>
                        <a:pt x="11" y="4"/>
                        <a:pt x="11" y="4"/>
                      </a:cubicBezTo>
                      <a:cubicBezTo>
                        <a:pt x="10" y="4"/>
                        <a:pt x="10" y="4"/>
                        <a:pt x="9" y="5"/>
                      </a:cubicBezTo>
                      <a:cubicBezTo>
                        <a:pt x="7" y="3"/>
                        <a:pt x="7" y="3"/>
                        <a:pt x="7" y="3"/>
                      </a:cubicBezTo>
                      <a:cubicBezTo>
                        <a:pt x="5" y="5"/>
                        <a:pt x="5" y="5"/>
                        <a:pt x="5" y="5"/>
                      </a:cubicBezTo>
                      <a:cubicBezTo>
                        <a:pt x="4" y="6"/>
                        <a:pt x="4" y="6"/>
                        <a:pt x="4" y="6"/>
                      </a:cubicBezTo>
                      <a:cubicBezTo>
                        <a:pt x="5" y="9"/>
                        <a:pt x="5" y="9"/>
                        <a:pt x="5" y="9"/>
                      </a:cubicBezTo>
                      <a:cubicBezTo>
                        <a:pt x="5" y="9"/>
                        <a:pt x="5" y="10"/>
                        <a:pt x="4" y="10"/>
                      </a:cubicBezTo>
                      <a:cubicBezTo>
                        <a:pt x="1" y="10"/>
                        <a:pt x="1" y="10"/>
                        <a:pt x="1" y="10"/>
                      </a:cubicBezTo>
                      <a:cubicBezTo>
                        <a:pt x="0" y="14"/>
                        <a:pt x="0" y="14"/>
                        <a:pt x="0" y="14"/>
                      </a:cubicBezTo>
                      <a:cubicBezTo>
                        <a:pt x="3" y="16"/>
                        <a:pt x="3" y="16"/>
                        <a:pt x="3" y="16"/>
                      </a:cubicBezTo>
                      <a:cubicBezTo>
                        <a:pt x="3" y="16"/>
                        <a:pt x="3" y="17"/>
                        <a:pt x="3" y="17"/>
                      </a:cubicBezTo>
                      <a:cubicBezTo>
                        <a:pt x="0" y="19"/>
                        <a:pt x="0" y="19"/>
                        <a:pt x="0" y="19"/>
                      </a:cubicBezTo>
                      <a:cubicBezTo>
                        <a:pt x="1" y="23"/>
                        <a:pt x="1" y="23"/>
                        <a:pt x="1" y="23"/>
                      </a:cubicBezTo>
                      <a:cubicBezTo>
                        <a:pt x="4" y="23"/>
                        <a:pt x="4" y="23"/>
                        <a:pt x="4" y="23"/>
                      </a:cubicBezTo>
                      <a:cubicBezTo>
                        <a:pt x="5" y="24"/>
                        <a:pt x="5" y="24"/>
                        <a:pt x="5" y="24"/>
                      </a:cubicBezTo>
                      <a:cubicBezTo>
                        <a:pt x="4" y="27"/>
                        <a:pt x="4" y="27"/>
                        <a:pt x="4" y="27"/>
                      </a:cubicBezTo>
                      <a:cubicBezTo>
                        <a:pt x="5" y="28"/>
                        <a:pt x="5" y="28"/>
                        <a:pt x="5" y="28"/>
                      </a:cubicBezTo>
                      <a:cubicBezTo>
                        <a:pt x="7" y="30"/>
                        <a:pt x="7" y="30"/>
                        <a:pt x="7" y="30"/>
                      </a:cubicBezTo>
                      <a:cubicBezTo>
                        <a:pt x="9" y="29"/>
                        <a:pt x="9" y="29"/>
                        <a:pt x="9" y="29"/>
                      </a:cubicBezTo>
                      <a:cubicBezTo>
                        <a:pt x="10" y="29"/>
                        <a:pt x="10" y="29"/>
                        <a:pt x="11" y="29"/>
                      </a:cubicBezTo>
                      <a:cubicBezTo>
                        <a:pt x="11" y="32"/>
                        <a:pt x="11" y="32"/>
                        <a:pt x="11" y="32"/>
                      </a:cubicBezTo>
                      <a:cubicBezTo>
                        <a:pt x="15" y="33"/>
                        <a:pt x="15" y="33"/>
                        <a:pt x="15" y="33"/>
                      </a:cubicBezTo>
                      <a:cubicBezTo>
                        <a:pt x="16" y="31"/>
                        <a:pt x="16" y="31"/>
                        <a:pt x="16" y="31"/>
                      </a:cubicBezTo>
                      <a:cubicBezTo>
                        <a:pt x="17" y="31"/>
                        <a:pt x="17" y="31"/>
                        <a:pt x="18" y="31"/>
                      </a:cubicBezTo>
                      <a:cubicBezTo>
                        <a:pt x="19" y="33"/>
                        <a:pt x="19" y="33"/>
                        <a:pt x="19" y="33"/>
                      </a:cubicBezTo>
                      <a:cubicBezTo>
                        <a:pt x="23" y="32"/>
                        <a:pt x="23" y="32"/>
                        <a:pt x="23" y="32"/>
                      </a:cubicBezTo>
                      <a:cubicBezTo>
                        <a:pt x="23" y="29"/>
                        <a:pt x="23" y="29"/>
                        <a:pt x="23" y="29"/>
                      </a:cubicBezTo>
                      <a:cubicBezTo>
                        <a:pt x="24" y="29"/>
                        <a:pt x="24" y="29"/>
                        <a:pt x="25" y="29"/>
                      </a:cubicBezTo>
                      <a:cubicBezTo>
                        <a:pt x="27" y="30"/>
                        <a:pt x="27" y="30"/>
                        <a:pt x="27" y="30"/>
                      </a:cubicBezTo>
                      <a:cubicBezTo>
                        <a:pt x="29" y="29"/>
                        <a:pt x="29" y="29"/>
                        <a:pt x="29" y="29"/>
                      </a:cubicBezTo>
                      <a:cubicBezTo>
                        <a:pt x="30" y="27"/>
                        <a:pt x="30" y="27"/>
                        <a:pt x="30" y="27"/>
                      </a:cubicBezTo>
                      <a:cubicBezTo>
                        <a:pt x="30" y="26"/>
                        <a:pt x="30" y="26"/>
                        <a:pt x="30" y="26"/>
                      </a:cubicBezTo>
                      <a:cubicBezTo>
                        <a:pt x="29" y="25"/>
                        <a:pt x="29" y="25"/>
                        <a:pt x="29" y="25"/>
                      </a:cubicBezTo>
                      <a:close/>
                      <a:moveTo>
                        <a:pt x="14" y="19"/>
                      </a:moveTo>
                      <a:cubicBezTo>
                        <a:pt x="13" y="18"/>
                        <a:pt x="13" y="15"/>
                        <a:pt x="14" y="14"/>
                      </a:cubicBezTo>
                      <a:cubicBezTo>
                        <a:pt x="16" y="13"/>
                        <a:pt x="18" y="13"/>
                        <a:pt x="20" y="14"/>
                      </a:cubicBezTo>
                      <a:cubicBezTo>
                        <a:pt x="21" y="15"/>
                        <a:pt x="21" y="18"/>
                        <a:pt x="20" y="19"/>
                      </a:cubicBezTo>
                      <a:cubicBezTo>
                        <a:pt x="18" y="21"/>
                        <a:pt x="16" y="21"/>
                        <a:pt x="14" y="19"/>
                      </a:cubicBezTo>
                      <a:close/>
                    </a:path>
                  </a:pathLst>
                </a:custGeom>
                <a:grpFill/>
                <a:ln w="9525">
                  <a:noFill/>
                  <a:round/>
                  <a:headEnd/>
                  <a:tailEnd/>
                </a:ln>
              </p:spPr>
              <p:txBody>
                <a:bodyPr anchor="ctr"/>
                <a:lstStyle/>
                <a:p>
                  <a:pPr algn="ctr"/>
                  <a:endParaRPr dirty="0">
                    <a:ea typeface="微软雅黑" panose="020B0503020204020204" pitchFamily="34" charset="-122"/>
                  </a:endParaRPr>
                </a:p>
              </p:txBody>
            </p:sp>
            <p:sp>
              <p:nvSpPr>
                <p:cNvPr id="49" name="Freeform: Shape 40">
                  <a:extLst>
                    <a:ext uri="{FF2B5EF4-FFF2-40B4-BE49-F238E27FC236}">
                      <a16:creationId xmlns:a16="http://schemas.microsoft.com/office/drawing/2014/main" id="{EA4E1B44-D86D-4F3A-AA86-024ECB91A5DB}"/>
                    </a:ext>
                  </a:extLst>
                </p:cNvPr>
                <p:cNvSpPr>
                  <a:spLocks/>
                </p:cNvSpPr>
                <p:nvPr/>
              </p:nvSpPr>
              <p:spPr bwMode="auto">
                <a:xfrm>
                  <a:off x="4033838" y="4594225"/>
                  <a:ext cx="57150" cy="60325"/>
                </a:xfrm>
                <a:custGeom>
                  <a:avLst/>
                  <a:gdLst/>
                  <a:ahLst/>
                  <a:cxnLst>
                    <a:cxn ang="0">
                      <a:pos x="17" y="15"/>
                    </a:cxn>
                    <a:cxn ang="0">
                      <a:pos x="17" y="14"/>
                    </a:cxn>
                    <a:cxn ang="0">
                      <a:pos x="19" y="14"/>
                    </a:cxn>
                    <a:cxn ang="0">
                      <a:pos x="20" y="12"/>
                    </a:cxn>
                    <a:cxn ang="0">
                      <a:pos x="18" y="11"/>
                    </a:cxn>
                    <a:cxn ang="0">
                      <a:pos x="18" y="10"/>
                    </a:cxn>
                    <a:cxn ang="0">
                      <a:pos x="20" y="9"/>
                    </a:cxn>
                    <a:cxn ang="0">
                      <a:pos x="19" y="7"/>
                    </a:cxn>
                    <a:cxn ang="0">
                      <a:pos x="17" y="6"/>
                    </a:cxn>
                    <a:cxn ang="0">
                      <a:pos x="17" y="6"/>
                    </a:cxn>
                    <a:cxn ang="0">
                      <a:pos x="18" y="4"/>
                    </a:cxn>
                    <a:cxn ang="0">
                      <a:pos x="17" y="3"/>
                    </a:cxn>
                    <a:cxn ang="0">
                      <a:pos x="16" y="2"/>
                    </a:cxn>
                    <a:cxn ang="0">
                      <a:pos x="14" y="3"/>
                    </a:cxn>
                    <a:cxn ang="0">
                      <a:pos x="14" y="3"/>
                    </a:cxn>
                    <a:cxn ang="0">
                      <a:pos x="14" y="1"/>
                    </a:cxn>
                    <a:cxn ang="0">
                      <a:pos x="11" y="0"/>
                    </a:cxn>
                    <a:cxn ang="0">
                      <a:pos x="10" y="2"/>
                    </a:cxn>
                    <a:cxn ang="0">
                      <a:pos x="9" y="2"/>
                    </a:cxn>
                    <a:cxn ang="0">
                      <a:pos x="8" y="0"/>
                    </a:cxn>
                    <a:cxn ang="0">
                      <a:pos x="6" y="1"/>
                    </a:cxn>
                    <a:cxn ang="0">
                      <a:pos x="6" y="3"/>
                    </a:cxn>
                    <a:cxn ang="0">
                      <a:pos x="5" y="3"/>
                    </a:cxn>
                    <a:cxn ang="0">
                      <a:pos x="3" y="2"/>
                    </a:cxn>
                    <a:cxn ang="0">
                      <a:pos x="2" y="4"/>
                    </a:cxn>
                    <a:cxn ang="0">
                      <a:pos x="2" y="6"/>
                    </a:cxn>
                    <a:cxn ang="0">
                      <a:pos x="2" y="6"/>
                    </a:cxn>
                    <a:cxn ang="0">
                      <a:pos x="0" y="7"/>
                    </a:cxn>
                    <a:cxn ang="0">
                      <a:pos x="0" y="9"/>
                    </a:cxn>
                    <a:cxn ang="0">
                      <a:pos x="1" y="10"/>
                    </a:cxn>
                    <a:cxn ang="0">
                      <a:pos x="1" y="11"/>
                    </a:cxn>
                    <a:cxn ang="0">
                      <a:pos x="0" y="12"/>
                    </a:cxn>
                    <a:cxn ang="0">
                      <a:pos x="0" y="14"/>
                    </a:cxn>
                    <a:cxn ang="0">
                      <a:pos x="2" y="14"/>
                    </a:cxn>
                    <a:cxn ang="0">
                      <a:pos x="2" y="15"/>
                    </a:cxn>
                    <a:cxn ang="0">
                      <a:pos x="2" y="17"/>
                    </a:cxn>
                    <a:cxn ang="0">
                      <a:pos x="3" y="18"/>
                    </a:cxn>
                    <a:cxn ang="0">
                      <a:pos x="5" y="18"/>
                    </a:cxn>
                    <a:cxn ang="0">
                      <a:pos x="6" y="18"/>
                    </a:cxn>
                    <a:cxn ang="0">
                      <a:pos x="6" y="20"/>
                    </a:cxn>
                    <a:cxn ang="0">
                      <a:pos x="8" y="21"/>
                    </a:cxn>
                    <a:cxn ang="0">
                      <a:pos x="9" y="19"/>
                    </a:cxn>
                    <a:cxn ang="0">
                      <a:pos x="10" y="19"/>
                    </a:cxn>
                    <a:cxn ang="0">
                      <a:pos x="11" y="21"/>
                    </a:cxn>
                    <a:cxn ang="0">
                      <a:pos x="14" y="20"/>
                    </a:cxn>
                    <a:cxn ang="0">
                      <a:pos x="14" y="18"/>
                    </a:cxn>
                    <a:cxn ang="0">
                      <a:pos x="14" y="18"/>
                    </a:cxn>
                    <a:cxn ang="0">
                      <a:pos x="16" y="18"/>
                    </a:cxn>
                    <a:cxn ang="0">
                      <a:pos x="17" y="18"/>
                    </a:cxn>
                    <a:cxn ang="0">
                      <a:pos x="18" y="17"/>
                    </a:cxn>
                    <a:cxn ang="0">
                      <a:pos x="17" y="15"/>
                    </a:cxn>
                    <a:cxn ang="0">
                      <a:pos x="8" y="12"/>
                    </a:cxn>
                    <a:cxn ang="0">
                      <a:pos x="8" y="9"/>
                    </a:cxn>
                    <a:cxn ang="0">
                      <a:pos x="11" y="9"/>
                    </a:cxn>
                    <a:cxn ang="0">
                      <a:pos x="11" y="12"/>
                    </a:cxn>
                    <a:cxn ang="0">
                      <a:pos x="8" y="12"/>
                    </a:cxn>
                  </a:cxnLst>
                  <a:rect l="0" t="0" r="r" b="b"/>
                  <a:pathLst>
                    <a:path w="20" h="21">
                      <a:moveTo>
                        <a:pt x="17" y="15"/>
                      </a:moveTo>
                      <a:cubicBezTo>
                        <a:pt x="17" y="15"/>
                        <a:pt x="17" y="15"/>
                        <a:pt x="17" y="14"/>
                      </a:cubicBezTo>
                      <a:cubicBezTo>
                        <a:pt x="19" y="14"/>
                        <a:pt x="19" y="14"/>
                        <a:pt x="19" y="14"/>
                      </a:cubicBezTo>
                      <a:cubicBezTo>
                        <a:pt x="20" y="12"/>
                        <a:pt x="20" y="12"/>
                        <a:pt x="20" y="12"/>
                      </a:cubicBezTo>
                      <a:cubicBezTo>
                        <a:pt x="18" y="11"/>
                        <a:pt x="18" y="11"/>
                        <a:pt x="18" y="11"/>
                      </a:cubicBezTo>
                      <a:cubicBezTo>
                        <a:pt x="18" y="11"/>
                        <a:pt x="18" y="10"/>
                        <a:pt x="18" y="10"/>
                      </a:cubicBezTo>
                      <a:cubicBezTo>
                        <a:pt x="20" y="9"/>
                        <a:pt x="20" y="9"/>
                        <a:pt x="20" y="9"/>
                      </a:cubicBezTo>
                      <a:cubicBezTo>
                        <a:pt x="19" y="7"/>
                        <a:pt x="19" y="7"/>
                        <a:pt x="19" y="7"/>
                      </a:cubicBezTo>
                      <a:cubicBezTo>
                        <a:pt x="17" y="6"/>
                        <a:pt x="17" y="6"/>
                        <a:pt x="17" y="6"/>
                      </a:cubicBezTo>
                      <a:cubicBezTo>
                        <a:pt x="17" y="6"/>
                        <a:pt x="17" y="6"/>
                        <a:pt x="17" y="6"/>
                      </a:cubicBezTo>
                      <a:cubicBezTo>
                        <a:pt x="18" y="4"/>
                        <a:pt x="18" y="4"/>
                        <a:pt x="18" y="4"/>
                      </a:cubicBezTo>
                      <a:cubicBezTo>
                        <a:pt x="17" y="3"/>
                        <a:pt x="17" y="3"/>
                        <a:pt x="17" y="3"/>
                      </a:cubicBezTo>
                      <a:cubicBezTo>
                        <a:pt x="16" y="2"/>
                        <a:pt x="16" y="2"/>
                        <a:pt x="16" y="2"/>
                      </a:cubicBezTo>
                      <a:cubicBezTo>
                        <a:pt x="14" y="3"/>
                        <a:pt x="14" y="3"/>
                        <a:pt x="14" y="3"/>
                      </a:cubicBezTo>
                      <a:cubicBezTo>
                        <a:pt x="14" y="3"/>
                        <a:pt x="14" y="3"/>
                        <a:pt x="14" y="3"/>
                      </a:cubicBezTo>
                      <a:cubicBezTo>
                        <a:pt x="14" y="1"/>
                        <a:pt x="14" y="1"/>
                        <a:pt x="14" y="1"/>
                      </a:cubicBezTo>
                      <a:cubicBezTo>
                        <a:pt x="11" y="0"/>
                        <a:pt x="11" y="0"/>
                        <a:pt x="11" y="0"/>
                      </a:cubicBezTo>
                      <a:cubicBezTo>
                        <a:pt x="10" y="2"/>
                        <a:pt x="10" y="2"/>
                        <a:pt x="10" y="2"/>
                      </a:cubicBezTo>
                      <a:cubicBezTo>
                        <a:pt x="10" y="2"/>
                        <a:pt x="10" y="2"/>
                        <a:pt x="9" y="2"/>
                      </a:cubicBezTo>
                      <a:cubicBezTo>
                        <a:pt x="8" y="0"/>
                        <a:pt x="8" y="0"/>
                        <a:pt x="8" y="0"/>
                      </a:cubicBezTo>
                      <a:cubicBezTo>
                        <a:pt x="6" y="1"/>
                        <a:pt x="6" y="1"/>
                        <a:pt x="6" y="1"/>
                      </a:cubicBezTo>
                      <a:cubicBezTo>
                        <a:pt x="6" y="3"/>
                        <a:pt x="6" y="3"/>
                        <a:pt x="6" y="3"/>
                      </a:cubicBezTo>
                      <a:cubicBezTo>
                        <a:pt x="6" y="3"/>
                        <a:pt x="5" y="3"/>
                        <a:pt x="5" y="3"/>
                      </a:cubicBezTo>
                      <a:cubicBezTo>
                        <a:pt x="3" y="2"/>
                        <a:pt x="3" y="2"/>
                        <a:pt x="3" y="2"/>
                      </a:cubicBezTo>
                      <a:cubicBezTo>
                        <a:pt x="2" y="4"/>
                        <a:pt x="2" y="4"/>
                        <a:pt x="2" y="4"/>
                      </a:cubicBezTo>
                      <a:cubicBezTo>
                        <a:pt x="2" y="6"/>
                        <a:pt x="2" y="6"/>
                        <a:pt x="2" y="6"/>
                      </a:cubicBezTo>
                      <a:cubicBezTo>
                        <a:pt x="2" y="6"/>
                        <a:pt x="2" y="6"/>
                        <a:pt x="2" y="6"/>
                      </a:cubicBezTo>
                      <a:cubicBezTo>
                        <a:pt x="0" y="7"/>
                        <a:pt x="0" y="7"/>
                        <a:pt x="0" y="7"/>
                      </a:cubicBezTo>
                      <a:cubicBezTo>
                        <a:pt x="0" y="9"/>
                        <a:pt x="0" y="9"/>
                        <a:pt x="0" y="9"/>
                      </a:cubicBezTo>
                      <a:cubicBezTo>
                        <a:pt x="1" y="10"/>
                        <a:pt x="1" y="10"/>
                        <a:pt x="1" y="10"/>
                      </a:cubicBezTo>
                      <a:cubicBezTo>
                        <a:pt x="1" y="10"/>
                        <a:pt x="1" y="11"/>
                        <a:pt x="1" y="11"/>
                      </a:cubicBezTo>
                      <a:cubicBezTo>
                        <a:pt x="0" y="12"/>
                        <a:pt x="0" y="12"/>
                        <a:pt x="0" y="12"/>
                      </a:cubicBezTo>
                      <a:cubicBezTo>
                        <a:pt x="0" y="14"/>
                        <a:pt x="0" y="14"/>
                        <a:pt x="0" y="14"/>
                      </a:cubicBezTo>
                      <a:cubicBezTo>
                        <a:pt x="2" y="14"/>
                        <a:pt x="2" y="14"/>
                        <a:pt x="2" y="14"/>
                      </a:cubicBezTo>
                      <a:cubicBezTo>
                        <a:pt x="2" y="15"/>
                        <a:pt x="2" y="15"/>
                        <a:pt x="2" y="15"/>
                      </a:cubicBezTo>
                      <a:cubicBezTo>
                        <a:pt x="2" y="17"/>
                        <a:pt x="2" y="17"/>
                        <a:pt x="2" y="17"/>
                      </a:cubicBezTo>
                      <a:cubicBezTo>
                        <a:pt x="3" y="18"/>
                        <a:pt x="3" y="18"/>
                        <a:pt x="3" y="18"/>
                      </a:cubicBezTo>
                      <a:cubicBezTo>
                        <a:pt x="5" y="18"/>
                        <a:pt x="5" y="18"/>
                        <a:pt x="5" y="18"/>
                      </a:cubicBezTo>
                      <a:cubicBezTo>
                        <a:pt x="5" y="18"/>
                        <a:pt x="5" y="18"/>
                        <a:pt x="6" y="18"/>
                      </a:cubicBezTo>
                      <a:cubicBezTo>
                        <a:pt x="6" y="20"/>
                        <a:pt x="6" y="20"/>
                        <a:pt x="6" y="20"/>
                      </a:cubicBezTo>
                      <a:cubicBezTo>
                        <a:pt x="8" y="21"/>
                        <a:pt x="8" y="21"/>
                        <a:pt x="8" y="21"/>
                      </a:cubicBezTo>
                      <a:cubicBezTo>
                        <a:pt x="9" y="19"/>
                        <a:pt x="9" y="19"/>
                        <a:pt x="9" y="19"/>
                      </a:cubicBezTo>
                      <a:cubicBezTo>
                        <a:pt x="10" y="19"/>
                        <a:pt x="10" y="19"/>
                        <a:pt x="10" y="19"/>
                      </a:cubicBezTo>
                      <a:cubicBezTo>
                        <a:pt x="11" y="21"/>
                        <a:pt x="11" y="21"/>
                        <a:pt x="11" y="21"/>
                      </a:cubicBezTo>
                      <a:cubicBezTo>
                        <a:pt x="14" y="20"/>
                        <a:pt x="14" y="20"/>
                        <a:pt x="14" y="20"/>
                      </a:cubicBezTo>
                      <a:cubicBezTo>
                        <a:pt x="14" y="18"/>
                        <a:pt x="14" y="18"/>
                        <a:pt x="14" y="18"/>
                      </a:cubicBezTo>
                      <a:cubicBezTo>
                        <a:pt x="14" y="18"/>
                        <a:pt x="14" y="18"/>
                        <a:pt x="14" y="18"/>
                      </a:cubicBezTo>
                      <a:cubicBezTo>
                        <a:pt x="16" y="18"/>
                        <a:pt x="16" y="18"/>
                        <a:pt x="16" y="18"/>
                      </a:cubicBezTo>
                      <a:cubicBezTo>
                        <a:pt x="17" y="18"/>
                        <a:pt x="17" y="18"/>
                        <a:pt x="17" y="18"/>
                      </a:cubicBezTo>
                      <a:cubicBezTo>
                        <a:pt x="18" y="17"/>
                        <a:pt x="18" y="17"/>
                        <a:pt x="18" y="17"/>
                      </a:cubicBezTo>
                      <a:lnTo>
                        <a:pt x="17" y="15"/>
                      </a:lnTo>
                      <a:close/>
                      <a:moveTo>
                        <a:pt x="8" y="12"/>
                      </a:moveTo>
                      <a:cubicBezTo>
                        <a:pt x="7" y="11"/>
                        <a:pt x="7" y="10"/>
                        <a:pt x="8" y="9"/>
                      </a:cubicBezTo>
                      <a:cubicBezTo>
                        <a:pt x="9" y="8"/>
                        <a:pt x="10" y="8"/>
                        <a:pt x="11" y="9"/>
                      </a:cubicBezTo>
                      <a:cubicBezTo>
                        <a:pt x="12" y="10"/>
                        <a:pt x="12" y="11"/>
                        <a:pt x="11" y="12"/>
                      </a:cubicBezTo>
                      <a:cubicBezTo>
                        <a:pt x="10" y="13"/>
                        <a:pt x="9" y="13"/>
                        <a:pt x="8" y="12"/>
                      </a:cubicBezTo>
                      <a:close/>
                    </a:path>
                  </a:pathLst>
                </a:custGeom>
                <a:grpFill/>
                <a:ln w="9525">
                  <a:noFill/>
                  <a:round/>
                  <a:headEnd/>
                  <a:tailEnd/>
                </a:ln>
              </p:spPr>
              <p:txBody>
                <a:bodyPr anchor="ctr"/>
                <a:lstStyle/>
                <a:p>
                  <a:pPr algn="ctr"/>
                  <a:endParaRPr dirty="0">
                    <a:ea typeface="微软雅黑" panose="020B0503020204020204" pitchFamily="34" charset="-122"/>
                  </a:endParaRPr>
                </a:p>
              </p:txBody>
            </p:sp>
          </p:grpSp>
          <p:grpSp>
            <p:nvGrpSpPr>
              <p:cNvPr id="28" name="Group 41">
                <a:extLst>
                  <a:ext uri="{FF2B5EF4-FFF2-40B4-BE49-F238E27FC236}">
                    <a16:creationId xmlns:a16="http://schemas.microsoft.com/office/drawing/2014/main" id="{7EB74EA9-7E1E-46E6-8DE9-84C5B773194A}"/>
                  </a:ext>
                </a:extLst>
              </p:cNvPr>
              <p:cNvGrpSpPr/>
              <p:nvPr/>
            </p:nvGrpSpPr>
            <p:grpSpPr>
              <a:xfrm>
                <a:off x="4036923" y="3897824"/>
                <a:ext cx="204059" cy="391924"/>
                <a:chOff x="4486276" y="4586288"/>
                <a:chExt cx="100012" cy="192087"/>
              </a:xfrm>
              <a:grpFill/>
            </p:grpSpPr>
            <p:sp>
              <p:nvSpPr>
                <p:cNvPr id="41" name="Freeform: Shape 42">
                  <a:extLst>
                    <a:ext uri="{FF2B5EF4-FFF2-40B4-BE49-F238E27FC236}">
                      <a16:creationId xmlns:a16="http://schemas.microsoft.com/office/drawing/2014/main" id="{0E428DA8-DB50-4E00-A1DF-4B631AAA54E7}"/>
                    </a:ext>
                  </a:extLst>
                </p:cNvPr>
                <p:cNvSpPr>
                  <a:spLocks/>
                </p:cNvSpPr>
                <p:nvPr/>
              </p:nvSpPr>
              <p:spPr bwMode="auto">
                <a:xfrm>
                  <a:off x="4494213" y="4586288"/>
                  <a:ext cx="92075" cy="77787"/>
                </a:xfrm>
                <a:custGeom>
                  <a:avLst/>
                  <a:gdLst/>
                  <a:ahLst/>
                  <a:cxnLst>
                    <a:cxn ang="0">
                      <a:pos x="24" y="2"/>
                    </a:cxn>
                    <a:cxn ang="0">
                      <a:pos x="11" y="3"/>
                    </a:cxn>
                    <a:cxn ang="0">
                      <a:pos x="1" y="12"/>
                    </a:cxn>
                    <a:cxn ang="0">
                      <a:pos x="0" y="14"/>
                    </a:cxn>
                    <a:cxn ang="0">
                      <a:pos x="1" y="24"/>
                    </a:cxn>
                    <a:cxn ang="0">
                      <a:pos x="2" y="25"/>
                    </a:cxn>
                    <a:cxn ang="0">
                      <a:pos x="2" y="25"/>
                    </a:cxn>
                    <a:cxn ang="0">
                      <a:pos x="2" y="25"/>
                    </a:cxn>
                    <a:cxn ang="0">
                      <a:pos x="4" y="27"/>
                    </a:cxn>
                    <a:cxn ang="0">
                      <a:pos x="5" y="26"/>
                    </a:cxn>
                    <a:cxn ang="0">
                      <a:pos x="6" y="24"/>
                    </a:cxn>
                    <a:cxn ang="0">
                      <a:pos x="7" y="16"/>
                    </a:cxn>
                    <a:cxn ang="0">
                      <a:pos x="13" y="11"/>
                    </a:cxn>
                    <a:cxn ang="0">
                      <a:pos x="14" y="11"/>
                    </a:cxn>
                    <a:cxn ang="0">
                      <a:pos x="16" y="14"/>
                    </a:cxn>
                    <a:cxn ang="0">
                      <a:pos x="16" y="17"/>
                    </a:cxn>
                    <a:cxn ang="0">
                      <a:pos x="12" y="22"/>
                    </a:cxn>
                    <a:cxn ang="0">
                      <a:pos x="13" y="25"/>
                    </a:cxn>
                    <a:cxn ang="0">
                      <a:pos x="14" y="25"/>
                    </a:cxn>
                    <a:cxn ang="0">
                      <a:pos x="16" y="25"/>
                    </a:cxn>
                    <a:cxn ang="0">
                      <a:pos x="22" y="17"/>
                    </a:cxn>
                    <a:cxn ang="0">
                      <a:pos x="29" y="11"/>
                    </a:cxn>
                    <a:cxn ang="0">
                      <a:pos x="30" y="11"/>
                    </a:cxn>
                    <a:cxn ang="0">
                      <a:pos x="32" y="9"/>
                    </a:cxn>
                    <a:cxn ang="0">
                      <a:pos x="32" y="2"/>
                    </a:cxn>
                    <a:cxn ang="0">
                      <a:pos x="30" y="0"/>
                    </a:cxn>
                    <a:cxn ang="0">
                      <a:pos x="24" y="2"/>
                    </a:cxn>
                  </a:cxnLst>
                  <a:rect l="0" t="0" r="r" b="b"/>
                  <a:pathLst>
                    <a:path w="32" h="27">
                      <a:moveTo>
                        <a:pt x="24" y="2"/>
                      </a:moveTo>
                      <a:cubicBezTo>
                        <a:pt x="24" y="2"/>
                        <a:pt x="13" y="2"/>
                        <a:pt x="11" y="3"/>
                      </a:cubicBezTo>
                      <a:cubicBezTo>
                        <a:pt x="9" y="3"/>
                        <a:pt x="1" y="12"/>
                        <a:pt x="1" y="12"/>
                      </a:cubicBezTo>
                      <a:cubicBezTo>
                        <a:pt x="0" y="13"/>
                        <a:pt x="0" y="13"/>
                        <a:pt x="0" y="14"/>
                      </a:cubicBezTo>
                      <a:cubicBezTo>
                        <a:pt x="1" y="24"/>
                        <a:pt x="1" y="24"/>
                        <a:pt x="1" y="24"/>
                      </a:cubicBezTo>
                      <a:cubicBezTo>
                        <a:pt x="1" y="25"/>
                        <a:pt x="2" y="25"/>
                        <a:pt x="2" y="25"/>
                      </a:cubicBezTo>
                      <a:cubicBezTo>
                        <a:pt x="2" y="25"/>
                        <a:pt x="2" y="25"/>
                        <a:pt x="2" y="25"/>
                      </a:cubicBezTo>
                      <a:cubicBezTo>
                        <a:pt x="2" y="25"/>
                        <a:pt x="2" y="25"/>
                        <a:pt x="2" y="25"/>
                      </a:cubicBezTo>
                      <a:cubicBezTo>
                        <a:pt x="2" y="26"/>
                        <a:pt x="3" y="27"/>
                        <a:pt x="4" y="27"/>
                      </a:cubicBezTo>
                      <a:cubicBezTo>
                        <a:pt x="4" y="27"/>
                        <a:pt x="5" y="26"/>
                        <a:pt x="5" y="26"/>
                      </a:cubicBezTo>
                      <a:cubicBezTo>
                        <a:pt x="6" y="25"/>
                        <a:pt x="6" y="25"/>
                        <a:pt x="6" y="24"/>
                      </a:cubicBezTo>
                      <a:cubicBezTo>
                        <a:pt x="7" y="16"/>
                        <a:pt x="7" y="16"/>
                        <a:pt x="7" y="16"/>
                      </a:cubicBezTo>
                      <a:cubicBezTo>
                        <a:pt x="13" y="11"/>
                        <a:pt x="13" y="11"/>
                        <a:pt x="13" y="11"/>
                      </a:cubicBezTo>
                      <a:cubicBezTo>
                        <a:pt x="13" y="11"/>
                        <a:pt x="14" y="10"/>
                        <a:pt x="14" y="11"/>
                      </a:cubicBezTo>
                      <a:cubicBezTo>
                        <a:pt x="15" y="12"/>
                        <a:pt x="16" y="13"/>
                        <a:pt x="16" y="14"/>
                      </a:cubicBezTo>
                      <a:cubicBezTo>
                        <a:pt x="17" y="16"/>
                        <a:pt x="16" y="17"/>
                        <a:pt x="16" y="17"/>
                      </a:cubicBezTo>
                      <a:cubicBezTo>
                        <a:pt x="12" y="22"/>
                        <a:pt x="12" y="22"/>
                        <a:pt x="12" y="22"/>
                      </a:cubicBezTo>
                      <a:cubicBezTo>
                        <a:pt x="12" y="23"/>
                        <a:pt x="12" y="24"/>
                        <a:pt x="13" y="25"/>
                      </a:cubicBezTo>
                      <a:cubicBezTo>
                        <a:pt x="13" y="25"/>
                        <a:pt x="14" y="25"/>
                        <a:pt x="14" y="25"/>
                      </a:cubicBezTo>
                      <a:cubicBezTo>
                        <a:pt x="15" y="25"/>
                        <a:pt x="15" y="25"/>
                        <a:pt x="16" y="25"/>
                      </a:cubicBezTo>
                      <a:cubicBezTo>
                        <a:pt x="22" y="17"/>
                        <a:pt x="22" y="17"/>
                        <a:pt x="22" y="17"/>
                      </a:cubicBezTo>
                      <a:cubicBezTo>
                        <a:pt x="29" y="11"/>
                        <a:pt x="29" y="11"/>
                        <a:pt x="29" y="11"/>
                      </a:cubicBezTo>
                      <a:cubicBezTo>
                        <a:pt x="30" y="11"/>
                        <a:pt x="30" y="11"/>
                        <a:pt x="30" y="11"/>
                      </a:cubicBezTo>
                      <a:cubicBezTo>
                        <a:pt x="30" y="11"/>
                        <a:pt x="32" y="11"/>
                        <a:pt x="32" y="9"/>
                      </a:cubicBezTo>
                      <a:cubicBezTo>
                        <a:pt x="32" y="6"/>
                        <a:pt x="32" y="3"/>
                        <a:pt x="32" y="2"/>
                      </a:cubicBezTo>
                      <a:cubicBezTo>
                        <a:pt x="32" y="0"/>
                        <a:pt x="30" y="0"/>
                        <a:pt x="30" y="0"/>
                      </a:cubicBezTo>
                      <a:lnTo>
                        <a:pt x="24" y="2"/>
                      </a:lnTo>
                      <a:close/>
                    </a:path>
                  </a:pathLst>
                </a:custGeom>
                <a:grpFill/>
                <a:ln w="9525">
                  <a:noFill/>
                  <a:round/>
                  <a:headEnd/>
                  <a:tailEnd/>
                </a:ln>
              </p:spPr>
              <p:txBody>
                <a:bodyPr anchor="ctr"/>
                <a:lstStyle/>
                <a:p>
                  <a:pPr algn="ctr"/>
                  <a:endParaRPr dirty="0">
                    <a:ea typeface="微软雅黑" panose="020B0503020204020204" pitchFamily="34" charset="-122"/>
                  </a:endParaRPr>
                </a:p>
              </p:txBody>
            </p:sp>
            <p:sp>
              <p:nvSpPr>
                <p:cNvPr id="42" name="Freeform: Shape 43">
                  <a:extLst>
                    <a:ext uri="{FF2B5EF4-FFF2-40B4-BE49-F238E27FC236}">
                      <a16:creationId xmlns:a16="http://schemas.microsoft.com/office/drawing/2014/main" id="{F6619BBC-D293-4272-9839-E66726ED79A7}"/>
                    </a:ext>
                  </a:extLst>
                </p:cNvPr>
                <p:cNvSpPr>
                  <a:spLocks/>
                </p:cNvSpPr>
                <p:nvPr/>
              </p:nvSpPr>
              <p:spPr bwMode="auto">
                <a:xfrm>
                  <a:off x="4486276" y="4689475"/>
                  <a:ext cx="88900" cy="88900"/>
                </a:xfrm>
                <a:custGeom>
                  <a:avLst/>
                  <a:gdLst/>
                  <a:ahLst/>
                  <a:cxnLst>
                    <a:cxn ang="0">
                      <a:pos x="6" y="3"/>
                    </a:cxn>
                    <a:cxn ang="0">
                      <a:pos x="18" y="29"/>
                    </a:cxn>
                    <a:cxn ang="0">
                      <a:pos x="16" y="0"/>
                    </a:cxn>
                    <a:cxn ang="0">
                      <a:pos x="22" y="22"/>
                    </a:cxn>
                    <a:cxn ang="0">
                      <a:pos x="18" y="24"/>
                    </a:cxn>
                    <a:cxn ang="0">
                      <a:pos x="17" y="26"/>
                    </a:cxn>
                    <a:cxn ang="0">
                      <a:pos x="16" y="24"/>
                    </a:cxn>
                    <a:cxn ang="0">
                      <a:pos x="12" y="25"/>
                    </a:cxn>
                    <a:cxn ang="0">
                      <a:pos x="10" y="23"/>
                    </a:cxn>
                    <a:cxn ang="0">
                      <a:pos x="11" y="22"/>
                    </a:cxn>
                    <a:cxn ang="0">
                      <a:pos x="13" y="22"/>
                    </a:cxn>
                    <a:cxn ang="0">
                      <a:pos x="17" y="22"/>
                    </a:cxn>
                    <a:cxn ang="0">
                      <a:pos x="19" y="21"/>
                    </a:cxn>
                    <a:cxn ang="0">
                      <a:pos x="19" y="18"/>
                    </a:cxn>
                    <a:cxn ang="0">
                      <a:pos x="17" y="17"/>
                    </a:cxn>
                    <a:cxn ang="0">
                      <a:pos x="13" y="17"/>
                    </a:cxn>
                    <a:cxn ang="0">
                      <a:pos x="9" y="17"/>
                    </a:cxn>
                    <a:cxn ang="0">
                      <a:pos x="7" y="14"/>
                    </a:cxn>
                    <a:cxn ang="0">
                      <a:pos x="8" y="10"/>
                    </a:cxn>
                    <a:cxn ang="0">
                      <a:pos x="12" y="8"/>
                    </a:cxn>
                    <a:cxn ang="0">
                      <a:pos x="12" y="6"/>
                    </a:cxn>
                    <a:cxn ang="0">
                      <a:pos x="14" y="8"/>
                    </a:cxn>
                    <a:cxn ang="0">
                      <a:pos x="17" y="8"/>
                    </a:cxn>
                    <a:cxn ang="0">
                      <a:pos x="19" y="9"/>
                    </a:cxn>
                    <a:cxn ang="0">
                      <a:pos x="18" y="10"/>
                    </a:cxn>
                    <a:cxn ang="0">
                      <a:pos x="18" y="10"/>
                    </a:cxn>
                    <a:cxn ang="0">
                      <a:pos x="14" y="10"/>
                    </a:cxn>
                    <a:cxn ang="0">
                      <a:pos x="11" y="11"/>
                    </a:cxn>
                    <a:cxn ang="0">
                      <a:pos x="11" y="13"/>
                    </a:cxn>
                    <a:cxn ang="0">
                      <a:pos x="12" y="14"/>
                    </a:cxn>
                    <a:cxn ang="0">
                      <a:pos x="15" y="14"/>
                    </a:cxn>
                    <a:cxn ang="0">
                      <a:pos x="18" y="14"/>
                    </a:cxn>
                    <a:cxn ang="0">
                      <a:pos x="23" y="17"/>
                    </a:cxn>
                  </a:cxnLst>
                  <a:rect l="0" t="0" r="r" b="b"/>
                  <a:pathLst>
                    <a:path w="31" h="31">
                      <a:moveTo>
                        <a:pt x="16" y="0"/>
                      </a:moveTo>
                      <a:cubicBezTo>
                        <a:pt x="6" y="3"/>
                        <a:pt x="6" y="3"/>
                        <a:pt x="6" y="3"/>
                      </a:cubicBezTo>
                      <a:cubicBezTo>
                        <a:pt x="3" y="7"/>
                        <a:pt x="0" y="14"/>
                        <a:pt x="2" y="20"/>
                      </a:cubicBezTo>
                      <a:cubicBezTo>
                        <a:pt x="4" y="28"/>
                        <a:pt x="11" y="31"/>
                        <a:pt x="18" y="29"/>
                      </a:cubicBezTo>
                      <a:cubicBezTo>
                        <a:pt x="26" y="27"/>
                        <a:pt x="31" y="21"/>
                        <a:pt x="29" y="13"/>
                      </a:cubicBezTo>
                      <a:cubicBezTo>
                        <a:pt x="27" y="8"/>
                        <a:pt x="21" y="2"/>
                        <a:pt x="16" y="0"/>
                      </a:cubicBezTo>
                      <a:close/>
                      <a:moveTo>
                        <a:pt x="23" y="20"/>
                      </a:moveTo>
                      <a:cubicBezTo>
                        <a:pt x="23" y="20"/>
                        <a:pt x="22" y="21"/>
                        <a:pt x="22" y="22"/>
                      </a:cubicBezTo>
                      <a:cubicBezTo>
                        <a:pt x="21" y="22"/>
                        <a:pt x="20" y="23"/>
                        <a:pt x="20" y="23"/>
                      </a:cubicBezTo>
                      <a:cubicBezTo>
                        <a:pt x="19" y="23"/>
                        <a:pt x="18" y="24"/>
                        <a:pt x="18" y="24"/>
                      </a:cubicBezTo>
                      <a:cubicBezTo>
                        <a:pt x="18" y="25"/>
                        <a:pt x="18" y="25"/>
                        <a:pt x="18" y="25"/>
                      </a:cubicBezTo>
                      <a:cubicBezTo>
                        <a:pt x="18" y="26"/>
                        <a:pt x="18" y="26"/>
                        <a:pt x="17" y="26"/>
                      </a:cubicBezTo>
                      <a:cubicBezTo>
                        <a:pt x="17" y="26"/>
                        <a:pt x="16" y="26"/>
                        <a:pt x="16" y="26"/>
                      </a:cubicBezTo>
                      <a:cubicBezTo>
                        <a:pt x="16" y="24"/>
                        <a:pt x="16" y="24"/>
                        <a:pt x="16" y="24"/>
                      </a:cubicBezTo>
                      <a:cubicBezTo>
                        <a:pt x="15" y="25"/>
                        <a:pt x="15" y="25"/>
                        <a:pt x="14" y="25"/>
                      </a:cubicBezTo>
                      <a:cubicBezTo>
                        <a:pt x="14" y="25"/>
                        <a:pt x="13" y="25"/>
                        <a:pt x="12" y="25"/>
                      </a:cubicBezTo>
                      <a:cubicBezTo>
                        <a:pt x="11" y="25"/>
                        <a:pt x="11" y="24"/>
                        <a:pt x="10" y="24"/>
                      </a:cubicBezTo>
                      <a:cubicBezTo>
                        <a:pt x="10" y="24"/>
                        <a:pt x="10" y="24"/>
                        <a:pt x="10" y="23"/>
                      </a:cubicBezTo>
                      <a:cubicBezTo>
                        <a:pt x="10" y="23"/>
                        <a:pt x="10" y="23"/>
                        <a:pt x="10" y="22"/>
                      </a:cubicBezTo>
                      <a:cubicBezTo>
                        <a:pt x="10" y="22"/>
                        <a:pt x="10" y="22"/>
                        <a:pt x="11" y="22"/>
                      </a:cubicBezTo>
                      <a:cubicBezTo>
                        <a:pt x="11" y="22"/>
                        <a:pt x="11" y="22"/>
                        <a:pt x="12" y="22"/>
                      </a:cubicBezTo>
                      <a:cubicBezTo>
                        <a:pt x="12" y="22"/>
                        <a:pt x="12" y="22"/>
                        <a:pt x="13" y="22"/>
                      </a:cubicBezTo>
                      <a:cubicBezTo>
                        <a:pt x="13" y="22"/>
                        <a:pt x="14" y="22"/>
                        <a:pt x="15" y="22"/>
                      </a:cubicBezTo>
                      <a:cubicBezTo>
                        <a:pt x="15" y="22"/>
                        <a:pt x="16" y="22"/>
                        <a:pt x="17" y="22"/>
                      </a:cubicBezTo>
                      <a:cubicBezTo>
                        <a:pt x="17" y="22"/>
                        <a:pt x="17" y="21"/>
                        <a:pt x="18" y="21"/>
                      </a:cubicBezTo>
                      <a:cubicBezTo>
                        <a:pt x="18" y="21"/>
                        <a:pt x="18" y="21"/>
                        <a:pt x="19" y="21"/>
                      </a:cubicBezTo>
                      <a:cubicBezTo>
                        <a:pt x="19" y="20"/>
                        <a:pt x="19" y="20"/>
                        <a:pt x="19" y="20"/>
                      </a:cubicBezTo>
                      <a:cubicBezTo>
                        <a:pt x="19" y="19"/>
                        <a:pt x="19" y="19"/>
                        <a:pt x="19" y="18"/>
                      </a:cubicBezTo>
                      <a:cubicBezTo>
                        <a:pt x="19" y="18"/>
                        <a:pt x="19" y="18"/>
                        <a:pt x="19" y="18"/>
                      </a:cubicBezTo>
                      <a:cubicBezTo>
                        <a:pt x="18" y="17"/>
                        <a:pt x="18" y="17"/>
                        <a:pt x="17" y="17"/>
                      </a:cubicBezTo>
                      <a:cubicBezTo>
                        <a:pt x="16" y="17"/>
                        <a:pt x="15" y="17"/>
                        <a:pt x="15" y="17"/>
                      </a:cubicBezTo>
                      <a:cubicBezTo>
                        <a:pt x="14" y="17"/>
                        <a:pt x="13" y="17"/>
                        <a:pt x="13" y="17"/>
                      </a:cubicBezTo>
                      <a:cubicBezTo>
                        <a:pt x="12" y="17"/>
                        <a:pt x="11" y="17"/>
                        <a:pt x="11" y="17"/>
                      </a:cubicBezTo>
                      <a:cubicBezTo>
                        <a:pt x="10" y="17"/>
                        <a:pt x="10" y="17"/>
                        <a:pt x="9" y="17"/>
                      </a:cubicBezTo>
                      <a:cubicBezTo>
                        <a:pt x="9" y="16"/>
                        <a:pt x="8" y="16"/>
                        <a:pt x="8" y="16"/>
                      </a:cubicBezTo>
                      <a:cubicBezTo>
                        <a:pt x="8" y="15"/>
                        <a:pt x="7" y="15"/>
                        <a:pt x="7" y="14"/>
                      </a:cubicBezTo>
                      <a:cubicBezTo>
                        <a:pt x="7" y="13"/>
                        <a:pt x="7" y="13"/>
                        <a:pt x="7" y="12"/>
                      </a:cubicBezTo>
                      <a:cubicBezTo>
                        <a:pt x="8" y="11"/>
                        <a:pt x="8" y="11"/>
                        <a:pt x="8" y="10"/>
                      </a:cubicBezTo>
                      <a:cubicBezTo>
                        <a:pt x="9" y="10"/>
                        <a:pt x="9" y="9"/>
                        <a:pt x="10" y="9"/>
                      </a:cubicBezTo>
                      <a:cubicBezTo>
                        <a:pt x="11" y="9"/>
                        <a:pt x="11" y="9"/>
                        <a:pt x="12" y="8"/>
                      </a:cubicBezTo>
                      <a:cubicBezTo>
                        <a:pt x="11" y="7"/>
                        <a:pt x="11" y="7"/>
                        <a:pt x="11" y="7"/>
                      </a:cubicBezTo>
                      <a:cubicBezTo>
                        <a:pt x="11" y="6"/>
                        <a:pt x="11" y="6"/>
                        <a:pt x="12" y="6"/>
                      </a:cubicBezTo>
                      <a:cubicBezTo>
                        <a:pt x="13" y="5"/>
                        <a:pt x="13" y="6"/>
                        <a:pt x="13" y="6"/>
                      </a:cubicBezTo>
                      <a:cubicBezTo>
                        <a:pt x="14" y="8"/>
                        <a:pt x="14" y="8"/>
                        <a:pt x="14" y="8"/>
                      </a:cubicBezTo>
                      <a:cubicBezTo>
                        <a:pt x="14" y="8"/>
                        <a:pt x="15" y="8"/>
                        <a:pt x="15" y="8"/>
                      </a:cubicBezTo>
                      <a:cubicBezTo>
                        <a:pt x="16" y="7"/>
                        <a:pt x="17" y="8"/>
                        <a:pt x="17" y="8"/>
                      </a:cubicBezTo>
                      <a:cubicBezTo>
                        <a:pt x="18" y="8"/>
                        <a:pt x="18" y="8"/>
                        <a:pt x="19" y="8"/>
                      </a:cubicBezTo>
                      <a:cubicBezTo>
                        <a:pt x="19" y="8"/>
                        <a:pt x="19" y="9"/>
                        <a:pt x="19" y="9"/>
                      </a:cubicBezTo>
                      <a:cubicBezTo>
                        <a:pt x="19" y="9"/>
                        <a:pt x="19" y="10"/>
                        <a:pt x="19" y="10"/>
                      </a:cubicBezTo>
                      <a:cubicBezTo>
                        <a:pt x="19" y="10"/>
                        <a:pt x="19" y="10"/>
                        <a:pt x="18" y="10"/>
                      </a:cubicBezTo>
                      <a:cubicBezTo>
                        <a:pt x="18" y="10"/>
                        <a:pt x="18" y="10"/>
                        <a:pt x="18" y="10"/>
                      </a:cubicBezTo>
                      <a:cubicBezTo>
                        <a:pt x="18" y="10"/>
                        <a:pt x="18" y="10"/>
                        <a:pt x="18" y="10"/>
                      </a:cubicBezTo>
                      <a:cubicBezTo>
                        <a:pt x="17" y="10"/>
                        <a:pt x="17" y="10"/>
                        <a:pt x="16" y="10"/>
                      </a:cubicBezTo>
                      <a:cubicBezTo>
                        <a:pt x="15" y="10"/>
                        <a:pt x="15" y="10"/>
                        <a:pt x="14" y="10"/>
                      </a:cubicBezTo>
                      <a:cubicBezTo>
                        <a:pt x="13" y="11"/>
                        <a:pt x="13" y="11"/>
                        <a:pt x="12" y="11"/>
                      </a:cubicBezTo>
                      <a:cubicBezTo>
                        <a:pt x="12" y="11"/>
                        <a:pt x="12" y="11"/>
                        <a:pt x="11" y="11"/>
                      </a:cubicBezTo>
                      <a:cubicBezTo>
                        <a:pt x="11" y="12"/>
                        <a:pt x="11" y="12"/>
                        <a:pt x="11" y="12"/>
                      </a:cubicBezTo>
                      <a:cubicBezTo>
                        <a:pt x="11" y="13"/>
                        <a:pt x="11" y="13"/>
                        <a:pt x="11" y="13"/>
                      </a:cubicBezTo>
                      <a:cubicBezTo>
                        <a:pt x="11" y="13"/>
                        <a:pt x="11" y="14"/>
                        <a:pt x="11" y="14"/>
                      </a:cubicBezTo>
                      <a:cubicBezTo>
                        <a:pt x="11" y="14"/>
                        <a:pt x="12" y="14"/>
                        <a:pt x="12" y="14"/>
                      </a:cubicBezTo>
                      <a:cubicBezTo>
                        <a:pt x="13" y="14"/>
                        <a:pt x="13" y="14"/>
                        <a:pt x="13" y="14"/>
                      </a:cubicBezTo>
                      <a:cubicBezTo>
                        <a:pt x="14" y="14"/>
                        <a:pt x="14" y="14"/>
                        <a:pt x="15" y="14"/>
                      </a:cubicBezTo>
                      <a:cubicBezTo>
                        <a:pt x="15" y="14"/>
                        <a:pt x="16" y="14"/>
                        <a:pt x="17" y="14"/>
                      </a:cubicBezTo>
                      <a:cubicBezTo>
                        <a:pt x="17" y="14"/>
                        <a:pt x="18" y="14"/>
                        <a:pt x="18" y="14"/>
                      </a:cubicBezTo>
                      <a:cubicBezTo>
                        <a:pt x="20" y="14"/>
                        <a:pt x="20" y="15"/>
                        <a:pt x="21" y="15"/>
                      </a:cubicBezTo>
                      <a:cubicBezTo>
                        <a:pt x="22" y="16"/>
                        <a:pt x="22" y="16"/>
                        <a:pt x="23" y="17"/>
                      </a:cubicBezTo>
                      <a:cubicBezTo>
                        <a:pt x="23" y="18"/>
                        <a:pt x="23" y="19"/>
                        <a:pt x="23" y="20"/>
                      </a:cubicBezTo>
                      <a:close/>
                    </a:path>
                  </a:pathLst>
                </a:custGeom>
                <a:grpFill/>
                <a:ln w="9525">
                  <a:noFill/>
                  <a:round/>
                  <a:headEnd/>
                  <a:tailEnd/>
                </a:ln>
              </p:spPr>
              <p:txBody>
                <a:bodyPr anchor="ctr"/>
                <a:lstStyle/>
                <a:p>
                  <a:pPr algn="ctr"/>
                  <a:endParaRPr dirty="0">
                    <a:ea typeface="微软雅黑" panose="020B0503020204020204" pitchFamily="34" charset="-122"/>
                  </a:endParaRPr>
                </a:p>
              </p:txBody>
            </p:sp>
            <p:sp>
              <p:nvSpPr>
                <p:cNvPr id="43" name="Freeform: Shape 44">
                  <a:extLst>
                    <a:ext uri="{FF2B5EF4-FFF2-40B4-BE49-F238E27FC236}">
                      <a16:creationId xmlns:a16="http://schemas.microsoft.com/office/drawing/2014/main" id="{81BB1637-AE80-4453-AA6D-431CCC5C8F19}"/>
                    </a:ext>
                  </a:extLst>
                </p:cNvPr>
                <p:cNvSpPr>
                  <a:spLocks/>
                </p:cNvSpPr>
                <p:nvPr/>
              </p:nvSpPr>
              <p:spPr bwMode="auto">
                <a:xfrm>
                  <a:off x="4491038" y="4660900"/>
                  <a:ext cx="38100" cy="31750"/>
                </a:xfrm>
                <a:custGeom>
                  <a:avLst/>
                  <a:gdLst/>
                  <a:ahLst/>
                  <a:cxnLst>
                    <a:cxn ang="0">
                      <a:pos x="5" y="11"/>
                    </a:cxn>
                    <a:cxn ang="0">
                      <a:pos x="9" y="10"/>
                    </a:cxn>
                    <a:cxn ang="0">
                      <a:pos x="13" y="9"/>
                    </a:cxn>
                    <a:cxn ang="0">
                      <a:pos x="13" y="2"/>
                    </a:cxn>
                    <a:cxn ang="0">
                      <a:pos x="10" y="4"/>
                    </a:cxn>
                    <a:cxn ang="0">
                      <a:pos x="10" y="4"/>
                    </a:cxn>
                    <a:cxn ang="0">
                      <a:pos x="10" y="3"/>
                    </a:cxn>
                    <a:cxn ang="0">
                      <a:pos x="8" y="2"/>
                    </a:cxn>
                    <a:cxn ang="0">
                      <a:pos x="6" y="3"/>
                    </a:cxn>
                    <a:cxn ang="0">
                      <a:pos x="5" y="5"/>
                    </a:cxn>
                    <a:cxn ang="0">
                      <a:pos x="5" y="6"/>
                    </a:cxn>
                    <a:cxn ang="0">
                      <a:pos x="1" y="5"/>
                    </a:cxn>
                    <a:cxn ang="0">
                      <a:pos x="5" y="11"/>
                    </a:cxn>
                  </a:cxnLst>
                  <a:rect l="0" t="0" r="r" b="b"/>
                  <a:pathLst>
                    <a:path w="13" h="11">
                      <a:moveTo>
                        <a:pt x="5" y="11"/>
                      </a:moveTo>
                      <a:cubicBezTo>
                        <a:pt x="5" y="11"/>
                        <a:pt x="9" y="10"/>
                        <a:pt x="9" y="10"/>
                      </a:cubicBezTo>
                      <a:cubicBezTo>
                        <a:pt x="13" y="9"/>
                        <a:pt x="13" y="9"/>
                        <a:pt x="13" y="9"/>
                      </a:cubicBezTo>
                      <a:cubicBezTo>
                        <a:pt x="13" y="9"/>
                        <a:pt x="13" y="4"/>
                        <a:pt x="13" y="2"/>
                      </a:cubicBezTo>
                      <a:cubicBezTo>
                        <a:pt x="13" y="0"/>
                        <a:pt x="11" y="1"/>
                        <a:pt x="10" y="4"/>
                      </a:cubicBezTo>
                      <a:cubicBezTo>
                        <a:pt x="10" y="4"/>
                        <a:pt x="10" y="4"/>
                        <a:pt x="10" y="4"/>
                      </a:cubicBezTo>
                      <a:cubicBezTo>
                        <a:pt x="10" y="4"/>
                        <a:pt x="10" y="4"/>
                        <a:pt x="10" y="3"/>
                      </a:cubicBezTo>
                      <a:cubicBezTo>
                        <a:pt x="9" y="3"/>
                        <a:pt x="9" y="2"/>
                        <a:pt x="8" y="2"/>
                      </a:cubicBezTo>
                      <a:cubicBezTo>
                        <a:pt x="7" y="1"/>
                        <a:pt x="6" y="2"/>
                        <a:pt x="6" y="3"/>
                      </a:cubicBezTo>
                      <a:cubicBezTo>
                        <a:pt x="5" y="4"/>
                        <a:pt x="5" y="4"/>
                        <a:pt x="5" y="5"/>
                      </a:cubicBezTo>
                      <a:cubicBezTo>
                        <a:pt x="5" y="5"/>
                        <a:pt x="5" y="6"/>
                        <a:pt x="5" y="6"/>
                      </a:cubicBezTo>
                      <a:cubicBezTo>
                        <a:pt x="3" y="3"/>
                        <a:pt x="0" y="3"/>
                        <a:pt x="1" y="5"/>
                      </a:cubicBezTo>
                      <a:cubicBezTo>
                        <a:pt x="3" y="7"/>
                        <a:pt x="5" y="11"/>
                        <a:pt x="5" y="11"/>
                      </a:cubicBezTo>
                      <a:close/>
                    </a:path>
                  </a:pathLst>
                </a:custGeom>
                <a:grpFill/>
                <a:ln w="9525">
                  <a:noFill/>
                  <a:round/>
                  <a:headEnd/>
                  <a:tailEnd/>
                </a:ln>
              </p:spPr>
              <p:txBody>
                <a:bodyPr anchor="ctr"/>
                <a:lstStyle/>
                <a:p>
                  <a:pPr algn="ctr"/>
                  <a:endParaRPr dirty="0">
                    <a:ea typeface="微软雅黑" panose="020B0503020204020204" pitchFamily="34" charset="-122"/>
                  </a:endParaRPr>
                </a:p>
              </p:txBody>
            </p:sp>
          </p:grpSp>
          <p:grpSp>
            <p:nvGrpSpPr>
              <p:cNvPr id="29" name="Group 45">
                <a:extLst>
                  <a:ext uri="{FF2B5EF4-FFF2-40B4-BE49-F238E27FC236}">
                    <a16:creationId xmlns:a16="http://schemas.microsoft.com/office/drawing/2014/main" id="{BC78726C-CABF-46CD-8D04-E8B0F99D358C}"/>
                  </a:ext>
                </a:extLst>
              </p:cNvPr>
              <p:cNvGrpSpPr/>
              <p:nvPr/>
            </p:nvGrpSpPr>
            <p:grpSpPr>
              <a:xfrm>
                <a:off x="4925140" y="1412088"/>
                <a:ext cx="279305" cy="264856"/>
                <a:chOff x="5937251" y="4586288"/>
                <a:chExt cx="184150" cy="174624"/>
              </a:xfrm>
              <a:grpFill/>
            </p:grpSpPr>
            <p:sp>
              <p:nvSpPr>
                <p:cNvPr id="30" name="Freeform: Shape 46">
                  <a:extLst>
                    <a:ext uri="{FF2B5EF4-FFF2-40B4-BE49-F238E27FC236}">
                      <a16:creationId xmlns:a16="http://schemas.microsoft.com/office/drawing/2014/main" id="{90D66C2D-AAEA-4F46-BBF1-2B9ACB85BF81}"/>
                    </a:ext>
                  </a:extLst>
                </p:cNvPr>
                <p:cNvSpPr>
                  <a:spLocks/>
                </p:cNvSpPr>
                <p:nvPr/>
              </p:nvSpPr>
              <p:spPr bwMode="auto">
                <a:xfrm>
                  <a:off x="6054726" y="4597400"/>
                  <a:ext cx="52388" cy="53975"/>
                </a:xfrm>
                <a:custGeom>
                  <a:avLst/>
                  <a:gdLst/>
                  <a:ahLst/>
                  <a:cxnLst>
                    <a:cxn ang="0">
                      <a:pos x="18" y="18"/>
                    </a:cxn>
                    <a:cxn ang="0">
                      <a:pos x="0" y="0"/>
                    </a:cxn>
                    <a:cxn ang="0">
                      <a:pos x="0" y="0"/>
                    </a:cxn>
                    <a:cxn ang="0">
                      <a:pos x="0" y="19"/>
                    </a:cxn>
                    <a:cxn ang="0">
                      <a:pos x="18" y="19"/>
                    </a:cxn>
                    <a:cxn ang="0">
                      <a:pos x="18" y="18"/>
                    </a:cxn>
                  </a:cxnLst>
                  <a:rect l="0" t="0" r="r" b="b"/>
                  <a:pathLst>
                    <a:path w="18" h="19">
                      <a:moveTo>
                        <a:pt x="18" y="18"/>
                      </a:moveTo>
                      <a:cubicBezTo>
                        <a:pt x="18" y="8"/>
                        <a:pt x="10" y="0"/>
                        <a:pt x="0" y="0"/>
                      </a:cubicBezTo>
                      <a:cubicBezTo>
                        <a:pt x="0" y="0"/>
                        <a:pt x="0" y="0"/>
                        <a:pt x="0" y="0"/>
                      </a:cubicBezTo>
                      <a:cubicBezTo>
                        <a:pt x="0" y="19"/>
                        <a:pt x="0" y="19"/>
                        <a:pt x="0" y="19"/>
                      </a:cubicBezTo>
                      <a:cubicBezTo>
                        <a:pt x="18" y="19"/>
                        <a:pt x="18" y="19"/>
                        <a:pt x="18" y="19"/>
                      </a:cubicBezTo>
                      <a:cubicBezTo>
                        <a:pt x="18" y="19"/>
                        <a:pt x="18" y="18"/>
                        <a:pt x="18" y="18"/>
                      </a:cubicBezTo>
                      <a:close/>
                    </a:path>
                  </a:pathLst>
                </a:custGeom>
                <a:grpFill/>
                <a:ln w="9525">
                  <a:noFill/>
                  <a:round/>
                  <a:headEnd/>
                  <a:tailEnd/>
                </a:ln>
              </p:spPr>
              <p:txBody>
                <a:bodyPr anchor="ctr"/>
                <a:lstStyle/>
                <a:p>
                  <a:pPr algn="ctr"/>
                  <a:endParaRPr dirty="0">
                    <a:ea typeface="微软雅黑" panose="020B0503020204020204" pitchFamily="34" charset="-122"/>
                  </a:endParaRPr>
                </a:p>
              </p:txBody>
            </p:sp>
            <p:sp>
              <p:nvSpPr>
                <p:cNvPr id="31" name="Freeform: Shape 47">
                  <a:extLst>
                    <a:ext uri="{FF2B5EF4-FFF2-40B4-BE49-F238E27FC236}">
                      <a16:creationId xmlns:a16="http://schemas.microsoft.com/office/drawing/2014/main" id="{40D8479A-54C7-4FBF-8DC3-69B7232BC6D3}"/>
                    </a:ext>
                  </a:extLst>
                </p:cNvPr>
                <p:cNvSpPr>
                  <a:spLocks/>
                </p:cNvSpPr>
                <p:nvPr/>
              </p:nvSpPr>
              <p:spPr bwMode="auto">
                <a:xfrm>
                  <a:off x="6045201" y="4654550"/>
                  <a:ext cx="61913" cy="3175"/>
                </a:xfrm>
                <a:custGeom>
                  <a:avLst/>
                  <a:gdLst/>
                  <a:ahLst/>
                  <a:cxnLst>
                    <a:cxn ang="0">
                      <a:pos x="0" y="1"/>
                    </a:cxn>
                    <a:cxn ang="0">
                      <a:pos x="21" y="1"/>
                    </a:cxn>
                    <a:cxn ang="0">
                      <a:pos x="21" y="0"/>
                    </a:cxn>
                    <a:cxn ang="0">
                      <a:pos x="2" y="0"/>
                    </a:cxn>
                    <a:cxn ang="0">
                      <a:pos x="0" y="1"/>
                    </a:cxn>
                  </a:cxnLst>
                  <a:rect l="0" t="0" r="r" b="b"/>
                  <a:pathLst>
                    <a:path w="21" h="1">
                      <a:moveTo>
                        <a:pt x="0" y="1"/>
                      </a:moveTo>
                      <a:cubicBezTo>
                        <a:pt x="21" y="1"/>
                        <a:pt x="21" y="1"/>
                        <a:pt x="21" y="1"/>
                      </a:cubicBezTo>
                      <a:cubicBezTo>
                        <a:pt x="21" y="1"/>
                        <a:pt x="21" y="1"/>
                        <a:pt x="21" y="0"/>
                      </a:cubicBezTo>
                      <a:cubicBezTo>
                        <a:pt x="2" y="0"/>
                        <a:pt x="2" y="0"/>
                        <a:pt x="2" y="0"/>
                      </a:cubicBezTo>
                      <a:lnTo>
                        <a:pt x="0" y="1"/>
                      </a:lnTo>
                      <a:close/>
                    </a:path>
                  </a:pathLst>
                </a:custGeom>
                <a:grpFill/>
                <a:ln w="9525">
                  <a:noFill/>
                  <a:round/>
                  <a:headEnd/>
                  <a:tailEnd/>
                </a:ln>
              </p:spPr>
              <p:txBody>
                <a:bodyPr anchor="ctr"/>
                <a:lstStyle/>
                <a:p>
                  <a:pPr algn="ctr"/>
                  <a:endParaRPr dirty="0">
                    <a:ea typeface="微软雅黑" panose="020B0503020204020204" pitchFamily="34" charset="-122"/>
                  </a:endParaRPr>
                </a:p>
              </p:txBody>
            </p:sp>
            <p:sp>
              <p:nvSpPr>
                <p:cNvPr id="32" name="Freeform: Shape 48">
                  <a:extLst>
                    <a:ext uri="{FF2B5EF4-FFF2-40B4-BE49-F238E27FC236}">
                      <a16:creationId xmlns:a16="http://schemas.microsoft.com/office/drawing/2014/main" id="{8544B40D-F7DF-476E-88B9-D12DFE2722D1}"/>
                    </a:ext>
                  </a:extLst>
                </p:cNvPr>
                <p:cNvSpPr>
                  <a:spLocks/>
                </p:cNvSpPr>
                <p:nvPr/>
              </p:nvSpPr>
              <p:spPr bwMode="auto">
                <a:xfrm>
                  <a:off x="6037263" y="4664075"/>
                  <a:ext cx="69850" cy="1587"/>
                </a:xfrm>
                <a:custGeom>
                  <a:avLst/>
                  <a:gdLst/>
                  <a:ahLst/>
                  <a:cxnLst>
                    <a:cxn ang="0">
                      <a:pos x="0" y="1"/>
                    </a:cxn>
                    <a:cxn ang="0">
                      <a:pos x="23" y="1"/>
                    </a:cxn>
                    <a:cxn ang="0">
                      <a:pos x="24" y="0"/>
                    </a:cxn>
                    <a:cxn ang="0">
                      <a:pos x="2" y="0"/>
                    </a:cxn>
                    <a:cxn ang="0">
                      <a:pos x="0" y="1"/>
                    </a:cxn>
                  </a:cxnLst>
                  <a:rect l="0" t="0" r="r" b="b"/>
                  <a:pathLst>
                    <a:path w="24" h="1">
                      <a:moveTo>
                        <a:pt x="0" y="1"/>
                      </a:moveTo>
                      <a:cubicBezTo>
                        <a:pt x="23" y="1"/>
                        <a:pt x="23" y="1"/>
                        <a:pt x="23" y="1"/>
                      </a:cubicBezTo>
                      <a:cubicBezTo>
                        <a:pt x="23" y="1"/>
                        <a:pt x="24" y="0"/>
                        <a:pt x="24" y="0"/>
                      </a:cubicBezTo>
                      <a:cubicBezTo>
                        <a:pt x="2" y="0"/>
                        <a:pt x="2" y="0"/>
                        <a:pt x="2" y="0"/>
                      </a:cubicBezTo>
                      <a:lnTo>
                        <a:pt x="0" y="1"/>
                      </a:lnTo>
                      <a:close/>
                    </a:path>
                  </a:pathLst>
                </a:custGeom>
                <a:grpFill/>
                <a:ln w="9525">
                  <a:noFill/>
                  <a:round/>
                  <a:headEnd/>
                  <a:tailEnd/>
                </a:ln>
              </p:spPr>
              <p:txBody>
                <a:bodyPr anchor="ctr"/>
                <a:lstStyle/>
                <a:p>
                  <a:pPr algn="ctr"/>
                  <a:endParaRPr dirty="0">
                    <a:ea typeface="微软雅黑" panose="020B0503020204020204" pitchFamily="34" charset="-122"/>
                  </a:endParaRPr>
                </a:p>
              </p:txBody>
            </p:sp>
            <p:sp>
              <p:nvSpPr>
                <p:cNvPr id="33" name="Freeform: Shape 49">
                  <a:extLst>
                    <a:ext uri="{FF2B5EF4-FFF2-40B4-BE49-F238E27FC236}">
                      <a16:creationId xmlns:a16="http://schemas.microsoft.com/office/drawing/2014/main" id="{776AA739-B266-4546-83FB-6405A7B8CB34}"/>
                    </a:ext>
                  </a:extLst>
                </p:cNvPr>
                <p:cNvSpPr>
                  <a:spLocks/>
                </p:cNvSpPr>
                <p:nvPr/>
              </p:nvSpPr>
              <p:spPr bwMode="auto">
                <a:xfrm>
                  <a:off x="6029326" y="4668838"/>
                  <a:ext cx="74613" cy="3175"/>
                </a:xfrm>
                <a:custGeom>
                  <a:avLst/>
                  <a:gdLst/>
                  <a:ahLst/>
                  <a:cxnLst>
                    <a:cxn ang="0">
                      <a:pos x="0" y="1"/>
                    </a:cxn>
                    <a:cxn ang="0">
                      <a:pos x="25" y="1"/>
                    </a:cxn>
                    <a:cxn ang="0">
                      <a:pos x="26" y="0"/>
                    </a:cxn>
                    <a:cxn ang="0">
                      <a:pos x="2" y="0"/>
                    </a:cxn>
                    <a:cxn ang="0">
                      <a:pos x="0" y="1"/>
                    </a:cxn>
                  </a:cxnLst>
                  <a:rect l="0" t="0" r="r" b="b"/>
                  <a:pathLst>
                    <a:path w="26" h="1">
                      <a:moveTo>
                        <a:pt x="0" y="1"/>
                      </a:moveTo>
                      <a:cubicBezTo>
                        <a:pt x="25" y="1"/>
                        <a:pt x="25" y="1"/>
                        <a:pt x="25" y="1"/>
                      </a:cubicBezTo>
                      <a:cubicBezTo>
                        <a:pt x="25" y="1"/>
                        <a:pt x="26" y="1"/>
                        <a:pt x="26" y="0"/>
                      </a:cubicBezTo>
                      <a:cubicBezTo>
                        <a:pt x="2" y="0"/>
                        <a:pt x="2" y="0"/>
                        <a:pt x="2" y="0"/>
                      </a:cubicBezTo>
                      <a:lnTo>
                        <a:pt x="0" y="1"/>
                      </a:lnTo>
                      <a:close/>
                    </a:path>
                  </a:pathLst>
                </a:custGeom>
                <a:grpFill/>
                <a:ln w="9525">
                  <a:noFill/>
                  <a:round/>
                  <a:headEnd/>
                  <a:tailEnd/>
                </a:ln>
              </p:spPr>
              <p:txBody>
                <a:bodyPr anchor="ctr"/>
                <a:lstStyle/>
                <a:p>
                  <a:pPr algn="ctr"/>
                  <a:endParaRPr dirty="0">
                    <a:ea typeface="微软雅黑" panose="020B0503020204020204" pitchFamily="34" charset="-122"/>
                  </a:endParaRPr>
                </a:p>
              </p:txBody>
            </p:sp>
            <p:sp>
              <p:nvSpPr>
                <p:cNvPr id="34" name="Freeform: Shape 50">
                  <a:extLst>
                    <a:ext uri="{FF2B5EF4-FFF2-40B4-BE49-F238E27FC236}">
                      <a16:creationId xmlns:a16="http://schemas.microsoft.com/office/drawing/2014/main" id="{AF8C4263-672F-4261-8D5D-73F3CC5D1C85}"/>
                    </a:ext>
                  </a:extLst>
                </p:cNvPr>
                <p:cNvSpPr>
                  <a:spLocks/>
                </p:cNvSpPr>
                <p:nvPr/>
              </p:nvSpPr>
              <p:spPr bwMode="auto">
                <a:xfrm>
                  <a:off x="6019801" y="4678363"/>
                  <a:ext cx="77788" cy="1587"/>
                </a:xfrm>
                <a:custGeom>
                  <a:avLst/>
                  <a:gdLst/>
                  <a:ahLst/>
                  <a:cxnLst>
                    <a:cxn ang="0">
                      <a:pos x="0" y="1"/>
                    </a:cxn>
                    <a:cxn ang="0">
                      <a:pos x="27" y="1"/>
                    </a:cxn>
                    <a:cxn ang="0">
                      <a:pos x="27" y="0"/>
                    </a:cxn>
                    <a:cxn ang="0">
                      <a:pos x="2" y="0"/>
                    </a:cxn>
                    <a:cxn ang="0">
                      <a:pos x="0" y="1"/>
                    </a:cxn>
                  </a:cxnLst>
                  <a:rect l="0" t="0" r="r" b="b"/>
                  <a:pathLst>
                    <a:path w="27" h="1">
                      <a:moveTo>
                        <a:pt x="0" y="1"/>
                      </a:moveTo>
                      <a:cubicBezTo>
                        <a:pt x="27" y="1"/>
                        <a:pt x="27" y="1"/>
                        <a:pt x="27" y="1"/>
                      </a:cubicBezTo>
                      <a:cubicBezTo>
                        <a:pt x="27" y="1"/>
                        <a:pt x="27" y="0"/>
                        <a:pt x="27" y="0"/>
                      </a:cubicBezTo>
                      <a:cubicBezTo>
                        <a:pt x="2" y="0"/>
                        <a:pt x="2" y="0"/>
                        <a:pt x="2" y="0"/>
                      </a:cubicBezTo>
                      <a:lnTo>
                        <a:pt x="0" y="1"/>
                      </a:lnTo>
                      <a:close/>
                    </a:path>
                  </a:pathLst>
                </a:custGeom>
                <a:grpFill/>
                <a:ln w="9525">
                  <a:noFill/>
                  <a:round/>
                  <a:headEnd/>
                  <a:tailEnd/>
                </a:ln>
              </p:spPr>
              <p:txBody>
                <a:bodyPr anchor="ctr"/>
                <a:lstStyle/>
                <a:p>
                  <a:pPr algn="ctr"/>
                  <a:endParaRPr dirty="0">
                    <a:ea typeface="微软雅黑" panose="020B0503020204020204" pitchFamily="34" charset="-122"/>
                  </a:endParaRPr>
                </a:p>
              </p:txBody>
            </p:sp>
            <p:sp>
              <p:nvSpPr>
                <p:cNvPr id="35" name="Freeform: Shape 51">
                  <a:extLst>
                    <a:ext uri="{FF2B5EF4-FFF2-40B4-BE49-F238E27FC236}">
                      <a16:creationId xmlns:a16="http://schemas.microsoft.com/office/drawing/2014/main" id="{BA1530BA-D0AC-48B0-B694-5761E8778D65}"/>
                    </a:ext>
                  </a:extLst>
                </p:cNvPr>
                <p:cNvSpPr>
                  <a:spLocks/>
                </p:cNvSpPr>
                <p:nvPr/>
              </p:nvSpPr>
              <p:spPr bwMode="auto">
                <a:xfrm>
                  <a:off x="6022976" y="4692650"/>
                  <a:ext cx="63500" cy="3175"/>
                </a:xfrm>
                <a:custGeom>
                  <a:avLst/>
                  <a:gdLst/>
                  <a:ahLst/>
                  <a:cxnLst>
                    <a:cxn ang="0">
                      <a:pos x="22" y="0"/>
                    </a:cxn>
                    <a:cxn ang="0">
                      <a:pos x="0" y="0"/>
                    </a:cxn>
                    <a:cxn ang="0">
                      <a:pos x="2" y="1"/>
                    </a:cxn>
                    <a:cxn ang="0">
                      <a:pos x="20" y="1"/>
                    </a:cxn>
                    <a:cxn ang="0">
                      <a:pos x="22" y="0"/>
                    </a:cxn>
                  </a:cxnLst>
                  <a:rect l="0" t="0" r="r" b="b"/>
                  <a:pathLst>
                    <a:path w="22" h="1">
                      <a:moveTo>
                        <a:pt x="22" y="0"/>
                      </a:moveTo>
                      <a:cubicBezTo>
                        <a:pt x="0" y="0"/>
                        <a:pt x="0" y="0"/>
                        <a:pt x="0" y="0"/>
                      </a:cubicBezTo>
                      <a:cubicBezTo>
                        <a:pt x="1" y="0"/>
                        <a:pt x="1" y="1"/>
                        <a:pt x="2" y="1"/>
                      </a:cubicBezTo>
                      <a:cubicBezTo>
                        <a:pt x="20" y="1"/>
                        <a:pt x="20" y="1"/>
                        <a:pt x="20" y="1"/>
                      </a:cubicBezTo>
                      <a:cubicBezTo>
                        <a:pt x="21" y="1"/>
                        <a:pt x="21" y="0"/>
                        <a:pt x="22" y="0"/>
                      </a:cubicBezTo>
                      <a:close/>
                    </a:path>
                  </a:pathLst>
                </a:custGeom>
                <a:grpFill/>
                <a:ln w="9525">
                  <a:noFill/>
                  <a:round/>
                  <a:headEnd/>
                  <a:tailEnd/>
                </a:ln>
              </p:spPr>
              <p:txBody>
                <a:bodyPr anchor="ctr"/>
                <a:lstStyle/>
                <a:p>
                  <a:pPr algn="ctr"/>
                  <a:endParaRPr dirty="0">
                    <a:ea typeface="微软雅黑" panose="020B0503020204020204" pitchFamily="34" charset="-122"/>
                  </a:endParaRPr>
                </a:p>
              </p:txBody>
            </p:sp>
            <p:sp>
              <p:nvSpPr>
                <p:cNvPr id="36" name="Freeform: Shape 52">
                  <a:extLst>
                    <a:ext uri="{FF2B5EF4-FFF2-40B4-BE49-F238E27FC236}">
                      <a16:creationId xmlns:a16="http://schemas.microsoft.com/office/drawing/2014/main" id="{9E2D3380-B58F-46C0-91B2-36D4B29D65A4}"/>
                    </a:ext>
                  </a:extLst>
                </p:cNvPr>
                <p:cNvSpPr>
                  <a:spLocks/>
                </p:cNvSpPr>
                <p:nvPr/>
              </p:nvSpPr>
              <p:spPr bwMode="auto">
                <a:xfrm>
                  <a:off x="6016626" y="4683125"/>
                  <a:ext cx="74613" cy="6350"/>
                </a:xfrm>
                <a:custGeom>
                  <a:avLst/>
                  <a:gdLst/>
                  <a:ahLst/>
                  <a:cxnLst>
                    <a:cxn ang="0">
                      <a:pos x="0" y="0"/>
                    </a:cxn>
                    <a:cxn ang="0">
                      <a:pos x="1" y="2"/>
                    </a:cxn>
                    <a:cxn ang="0">
                      <a:pos x="25" y="2"/>
                    </a:cxn>
                    <a:cxn ang="0">
                      <a:pos x="26" y="0"/>
                    </a:cxn>
                    <a:cxn ang="0">
                      <a:pos x="0" y="0"/>
                    </a:cxn>
                  </a:cxnLst>
                  <a:rect l="0" t="0" r="r" b="b"/>
                  <a:pathLst>
                    <a:path w="26" h="2">
                      <a:moveTo>
                        <a:pt x="0" y="0"/>
                      </a:moveTo>
                      <a:cubicBezTo>
                        <a:pt x="0" y="1"/>
                        <a:pt x="0" y="1"/>
                        <a:pt x="1" y="2"/>
                      </a:cubicBezTo>
                      <a:cubicBezTo>
                        <a:pt x="25" y="2"/>
                        <a:pt x="25" y="2"/>
                        <a:pt x="25" y="2"/>
                      </a:cubicBezTo>
                      <a:cubicBezTo>
                        <a:pt x="26" y="1"/>
                        <a:pt x="26" y="1"/>
                        <a:pt x="26" y="0"/>
                      </a:cubicBezTo>
                      <a:cubicBezTo>
                        <a:pt x="0" y="0"/>
                        <a:pt x="0" y="0"/>
                        <a:pt x="0" y="0"/>
                      </a:cubicBezTo>
                      <a:close/>
                    </a:path>
                  </a:pathLst>
                </a:custGeom>
                <a:grpFill/>
                <a:ln w="9525">
                  <a:noFill/>
                  <a:round/>
                  <a:headEnd/>
                  <a:tailEnd/>
                </a:ln>
              </p:spPr>
              <p:txBody>
                <a:bodyPr anchor="ctr"/>
                <a:lstStyle/>
                <a:p>
                  <a:pPr algn="ctr"/>
                  <a:endParaRPr dirty="0">
                    <a:ea typeface="微软雅黑" panose="020B0503020204020204" pitchFamily="34" charset="-122"/>
                  </a:endParaRPr>
                </a:p>
              </p:txBody>
            </p:sp>
            <p:sp>
              <p:nvSpPr>
                <p:cNvPr id="37" name="Freeform: Shape 53">
                  <a:extLst>
                    <a:ext uri="{FF2B5EF4-FFF2-40B4-BE49-F238E27FC236}">
                      <a16:creationId xmlns:a16="http://schemas.microsoft.com/office/drawing/2014/main" id="{DCCD2748-7410-48B6-AC9E-B13A8EA7B46E}"/>
                    </a:ext>
                  </a:extLst>
                </p:cNvPr>
                <p:cNvSpPr>
                  <a:spLocks/>
                </p:cNvSpPr>
                <p:nvPr/>
              </p:nvSpPr>
              <p:spPr bwMode="auto">
                <a:xfrm>
                  <a:off x="6037263" y="4700588"/>
                  <a:ext cx="34925" cy="3175"/>
                </a:xfrm>
                <a:custGeom>
                  <a:avLst/>
                  <a:gdLst/>
                  <a:ahLst/>
                  <a:cxnLst>
                    <a:cxn ang="0">
                      <a:pos x="12" y="0"/>
                    </a:cxn>
                    <a:cxn ang="0">
                      <a:pos x="0" y="0"/>
                    </a:cxn>
                    <a:cxn ang="0">
                      <a:pos x="5" y="1"/>
                    </a:cxn>
                    <a:cxn ang="0">
                      <a:pos x="12" y="0"/>
                    </a:cxn>
                  </a:cxnLst>
                  <a:rect l="0" t="0" r="r" b="b"/>
                  <a:pathLst>
                    <a:path w="12" h="1">
                      <a:moveTo>
                        <a:pt x="12" y="0"/>
                      </a:moveTo>
                      <a:cubicBezTo>
                        <a:pt x="0" y="0"/>
                        <a:pt x="0" y="0"/>
                        <a:pt x="0" y="0"/>
                      </a:cubicBezTo>
                      <a:cubicBezTo>
                        <a:pt x="2" y="0"/>
                        <a:pt x="4" y="0"/>
                        <a:pt x="5" y="1"/>
                      </a:cubicBezTo>
                      <a:cubicBezTo>
                        <a:pt x="8" y="1"/>
                        <a:pt x="10" y="0"/>
                        <a:pt x="12" y="0"/>
                      </a:cubicBezTo>
                      <a:close/>
                    </a:path>
                  </a:pathLst>
                </a:custGeom>
                <a:grpFill/>
                <a:ln w="9525">
                  <a:noFill/>
                  <a:round/>
                  <a:headEnd/>
                  <a:tailEnd/>
                </a:ln>
              </p:spPr>
              <p:txBody>
                <a:bodyPr anchor="ctr"/>
                <a:lstStyle/>
                <a:p>
                  <a:pPr algn="ctr"/>
                  <a:endParaRPr dirty="0">
                    <a:ea typeface="微软雅黑" panose="020B0503020204020204" pitchFamily="34" charset="-122"/>
                  </a:endParaRPr>
                </a:p>
              </p:txBody>
            </p:sp>
            <p:sp>
              <p:nvSpPr>
                <p:cNvPr id="38" name="Freeform: Shape 54">
                  <a:extLst>
                    <a:ext uri="{FF2B5EF4-FFF2-40B4-BE49-F238E27FC236}">
                      <a16:creationId xmlns:a16="http://schemas.microsoft.com/office/drawing/2014/main" id="{722E73EC-2E73-4DA1-B37F-00D214B24E19}"/>
                    </a:ext>
                  </a:extLst>
                </p:cNvPr>
                <p:cNvSpPr>
                  <a:spLocks/>
                </p:cNvSpPr>
                <p:nvPr/>
              </p:nvSpPr>
              <p:spPr bwMode="auto">
                <a:xfrm>
                  <a:off x="5988051" y="4586288"/>
                  <a:ext cx="133350" cy="128587"/>
                </a:xfrm>
                <a:custGeom>
                  <a:avLst/>
                  <a:gdLst/>
                  <a:ahLst/>
                  <a:cxnLst>
                    <a:cxn ang="0">
                      <a:pos x="23" y="0"/>
                    </a:cxn>
                    <a:cxn ang="0">
                      <a:pos x="0" y="22"/>
                    </a:cxn>
                    <a:cxn ang="0">
                      <a:pos x="1" y="28"/>
                    </a:cxn>
                    <a:cxn ang="0">
                      <a:pos x="4" y="27"/>
                    </a:cxn>
                    <a:cxn ang="0">
                      <a:pos x="3" y="22"/>
                    </a:cxn>
                    <a:cxn ang="0">
                      <a:pos x="23" y="3"/>
                    </a:cxn>
                    <a:cxn ang="0">
                      <a:pos x="43" y="22"/>
                    </a:cxn>
                    <a:cxn ang="0">
                      <a:pos x="23" y="42"/>
                    </a:cxn>
                    <a:cxn ang="0">
                      <a:pos x="7" y="34"/>
                    </a:cxn>
                    <a:cxn ang="0">
                      <a:pos x="4" y="35"/>
                    </a:cxn>
                    <a:cxn ang="0">
                      <a:pos x="23" y="45"/>
                    </a:cxn>
                    <a:cxn ang="0">
                      <a:pos x="46" y="22"/>
                    </a:cxn>
                    <a:cxn ang="0">
                      <a:pos x="23" y="0"/>
                    </a:cxn>
                  </a:cxnLst>
                  <a:rect l="0" t="0" r="r" b="b"/>
                  <a:pathLst>
                    <a:path w="46" h="45">
                      <a:moveTo>
                        <a:pt x="23" y="0"/>
                      </a:moveTo>
                      <a:cubicBezTo>
                        <a:pt x="11" y="0"/>
                        <a:pt x="0" y="10"/>
                        <a:pt x="0" y="22"/>
                      </a:cubicBezTo>
                      <a:cubicBezTo>
                        <a:pt x="0" y="24"/>
                        <a:pt x="1" y="26"/>
                        <a:pt x="1" y="28"/>
                      </a:cubicBezTo>
                      <a:cubicBezTo>
                        <a:pt x="4" y="27"/>
                        <a:pt x="4" y="27"/>
                        <a:pt x="4" y="27"/>
                      </a:cubicBezTo>
                      <a:cubicBezTo>
                        <a:pt x="4" y="26"/>
                        <a:pt x="3" y="24"/>
                        <a:pt x="3" y="22"/>
                      </a:cubicBezTo>
                      <a:cubicBezTo>
                        <a:pt x="3" y="12"/>
                        <a:pt x="12" y="3"/>
                        <a:pt x="23" y="3"/>
                      </a:cubicBezTo>
                      <a:cubicBezTo>
                        <a:pt x="34" y="3"/>
                        <a:pt x="43" y="12"/>
                        <a:pt x="43" y="22"/>
                      </a:cubicBezTo>
                      <a:cubicBezTo>
                        <a:pt x="43" y="33"/>
                        <a:pt x="34" y="42"/>
                        <a:pt x="23" y="42"/>
                      </a:cubicBezTo>
                      <a:cubicBezTo>
                        <a:pt x="17" y="42"/>
                        <a:pt x="11" y="39"/>
                        <a:pt x="7" y="34"/>
                      </a:cubicBezTo>
                      <a:cubicBezTo>
                        <a:pt x="4" y="35"/>
                        <a:pt x="4" y="35"/>
                        <a:pt x="4" y="35"/>
                      </a:cubicBezTo>
                      <a:cubicBezTo>
                        <a:pt x="8" y="41"/>
                        <a:pt x="15" y="45"/>
                        <a:pt x="23" y="45"/>
                      </a:cubicBezTo>
                      <a:cubicBezTo>
                        <a:pt x="36" y="45"/>
                        <a:pt x="46" y="35"/>
                        <a:pt x="46" y="22"/>
                      </a:cubicBezTo>
                      <a:cubicBezTo>
                        <a:pt x="46" y="10"/>
                        <a:pt x="36" y="0"/>
                        <a:pt x="23" y="0"/>
                      </a:cubicBezTo>
                      <a:close/>
                    </a:path>
                  </a:pathLst>
                </a:custGeom>
                <a:grpFill/>
                <a:ln w="9525">
                  <a:noFill/>
                  <a:round/>
                  <a:headEnd/>
                  <a:tailEnd/>
                </a:ln>
              </p:spPr>
              <p:txBody>
                <a:bodyPr anchor="ctr"/>
                <a:lstStyle/>
                <a:p>
                  <a:pPr algn="ctr"/>
                  <a:endParaRPr dirty="0">
                    <a:ea typeface="微软雅黑" panose="020B0503020204020204" pitchFamily="34" charset="-122"/>
                  </a:endParaRPr>
                </a:p>
              </p:txBody>
            </p:sp>
            <p:sp>
              <p:nvSpPr>
                <p:cNvPr id="39" name="Oval 55">
                  <a:extLst>
                    <a:ext uri="{FF2B5EF4-FFF2-40B4-BE49-F238E27FC236}">
                      <a16:creationId xmlns:a16="http://schemas.microsoft.com/office/drawing/2014/main" id="{8F6E8B20-8FDB-4604-A948-A6589186DBD5}"/>
                    </a:ext>
                  </a:extLst>
                </p:cNvPr>
                <p:cNvSpPr>
                  <a:spLocks/>
                </p:cNvSpPr>
                <p:nvPr/>
              </p:nvSpPr>
              <p:spPr bwMode="auto">
                <a:xfrm>
                  <a:off x="5948363" y="4637088"/>
                  <a:ext cx="25400" cy="26987"/>
                </a:xfrm>
                <a:prstGeom prst="ellipse">
                  <a:avLst/>
                </a:prstGeom>
                <a:grpFill/>
                <a:ln w="9525">
                  <a:noFill/>
                  <a:round/>
                  <a:headEnd/>
                  <a:tailEnd/>
                </a:ln>
              </p:spPr>
              <p:txBody>
                <a:bodyPr anchor="ctr"/>
                <a:lstStyle/>
                <a:p>
                  <a:pPr algn="ctr"/>
                  <a:endParaRPr dirty="0">
                    <a:ea typeface="微软雅黑" panose="020B0503020204020204" pitchFamily="34" charset="-122"/>
                  </a:endParaRPr>
                </a:p>
              </p:txBody>
            </p:sp>
            <p:sp>
              <p:nvSpPr>
                <p:cNvPr id="40" name="Freeform: Shape 56">
                  <a:extLst>
                    <a:ext uri="{FF2B5EF4-FFF2-40B4-BE49-F238E27FC236}">
                      <a16:creationId xmlns:a16="http://schemas.microsoft.com/office/drawing/2014/main" id="{8BD24742-8813-45CA-80B6-A590A31E45A4}"/>
                    </a:ext>
                  </a:extLst>
                </p:cNvPr>
                <p:cNvSpPr>
                  <a:spLocks/>
                </p:cNvSpPr>
                <p:nvPr/>
              </p:nvSpPr>
              <p:spPr bwMode="auto">
                <a:xfrm>
                  <a:off x="5937251" y="4657725"/>
                  <a:ext cx="76200" cy="103187"/>
                </a:xfrm>
                <a:custGeom>
                  <a:avLst/>
                  <a:gdLst/>
                  <a:ahLst/>
                  <a:cxnLst>
                    <a:cxn ang="0">
                      <a:pos x="27" y="3"/>
                    </a:cxn>
                    <a:cxn ang="0">
                      <a:pos x="23" y="1"/>
                    </a:cxn>
                    <a:cxn ang="0">
                      <a:pos x="13" y="4"/>
                    </a:cxn>
                    <a:cxn ang="0">
                      <a:pos x="12" y="4"/>
                    </a:cxn>
                    <a:cxn ang="0">
                      <a:pos x="9" y="7"/>
                    </a:cxn>
                    <a:cxn ang="0">
                      <a:pos x="9" y="7"/>
                    </a:cxn>
                    <a:cxn ang="0">
                      <a:pos x="5" y="4"/>
                    </a:cxn>
                    <a:cxn ang="0">
                      <a:pos x="4" y="4"/>
                    </a:cxn>
                    <a:cxn ang="0">
                      <a:pos x="0" y="7"/>
                    </a:cxn>
                    <a:cxn ang="0">
                      <a:pos x="0" y="15"/>
                    </a:cxn>
                    <a:cxn ang="0">
                      <a:pos x="4" y="19"/>
                    </a:cxn>
                    <a:cxn ang="0">
                      <a:pos x="4" y="19"/>
                    </a:cxn>
                    <a:cxn ang="0">
                      <a:pos x="4" y="20"/>
                    </a:cxn>
                    <a:cxn ang="0">
                      <a:pos x="4" y="33"/>
                    </a:cxn>
                    <a:cxn ang="0">
                      <a:pos x="6" y="36"/>
                    </a:cxn>
                    <a:cxn ang="0">
                      <a:pos x="9" y="33"/>
                    </a:cxn>
                    <a:cxn ang="0">
                      <a:pos x="12" y="36"/>
                    </a:cxn>
                    <a:cxn ang="0">
                      <a:pos x="14" y="33"/>
                    </a:cxn>
                    <a:cxn ang="0">
                      <a:pos x="14" y="9"/>
                    </a:cxn>
                    <a:cxn ang="0">
                      <a:pos x="24" y="6"/>
                    </a:cxn>
                    <a:cxn ang="0">
                      <a:pos x="27" y="3"/>
                    </a:cxn>
                  </a:cxnLst>
                  <a:rect l="0" t="0" r="r" b="b"/>
                  <a:pathLst>
                    <a:path w="27" h="36">
                      <a:moveTo>
                        <a:pt x="27" y="3"/>
                      </a:moveTo>
                      <a:cubicBezTo>
                        <a:pt x="26" y="1"/>
                        <a:pt x="25" y="0"/>
                        <a:pt x="23" y="1"/>
                      </a:cubicBezTo>
                      <a:cubicBezTo>
                        <a:pt x="13" y="4"/>
                        <a:pt x="13" y="4"/>
                        <a:pt x="13" y="4"/>
                      </a:cubicBezTo>
                      <a:cubicBezTo>
                        <a:pt x="12" y="4"/>
                        <a:pt x="12" y="4"/>
                        <a:pt x="12" y="4"/>
                      </a:cubicBezTo>
                      <a:cubicBezTo>
                        <a:pt x="9" y="7"/>
                        <a:pt x="9" y="7"/>
                        <a:pt x="9" y="7"/>
                      </a:cubicBezTo>
                      <a:cubicBezTo>
                        <a:pt x="9" y="7"/>
                        <a:pt x="9" y="7"/>
                        <a:pt x="9" y="7"/>
                      </a:cubicBezTo>
                      <a:cubicBezTo>
                        <a:pt x="5" y="4"/>
                        <a:pt x="5" y="4"/>
                        <a:pt x="5" y="4"/>
                      </a:cubicBezTo>
                      <a:cubicBezTo>
                        <a:pt x="4" y="4"/>
                        <a:pt x="4" y="4"/>
                        <a:pt x="4" y="4"/>
                      </a:cubicBezTo>
                      <a:cubicBezTo>
                        <a:pt x="2" y="4"/>
                        <a:pt x="0" y="5"/>
                        <a:pt x="0" y="7"/>
                      </a:cubicBezTo>
                      <a:cubicBezTo>
                        <a:pt x="0" y="15"/>
                        <a:pt x="0" y="15"/>
                        <a:pt x="0" y="15"/>
                      </a:cubicBezTo>
                      <a:cubicBezTo>
                        <a:pt x="0" y="17"/>
                        <a:pt x="2" y="19"/>
                        <a:pt x="4" y="19"/>
                      </a:cubicBezTo>
                      <a:cubicBezTo>
                        <a:pt x="4" y="19"/>
                        <a:pt x="4" y="19"/>
                        <a:pt x="4" y="19"/>
                      </a:cubicBezTo>
                      <a:cubicBezTo>
                        <a:pt x="4" y="19"/>
                        <a:pt x="4" y="20"/>
                        <a:pt x="4" y="20"/>
                      </a:cubicBezTo>
                      <a:cubicBezTo>
                        <a:pt x="4" y="33"/>
                        <a:pt x="4" y="33"/>
                        <a:pt x="4" y="33"/>
                      </a:cubicBezTo>
                      <a:cubicBezTo>
                        <a:pt x="4" y="35"/>
                        <a:pt x="5" y="36"/>
                        <a:pt x="6" y="36"/>
                      </a:cubicBezTo>
                      <a:cubicBezTo>
                        <a:pt x="8" y="36"/>
                        <a:pt x="9" y="35"/>
                        <a:pt x="9" y="33"/>
                      </a:cubicBezTo>
                      <a:cubicBezTo>
                        <a:pt x="9" y="35"/>
                        <a:pt x="10" y="36"/>
                        <a:pt x="12" y="36"/>
                      </a:cubicBezTo>
                      <a:cubicBezTo>
                        <a:pt x="13" y="36"/>
                        <a:pt x="14" y="35"/>
                        <a:pt x="14" y="33"/>
                      </a:cubicBezTo>
                      <a:cubicBezTo>
                        <a:pt x="14" y="9"/>
                        <a:pt x="14" y="9"/>
                        <a:pt x="14" y="9"/>
                      </a:cubicBezTo>
                      <a:cubicBezTo>
                        <a:pt x="24" y="6"/>
                        <a:pt x="24" y="6"/>
                        <a:pt x="24" y="6"/>
                      </a:cubicBezTo>
                      <a:cubicBezTo>
                        <a:pt x="26" y="6"/>
                        <a:pt x="27" y="4"/>
                        <a:pt x="27" y="3"/>
                      </a:cubicBezTo>
                      <a:close/>
                    </a:path>
                  </a:pathLst>
                </a:custGeom>
                <a:grpFill/>
                <a:ln w="9525">
                  <a:noFill/>
                  <a:round/>
                  <a:headEnd/>
                  <a:tailEnd/>
                </a:ln>
              </p:spPr>
              <p:txBody>
                <a:bodyPr anchor="ctr"/>
                <a:lstStyle/>
                <a:p>
                  <a:pPr algn="ctr"/>
                  <a:endParaRPr dirty="0">
                    <a:ea typeface="微软雅黑" panose="020B0503020204020204" pitchFamily="34" charset="-122"/>
                  </a:endParaRPr>
                </a:p>
              </p:txBody>
            </p:sp>
          </p:grpSp>
        </p:grpSp>
      </p:grpSp>
      <p:sp>
        <p:nvSpPr>
          <p:cNvPr id="81" name="Title 1">
            <a:extLst>
              <a:ext uri="{FF2B5EF4-FFF2-40B4-BE49-F238E27FC236}">
                <a16:creationId xmlns:a16="http://schemas.microsoft.com/office/drawing/2014/main" id="{98BE2BB9-9478-4197-A82E-E019DE88CDB9}"/>
              </a:ext>
            </a:extLst>
          </p:cNvPr>
          <p:cNvSpPr txBox="1">
            <a:spLocks/>
          </p:cNvSpPr>
          <p:nvPr/>
        </p:nvSpPr>
        <p:spPr>
          <a:xfrm>
            <a:off x="465925" y="205581"/>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zh-CN" sz="2800" b="1" dirty="0">
                <a:solidFill>
                  <a:srgbClr val="FF4200"/>
                </a:solidFill>
                <a:latin typeface="Times New Roman" panose="02020603050405020304" pitchFamily="18" charset="0"/>
                <a:ea typeface="微软雅黑" panose="020B0503020204020204" pitchFamily="34" charset="-122"/>
                <a:cs typeface="Times New Roman" panose="02020603050405020304" pitchFamily="18" charset="0"/>
              </a:rPr>
              <a:t>TÓM LẠI</a:t>
            </a:r>
            <a:endParaRPr lang="en-GB" altLang="zh-CN" sz="2800" b="1" dirty="0">
              <a:solidFill>
                <a:srgbClr val="FF42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688" y="1324173"/>
            <a:ext cx="1049689" cy="824175"/>
          </a:xfrm>
          <a:prstGeom prst="rect">
            <a:avLst/>
          </a:prstGeom>
        </p:spPr>
      </p:pic>
      <p:sp>
        <p:nvSpPr>
          <p:cNvPr id="79" name="Hộp Văn bản 78">
            <a:extLst>
              <a:ext uri="{FF2B5EF4-FFF2-40B4-BE49-F238E27FC236}">
                <a16:creationId xmlns:a16="http://schemas.microsoft.com/office/drawing/2014/main" id="{99F78D41-9997-BC9B-E40B-21E70483C8C2}"/>
              </a:ext>
            </a:extLst>
          </p:cNvPr>
          <p:cNvSpPr txBox="1"/>
          <p:nvPr/>
        </p:nvSpPr>
        <p:spPr>
          <a:xfrm>
            <a:off x="2597894" y="295808"/>
            <a:ext cx="6050974" cy="2009061"/>
          </a:xfrm>
          <a:prstGeom prst="roundRect">
            <a:avLst/>
          </a:prstGeom>
          <a:noFill/>
          <a:ln w="28575">
            <a:solidFill>
              <a:srgbClr val="F88A9C"/>
            </a:solidFill>
            <a:prstDash val="sysDot"/>
          </a:ln>
        </p:spPr>
        <p:txBody>
          <a:bodyPr wrap="square">
            <a:spAutoFit/>
          </a:bodyPr>
          <a:lstStyle/>
          <a:p>
            <a:pPr algn="just"/>
            <a:r>
              <a:rPr lang="de-DE"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Bằng bút pháp lãng mạn, lí tưởng hoá, đoạn trích đã xây dựng thành công hình tượng người anh hùng Từ Hải qua lí tưởng, lời nói, hành động, kì tích.</a:t>
            </a:r>
            <a:endParaRPr lang="en-US" sz="2800" dirty="0">
              <a:latin typeface="Times New Roman" panose="02020603050405020304" pitchFamily="18" charset="0"/>
              <a:cs typeface="Times New Roman" panose="02020603050405020304" pitchFamily="18" charset="0"/>
            </a:endParaRPr>
          </a:p>
        </p:txBody>
      </p:sp>
      <p:sp>
        <p:nvSpPr>
          <p:cNvPr id="80" name="Hộp Văn bản 79">
            <a:extLst>
              <a:ext uri="{FF2B5EF4-FFF2-40B4-BE49-F238E27FC236}">
                <a16:creationId xmlns:a16="http://schemas.microsoft.com/office/drawing/2014/main" id="{4E5113F0-80A1-FC9A-9B7C-CFF3ECC6414E}"/>
              </a:ext>
            </a:extLst>
          </p:cNvPr>
          <p:cNvSpPr txBox="1"/>
          <p:nvPr/>
        </p:nvSpPr>
        <p:spPr>
          <a:xfrm>
            <a:off x="395536" y="2742372"/>
            <a:ext cx="5806093" cy="2009061"/>
          </a:xfrm>
          <a:prstGeom prst="roundRect">
            <a:avLst/>
          </a:prstGeom>
          <a:noFill/>
          <a:ln w="28575">
            <a:solidFill>
              <a:srgbClr val="F88A9C"/>
            </a:solidFill>
            <a:prstDash val="sysDot"/>
          </a:ln>
        </p:spPr>
        <p:txBody>
          <a:bodyPr wrap="square">
            <a:spAutoFit/>
          </a:bodyPr>
          <a:lstStyle/>
          <a:p>
            <a:pPr algn="just"/>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Nguyễn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Du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đã</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dùng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bút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lực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mình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nổi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bật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khí</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phách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anh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hùng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Hải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niềm</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phục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che</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giấu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85" name="Hình ảnh 84">
            <a:extLst>
              <a:ext uri="{FF2B5EF4-FFF2-40B4-BE49-F238E27FC236}">
                <a16:creationId xmlns:a16="http://schemas.microsoft.com/office/drawing/2014/main" id="{B685F37B-C99A-DB0A-8D7A-F9728EA4DD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2160" y="2625814"/>
            <a:ext cx="3403043" cy="1781280"/>
          </a:xfrm>
          <a:prstGeom prst="rect">
            <a:avLst/>
          </a:prstGeom>
        </p:spPr>
      </p:pic>
    </p:spTree>
    <p:extLst>
      <p:ext uri="{BB962C8B-B14F-4D97-AF65-F5344CB8AC3E}">
        <p14:creationId xmlns:p14="http://schemas.microsoft.com/office/powerpoint/2010/main" val="428421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 calcmode="lin" valueType="num">
                                      <p:cBhvr>
                                        <p:cTn id="13" dur="500" fill="hold"/>
                                        <p:tgtEl>
                                          <p:spTgt spid="4"/>
                                        </p:tgtEl>
                                        <p:attrNameLst>
                                          <p:attrName>style.rotation</p:attrName>
                                        </p:attrNameLst>
                                      </p:cBhvr>
                                      <p:tavLst>
                                        <p:tav tm="0">
                                          <p:val>
                                            <p:fltVal val="360"/>
                                          </p:val>
                                        </p:tav>
                                        <p:tav tm="100000">
                                          <p:val>
                                            <p:fltVal val="0"/>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barn(inVertical)">
                                      <p:cBhvr>
                                        <p:cTn id="19" dur="500"/>
                                        <p:tgtEl>
                                          <p:spTgt spid="7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0"/>
                                        </p:tgtEl>
                                        <p:attrNameLst>
                                          <p:attrName>style.visibility</p:attrName>
                                        </p:attrNameLst>
                                      </p:cBhvr>
                                      <p:to>
                                        <p:strVal val="visible"/>
                                      </p:to>
                                    </p:set>
                                    <p:animEffect transition="in" filter="barn(inVertical)">
                                      <p:cBhvr>
                                        <p:cTn id="24"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a:extLst>
              <a:ext uri="{FF2B5EF4-FFF2-40B4-BE49-F238E27FC236}">
                <a16:creationId xmlns:a16="http://schemas.microsoft.com/office/drawing/2014/main" id="{3D660BD9-8AFA-4599-8FB9-19B0173AF393}"/>
              </a:ext>
            </a:extLst>
          </p:cNvPr>
          <p:cNvSpPr txBox="1"/>
          <p:nvPr/>
        </p:nvSpPr>
        <p:spPr>
          <a:xfrm>
            <a:off x="395536" y="123478"/>
            <a:ext cx="2685351" cy="523220"/>
          </a:xfrm>
          <a:prstGeom prst="rect">
            <a:avLst/>
          </a:prstGeom>
          <a:noFill/>
        </p:spPr>
        <p:txBody>
          <a:bodyPr wrap="none" rtlCol="0">
            <a:spAutoFit/>
          </a:bodyPr>
          <a:lstStyle/>
          <a:p>
            <a:r>
              <a:rPr lang="en-US" altLang="zh-CN" sz="2800" b="1" kern="0" dirty="0">
                <a:solidFill>
                  <a:srgbClr val="002E5F"/>
                </a:solidFill>
                <a:latin typeface="Times New Roman" panose="02020603050405020304" pitchFamily="18" charset="0"/>
                <a:ea typeface="zihun64hao-mengquruantangti" pitchFamily="2" charset="-122"/>
                <a:cs typeface="Times New Roman" panose="02020603050405020304" pitchFamily="18" charset="0"/>
              </a:rPr>
              <a:t>III. TỔNG KẾT</a:t>
            </a:r>
            <a:endParaRPr lang="zh-CN" altLang="en-US" sz="2800" b="1" kern="0" dirty="0">
              <a:solidFill>
                <a:srgbClr val="002E5F"/>
              </a:solidFill>
              <a:latin typeface="Times New Roman" panose="02020603050405020304" pitchFamily="18" charset="0"/>
              <a:ea typeface="zihun64hao-mengquruantangti" pitchFamily="2" charset="-122"/>
              <a:cs typeface="Times New Roman" panose="02020603050405020304" pitchFamily="18" charset="0"/>
            </a:endParaRPr>
          </a:p>
        </p:txBody>
      </p:sp>
      <p:sp>
        <p:nvSpPr>
          <p:cNvPr id="7" name="Hộp Văn bản 6">
            <a:extLst>
              <a:ext uri="{FF2B5EF4-FFF2-40B4-BE49-F238E27FC236}">
                <a16:creationId xmlns:a16="http://schemas.microsoft.com/office/drawing/2014/main" id="{58260644-DB42-3460-7CBA-B3D6D1848D97}"/>
              </a:ext>
            </a:extLst>
          </p:cNvPr>
          <p:cNvSpPr txBox="1"/>
          <p:nvPr/>
        </p:nvSpPr>
        <p:spPr>
          <a:xfrm>
            <a:off x="2824381" y="1635646"/>
            <a:ext cx="5882478" cy="1055608"/>
          </a:xfrm>
          <a:prstGeom prst="wedgeRoundRectCallout">
            <a:avLst>
              <a:gd name="adj1" fmla="val -61308"/>
              <a:gd name="adj2" fmla="val 8503"/>
              <a:gd name="adj3" fmla="val 16667"/>
            </a:avLst>
          </a:prstGeom>
          <a:noFill/>
          <a:ln w="28575">
            <a:solidFill>
              <a:srgbClr val="FF4200"/>
            </a:solidFill>
            <a:prstDash val="sysDash"/>
          </a:ln>
        </p:spPr>
        <p:txBody>
          <a:bodyPr wrap="square">
            <a:spAutoFit/>
          </a:bodyPr>
          <a:lstStyle/>
          <a:p>
            <a:pPr marL="0" marR="0" algn="just">
              <a:spcBef>
                <a:spcPts val="0"/>
              </a:spcBef>
              <a:spcAft>
                <a:spcPts val="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Hãy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trị</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nội</a:t>
            </a:r>
            <a:r>
              <a:rPr lang="en-US" sz="2800" dirty="0">
                <a:latin typeface="Times New Roman" panose="02020603050405020304" pitchFamily="18" charset="0"/>
                <a:ea typeface="Calibri" panose="020F0502020204030204" pitchFamily="34" charset="0"/>
                <a:cs typeface="Times New Roman" panose="02020603050405020304" pitchFamily="18" charset="0"/>
              </a:rPr>
              <a:t> dung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sắc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trích</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Hình ảnh 8">
            <a:extLst>
              <a:ext uri="{FF2B5EF4-FFF2-40B4-BE49-F238E27FC236}">
                <a16:creationId xmlns:a16="http://schemas.microsoft.com/office/drawing/2014/main" id="{9655857A-145C-8BD0-291B-45BD04960F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4128" y="3184499"/>
            <a:ext cx="2995042" cy="1799816"/>
          </a:xfrm>
          <a:prstGeom prst="rect">
            <a:avLst/>
          </a:prstGeom>
        </p:spPr>
      </p:pic>
      <p:pic>
        <p:nvPicPr>
          <p:cNvPr id="11" name="Hình ảnh 10">
            <a:extLst>
              <a:ext uri="{FF2B5EF4-FFF2-40B4-BE49-F238E27FC236}">
                <a16:creationId xmlns:a16="http://schemas.microsoft.com/office/drawing/2014/main" id="{61551F46-E222-4212-B607-8262AF3087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552" y="1023281"/>
            <a:ext cx="3996741" cy="3996741"/>
          </a:xfrm>
          <a:prstGeom prst="rect">
            <a:avLst/>
          </a:prstGeom>
        </p:spPr>
      </p:pic>
    </p:spTree>
    <p:extLst>
      <p:ext uri="{BB962C8B-B14F-4D97-AF65-F5344CB8AC3E}">
        <p14:creationId xmlns:p14="http://schemas.microsoft.com/office/powerpoint/2010/main" val="1406820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26">
            <a:extLst>
              <a:ext uri="{FF2B5EF4-FFF2-40B4-BE49-F238E27FC236}">
                <a16:creationId xmlns:a16="http://schemas.microsoft.com/office/drawing/2014/main" id="{41BD860A-73E5-4064-9B93-DCE94E5D6B35}"/>
              </a:ext>
            </a:extLst>
          </p:cNvPr>
          <p:cNvGrpSpPr/>
          <p:nvPr/>
        </p:nvGrpSpPr>
        <p:grpSpPr>
          <a:xfrm>
            <a:off x="1915295" y="3640121"/>
            <a:ext cx="397436" cy="446981"/>
            <a:chOff x="7772232" y="2928062"/>
            <a:chExt cx="529914" cy="595974"/>
          </a:xfrm>
        </p:grpSpPr>
        <p:sp>
          <p:nvSpPr>
            <p:cNvPr id="44" name="Freeform: Shape 27">
              <a:extLst>
                <a:ext uri="{FF2B5EF4-FFF2-40B4-BE49-F238E27FC236}">
                  <a16:creationId xmlns:a16="http://schemas.microsoft.com/office/drawing/2014/main" id="{692F9F1D-2596-44EE-BE29-9890559D33DC}"/>
                </a:ext>
              </a:extLst>
            </p:cNvPr>
            <p:cNvSpPr/>
            <p:nvPr/>
          </p:nvSpPr>
          <p:spPr>
            <a:xfrm>
              <a:off x="7772232" y="2928062"/>
              <a:ext cx="529914" cy="595974"/>
            </a:xfrm>
            <a:custGeom>
              <a:avLst/>
              <a:gdLst/>
              <a:ahLst/>
              <a:cxnLst>
                <a:cxn ang="0">
                  <a:pos x="wd2" y="hd2"/>
                </a:cxn>
                <a:cxn ang="5400000">
                  <a:pos x="wd2" y="hd2"/>
                </a:cxn>
                <a:cxn ang="10800000">
                  <a:pos x="wd2" y="hd2"/>
                </a:cxn>
                <a:cxn ang="16200000">
                  <a:pos x="wd2" y="hd2"/>
                </a:cxn>
              </a:cxnLst>
              <a:rect l="0" t="0" r="r" b="b"/>
              <a:pathLst>
                <a:path w="21597" h="21600" extrusionOk="0">
                  <a:moveTo>
                    <a:pt x="3163" y="18980"/>
                  </a:moveTo>
                  <a:cubicBezTo>
                    <a:pt x="1208" y="17359"/>
                    <a:pt x="3" y="15121"/>
                    <a:pt x="0" y="12653"/>
                  </a:cubicBezTo>
                  <a:cubicBezTo>
                    <a:pt x="-3" y="10068"/>
                    <a:pt x="1252" y="7771"/>
                    <a:pt x="3465" y="6076"/>
                  </a:cubicBezTo>
                  <a:lnTo>
                    <a:pt x="10799" y="0"/>
                  </a:lnTo>
                  <a:lnTo>
                    <a:pt x="18412" y="6308"/>
                  </a:lnTo>
                  <a:cubicBezTo>
                    <a:pt x="20379" y="7929"/>
                    <a:pt x="21597" y="10173"/>
                    <a:pt x="21597" y="12653"/>
                  </a:cubicBezTo>
                  <a:cubicBezTo>
                    <a:pt x="21597" y="17594"/>
                    <a:pt x="16762" y="21599"/>
                    <a:pt x="10799" y="21600"/>
                  </a:cubicBezTo>
                  <a:cubicBezTo>
                    <a:pt x="7817" y="21600"/>
                    <a:pt x="5116" y="20599"/>
                    <a:pt x="3163" y="18980"/>
                  </a:cubicBezTo>
                  <a:close/>
                </a:path>
              </a:pathLst>
            </a:custGeom>
            <a:solidFill>
              <a:srgbClr val="F88A9C"/>
            </a:solidFill>
            <a:ln w="12700" cap="flat">
              <a:noFill/>
              <a:miter lim="400000"/>
            </a:ln>
            <a:effectLst/>
          </p:spPr>
          <p:txBody>
            <a:bodyPr anchor="ctr"/>
            <a:lstStyle/>
            <a:p>
              <a:pPr algn="ctr"/>
              <a:endParaRPr dirty="0">
                <a:ea typeface="微软雅黑" panose="020B0503020204020204" pitchFamily="34" charset="-122"/>
              </a:endParaRPr>
            </a:p>
          </p:txBody>
        </p:sp>
        <p:sp>
          <p:nvSpPr>
            <p:cNvPr id="45" name="Freeform: Shape 28">
              <a:extLst>
                <a:ext uri="{FF2B5EF4-FFF2-40B4-BE49-F238E27FC236}">
                  <a16:creationId xmlns:a16="http://schemas.microsoft.com/office/drawing/2014/main" id="{C583BC5C-9FB4-492F-9396-B0BA83672237}"/>
                </a:ext>
              </a:extLst>
            </p:cNvPr>
            <p:cNvSpPr>
              <a:spLocks/>
            </p:cNvSpPr>
            <p:nvPr/>
          </p:nvSpPr>
          <p:spPr bwMode="auto">
            <a:xfrm>
              <a:off x="7891690" y="3136384"/>
              <a:ext cx="290998" cy="237698"/>
            </a:xfrm>
            <a:custGeom>
              <a:avLst/>
              <a:gdLst>
                <a:gd name="T0" fmla="*/ 120 w 176"/>
                <a:gd name="T1" fmla="*/ 16 h 144"/>
                <a:gd name="T2" fmla="*/ 72 w 176"/>
                <a:gd name="T3" fmla="*/ 0 h 144"/>
                <a:gd name="T4" fmla="*/ 8 w 176"/>
                <a:gd name="T5" fmla="*/ 16 h 144"/>
                <a:gd name="T6" fmla="*/ 0 w 176"/>
                <a:gd name="T7" fmla="*/ 64 h 144"/>
                <a:gd name="T8" fmla="*/ 8 w 176"/>
                <a:gd name="T9" fmla="*/ 136 h 144"/>
                <a:gd name="T10" fmla="*/ 160 w 176"/>
                <a:gd name="T11" fmla="*/ 144 h 144"/>
                <a:gd name="T12" fmla="*/ 168 w 176"/>
                <a:gd name="T13" fmla="*/ 72 h 144"/>
                <a:gd name="T14" fmla="*/ 176 w 176"/>
                <a:gd name="T15" fmla="*/ 24 h 144"/>
                <a:gd name="T16" fmla="*/ 72 w 176"/>
                <a:gd name="T17" fmla="*/ 8 h 144"/>
                <a:gd name="T18" fmla="*/ 112 w 176"/>
                <a:gd name="T19" fmla="*/ 16 h 144"/>
                <a:gd name="T20" fmla="*/ 72 w 176"/>
                <a:gd name="T21" fmla="*/ 8 h 144"/>
                <a:gd name="T22" fmla="*/ 16 w 176"/>
                <a:gd name="T23" fmla="*/ 136 h 144"/>
                <a:gd name="T24" fmla="*/ 32 w 176"/>
                <a:gd name="T25" fmla="*/ 72 h 144"/>
                <a:gd name="T26" fmla="*/ 40 w 176"/>
                <a:gd name="T27" fmla="*/ 88 h 144"/>
                <a:gd name="T28" fmla="*/ 64 w 176"/>
                <a:gd name="T29" fmla="*/ 80 h 144"/>
                <a:gd name="T30" fmla="*/ 112 w 176"/>
                <a:gd name="T31" fmla="*/ 72 h 144"/>
                <a:gd name="T32" fmla="*/ 120 w 176"/>
                <a:gd name="T33" fmla="*/ 88 h 144"/>
                <a:gd name="T34" fmla="*/ 144 w 176"/>
                <a:gd name="T35" fmla="*/ 80 h 144"/>
                <a:gd name="T36" fmla="*/ 160 w 176"/>
                <a:gd name="T37" fmla="*/ 72 h 144"/>
                <a:gd name="T38" fmla="*/ 40 w 176"/>
                <a:gd name="T39" fmla="*/ 56 h 144"/>
                <a:gd name="T40" fmla="*/ 56 w 176"/>
                <a:gd name="T41" fmla="*/ 80 h 144"/>
                <a:gd name="T42" fmla="*/ 40 w 176"/>
                <a:gd name="T43" fmla="*/ 56 h 144"/>
                <a:gd name="T44" fmla="*/ 136 w 176"/>
                <a:gd name="T45" fmla="*/ 56 h 144"/>
                <a:gd name="T46" fmla="*/ 120 w 176"/>
                <a:gd name="T47" fmla="*/ 80 h 144"/>
                <a:gd name="T48" fmla="*/ 168 w 176"/>
                <a:gd name="T49" fmla="*/ 64 h 144"/>
                <a:gd name="T50" fmla="*/ 144 w 176"/>
                <a:gd name="T51" fmla="*/ 56 h 144"/>
                <a:gd name="T52" fmla="*/ 120 w 176"/>
                <a:gd name="T53" fmla="*/ 48 h 144"/>
                <a:gd name="T54" fmla="*/ 112 w 176"/>
                <a:gd name="T55" fmla="*/ 64 h 144"/>
                <a:gd name="T56" fmla="*/ 64 w 176"/>
                <a:gd name="T57" fmla="*/ 56 h 144"/>
                <a:gd name="T58" fmla="*/ 40 w 176"/>
                <a:gd name="T59" fmla="*/ 48 h 144"/>
                <a:gd name="T60" fmla="*/ 32 w 176"/>
                <a:gd name="T61" fmla="*/ 64 h 144"/>
                <a:gd name="T62" fmla="*/ 8 w 176"/>
                <a:gd name="T63" fmla="*/ 24 h 144"/>
                <a:gd name="T64" fmla="*/ 168 w 176"/>
                <a:gd name="T65" fmla="*/ 6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44">
                  <a:moveTo>
                    <a:pt x="168" y="16"/>
                  </a:moveTo>
                  <a:cubicBezTo>
                    <a:pt x="120" y="16"/>
                    <a:pt x="120" y="16"/>
                    <a:pt x="120" y="16"/>
                  </a:cubicBezTo>
                  <a:cubicBezTo>
                    <a:pt x="120" y="7"/>
                    <a:pt x="113" y="0"/>
                    <a:pt x="104" y="0"/>
                  </a:cubicBezTo>
                  <a:cubicBezTo>
                    <a:pt x="72" y="0"/>
                    <a:pt x="72" y="0"/>
                    <a:pt x="72" y="0"/>
                  </a:cubicBezTo>
                  <a:cubicBezTo>
                    <a:pt x="63" y="0"/>
                    <a:pt x="56" y="7"/>
                    <a:pt x="56" y="16"/>
                  </a:cubicBezTo>
                  <a:cubicBezTo>
                    <a:pt x="8" y="16"/>
                    <a:pt x="8" y="16"/>
                    <a:pt x="8" y="16"/>
                  </a:cubicBezTo>
                  <a:cubicBezTo>
                    <a:pt x="4" y="16"/>
                    <a:pt x="0" y="20"/>
                    <a:pt x="0" y="24"/>
                  </a:cubicBezTo>
                  <a:cubicBezTo>
                    <a:pt x="0" y="64"/>
                    <a:pt x="0" y="64"/>
                    <a:pt x="0" y="64"/>
                  </a:cubicBezTo>
                  <a:cubicBezTo>
                    <a:pt x="0" y="68"/>
                    <a:pt x="4" y="72"/>
                    <a:pt x="8" y="72"/>
                  </a:cubicBezTo>
                  <a:cubicBezTo>
                    <a:pt x="8" y="136"/>
                    <a:pt x="8" y="136"/>
                    <a:pt x="8" y="136"/>
                  </a:cubicBezTo>
                  <a:cubicBezTo>
                    <a:pt x="8" y="140"/>
                    <a:pt x="12" y="144"/>
                    <a:pt x="16" y="144"/>
                  </a:cubicBezTo>
                  <a:cubicBezTo>
                    <a:pt x="160" y="144"/>
                    <a:pt x="160" y="144"/>
                    <a:pt x="160" y="144"/>
                  </a:cubicBezTo>
                  <a:cubicBezTo>
                    <a:pt x="164" y="144"/>
                    <a:pt x="168" y="140"/>
                    <a:pt x="168" y="136"/>
                  </a:cubicBezTo>
                  <a:cubicBezTo>
                    <a:pt x="168" y="72"/>
                    <a:pt x="168" y="72"/>
                    <a:pt x="168" y="72"/>
                  </a:cubicBezTo>
                  <a:cubicBezTo>
                    <a:pt x="172" y="72"/>
                    <a:pt x="176" y="68"/>
                    <a:pt x="176" y="64"/>
                  </a:cubicBezTo>
                  <a:cubicBezTo>
                    <a:pt x="176" y="24"/>
                    <a:pt x="176" y="24"/>
                    <a:pt x="176" y="24"/>
                  </a:cubicBezTo>
                  <a:cubicBezTo>
                    <a:pt x="176" y="20"/>
                    <a:pt x="172" y="16"/>
                    <a:pt x="168" y="16"/>
                  </a:cubicBezTo>
                  <a:moveTo>
                    <a:pt x="72" y="8"/>
                  </a:moveTo>
                  <a:cubicBezTo>
                    <a:pt x="104" y="8"/>
                    <a:pt x="104" y="8"/>
                    <a:pt x="104" y="8"/>
                  </a:cubicBezTo>
                  <a:cubicBezTo>
                    <a:pt x="108" y="8"/>
                    <a:pt x="112" y="12"/>
                    <a:pt x="112" y="16"/>
                  </a:cubicBezTo>
                  <a:cubicBezTo>
                    <a:pt x="64" y="16"/>
                    <a:pt x="64" y="16"/>
                    <a:pt x="64" y="16"/>
                  </a:cubicBezTo>
                  <a:cubicBezTo>
                    <a:pt x="64" y="12"/>
                    <a:pt x="68" y="8"/>
                    <a:pt x="72" y="8"/>
                  </a:cubicBezTo>
                  <a:moveTo>
                    <a:pt x="160" y="136"/>
                  </a:moveTo>
                  <a:cubicBezTo>
                    <a:pt x="16" y="136"/>
                    <a:pt x="16" y="136"/>
                    <a:pt x="16" y="136"/>
                  </a:cubicBezTo>
                  <a:cubicBezTo>
                    <a:pt x="16" y="72"/>
                    <a:pt x="16" y="72"/>
                    <a:pt x="16" y="72"/>
                  </a:cubicBezTo>
                  <a:cubicBezTo>
                    <a:pt x="32" y="72"/>
                    <a:pt x="32" y="72"/>
                    <a:pt x="32" y="72"/>
                  </a:cubicBezTo>
                  <a:cubicBezTo>
                    <a:pt x="32" y="80"/>
                    <a:pt x="32" y="80"/>
                    <a:pt x="32" y="80"/>
                  </a:cubicBezTo>
                  <a:cubicBezTo>
                    <a:pt x="32" y="84"/>
                    <a:pt x="36" y="88"/>
                    <a:pt x="40" y="88"/>
                  </a:cubicBezTo>
                  <a:cubicBezTo>
                    <a:pt x="56" y="88"/>
                    <a:pt x="56" y="88"/>
                    <a:pt x="56" y="88"/>
                  </a:cubicBezTo>
                  <a:cubicBezTo>
                    <a:pt x="60" y="88"/>
                    <a:pt x="64" y="84"/>
                    <a:pt x="64" y="80"/>
                  </a:cubicBezTo>
                  <a:cubicBezTo>
                    <a:pt x="64" y="72"/>
                    <a:pt x="64" y="72"/>
                    <a:pt x="64" y="72"/>
                  </a:cubicBezTo>
                  <a:cubicBezTo>
                    <a:pt x="112" y="72"/>
                    <a:pt x="112" y="72"/>
                    <a:pt x="112" y="72"/>
                  </a:cubicBezTo>
                  <a:cubicBezTo>
                    <a:pt x="112" y="80"/>
                    <a:pt x="112" y="80"/>
                    <a:pt x="112" y="80"/>
                  </a:cubicBezTo>
                  <a:cubicBezTo>
                    <a:pt x="112" y="84"/>
                    <a:pt x="116" y="88"/>
                    <a:pt x="120" y="88"/>
                  </a:cubicBezTo>
                  <a:cubicBezTo>
                    <a:pt x="136" y="88"/>
                    <a:pt x="136" y="88"/>
                    <a:pt x="136" y="88"/>
                  </a:cubicBezTo>
                  <a:cubicBezTo>
                    <a:pt x="140" y="88"/>
                    <a:pt x="144" y="84"/>
                    <a:pt x="144" y="80"/>
                  </a:cubicBezTo>
                  <a:cubicBezTo>
                    <a:pt x="144" y="72"/>
                    <a:pt x="144" y="72"/>
                    <a:pt x="144" y="72"/>
                  </a:cubicBezTo>
                  <a:cubicBezTo>
                    <a:pt x="160" y="72"/>
                    <a:pt x="160" y="72"/>
                    <a:pt x="160" y="72"/>
                  </a:cubicBezTo>
                  <a:lnTo>
                    <a:pt x="160" y="136"/>
                  </a:lnTo>
                  <a:close/>
                  <a:moveTo>
                    <a:pt x="40" y="56"/>
                  </a:moveTo>
                  <a:cubicBezTo>
                    <a:pt x="56" y="56"/>
                    <a:pt x="56" y="56"/>
                    <a:pt x="56" y="56"/>
                  </a:cubicBezTo>
                  <a:cubicBezTo>
                    <a:pt x="56" y="80"/>
                    <a:pt x="56" y="80"/>
                    <a:pt x="56" y="80"/>
                  </a:cubicBezTo>
                  <a:cubicBezTo>
                    <a:pt x="40" y="80"/>
                    <a:pt x="40" y="80"/>
                    <a:pt x="40" y="80"/>
                  </a:cubicBezTo>
                  <a:lnTo>
                    <a:pt x="40" y="56"/>
                  </a:lnTo>
                  <a:close/>
                  <a:moveTo>
                    <a:pt x="120" y="56"/>
                  </a:moveTo>
                  <a:cubicBezTo>
                    <a:pt x="136" y="56"/>
                    <a:pt x="136" y="56"/>
                    <a:pt x="136" y="56"/>
                  </a:cubicBezTo>
                  <a:cubicBezTo>
                    <a:pt x="136" y="80"/>
                    <a:pt x="136" y="80"/>
                    <a:pt x="136" y="80"/>
                  </a:cubicBezTo>
                  <a:cubicBezTo>
                    <a:pt x="120" y="80"/>
                    <a:pt x="120" y="80"/>
                    <a:pt x="120" y="80"/>
                  </a:cubicBezTo>
                  <a:lnTo>
                    <a:pt x="120" y="56"/>
                  </a:lnTo>
                  <a:close/>
                  <a:moveTo>
                    <a:pt x="168" y="64"/>
                  </a:moveTo>
                  <a:cubicBezTo>
                    <a:pt x="144" y="64"/>
                    <a:pt x="144" y="64"/>
                    <a:pt x="144" y="64"/>
                  </a:cubicBezTo>
                  <a:cubicBezTo>
                    <a:pt x="144" y="56"/>
                    <a:pt x="144" y="56"/>
                    <a:pt x="144" y="56"/>
                  </a:cubicBezTo>
                  <a:cubicBezTo>
                    <a:pt x="144" y="52"/>
                    <a:pt x="140" y="48"/>
                    <a:pt x="136" y="48"/>
                  </a:cubicBezTo>
                  <a:cubicBezTo>
                    <a:pt x="120" y="48"/>
                    <a:pt x="120" y="48"/>
                    <a:pt x="120" y="48"/>
                  </a:cubicBezTo>
                  <a:cubicBezTo>
                    <a:pt x="116" y="48"/>
                    <a:pt x="112" y="52"/>
                    <a:pt x="112" y="56"/>
                  </a:cubicBezTo>
                  <a:cubicBezTo>
                    <a:pt x="112" y="64"/>
                    <a:pt x="112" y="64"/>
                    <a:pt x="112" y="64"/>
                  </a:cubicBezTo>
                  <a:cubicBezTo>
                    <a:pt x="64" y="64"/>
                    <a:pt x="64" y="64"/>
                    <a:pt x="64" y="64"/>
                  </a:cubicBezTo>
                  <a:cubicBezTo>
                    <a:pt x="64" y="56"/>
                    <a:pt x="64" y="56"/>
                    <a:pt x="64" y="56"/>
                  </a:cubicBezTo>
                  <a:cubicBezTo>
                    <a:pt x="64" y="52"/>
                    <a:pt x="60" y="48"/>
                    <a:pt x="56" y="48"/>
                  </a:cubicBezTo>
                  <a:cubicBezTo>
                    <a:pt x="40" y="48"/>
                    <a:pt x="40" y="48"/>
                    <a:pt x="40" y="48"/>
                  </a:cubicBezTo>
                  <a:cubicBezTo>
                    <a:pt x="36" y="48"/>
                    <a:pt x="32" y="52"/>
                    <a:pt x="32" y="56"/>
                  </a:cubicBezTo>
                  <a:cubicBezTo>
                    <a:pt x="32" y="64"/>
                    <a:pt x="32" y="64"/>
                    <a:pt x="32" y="64"/>
                  </a:cubicBezTo>
                  <a:cubicBezTo>
                    <a:pt x="8" y="64"/>
                    <a:pt x="8" y="64"/>
                    <a:pt x="8" y="64"/>
                  </a:cubicBezTo>
                  <a:cubicBezTo>
                    <a:pt x="8" y="24"/>
                    <a:pt x="8" y="24"/>
                    <a:pt x="8" y="24"/>
                  </a:cubicBezTo>
                  <a:cubicBezTo>
                    <a:pt x="168" y="24"/>
                    <a:pt x="168" y="24"/>
                    <a:pt x="168" y="24"/>
                  </a:cubicBezTo>
                  <a:lnTo>
                    <a:pt x="168" y="64"/>
                  </a:lnTo>
                  <a:close/>
                </a:path>
              </a:pathLst>
            </a:custGeom>
            <a:solidFill>
              <a:schemeClr val="bg1"/>
            </a:solidFill>
            <a:ln>
              <a:noFill/>
            </a:ln>
          </p:spPr>
          <p:txBody>
            <a:bodyPr anchor="ctr"/>
            <a:lstStyle/>
            <a:p>
              <a:pPr algn="ctr"/>
              <a:endParaRPr dirty="0">
                <a:ea typeface="微软雅黑" panose="020B0503020204020204" pitchFamily="34" charset="-122"/>
              </a:endParaRPr>
            </a:p>
          </p:txBody>
        </p:sp>
      </p:grpSp>
      <p:grpSp>
        <p:nvGrpSpPr>
          <p:cNvPr id="35" name="Group 32">
            <a:extLst>
              <a:ext uri="{FF2B5EF4-FFF2-40B4-BE49-F238E27FC236}">
                <a16:creationId xmlns:a16="http://schemas.microsoft.com/office/drawing/2014/main" id="{8FED33A9-EE12-4ED4-A003-FAC4528F361C}"/>
              </a:ext>
            </a:extLst>
          </p:cNvPr>
          <p:cNvGrpSpPr/>
          <p:nvPr/>
        </p:nvGrpSpPr>
        <p:grpSpPr>
          <a:xfrm>
            <a:off x="1915295" y="1589973"/>
            <a:ext cx="397436" cy="446981"/>
            <a:chOff x="3880332" y="2928062"/>
            <a:chExt cx="529914" cy="595974"/>
          </a:xfrm>
        </p:grpSpPr>
        <p:sp>
          <p:nvSpPr>
            <p:cNvPr id="40" name="Freeform: Shape 33">
              <a:extLst>
                <a:ext uri="{FF2B5EF4-FFF2-40B4-BE49-F238E27FC236}">
                  <a16:creationId xmlns:a16="http://schemas.microsoft.com/office/drawing/2014/main" id="{C3B96152-215B-4A2D-A6D1-ADB32A74DB6B}"/>
                </a:ext>
              </a:extLst>
            </p:cNvPr>
            <p:cNvSpPr/>
            <p:nvPr/>
          </p:nvSpPr>
          <p:spPr>
            <a:xfrm>
              <a:off x="3880332" y="2928062"/>
              <a:ext cx="529914" cy="595974"/>
            </a:xfrm>
            <a:custGeom>
              <a:avLst/>
              <a:gdLst/>
              <a:ahLst/>
              <a:cxnLst>
                <a:cxn ang="0">
                  <a:pos x="wd2" y="hd2"/>
                </a:cxn>
                <a:cxn ang="5400000">
                  <a:pos x="wd2" y="hd2"/>
                </a:cxn>
                <a:cxn ang="10800000">
                  <a:pos x="wd2" y="hd2"/>
                </a:cxn>
                <a:cxn ang="16200000">
                  <a:pos x="wd2" y="hd2"/>
                </a:cxn>
              </a:cxnLst>
              <a:rect l="0" t="0" r="r" b="b"/>
              <a:pathLst>
                <a:path w="21597" h="21600" extrusionOk="0">
                  <a:moveTo>
                    <a:pt x="3163" y="18980"/>
                  </a:moveTo>
                  <a:cubicBezTo>
                    <a:pt x="1208" y="17359"/>
                    <a:pt x="3" y="15121"/>
                    <a:pt x="0" y="12653"/>
                  </a:cubicBezTo>
                  <a:cubicBezTo>
                    <a:pt x="-3" y="10068"/>
                    <a:pt x="1252" y="7771"/>
                    <a:pt x="3465" y="6076"/>
                  </a:cubicBezTo>
                  <a:lnTo>
                    <a:pt x="10799" y="0"/>
                  </a:lnTo>
                  <a:lnTo>
                    <a:pt x="18412" y="6308"/>
                  </a:lnTo>
                  <a:cubicBezTo>
                    <a:pt x="20379" y="7929"/>
                    <a:pt x="21597" y="10173"/>
                    <a:pt x="21597" y="12653"/>
                  </a:cubicBezTo>
                  <a:cubicBezTo>
                    <a:pt x="21597" y="17594"/>
                    <a:pt x="16762" y="21599"/>
                    <a:pt x="10799" y="21600"/>
                  </a:cubicBezTo>
                  <a:cubicBezTo>
                    <a:pt x="7817" y="21600"/>
                    <a:pt x="5116" y="20599"/>
                    <a:pt x="3163" y="18980"/>
                  </a:cubicBezTo>
                  <a:close/>
                </a:path>
              </a:pathLst>
            </a:custGeom>
            <a:solidFill>
              <a:srgbClr val="F88A9C"/>
            </a:solidFill>
            <a:ln w="12700" cap="flat">
              <a:noFill/>
              <a:miter lim="400000"/>
            </a:ln>
            <a:effectLst/>
          </p:spPr>
          <p:txBody>
            <a:bodyPr anchor="ctr"/>
            <a:lstStyle/>
            <a:p>
              <a:pPr algn="ctr"/>
              <a:endParaRPr dirty="0">
                <a:ea typeface="微软雅黑" panose="020B0503020204020204" pitchFamily="34" charset="-122"/>
              </a:endParaRPr>
            </a:p>
          </p:txBody>
        </p:sp>
        <p:sp>
          <p:nvSpPr>
            <p:cNvPr id="41" name="Freeform: Shape 34">
              <a:extLst>
                <a:ext uri="{FF2B5EF4-FFF2-40B4-BE49-F238E27FC236}">
                  <a16:creationId xmlns:a16="http://schemas.microsoft.com/office/drawing/2014/main" id="{345876BC-FE8F-4495-8C51-1CF4B5DEC0BD}"/>
                </a:ext>
              </a:extLst>
            </p:cNvPr>
            <p:cNvSpPr>
              <a:spLocks/>
            </p:cNvSpPr>
            <p:nvPr/>
          </p:nvSpPr>
          <p:spPr bwMode="auto">
            <a:xfrm>
              <a:off x="3999790" y="3102378"/>
              <a:ext cx="290998" cy="288117"/>
            </a:xfrm>
            <a:custGeom>
              <a:avLst/>
              <a:gdLst>
                <a:gd name="T0" fmla="*/ 112 w 176"/>
                <a:gd name="T1" fmla="*/ 118 h 174"/>
                <a:gd name="T2" fmla="*/ 120 w 176"/>
                <a:gd name="T3" fmla="*/ 102 h 174"/>
                <a:gd name="T4" fmla="*/ 64 w 176"/>
                <a:gd name="T5" fmla="*/ 94 h 174"/>
                <a:gd name="T6" fmla="*/ 56 w 176"/>
                <a:gd name="T7" fmla="*/ 110 h 174"/>
                <a:gd name="T8" fmla="*/ 64 w 176"/>
                <a:gd name="T9" fmla="*/ 102 h 174"/>
                <a:gd name="T10" fmla="*/ 112 w 176"/>
                <a:gd name="T11" fmla="*/ 110 h 174"/>
                <a:gd name="T12" fmla="*/ 64 w 176"/>
                <a:gd name="T13" fmla="*/ 102 h 174"/>
                <a:gd name="T14" fmla="*/ 152 w 176"/>
                <a:gd name="T15" fmla="*/ 46 h 174"/>
                <a:gd name="T16" fmla="*/ 128 w 176"/>
                <a:gd name="T17" fmla="*/ 17 h 174"/>
                <a:gd name="T18" fmla="*/ 70 w 176"/>
                <a:gd name="T19" fmla="*/ 4 h 174"/>
                <a:gd name="T20" fmla="*/ 28 w 176"/>
                <a:gd name="T21" fmla="*/ 46 h 174"/>
                <a:gd name="T22" fmla="*/ 0 w 176"/>
                <a:gd name="T23" fmla="*/ 54 h 174"/>
                <a:gd name="T24" fmla="*/ 8 w 176"/>
                <a:gd name="T25" fmla="*/ 78 h 174"/>
                <a:gd name="T26" fmla="*/ 16 w 176"/>
                <a:gd name="T27" fmla="*/ 166 h 174"/>
                <a:gd name="T28" fmla="*/ 152 w 176"/>
                <a:gd name="T29" fmla="*/ 174 h 174"/>
                <a:gd name="T30" fmla="*/ 160 w 176"/>
                <a:gd name="T31" fmla="*/ 78 h 174"/>
                <a:gd name="T32" fmla="*/ 176 w 176"/>
                <a:gd name="T33" fmla="*/ 70 h 174"/>
                <a:gd name="T34" fmla="*/ 168 w 176"/>
                <a:gd name="T35" fmla="*/ 46 h 174"/>
                <a:gd name="T36" fmla="*/ 140 w 176"/>
                <a:gd name="T37" fmla="*/ 30 h 174"/>
                <a:gd name="T38" fmla="*/ 143 w 176"/>
                <a:gd name="T39" fmla="*/ 46 h 174"/>
                <a:gd name="T40" fmla="*/ 134 w 176"/>
                <a:gd name="T41" fmla="*/ 40 h 174"/>
                <a:gd name="T42" fmla="*/ 124 w 176"/>
                <a:gd name="T43" fmla="*/ 34 h 174"/>
                <a:gd name="T44" fmla="*/ 115 w 176"/>
                <a:gd name="T45" fmla="*/ 30 h 174"/>
                <a:gd name="T46" fmla="*/ 130 w 176"/>
                <a:gd name="T47" fmla="*/ 24 h 174"/>
                <a:gd name="T48" fmla="*/ 74 w 176"/>
                <a:gd name="T49" fmla="*/ 46 h 174"/>
                <a:gd name="T50" fmla="*/ 127 w 176"/>
                <a:gd name="T51" fmla="*/ 46 h 174"/>
                <a:gd name="T52" fmla="*/ 66 w 176"/>
                <a:gd name="T53" fmla="*/ 11 h 174"/>
                <a:gd name="T54" fmla="*/ 65 w 176"/>
                <a:gd name="T55" fmla="*/ 46 h 174"/>
                <a:gd name="T56" fmla="*/ 46 w 176"/>
                <a:gd name="T57" fmla="*/ 46 h 174"/>
                <a:gd name="T58" fmla="*/ 37 w 176"/>
                <a:gd name="T59" fmla="*/ 46 h 174"/>
                <a:gd name="T60" fmla="*/ 152 w 176"/>
                <a:gd name="T61" fmla="*/ 166 h 174"/>
                <a:gd name="T62" fmla="*/ 24 w 176"/>
                <a:gd name="T63" fmla="*/ 78 h 174"/>
                <a:gd name="T64" fmla="*/ 152 w 176"/>
                <a:gd name="T65" fmla="*/ 166 h 174"/>
                <a:gd name="T66" fmla="*/ 8 w 176"/>
                <a:gd name="T67" fmla="*/ 70 h 174"/>
                <a:gd name="T68" fmla="*/ 168 w 176"/>
                <a:gd name="T69" fmla="*/ 54 h 174"/>
                <a:gd name="T70" fmla="*/ 69 w 176"/>
                <a:gd name="T71" fmla="*/ 22 h 174"/>
                <a:gd name="T72" fmla="*/ 58 w 176"/>
                <a:gd name="T73" fmla="*/ 25 h 174"/>
                <a:gd name="T74" fmla="*/ 69 w 176"/>
                <a:gd name="T75" fmla="*/ 22 h 174"/>
                <a:gd name="T76" fmla="*/ 54 w 176"/>
                <a:gd name="T77" fmla="*/ 32 h 174"/>
                <a:gd name="T78" fmla="*/ 57 w 176"/>
                <a:gd name="T79" fmla="*/ 4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174">
                  <a:moveTo>
                    <a:pt x="64" y="118"/>
                  </a:moveTo>
                  <a:cubicBezTo>
                    <a:pt x="112" y="118"/>
                    <a:pt x="112" y="118"/>
                    <a:pt x="112" y="118"/>
                  </a:cubicBezTo>
                  <a:cubicBezTo>
                    <a:pt x="116" y="118"/>
                    <a:pt x="120" y="114"/>
                    <a:pt x="120" y="110"/>
                  </a:cubicBezTo>
                  <a:cubicBezTo>
                    <a:pt x="120" y="102"/>
                    <a:pt x="120" y="102"/>
                    <a:pt x="120" y="102"/>
                  </a:cubicBezTo>
                  <a:cubicBezTo>
                    <a:pt x="120" y="98"/>
                    <a:pt x="116" y="94"/>
                    <a:pt x="112" y="94"/>
                  </a:cubicBezTo>
                  <a:cubicBezTo>
                    <a:pt x="64" y="94"/>
                    <a:pt x="64" y="94"/>
                    <a:pt x="64" y="94"/>
                  </a:cubicBezTo>
                  <a:cubicBezTo>
                    <a:pt x="60" y="94"/>
                    <a:pt x="56" y="98"/>
                    <a:pt x="56" y="102"/>
                  </a:cubicBezTo>
                  <a:cubicBezTo>
                    <a:pt x="56" y="110"/>
                    <a:pt x="56" y="110"/>
                    <a:pt x="56" y="110"/>
                  </a:cubicBezTo>
                  <a:cubicBezTo>
                    <a:pt x="56" y="114"/>
                    <a:pt x="60" y="118"/>
                    <a:pt x="64" y="118"/>
                  </a:cubicBezTo>
                  <a:moveTo>
                    <a:pt x="64" y="102"/>
                  </a:moveTo>
                  <a:cubicBezTo>
                    <a:pt x="112" y="102"/>
                    <a:pt x="112" y="102"/>
                    <a:pt x="112" y="102"/>
                  </a:cubicBezTo>
                  <a:cubicBezTo>
                    <a:pt x="112" y="110"/>
                    <a:pt x="112" y="110"/>
                    <a:pt x="112" y="110"/>
                  </a:cubicBezTo>
                  <a:cubicBezTo>
                    <a:pt x="64" y="110"/>
                    <a:pt x="64" y="110"/>
                    <a:pt x="64" y="110"/>
                  </a:cubicBezTo>
                  <a:lnTo>
                    <a:pt x="64" y="102"/>
                  </a:lnTo>
                  <a:close/>
                  <a:moveTo>
                    <a:pt x="168" y="46"/>
                  </a:moveTo>
                  <a:cubicBezTo>
                    <a:pt x="152" y="46"/>
                    <a:pt x="152" y="46"/>
                    <a:pt x="152" y="46"/>
                  </a:cubicBezTo>
                  <a:cubicBezTo>
                    <a:pt x="147" y="28"/>
                    <a:pt x="147" y="28"/>
                    <a:pt x="147" y="28"/>
                  </a:cubicBezTo>
                  <a:cubicBezTo>
                    <a:pt x="145" y="19"/>
                    <a:pt x="136" y="14"/>
                    <a:pt x="128" y="17"/>
                  </a:cubicBezTo>
                  <a:cubicBezTo>
                    <a:pt x="103" y="23"/>
                    <a:pt x="103" y="23"/>
                    <a:pt x="103" y="23"/>
                  </a:cubicBezTo>
                  <a:cubicBezTo>
                    <a:pt x="70" y="4"/>
                    <a:pt x="70" y="4"/>
                    <a:pt x="70" y="4"/>
                  </a:cubicBezTo>
                  <a:cubicBezTo>
                    <a:pt x="63" y="0"/>
                    <a:pt x="53" y="2"/>
                    <a:pt x="49" y="10"/>
                  </a:cubicBezTo>
                  <a:cubicBezTo>
                    <a:pt x="28" y="46"/>
                    <a:pt x="28" y="46"/>
                    <a:pt x="28" y="46"/>
                  </a:cubicBezTo>
                  <a:cubicBezTo>
                    <a:pt x="8" y="46"/>
                    <a:pt x="8" y="46"/>
                    <a:pt x="8" y="46"/>
                  </a:cubicBezTo>
                  <a:cubicBezTo>
                    <a:pt x="4" y="46"/>
                    <a:pt x="0" y="50"/>
                    <a:pt x="0" y="54"/>
                  </a:cubicBezTo>
                  <a:cubicBezTo>
                    <a:pt x="0" y="70"/>
                    <a:pt x="0" y="70"/>
                    <a:pt x="0" y="70"/>
                  </a:cubicBezTo>
                  <a:cubicBezTo>
                    <a:pt x="0" y="74"/>
                    <a:pt x="4" y="78"/>
                    <a:pt x="8" y="78"/>
                  </a:cubicBezTo>
                  <a:cubicBezTo>
                    <a:pt x="16" y="78"/>
                    <a:pt x="16" y="78"/>
                    <a:pt x="16" y="78"/>
                  </a:cubicBezTo>
                  <a:cubicBezTo>
                    <a:pt x="16" y="166"/>
                    <a:pt x="16" y="166"/>
                    <a:pt x="16" y="166"/>
                  </a:cubicBezTo>
                  <a:cubicBezTo>
                    <a:pt x="16" y="170"/>
                    <a:pt x="20" y="174"/>
                    <a:pt x="24" y="174"/>
                  </a:cubicBezTo>
                  <a:cubicBezTo>
                    <a:pt x="152" y="174"/>
                    <a:pt x="152" y="174"/>
                    <a:pt x="152" y="174"/>
                  </a:cubicBezTo>
                  <a:cubicBezTo>
                    <a:pt x="156" y="174"/>
                    <a:pt x="160" y="170"/>
                    <a:pt x="160" y="166"/>
                  </a:cubicBezTo>
                  <a:cubicBezTo>
                    <a:pt x="160" y="78"/>
                    <a:pt x="160" y="78"/>
                    <a:pt x="160" y="78"/>
                  </a:cubicBezTo>
                  <a:cubicBezTo>
                    <a:pt x="168" y="78"/>
                    <a:pt x="168" y="78"/>
                    <a:pt x="168" y="78"/>
                  </a:cubicBezTo>
                  <a:cubicBezTo>
                    <a:pt x="172" y="78"/>
                    <a:pt x="176" y="74"/>
                    <a:pt x="176" y="70"/>
                  </a:cubicBezTo>
                  <a:cubicBezTo>
                    <a:pt x="176" y="54"/>
                    <a:pt x="176" y="54"/>
                    <a:pt x="176" y="54"/>
                  </a:cubicBezTo>
                  <a:cubicBezTo>
                    <a:pt x="176" y="50"/>
                    <a:pt x="172" y="46"/>
                    <a:pt x="168" y="46"/>
                  </a:cubicBezTo>
                  <a:moveTo>
                    <a:pt x="130" y="24"/>
                  </a:moveTo>
                  <a:cubicBezTo>
                    <a:pt x="134" y="23"/>
                    <a:pt x="138" y="26"/>
                    <a:pt x="140" y="30"/>
                  </a:cubicBezTo>
                  <a:cubicBezTo>
                    <a:pt x="144" y="46"/>
                    <a:pt x="144" y="46"/>
                    <a:pt x="144" y="46"/>
                  </a:cubicBezTo>
                  <a:cubicBezTo>
                    <a:pt x="143" y="46"/>
                    <a:pt x="143" y="46"/>
                    <a:pt x="143" y="46"/>
                  </a:cubicBezTo>
                  <a:cubicBezTo>
                    <a:pt x="133" y="40"/>
                    <a:pt x="133" y="40"/>
                    <a:pt x="133" y="40"/>
                  </a:cubicBezTo>
                  <a:cubicBezTo>
                    <a:pt x="134" y="40"/>
                    <a:pt x="134" y="40"/>
                    <a:pt x="134" y="40"/>
                  </a:cubicBezTo>
                  <a:cubicBezTo>
                    <a:pt x="132" y="32"/>
                    <a:pt x="132" y="32"/>
                    <a:pt x="132" y="32"/>
                  </a:cubicBezTo>
                  <a:cubicBezTo>
                    <a:pt x="124" y="34"/>
                    <a:pt x="124" y="34"/>
                    <a:pt x="124" y="34"/>
                  </a:cubicBezTo>
                  <a:cubicBezTo>
                    <a:pt x="124" y="35"/>
                    <a:pt x="124" y="35"/>
                    <a:pt x="124" y="35"/>
                  </a:cubicBezTo>
                  <a:cubicBezTo>
                    <a:pt x="115" y="30"/>
                    <a:pt x="115" y="30"/>
                    <a:pt x="115" y="30"/>
                  </a:cubicBezTo>
                  <a:cubicBezTo>
                    <a:pt x="114" y="28"/>
                    <a:pt x="114" y="28"/>
                    <a:pt x="114" y="28"/>
                  </a:cubicBezTo>
                  <a:lnTo>
                    <a:pt x="130" y="24"/>
                  </a:lnTo>
                  <a:close/>
                  <a:moveTo>
                    <a:pt x="127" y="46"/>
                  </a:moveTo>
                  <a:cubicBezTo>
                    <a:pt x="74" y="46"/>
                    <a:pt x="74" y="46"/>
                    <a:pt x="74" y="46"/>
                  </a:cubicBezTo>
                  <a:cubicBezTo>
                    <a:pt x="87" y="23"/>
                    <a:pt x="87" y="23"/>
                    <a:pt x="87" y="23"/>
                  </a:cubicBezTo>
                  <a:lnTo>
                    <a:pt x="127" y="46"/>
                  </a:lnTo>
                  <a:close/>
                  <a:moveTo>
                    <a:pt x="56" y="14"/>
                  </a:moveTo>
                  <a:cubicBezTo>
                    <a:pt x="58" y="10"/>
                    <a:pt x="63" y="9"/>
                    <a:pt x="66" y="11"/>
                  </a:cubicBezTo>
                  <a:cubicBezTo>
                    <a:pt x="80" y="19"/>
                    <a:pt x="80" y="19"/>
                    <a:pt x="80" y="19"/>
                  </a:cubicBezTo>
                  <a:cubicBezTo>
                    <a:pt x="65" y="46"/>
                    <a:pt x="65" y="46"/>
                    <a:pt x="65" y="46"/>
                  </a:cubicBezTo>
                  <a:cubicBezTo>
                    <a:pt x="47" y="46"/>
                    <a:pt x="47" y="46"/>
                    <a:pt x="47" y="46"/>
                  </a:cubicBezTo>
                  <a:cubicBezTo>
                    <a:pt x="46" y="46"/>
                    <a:pt x="46" y="46"/>
                    <a:pt x="46" y="46"/>
                  </a:cubicBezTo>
                  <a:cubicBezTo>
                    <a:pt x="46" y="46"/>
                    <a:pt x="46" y="46"/>
                    <a:pt x="46" y="46"/>
                  </a:cubicBezTo>
                  <a:cubicBezTo>
                    <a:pt x="37" y="46"/>
                    <a:pt x="37" y="46"/>
                    <a:pt x="37" y="46"/>
                  </a:cubicBezTo>
                  <a:lnTo>
                    <a:pt x="56" y="14"/>
                  </a:lnTo>
                  <a:close/>
                  <a:moveTo>
                    <a:pt x="152" y="166"/>
                  </a:moveTo>
                  <a:cubicBezTo>
                    <a:pt x="24" y="166"/>
                    <a:pt x="24" y="166"/>
                    <a:pt x="24" y="166"/>
                  </a:cubicBezTo>
                  <a:cubicBezTo>
                    <a:pt x="24" y="78"/>
                    <a:pt x="24" y="78"/>
                    <a:pt x="24" y="78"/>
                  </a:cubicBezTo>
                  <a:cubicBezTo>
                    <a:pt x="152" y="78"/>
                    <a:pt x="152" y="78"/>
                    <a:pt x="152" y="78"/>
                  </a:cubicBezTo>
                  <a:lnTo>
                    <a:pt x="152" y="166"/>
                  </a:lnTo>
                  <a:close/>
                  <a:moveTo>
                    <a:pt x="168" y="70"/>
                  </a:moveTo>
                  <a:cubicBezTo>
                    <a:pt x="8" y="70"/>
                    <a:pt x="8" y="70"/>
                    <a:pt x="8" y="70"/>
                  </a:cubicBezTo>
                  <a:cubicBezTo>
                    <a:pt x="8" y="54"/>
                    <a:pt x="8" y="54"/>
                    <a:pt x="8" y="54"/>
                  </a:cubicBezTo>
                  <a:cubicBezTo>
                    <a:pt x="168" y="54"/>
                    <a:pt x="168" y="54"/>
                    <a:pt x="168" y="54"/>
                  </a:cubicBezTo>
                  <a:lnTo>
                    <a:pt x="168" y="70"/>
                  </a:lnTo>
                  <a:close/>
                  <a:moveTo>
                    <a:pt x="69" y="22"/>
                  </a:moveTo>
                  <a:cubicBezTo>
                    <a:pt x="62" y="18"/>
                    <a:pt x="62" y="18"/>
                    <a:pt x="62" y="18"/>
                  </a:cubicBezTo>
                  <a:cubicBezTo>
                    <a:pt x="58" y="25"/>
                    <a:pt x="58" y="25"/>
                    <a:pt x="58" y="25"/>
                  </a:cubicBezTo>
                  <a:cubicBezTo>
                    <a:pt x="65" y="29"/>
                    <a:pt x="65" y="29"/>
                    <a:pt x="65" y="29"/>
                  </a:cubicBezTo>
                  <a:lnTo>
                    <a:pt x="69" y="22"/>
                  </a:lnTo>
                  <a:close/>
                  <a:moveTo>
                    <a:pt x="61" y="36"/>
                  </a:moveTo>
                  <a:cubicBezTo>
                    <a:pt x="54" y="32"/>
                    <a:pt x="54" y="32"/>
                    <a:pt x="54" y="32"/>
                  </a:cubicBezTo>
                  <a:cubicBezTo>
                    <a:pt x="50" y="39"/>
                    <a:pt x="50" y="39"/>
                    <a:pt x="50" y="39"/>
                  </a:cubicBezTo>
                  <a:cubicBezTo>
                    <a:pt x="57" y="43"/>
                    <a:pt x="57" y="43"/>
                    <a:pt x="57" y="43"/>
                  </a:cubicBezTo>
                  <a:lnTo>
                    <a:pt x="61" y="36"/>
                  </a:lnTo>
                  <a:close/>
                </a:path>
              </a:pathLst>
            </a:custGeom>
            <a:solidFill>
              <a:schemeClr val="bg1"/>
            </a:solidFill>
            <a:ln>
              <a:noFill/>
            </a:ln>
          </p:spPr>
          <p:txBody>
            <a:bodyPr anchor="ctr"/>
            <a:lstStyle/>
            <a:p>
              <a:pPr algn="ctr"/>
              <a:endParaRPr dirty="0">
                <a:ea typeface="微软雅黑" panose="020B0503020204020204" pitchFamily="34" charset="-122"/>
              </a:endParaRPr>
            </a:p>
          </p:txBody>
        </p:sp>
      </p:grp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96" y="1584027"/>
            <a:ext cx="2176482" cy="2176482"/>
          </a:xfrm>
          <a:prstGeom prst="rect">
            <a:avLst/>
          </a:prstGeom>
        </p:spPr>
      </p:pic>
      <p:sp>
        <p:nvSpPr>
          <p:cNvPr id="4" name="Hộp Văn bản 3">
            <a:extLst>
              <a:ext uri="{FF2B5EF4-FFF2-40B4-BE49-F238E27FC236}">
                <a16:creationId xmlns:a16="http://schemas.microsoft.com/office/drawing/2014/main" id="{9AF6673C-6D7E-9223-FCB5-97D4E7949693}"/>
              </a:ext>
            </a:extLst>
          </p:cNvPr>
          <p:cNvSpPr txBox="1"/>
          <p:nvPr/>
        </p:nvSpPr>
        <p:spPr>
          <a:xfrm>
            <a:off x="432847" y="69630"/>
            <a:ext cx="8117258" cy="523220"/>
          </a:xfrm>
          <a:prstGeom prst="rect">
            <a:avLst/>
          </a:prstGeom>
          <a:noFill/>
        </p:spPr>
        <p:txBody>
          <a:bodyPr wrap="square">
            <a:spAutoFit/>
          </a:bodyPr>
          <a:lstStyle/>
          <a:p>
            <a:pPr marR="0" algn="just">
              <a:spcBef>
                <a:spcPts val="0"/>
              </a:spcBef>
              <a:spcAft>
                <a:spcPts val="0"/>
              </a:spcAft>
            </a:pPr>
            <a:r>
              <a:rPr lang="de-DE"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Nội dung chính</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Hộp Văn bản 24">
            <a:extLst>
              <a:ext uri="{FF2B5EF4-FFF2-40B4-BE49-F238E27FC236}">
                <a16:creationId xmlns:a16="http://schemas.microsoft.com/office/drawing/2014/main" id="{0891D5B7-1AB2-CE24-770C-28FB5ED9B8BD}"/>
              </a:ext>
            </a:extLst>
          </p:cNvPr>
          <p:cNvSpPr txBox="1"/>
          <p:nvPr/>
        </p:nvSpPr>
        <p:spPr>
          <a:xfrm>
            <a:off x="2375793" y="997475"/>
            <a:ext cx="6209107" cy="1692771"/>
          </a:xfrm>
          <a:prstGeom prst="rect">
            <a:avLst/>
          </a:prstGeom>
          <a:noFill/>
        </p:spPr>
        <p:txBody>
          <a:bodyPr wrap="square">
            <a:spAutoFit/>
          </a:bodyPr>
          <a:lstStyle/>
          <a:p>
            <a:pPr marL="0" marR="0" algn="just">
              <a:spcBef>
                <a:spcPts val="0"/>
              </a:spcBef>
              <a:spcAft>
                <a:spcPts val="0"/>
              </a:spcAft>
            </a:pP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ngợi</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anh</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hùng</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Hải</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đấu</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khát</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do,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lẽ</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Hộp Văn bản 25">
            <a:extLst>
              <a:ext uri="{FF2B5EF4-FFF2-40B4-BE49-F238E27FC236}">
                <a16:creationId xmlns:a16="http://schemas.microsoft.com/office/drawing/2014/main" id="{AE5BA212-8515-3C3C-28E3-AEA6C325089B}"/>
              </a:ext>
            </a:extLst>
          </p:cNvPr>
          <p:cNvSpPr txBox="1"/>
          <p:nvPr/>
        </p:nvSpPr>
        <p:spPr>
          <a:xfrm>
            <a:off x="2448761" y="3094871"/>
            <a:ext cx="6136139" cy="1692771"/>
          </a:xfrm>
          <a:prstGeom prst="rect">
            <a:avLst/>
          </a:prstGeom>
          <a:noFill/>
        </p:spPr>
        <p:txBody>
          <a:bodyPr wrap="square">
            <a:spAutoFit/>
          </a:bodyPr>
          <a:lstStyle/>
          <a:p>
            <a:pPr marL="0" marR="0" algn="just">
              <a:spcBef>
                <a:spcPts val="0"/>
              </a:spcBef>
              <a:spcAft>
                <a:spcPts val="0"/>
              </a:spcAft>
            </a:pP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Thông qua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Hải</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Du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khát</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do,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mơ</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tân</a:t>
            </a:r>
            <a:r>
              <a:rPr lang="en-US" sz="2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thanh</a:t>
            </a:r>
            <a:r>
              <a:rPr lang="en-US" sz="2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9940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47" presetClass="entr" presetSubtype="0"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1000" fill="hold"/>
                                        <p:tgtEl>
                                          <p:spTgt spid="35"/>
                                        </p:tgtEl>
                                        <p:attrNameLst>
                                          <p:attrName>ppt_y</p:attrName>
                                        </p:attrNameLst>
                                      </p:cBhvr>
                                      <p:tavLst>
                                        <p:tav tm="0">
                                          <p:val>
                                            <p:strVal val="#ppt_y-.1"/>
                                          </p:val>
                                        </p:tav>
                                        <p:tav tm="100000">
                                          <p:val>
                                            <p:strVal val="#ppt_y"/>
                                          </p:val>
                                        </p:tav>
                                      </p:tavLst>
                                    </p:anim>
                                  </p:childTnLst>
                                </p:cTn>
                              </p:par>
                              <p:par>
                                <p:cTn id="16" presetID="6" presetClass="entr" presetSubtype="16"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circle(in)">
                                      <p:cBhvr>
                                        <p:cTn id="18" dur="20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1000"/>
                                        <p:tgtEl>
                                          <p:spTgt spid="33"/>
                                        </p:tgtEl>
                                      </p:cBhvr>
                                    </p:animEffect>
                                    <p:anim calcmode="lin" valueType="num">
                                      <p:cBhvr>
                                        <p:cTn id="24" dur="1000" fill="hold"/>
                                        <p:tgtEl>
                                          <p:spTgt spid="33"/>
                                        </p:tgtEl>
                                        <p:attrNameLst>
                                          <p:attrName>ppt_x</p:attrName>
                                        </p:attrNameLst>
                                      </p:cBhvr>
                                      <p:tavLst>
                                        <p:tav tm="0">
                                          <p:val>
                                            <p:strVal val="#ppt_x"/>
                                          </p:val>
                                        </p:tav>
                                        <p:tav tm="100000">
                                          <p:val>
                                            <p:strVal val="#ppt_x"/>
                                          </p:val>
                                        </p:tav>
                                      </p:tavLst>
                                    </p:anim>
                                    <p:anim calcmode="lin" valueType="num">
                                      <p:cBhvr>
                                        <p:cTn id="25" dur="1000" fill="hold"/>
                                        <p:tgtEl>
                                          <p:spTgt spid="33"/>
                                        </p:tgtEl>
                                        <p:attrNameLst>
                                          <p:attrName>ppt_y</p:attrName>
                                        </p:attrNameLst>
                                      </p:cBhvr>
                                      <p:tavLst>
                                        <p:tav tm="0">
                                          <p:val>
                                            <p:strVal val="#ppt_y-.1"/>
                                          </p:val>
                                        </p:tav>
                                        <p:tav tm="100000">
                                          <p:val>
                                            <p:strVal val="#ppt_y"/>
                                          </p:val>
                                        </p:tav>
                                      </p:tavLst>
                                    </p:anim>
                                  </p:childTnLst>
                                </p:cTn>
                              </p:par>
                              <p:par>
                                <p:cTn id="26" presetID="6" presetClass="entr" presetSubtype="16"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circle(in)">
                                      <p:cBhvr>
                                        <p:cTn id="28"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26">
            <a:extLst>
              <a:ext uri="{FF2B5EF4-FFF2-40B4-BE49-F238E27FC236}">
                <a16:creationId xmlns:a16="http://schemas.microsoft.com/office/drawing/2014/main" id="{41BD860A-73E5-4064-9B93-DCE94E5D6B35}"/>
              </a:ext>
            </a:extLst>
          </p:cNvPr>
          <p:cNvGrpSpPr/>
          <p:nvPr/>
        </p:nvGrpSpPr>
        <p:grpSpPr>
          <a:xfrm>
            <a:off x="2493644" y="2433894"/>
            <a:ext cx="397436" cy="446981"/>
            <a:chOff x="7772232" y="2928062"/>
            <a:chExt cx="529914" cy="595974"/>
          </a:xfrm>
        </p:grpSpPr>
        <p:sp>
          <p:nvSpPr>
            <p:cNvPr id="44" name="Freeform: Shape 27">
              <a:extLst>
                <a:ext uri="{FF2B5EF4-FFF2-40B4-BE49-F238E27FC236}">
                  <a16:creationId xmlns:a16="http://schemas.microsoft.com/office/drawing/2014/main" id="{692F9F1D-2596-44EE-BE29-9890559D33DC}"/>
                </a:ext>
              </a:extLst>
            </p:cNvPr>
            <p:cNvSpPr/>
            <p:nvPr/>
          </p:nvSpPr>
          <p:spPr>
            <a:xfrm>
              <a:off x="7772232" y="2928062"/>
              <a:ext cx="529914" cy="595974"/>
            </a:xfrm>
            <a:custGeom>
              <a:avLst/>
              <a:gdLst/>
              <a:ahLst/>
              <a:cxnLst>
                <a:cxn ang="0">
                  <a:pos x="wd2" y="hd2"/>
                </a:cxn>
                <a:cxn ang="5400000">
                  <a:pos x="wd2" y="hd2"/>
                </a:cxn>
                <a:cxn ang="10800000">
                  <a:pos x="wd2" y="hd2"/>
                </a:cxn>
                <a:cxn ang="16200000">
                  <a:pos x="wd2" y="hd2"/>
                </a:cxn>
              </a:cxnLst>
              <a:rect l="0" t="0" r="r" b="b"/>
              <a:pathLst>
                <a:path w="21597" h="21600" extrusionOk="0">
                  <a:moveTo>
                    <a:pt x="3163" y="18980"/>
                  </a:moveTo>
                  <a:cubicBezTo>
                    <a:pt x="1208" y="17359"/>
                    <a:pt x="3" y="15121"/>
                    <a:pt x="0" y="12653"/>
                  </a:cubicBezTo>
                  <a:cubicBezTo>
                    <a:pt x="-3" y="10068"/>
                    <a:pt x="1252" y="7771"/>
                    <a:pt x="3465" y="6076"/>
                  </a:cubicBezTo>
                  <a:lnTo>
                    <a:pt x="10799" y="0"/>
                  </a:lnTo>
                  <a:lnTo>
                    <a:pt x="18412" y="6308"/>
                  </a:lnTo>
                  <a:cubicBezTo>
                    <a:pt x="20379" y="7929"/>
                    <a:pt x="21597" y="10173"/>
                    <a:pt x="21597" y="12653"/>
                  </a:cubicBezTo>
                  <a:cubicBezTo>
                    <a:pt x="21597" y="17594"/>
                    <a:pt x="16762" y="21599"/>
                    <a:pt x="10799" y="21600"/>
                  </a:cubicBezTo>
                  <a:cubicBezTo>
                    <a:pt x="7817" y="21600"/>
                    <a:pt x="5116" y="20599"/>
                    <a:pt x="3163" y="18980"/>
                  </a:cubicBezTo>
                  <a:close/>
                </a:path>
              </a:pathLst>
            </a:custGeom>
            <a:solidFill>
              <a:srgbClr val="F88A9C"/>
            </a:solidFill>
            <a:ln w="12700" cap="flat">
              <a:noFill/>
              <a:miter lim="400000"/>
            </a:ln>
            <a:effectLst/>
          </p:spPr>
          <p:txBody>
            <a:bodyPr anchor="ctr"/>
            <a:lstStyle/>
            <a:p>
              <a:pPr algn="ctr"/>
              <a:endParaRPr dirty="0">
                <a:ea typeface="微软雅黑" panose="020B0503020204020204" pitchFamily="34" charset="-122"/>
              </a:endParaRPr>
            </a:p>
          </p:txBody>
        </p:sp>
        <p:sp>
          <p:nvSpPr>
            <p:cNvPr id="45" name="Freeform: Shape 28">
              <a:extLst>
                <a:ext uri="{FF2B5EF4-FFF2-40B4-BE49-F238E27FC236}">
                  <a16:creationId xmlns:a16="http://schemas.microsoft.com/office/drawing/2014/main" id="{C583BC5C-9FB4-492F-9396-B0BA83672237}"/>
                </a:ext>
              </a:extLst>
            </p:cNvPr>
            <p:cNvSpPr>
              <a:spLocks/>
            </p:cNvSpPr>
            <p:nvPr/>
          </p:nvSpPr>
          <p:spPr bwMode="auto">
            <a:xfrm>
              <a:off x="7891690" y="3136384"/>
              <a:ext cx="290998" cy="237698"/>
            </a:xfrm>
            <a:custGeom>
              <a:avLst/>
              <a:gdLst>
                <a:gd name="T0" fmla="*/ 120 w 176"/>
                <a:gd name="T1" fmla="*/ 16 h 144"/>
                <a:gd name="T2" fmla="*/ 72 w 176"/>
                <a:gd name="T3" fmla="*/ 0 h 144"/>
                <a:gd name="T4" fmla="*/ 8 w 176"/>
                <a:gd name="T5" fmla="*/ 16 h 144"/>
                <a:gd name="T6" fmla="*/ 0 w 176"/>
                <a:gd name="T7" fmla="*/ 64 h 144"/>
                <a:gd name="T8" fmla="*/ 8 w 176"/>
                <a:gd name="T9" fmla="*/ 136 h 144"/>
                <a:gd name="T10" fmla="*/ 160 w 176"/>
                <a:gd name="T11" fmla="*/ 144 h 144"/>
                <a:gd name="T12" fmla="*/ 168 w 176"/>
                <a:gd name="T13" fmla="*/ 72 h 144"/>
                <a:gd name="T14" fmla="*/ 176 w 176"/>
                <a:gd name="T15" fmla="*/ 24 h 144"/>
                <a:gd name="T16" fmla="*/ 72 w 176"/>
                <a:gd name="T17" fmla="*/ 8 h 144"/>
                <a:gd name="T18" fmla="*/ 112 w 176"/>
                <a:gd name="T19" fmla="*/ 16 h 144"/>
                <a:gd name="T20" fmla="*/ 72 w 176"/>
                <a:gd name="T21" fmla="*/ 8 h 144"/>
                <a:gd name="T22" fmla="*/ 16 w 176"/>
                <a:gd name="T23" fmla="*/ 136 h 144"/>
                <a:gd name="T24" fmla="*/ 32 w 176"/>
                <a:gd name="T25" fmla="*/ 72 h 144"/>
                <a:gd name="T26" fmla="*/ 40 w 176"/>
                <a:gd name="T27" fmla="*/ 88 h 144"/>
                <a:gd name="T28" fmla="*/ 64 w 176"/>
                <a:gd name="T29" fmla="*/ 80 h 144"/>
                <a:gd name="T30" fmla="*/ 112 w 176"/>
                <a:gd name="T31" fmla="*/ 72 h 144"/>
                <a:gd name="T32" fmla="*/ 120 w 176"/>
                <a:gd name="T33" fmla="*/ 88 h 144"/>
                <a:gd name="T34" fmla="*/ 144 w 176"/>
                <a:gd name="T35" fmla="*/ 80 h 144"/>
                <a:gd name="T36" fmla="*/ 160 w 176"/>
                <a:gd name="T37" fmla="*/ 72 h 144"/>
                <a:gd name="T38" fmla="*/ 40 w 176"/>
                <a:gd name="T39" fmla="*/ 56 h 144"/>
                <a:gd name="T40" fmla="*/ 56 w 176"/>
                <a:gd name="T41" fmla="*/ 80 h 144"/>
                <a:gd name="T42" fmla="*/ 40 w 176"/>
                <a:gd name="T43" fmla="*/ 56 h 144"/>
                <a:gd name="T44" fmla="*/ 136 w 176"/>
                <a:gd name="T45" fmla="*/ 56 h 144"/>
                <a:gd name="T46" fmla="*/ 120 w 176"/>
                <a:gd name="T47" fmla="*/ 80 h 144"/>
                <a:gd name="T48" fmla="*/ 168 w 176"/>
                <a:gd name="T49" fmla="*/ 64 h 144"/>
                <a:gd name="T50" fmla="*/ 144 w 176"/>
                <a:gd name="T51" fmla="*/ 56 h 144"/>
                <a:gd name="T52" fmla="*/ 120 w 176"/>
                <a:gd name="T53" fmla="*/ 48 h 144"/>
                <a:gd name="T54" fmla="*/ 112 w 176"/>
                <a:gd name="T55" fmla="*/ 64 h 144"/>
                <a:gd name="T56" fmla="*/ 64 w 176"/>
                <a:gd name="T57" fmla="*/ 56 h 144"/>
                <a:gd name="T58" fmla="*/ 40 w 176"/>
                <a:gd name="T59" fmla="*/ 48 h 144"/>
                <a:gd name="T60" fmla="*/ 32 w 176"/>
                <a:gd name="T61" fmla="*/ 64 h 144"/>
                <a:gd name="T62" fmla="*/ 8 w 176"/>
                <a:gd name="T63" fmla="*/ 24 h 144"/>
                <a:gd name="T64" fmla="*/ 168 w 176"/>
                <a:gd name="T65" fmla="*/ 6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44">
                  <a:moveTo>
                    <a:pt x="168" y="16"/>
                  </a:moveTo>
                  <a:cubicBezTo>
                    <a:pt x="120" y="16"/>
                    <a:pt x="120" y="16"/>
                    <a:pt x="120" y="16"/>
                  </a:cubicBezTo>
                  <a:cubicBezTo>
                    <a:pt x="120" y="7"/>
                    <a:pt x="113" y="0"/>
                    <a:pt x="104" y="0"/>
                  </a:cubicBezTo>
                  <a:cubicBezTo>
                    <a:pt x="72" y="0"/>
                    <a:pt x="72" y="0"/>
                    <a:pt x="72" y="0"/>
                  </a:cubicBezTo>
                  <a:cubicBezTo>
                    <a:pt x="63" y="0"/>
                    <a:pt x="56" y="7"/>
                    <a:pt x="56" y="16"/>
                  </a:cubicBezTo>
                  <a:cubicBezTo>
                    <a:pt x="8" y="16"/>
                    <a:pt x="8" y="16"/>
                    <a:pt x="8" y="16"/>
                  </a:cubicBezTo>
                  <a:cubicBezTo>
                    <a:pt x="4" y="16"/>
                    <a:pt x="0" y="20"/>
                    <a:pt x="0" y="24"/>
                  </a:cubicBezTo>
                  <a:cubicBezTo>
                    <a:pt x="0" y="64"/>
                    <a:pt x="0" y="64"/>
                    <a:pt x="0" y="64"/>
                  </a:cubicBezTo>
                  <a:cubicBezTo>
                    <a:pt x="0" y="68"/>
                    <a:pt x="4" y="72"/>
                    <a:pt x="8" y="72"/>
                  </a:cubicBezTo>
                  <a:cubicBezTo>
                    <a:pt x="8" y="136"/>
                    <a:pt x="8" y="136"/>
                    <a:pt x="8" y="136"/>
                  </a:cubicBezTo>
                  <a:cubicBezTo>
                    <a:pt x="8" y="140"/>
                    <a:pt x="12" y="144"/>
                    <a:pt x="16" y="144"/>
                  </a:cubicBezTo>
                  <a:cubicBezTo>
                    <a:pt x="160" y="144"/>
                    <a:pt x="160" y="144"/>
                    <a:pt x="160" y="144"/>
                  </a:cubicBezTo>
                  <a:cubicBezTo>
                    <a:pt x="164" y="144"/>
                    <a:pt x="168" y="140"/>
                    <a:pt x="168" y="136"/>
                  </a:cubicBezTo>
                  <a:cubicBezTo>
                    <a:pt x="168" y="72"/>
                    <a:pt x="168" y="72"/>
                    <a:pt x="168" y="72"/>
                  </a:cubicBezTo>
                  <a:cubicBezTo>
                    <a:pt x="172" y="72"/>
                    <a:pt x="176" y="68"/>
                    <a:pt x="176" y="64"/>
                  </a:cubicBezTo>
                  <a:cubicBezTo>
                    <a:pt x="176" y="24"/>
                    <a:pt x="176" y="24"/>
                    <a:pt x="176" y="24"/>
                  </a:cubicBezTo>
                  <a:cubicBezTo>
                    <a:pt x="176" y="20"/>
                    <a:pt x="172" y="16"/>
                    <a:pt x="168" y="16"/>
                  </a:cubicBezTo>
                  <a:moveTo>
                    <a:pt x="72" y="8"/>
                  </a:moveTo>
                  <a:cubicBezTo>
                    <a:pt x="104" y="8"/>
                    <a:pt x="104" y="8"/>
                    <a:pt x="104" y="8"/>
                  </a:cubicBezTo>
                  <a:cubicBezTo>
                    <a:pt x="108" y="8"/>
                    <a:pt x="112" y="12"/>
                    <a:pt x="112" y="16"/>
                  </a:cubicBezTo>
                  <a:cubicBezTo>
                    <a:pt x="64" y="16"/>
                    <a:pt x="64" y="16"/>
                    <a:pt x="64" y="16"/>
                  </a:cubicBezTo>
                  <a:cubicBezTo>
                    <a:pt x="64" y="12"/>
                    <a:pt x="68" y="8"/>
                    <a:pt x="72" y="8"/>
                  </a:cubicBezTo>
                  <a:moveTo>
                    <a:pt x="160" y="136"/>
                  </a:moveTo>
                  <a:cubicBezTo>
                    <a:pt x="16" y="136"/>
                    <a:pt x="16" y="136"/>
                    <a:pt x="16" y="136"/>
                  </a:cubicBezTo>
                  <a:cubicBezTo>
                    <a:pt x="16" y="72"/>
                    <a:pt x="16" y="72"/>
                    <a:pt x="16" y="72"/>
                  </a:cubicBezTo>
                  <a:cubicBezTo>
                    <a:pt x="32" y="72"/>
                    <a:pt x="32" y="72"/>
                    <a:pt x="32" y="72"/>
                  </a:cubicBezTo>
                  <a:cubicBezTo>
                    <a:pt x="32" y="80"/>
                    <a:pt x="32" y="80"/>
                    <a:pt x="32" y="80"/>
                  </a:cubicBezTo>
                  <a:cubicBezTo>
                    <a:pt x="32" y="84"/>
                    <a:pt x="36" y="88"/>
                    <a:pt x="40" y="88"/>
                  </a:cubicBezTo>
                  <a:cubicBezTo>
                    <a:pt x="56" y="88"/>
                    <a:pt x="56" y="88"/>
                    <a:pt x="56" y="88"/>
                  </a:cubicBezTo>
                  <a:cubicBezTo>
                    <a:pt x="60" y="88"/>
                    <a:pt x="64" y="84"/>
                    <a:pt x="64" y="80"/>
                  </a:cubicBezTo>
                  <a:cubicBezTo>
                    <a:pt x="64" y="72"/>
                    <a:pt x="64" y="72"/>
                    <a:pt x="64" y="72"/>
                  </a:cubicBezTo>
                  <a:cubicBezTo>
                    <a:pt x="112" y="72"/>
                    <a:pt x="112" y="72"/>
                    <a:pt x="112" y="72"/>
                  </a:cubicBezTo>
                  <a:cubicBezTo>
                    <a:pt x="112" y="80"/>
                    <a:pt x="112" y="80"/>
                    <a:pt x="112" y="80"/>
                  </a:cubicBezTo>
                  <a:cubicBezTo>
                    <a:pt x="112" y="84"/>
                    <a:pt x="116" y="88"/>
                    <a:pt x="120" y="88"/>
                  </a:cubicBezTo>
                  <a:cubicBezTo>
                    <a:pt x="136" y="88"/>
                    <a:pt x="136" y="88"/>
                    <a:pt x="136" y="88"/>
                  </a:cubicBezTo>
                  <a:cubicBezTo>
                    <a:pt x="140" y="88"/>
                    <a:pt x="144" y="84"/>
                    <a:pt x="144" y="80"/>
                  </a:cubicBezTo>
                  <a:cubicBezTo>
                    <a:pt x="144" y="72"/>
                    <a:pt x="144" y="72"/>
                    <a:pt x="144" y="72"/>
                  </a:cubicBezTo>
                  <a:cubicBezTo>
                    <a:pt x="160" y="72"/>
                    <a:pt x="160" y="72"/>
                    <a:pt x="160" y="72"/>
                  </a:cubicBezTo>
                  <a:lnTo>
                    <a:pt x="160" y="136"/>
                  </a:lnTo>
                  <a:close/>
                  <a:moveTo>
                    <a:pt x="40" y="56"/>
                  </a:moveTo>
                  <a:cubicBezTo>
                    <a:pt x="56" y="56"/>
                    <a:pt x="56" y="56"/>
                    <a:pt x="56" y="56"/>
                  </a:cubicBezTo>
                  <a:cubicBezTo>
                    <a:pt x="56" y="80"/>
                    <a:pt x="56" y="80"/>
                    <a:pt x="56" y="80"/>
                  </a:cubicBezTo>
                  <a:cubicBezTo>
                    <a:pt x="40" y="80"/>
                    <a:pt x="40" y="80"/>
                    <a:pt x="40" y="80"/>
                  </a:cubicBezTo>
                  <a:lnTo>
                    <a:pt x="40" y="56"/>
                  </a:lnTo>
                  <a:close/>
                  <a:moveTo>
                    <a:pt x="120" y="56"/>
                  </a:moveTo>
                  <a:cubicBezTo>
                    <a:pt x="136" y="56"/>
                    <a:pt x="136" y="56"/>
                    <a:pt x="136" y="56"/>
                  </a:cubicBezTo>
                  <a:cubicBezTo>
                    <a:pt x="136" y="80"/>
                    <a:pt x="136" y="80"/>
                    <a:pt x="136" y="80"/>
                  </a:cubicBezTo>
                  <a:cubicBezTo>
                    <a:pt x="120" y="80"/>
                    <a:pt x="120" y="80"/>
                    <a:pt x="120" y="80"/>
                  </a:cubicBezTo>
                  <a:lnTo>
                    <a:pt x="120" y="56"/>
                  </a:lnTo>
                  <a:close/>
                  <a:moveTo>
                    <a:pt x="168" y="64"/>
                  </a:moveTo>
                  <a:cubicBezTo>
                    <a:pt x="144" y="64"/>
                    <a:pt x="144" y="64"/>
                    <a:pt x="144" y="64"/>
                  </a:cubicBezTo>
                  <a:cubicBezTo>
                    <a:pt x="144" y="56"/>
                    <a:pt x="144" y="56"/>
                    <a:pt x="144" y="56"/>
                  </a:cubicBezTo>
                  <a:cubicBezTo>
                    <a:pt x="144" y="52"/>
                    <a:pt x="140" y="48"/>
                    <a:pt x="136" y="48"/>
                  </a:cubicBezTo>
                  <a:cubicBezTo>
                    <a:pt x="120" y="48"/>
                    <a:pt x="120" y="48"/>
                    <a:pt x="120" y="48"/>
                  </a:cubicBezTo>
                  <a:cubicBezTo>
                    <a:pt x="116" y="48"/>
                    <a:pt x="112" y="52"/>
                    <a:pt x="112" y="56"/>
                  </a:cubicBezTo>
                  <a:cubicBezTo>
                    <a:pt x="112" y="64"/>
                    <a:pt x="112" y="64"/>
                    <a:pt x="112" y="64"/>
                  </a:cubicBezTo>
                  <a:cubicBezTo>
                    <a:pt x="64" y="64"/>
                    <a:pt x="64" y="64"/>
                    <a:pt x="64" y="64"/>
                  </a:cubicBezTo>
                  <a:cubicBezTo>
                    <a:pt x="64" y="56"/>
                    <a:pt x="64" y="56"/>
                    <a:pt x="64" y="56"/>
                  </a:cubicBezTo>
                  <a:cubicBezTo>
                    <a:pt x="64" y="52"/>
                    <a:pt x="60" y="48"/>
                    <a:pt x="56" y="48"/>
                  </a:cubicBezTo>
                  <a:cubicBezTo>
                    <a:pt x="40" y="48"/>
                    <a:pt x="40" y="48"/>
                    <a:pt x="40" y="48"/>
                  </a:cubicBezTo>
                  <a:cubicBezTo>
                    <a:pt x="36" y="48"/>
                    <a:pt x="32" y="52"/>
                    <a:pt x="32" y="56"/>
                  </a:cubicBezTo>
                  <a:cubicBezTo>
                    <a:pt x="32" y="64"/>
                    <a:pt x="32" y="64"/>
                    <a:pt x="32" y="64"/>
                  </a:cubicBezTo>
                  <a:cubicBezTo>
                    <a:pt x="8" y="64"/>
                    <a:pt x="8" y="64"/>
                    <a:pt x="8" y="64"/>
                  </a:cubicBezTo>
                  <a:cubicBezTo>
                    <a:pt x="8" y="24"/>
                    <a:pt x="8" y="24"/>
                    <a:pt x="8" y="24"/>
                  </a:cubicBezTo>
                  <a:cubicBezTo>
                    <a:pt x="168" y="24"/>
                    <a:pt x="168" y="24"/>
                    <a:pt x="168" y="24"/>
                  </a:cubicBezTo>
                  <a:lnTo>
                    <a:pt x="168" y="64"/>
                  </a:lnTo>
                  <a:close/>
                </a:path>
              </a:pathLst>
            </a:custGeom>
            <a:solidFill>
              <a:schemeClr val="bg1"/>
            </a:solidFill>
            <a:ln>
              <a:noFill/>
            </a:ln>
          </p:spPr>
          <p:txBody>
            <a:bodyPr anchor="ctr"/>
            <a:lstStyle/>
            <a:p>
              <a:pPr algn="ctr"/>
              <a:endParaRPr dirty="0">
                <a:ea typeface="微软雅黑" panose="020B0503020204020204" pitchFamily="34" charset="-122"/>
              </a:endParaRPr>
            </a:p>
          </p:txBody>
        </p:sp>
      </p:grpSp>
      <p:grpSp>
        <p:nvGrpSpPr>
          <p:cNvPr id="35" name="Group 32">
            <a:extLst>
              <a:ext uri="{FF2B5EF4-FFF2-40B4-BE49-F238E27FC236}">
                <a16:creationId xmlns:a16="http://schemas.microsoft.com/office/drawing/2014/main" id="{8FED33A9-EE12-4ED4-A003-FAC4528F361C}"/>
              </a:ext>
            </a:extLst>
          </p:cNvPr>
          <p:cNvGrpSpPr/>
          <p:nvPr/>
        </p:nvGrpSpPr>
        <p:grpSpPr>
          <a:xfrm>
            <a:off x="2425295" y="852170"/>
            <a:ext cx="397436" cy="446981"/>
            <a:chOff x="3880332" y="2928062"/>
            <a:chExt cx="529914" cy="595974"/>
          </a:xfrm>
        </p:grpSpPr>
        <p:sp>
          <p:nvSpPr>
            <p:cNvPr id="40" name="Freeform: Shape 33">
              <a:extLst>
                <a:ext uri="{FF2B5EF4-FFF2-40B4-BE49-F238E27FC236}">
                  <a16:creationId xmlns:a16="http://schemas.microsoft.com/office/drawing/2014/main" id="{C3B96152-215B-4A2D-A6D1-ADB32A74DB6B}"/>
                </a:ext>
              </a:extLst>
            </p:cNvPr>
            <p:cNvSpPr/>
            <p:nvPr/>
          </p:nvSpPr>
          <p:spPr>
            <a:xfrm>
              <a:off x="3880332" y="2928062"/>
              <a:ext cx="529914" cy="595974"/>
            </a:xfrm>
            <a:custGeom>
              <a:avLst/>
              <a:gdLst/>
              <a:ahLst/>
              <a:cxnLst>
                <a:cxn ang="0">
                  <a:pos x="wd2" y="hd2"/>
                </a:cxn>
                <a:cxn ang="5400000">
                  <a:pos x="wd2" y="hd2"/>
                </a:cxn>
                <a:cxn ang="10800000">
                  <a:pos x="wd2" y="hd2"/>
                </a:cxn>
                <a:cxn ang="16200000">
                  <a:pos x="wd2" y="hd2"/>
                </a:cxn>
              </a:cxnLst>
              <a:rect l="0" t="0" r="r" b="b"/>
              <a:pathLst>
                <a:path w="21597" h="21600" extrusionOk="0">
                  <a:moveTo>
                    <a:pt x="3163" y="18980"/>
                  </a:moveTo>
                  <a:cubicBezTo>
                    <a:pt x="1208" y="17359"/>
                    <a:pt x="3" y="15121"/>
                    <a:pt x="0" y="12653"/>
                  </a:cubicBezTo>
                  <a:cubicBezTo>
                    <a:pt x="-3" y="10068"/>
                    <a:pt x="1252" y="7771"/>
                    <a:pt x="3465" y="6076"/>
                  </a:cubicBezTo>
                  <a:lnTo>
                    <a:pt x="10799" y="0"/>
                  </a:lnTo>
                  <a:lnTo>
                    <a:pt x="18412" y="6308"/>
                  </a:lnTo>
                  <a:cubicBezTo>
                    <a:pt x="20379" y="7929"/>
                    <a:pt x="21597" y="10173"/>
                    <a:pt x="21597" y="12653"/>
                  </a:cubicBezTo>
                  <a:cubicBezTo>
                    <a:pt x="21597" y="17594"/>
                    <a:pt x="16762" y="21599"/>
                    <a:pt x="10799" y="21600"/>
                  </a:cubicBezTo>
                  <a:cubicBezTo>
                    <a:pt x="7817" y="21600"/>
                    <a:pt x="5116" y="20599"/>
                    <a:pt x="3163" y="18980"/>
                  </a:cubicBezTo>
                  <a:close/>
                </a:path>
              </a:pathLst>
            </a:custGeom>
            <a:solidFill>
              <a:srgbClr val="F88A9C"/>
            </a:solidFill>
            <a:ln w="12700" cap="flat">
              <a:noFill/>
              <a:miter lim="400000"/>
            </a:ln>
            <a:effectLst/>
          </p:spPr>
          <p:txBody>
            <a:bodyPr anchor="ctr"/>
            <a:lstStyle/>
            <a:p>
              <a:pPr algn="ctr"/>
              <a:endParaRPr dirty="0">
                <a:ea typeface="微软雅黑" panose="020B0503020204020204" pitchFamily="34" charset="-122"/>
              </a:endParaRPr>
            </a:p>
          </p:txBody>
        </p:sp>
        <p:sp>
          <p:nvSpPr>
            <p:cNvPr id="41" name="Freeform: Shape 34">
              <a:extLst>
                <a:ext uri="{FF2B5EF4-FFF2-40B4-BE49-F238E27FC236}">
                  <a16:creationId xmlns:a16="http://schemas.microsoft.com/office/drawing/2014/main" id="{345876BC-FE8F-4495-8C51-1CF4B5DEC0BD}"/>
                </a:ext>
              </a:extLst>
            </p:cNvPr>
            <p:cNvSpPr>
              <a:spLocks/>
            </p:cNvSpPr>
            <p:nvPr/>
          </p:nvSpPr>
          <p:spPr bwMode="auto">
            <a:xfrm>
              <a:off x="3999790" y="3102378"/>
              <a:ext cx="290998" cy="288117"/>
            </a:xfrm>
            <a:custGeom>
              <a:avLst/>
              <a:gdLst>
                <a:gd name="T0" fmla="*/ 112 w 176"/>
                <a:gd name="T1" fmla="*/ 118 h 174"/>
                <a:gd name="T2" fmla="*/ 120 w 176"/>
                <a:gd name="T3" fmla="*/ 102 h 174"/>
                <a:gd name="T4" fmla="*/ 64 w 176"/>
                <a:gd name="T5" fmla="*/ 94 h 174"/>
                <a:gd name="T6" fmla="*/ 56 w 176"/>
                <a:gd name="T7" fmla="*/ 110 h 174"/>
                <a:gd name="T8" fmla="*/ 64 w 176"/>
                <a:gd name="T9" fmla="*/ 102 h 174"/>
                <a:gd name="T10" fmla="*/ 112 w 176"/>
                <a:gd name="T11" fmla="*/ 110 h 174"/>
                <a:gd name="T12" fmla="*/ 64 w 176"/>
                <a:gd name="T13" fmla="*/ 102 h 174"/>
                <a:gd name="T14" fmla="*/ 152 w 176"/>
                <a:gd name="T15" fmla="*/ 46 h 174"/>
                <a:gd name="T16" fmla="*/ 128 w 176"/>
                <a:gd name="T17" fmla="*/ 17 h 174"/>
                <a:gd name="T18" fmla="*/ 70 w 176"/>
                <a:gd name="T19" fmla="*/ 4 h 174"/>
                <a:gd name="T20" fmla="*/ 28 w 176"/>
                <a:gd name="T21" fmla="*/ 46 h 174"/>
                <a:gd name="T22" fmla="*/ 0 w 176"/>
                <a:gd name="T23" fmla="*/ 54 h 174"/>
                <a:gd name="T24" fmla="*/ 8 w 176"/>
                <a:gd name="T25" fmla="*/ 78 h 174"/>
                <a:gd name="T26" fmla="*/ 16 w 176"/>
                <a:gd name="T27" fmla="*/ 166 h 174"/>
                <a:gd name="T28" fmla="*/ 152 w 176"/>
                <a:gd name="T29" fmla="*/ 174 h 174"/>
                <a:gd name="T30" fmla="*/ 160 w 176"/>
                <a:gd name="T31" fmla="*/ 78 h 174"/>
                <a:gd name="T32" fmla="*/ 176 w 176"/>
                <a:gd name="T33" fmla="*/ 70 h 174"/>
                <a:gd name="T34" fmla="*/ 168 w 176"/>
                <a:gd name="T35" fmla="*/ 46 h 174"/>
                <a:gd name="T36" fmla="*/ 140 w 176"/>
                <a:gd name="T37" fmla="*/ 30 h 174"/>
                <a:gd name="T38" fmla="*/ 143 w 176"/>
                <a:gd name="T39" fmla="*/ 46 h 174"/>
                <a:gd name="T40" fmla="*/ 134 w 176"/>
                <a:gd name="T41" fmla="*/ 40 h 174"/>
                <a:gd name="T42" fmla="*/ 124 w 176"/>
                <a:gd name="T43" fmla="*/ 34 h 174"/>
                <a:gd name="T44" fmla="*/ 115 w 176"/>
                <a:gd name="T45" fmla="*/ 30 h 174"/>
                <a:gd name="T46" fmla="*/ 130 w 176"/>
                <a:gd name="T47" fmla="*/ 24 h 174"/>
                <a:gd name="T48" fmla="*/ 74 w 176"/>
                <a:gd name="T49" fmla="*/ 46 h 174"/>
                <a:gd name="T50" fmla="*/ 127 w 176"/>
                <a:gd name="T51" fmla="*/ 46 h 174"/>
                <a:gd name="T52" fmla="*/ 66 w 176"/>
                <a:gd name="T53" fmla="*/ 11 h 174"/>
                <a:gd name="T54" fmla="*/ 65 w 176"/>
                <a:gd name="T55" fmla="*/ 46 h 174"/>
                <a:gd name="T56" fmla="*/ 46 w 176"/>
                <a:gd name="T57" fmla="*/ 46 h 174"/>
                <a:gd name="T58" fmla="*/ 37 w 176"/>
                <a:gd name="T59" fmla="*/ 46 h 174"/>
                <a:gd name="T60" fmla="*/ 152 w 176"/>
                <a:gd name="T61" fmla="*/ 166 h 174"/>
                <a:gd name="T62" fmla="*/ 24 w 176"/>
                <a:gd name="T63" fmla="*/ 78 h 174"/>
                <a:gd name="T64" fmla="*/ 152 w 176"/>
                <a:gd name="T65" fmla="*/ 166 h 174"/>
                <a:gd name="T66" fmla="*/ 8 w 176"/>
                <a:gd name="T67" fmla="*/ 70 h 174"/>
                <a:gd name="T68" fmla="*/ 168 w 176"/>
                <a:gd name="T69" fmla="*/ 54 h 174"/>
                <a:gd name="T70" fmla="*/ 69 w 176"/>
                <a:gd name="T71" fmla="*/ 22 h 174"/>
                <a:gd name="T72" fmla="*/ 58 w 176"/>
                <a:gd name="T73" fmla="*/ 25 h 174"/>
                <a:gd name="T74" fmla="*/ 69 w 176"/>
                <a:gd name="T75" fmla="*/ 22 h 174"/>
                <a:gd name="T76" fmla="*/ 54 w 176"/>
                <a:gd name="T77" fmla="*/ 32 h 174"/>
                <a:gd name="T78" fmla="*/ 57 w 176"/>
                <a:gd name="T79" fmla="*/ 4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174">
                  <a:moveTo>
                    <a:pt x="64" y="118"/>
                  </a:moveTo>
                  <a:cubicBezTo>
                    <a:pt x="112" y="118"/>
                    <a:pt x="112" y="118"/>
                    <a:pt x="112" y="118"/>
                  </a:cubicBezTo>
                  <a:cubicBezTo>
                    <a:pt x="116" y="118"/>
                    <a:pt x="120" y="114"/>
                    <a:pt x="120" y="110"/>
                  </a:cubicBezTo>
                  <a:cubicBezTo>
                    <a:pt x="120" y="102"/>
                    <a:pt x="120" y="102"/>
                    <a:pt x="120" y="102"/>
                  </a:cubicBezTo>
                  <a:cubicBezTo>
                    <a:pt x="120" y="98"/>
                    <a:pt x="116" y="94"/>
                    <a:pt x="112" y="94"/>
                  </a:cubicBezTo>
                  <a:cubicBezTo>
                    <a:pt x="64" y="94"/>
                    <a:pt x="64" y="94"/>
                    <a:pt x="64" y="94"/>
                  </a:cubicBezTo>
                  <a:cubicBezTo>
                    <a:pt x="60" y="94"/>
                    <a:pt x="56" y="98"/>
                    <a:pt x="56" y="102"/>
                  </a:cubicBezTo>
                  <a:cubicBezTo>
                    <a:pt x="56" y="110"/>
                    <a:pt x="56" y="110"/>
                    <a:pt x="56" y="110"/>
                  </a:cubicBezTo>
                  <a:cubicBezTo>
                    <a:pt x="56" y="114"/>
                    <a:pt x="60" y="118"/>
                    <a:pt x="64" y="118"/>
                  </a:cubicBezTo>
                  <a:moveTo>
                    <a:pt x="64" y="102"/>
                  </a:moveTo>
                  <a:cubicBezTo>
                    <a:pt x="112" y="102"/>
                    <a:pt x="112" y="102"/>
                    <a:pt x="112" y="102"/>
                  </a:cubicBezTo>
                  <a:cubicBezTo>
                    <a:pt x="112" y="110"/>
                    <a:pt x="112" y="110"/>
                    <a:pt x="112" y="110"/>
                  </a:cubicBezTo>
                  <a:cubicBezTo>
                    <a:pt x="64" y="110"/>
                    <a:pt x="64" y="110"/>
                    <a:pt x="64" y="110"/>
                  </a:cubicBezTo>
                  <a:lnTo>
                    <a:pt x="64" y="102"/>
                  </a:lnTo>
                  <a:close/>
                  <a:moveTo>
                    <a:pt x="168" y="46"/>
                  </a:moveTo>
                  <a:cubicBezTo>
                    <a:pt x="152" y="46"/>
                    <a:pt x="152" y="46"/>
                    <a:pt x="152" y="46"/>
                  </a:cubicBezTo>
                  <a:cubicBezTo>
                    <a:pt x="147" y="28"/>
                    <a:pt x="147" y="28"/>
                    <a:pt x="147" y="28"/>
                  </a:cubicBezTo>
                  <a:cubicBezTo>
                    <a:pt x="145" y="19"/>
                    <a:pt x="136" y="14"/>
                    <a:pt x="128" y="17"/>
                  </a:cubicBezTo>
                  <a:cubicBezTo>
                    <a:pt x="103" y="23"/>
                    <a:pt x="103" y="23"/>
                    <a:pt x="103" y="23"/>
                  </a:cubicBezTo>
                  <a:cubicBezTo>
                    <a:pt x="70" y="4"/>
                    <a:pt x="70" y="4"/>
                    <a:pt x="70" y="4"/>
                  </a:cubicBezTo>
                  <a:cubicBezTo>
                    <a:pt x="63" y="0"/>
                    <a:pt x="53" y="2"/>
                    <a:pt x="49" y="10"/>
                  </a:cubicBezTo>
                  <a:cubicBezTo>
                    <a:pt x="28" y="46"/>
                    <a:pt x="28" y="46"/>
                    <a:pt x="28" y="46"/>
                  </a:cubicBezTo>
                  <a:cubicBezTo>
                    <a:pt x="8" y="46"/>
                    <a:pt x="8" y="46"/>
                    <a:pt x="8" y="46"/>
                  </a:cubicBezTo>
                  <a:cubicBezTo>
                    <a:pt x="4" y="46"/>
                    <a:pt x="0" y="50"/>
                    <a:pt x="0" y="54"/>
                  </a:cubicBezTo>
                  <a:cubicBezTo>
                    <a:pt x="0" y="70"/>
                    <a:pt x="0" y="70"/>
                    <a:pt x="0" y="70"/>
                  </a:cubicBezTo>
                  <a:cubicBezTo>
                    <a:pt x="0" y="74"/>
                    <a:pt x="4" y="78"/>
                    <a:pt x="8" y="78"/>
                  </a:cubicBezTo>
                  <a:cubicBezTo>
                    <a:pt x="16" y="78"/>
                    <a:pt x="16" y="78"/>
                    <a:pt x="16" y="78"/>
                  </a:cubicBezTo>
                  <a:cubicBezTo>
                    <a:pt x="16" y="166"/>
                    <a:pt x="16" y="166"/>
                    <a:pt x="16" y="166"/>
                  </a:cubicBezTo>
                  <a:cubicBezTo>
                    <a:pt x="16" y="170"/>
                    <a:pt x="20" y="174"/>
                    <a:pt x="24" y="174"/>
                  </a:cubicBezTo>
                  <a:cubicBezTo>
                    <a:pt x="152" y="174"/>
                    <a:pt x="152" y="174"/>
                    <a:pt x="152" y="174"/>
                  </a:cubicBezTo>
                  <a:cubicBezTo>
                    <a:pt x="156" y="174"/>
                    <a:pt x="160" y="170"/>
                    <a:pt x="160" y="166"/>
                  </a:cubicBezTo>
                  <a:cubicBezTo>
                    <a:pt x="160" y="78"/>
                    <a:pt x="160" y="78"/>
                    <a:pt x="160" y="78"/>
                  </a:cubicBezTo>
                  <a:cubicBezTo>
                    <a:pt x="168" y="78"/>
                    <a:pt x="168" y="78"/>
                    <a:pt x="168" y="78"/>
                  </a:cubicBezTo>
                  <a:cubicBezTo>
                    <a:pt x="172" y="78"/>
                    <a:pt x="176" y="74"/>
                    <a:pt x="176" y="70"/>
                  </a:cubicBezTo>
                  <a:cubicBezTo>
                    <a:pt x="176" y="54"/>
                    <a:pt x="176" y="54"/>
                    <a:pt x="176" y="54"/>
                  </a:cubicBezTo>
                  <a:cubicBezTo>
                    <a:pt x="176" y="50"/>
                    <a:pt x="172" y="46"/>
                    <a:pt x="168" y="46"/>
                  </a:cubicBezTo>
                  <a:moveTo>
                    <a:pt x="130" y="24"/>
                  </a:moveTo>
                  <a:cubicBezTo>
                    <a:pt x="134" y="23"/>
                    <a:pt x="138" y="26"/>
                    <a:pt x="140" y="30"/>
                  </a:cubicBezTo>
                  <a:cubicBezTo>
                    <a:pt x="144" y="46"/>
                    <a:pt x="144" y="46"/>
                    <a:pt x="144" y="46"/>
                  </a:cubicBezTo>
                  <a:cubicBezTo>
                    <a:pt x="143" y="46"/>
                    <a:pt x="143" y="46"/>
                    <a:pt x="143" y="46"/>
                  </a:cubicBezTo>
                  <a:cubicBezTo>
                    <a:pt x="133" y="40"/>
                    <a:pt x="133" y="40"/>
                    <a:pt x="133" y="40"/>
                  </a:cubicBezTo>
                  <a:cubicBezTo>
                    <a:pt x="134" y="40"/>
                    <a:pt x="134" y="40"/>
                    <a:pt x="134" y="40"/>
                  </a:cubicBezTo>
                  <a:cubicBezTo>
                    <a:pt x="132" y="32"/>
                    <a:pt x="132" y="32"/>
                    <a:pt x="132" y="32"/>
                  </a:cubicBezTo>
                  <a:cubicBezTo>
                    <a:pt x="124" y="34"/>
                    <a:pt x="124" y="34"/>
                    <a:pt x="124" y="34"/>
                  </a:cubicBezTo>
                  <a:cubicBezTo>
                    <a:pt x="124" y="35"/>
                    <a:pt x="124" y="35"/>
                    <a:pt x="124" y="35"/>
                  </a:cubicBezTo>
                  <a:cubicBezTo>
                    <a:pt x="115" y="30"/>
                    <a:pt x="115" y="30"/>
                    <a:pt x="115" y="30"/>
                  </a:cubicBezTo>
                  <a:cubicBezTo>
                    <a:pt x="114" y="28"/>
                    <a:pt x="114" y="28"/>
                    <a:pt x="114" y="28"/>
                  </a:cubicBezTo>
                  <a:lnTo>
                    <a:pt x="130" y="24"/>
                  </a:lnTo>
                  <a:close/>
                  <a:moveTo>
                    <a:pt x="127" y="46"/>
                  </a:moveTo>
                  <a:cubicBezTo>
                    <a:pt x="74" y="46"/>
                    <a:pt x="74" y="46"/>
                    <a:pt x="74" y="46"/>
                  </a:cubicBezTo>
                  <a:cubicBezTo>
                    <a:pt x="87" y="23"/>
                    <a:pt x="87" y="23"/>
                    <a:pt x="87" y="23"/>
                  </a:cubicBezTo>
                  <a:lnTo>
                    <a:pt x="127" y="46"/>
                  </a:lnTo>
                  <a:close/>
                  <a:moveTo>
                    <a:pt x="56" y="14"/>
                  </a:moveTo>
                  <a:cubicBezTo>
                    <a:pt x="58" y="10"/>
                    <a:pt x="63" y="9"/>
                    <a:pt x="66" y="11"/>
                  </a:cubicBezTo>
                  <a:cubicBezTo>
                    <a:pt x="80" y="19"/>
                    <a:pt x="80" y="19"/>
                    <a:pt x="80" y="19"/>
                  </a:cubicBezTo>
                  <a:cubicBezTo>
                    <a:pt x="65" y="46"/>
                    <a:pt x="65" y="46"/>
                    <a:pt x="65" y="46"/>
                  </a:cubicBezTo>
                  <a:cubicBezTo>
                    <a:pt x="47" y="46"/>
                    <a:pt x="47" y="46"/>
                    <a:pt x="47" y="46"/>
                  </a:cubicBezTo>
                  <a:cubicBezTo>
                    <a:pt x="46" y="46"/>
                    <a:pt x="46" y="46"/>
                    <a:pt x="46" y="46"/>
                  </a:cubicBezTo>
                  <a:cubicBezTo>
                    <a:pt x="46" y="46"/>
                    <a:pt x="46" y="46"/>
                    <a:pt x="46" y="46"/>
                  </a:cubicBezTo>
                  <a:cubicBezTo>
                    <a:pt x="37" y="46"/>
                    <a:pt x="37" y="46"/>
                    <a:pt x="37" y="46"/>
                  </a:cubicBezTo>
                  <a:lnTo>
                    <a:pt x="56" y="14"/>
                  </a:lnTo>
                  <a:close/>
                  <a:moveTo>
                    <a:pt x="152" y="166"/>
                  </a:moveTo>
                  <a:cubicBezTo>
                    <a:pt x="24" y="166"/>
                    <a:pt x="24" y="166"/>
                    <a:pt x="24" y="166"/>
                  </a:cubicBezTo>
                  <a:cubicBezTo>
                    <a:pt x="24" y="78"/>
                    <a:pt x="24" y="78"/>
                    <a:pt x="24" y="78"/>
                  </a:cubicBezTo>
                  <a:cubicBezTo>
                    <a:pt x="152" y="78"/>
                    <a:pt x="152" y="78"/>
                    <a:pt x="152" y="78"/>
                  </a:cubicBezTo>
                  <a:lnTo>
                    <a:pt x="152" y="166"/>
                  </a:lnTo>
                  <a:close/>
                  <a:moveTo>
                    <a:pt x="168" y="70"/>
                  </a:moveTo>
                  <a:cubicBezTo>
                    <a:pt x="8" y="70"/>
                    <a:pt x="8" y="70"/>
                    <a:pt x="8" y="70"/>
                  </a:cubicBezTo>
                  <a:cubicBezTo>
                    <a:pt x="8" y="54"/>
                    <a:pt x="8" y="54"/>
                    <a:pt x="8" y="54"/>
                  </a:cubicBezTo>
                  <a:cubicBezTo>
                    <a:pt x="168" y="54"/>
                    <a:pt x="168" y="54"/>
                    <a:pt x="168" y="54"/>
                  </a:cubicBezTo>
                  <a:lnTo>
                    <a:pt x="168" y="70"/>
                  </a:lnTo>
                  <a:close/>
                  <a:moveTo>
                    <a:pt x="69" y="22"/>
                  </a:moveTo>
                  <a:cubicBezTo>
                    <a:pt x="62" y="18"/>
                    <a:pt x="62" y="18"/>
                    <a:pt x="62" y="18"/>
                  </a:cubicBezTo>
                  <a:cubicBezTo>
                    <a:pt x="58" y="25"/>
                    <a:pt x="58" y="25"/>
                    <a:pt x="58" y="25"/>
                  </a:cubicBezTo>
                  <a:cubicBezTo>
                    <a:pt x="65" y="29"/>
                    <a:pt x="65" y="29"/>
                    <a:pt x="65" y="29"/>
                  </a:cubicBezTo>
                  <a:lnTo>
                    <a:pt x="69" y="22"/>
                  </a:lnTo>
                  <a:close/>
                  <a:moveTo>
                    <a:pt x="61" y="36"/>
                  </a:moveTo>
                  <a:cubicBezTo>
                    <a:pt x="54" y="32"/>
                    <a:pt x="54" y="32"/>
                    <a:pt x="54" y="32"/>
                  </a:cubicBezTo>
                  <a:cubicBezTo>
                    <a:pt x="50" y="39"/>
                    <a:pt x="50" y="39"/>
                    <a:pt x="50" y="39"/>
                  </a:cubicBezTo>
                  <a:cubicBezTo>
                    <a:pt x="57" y="43"/>
                    <a:pt x="57" y="43"/>
                    <a:pt x="57" y="43"/>
                  </a:cubicBezTo>
                  <a:lnTo>
                    <a:pt x="61" y="36"/>
                  </a:lnTo>
                  <a:close/>
                </a:path>
              </a:pathLst>
            </a:custGeom>
            <a:solidFill>
              <a:schemeClr val="bg1"/>
            </a:solidFill>
            <a:ln>
              <a:noFill/>
            </a:ln>
          </p:spPr>
          <p:txBody>
            <a:bodyPr anchor="ctr"/>
            <a:lstStyle/>
            <a:p>
              <a:pPr algn="ctr"/>
              <a:endParaRPr dirty="0">
                <a:ea typeface="微软雅黑" panose="020B0503020204020204" pitchFamily="34" charset="-122"/>
              </a:endParaRPr>
            </a:p>
          </p:txBody>
        </p:sp>
      </p:grpSp>
      <p:sp>
        <p:nvSpPr>
          <p:cNvPr id="4" name="Hộp Văn bản 3">
            <a:extLst>
              <a:ext uri="{FF2B5EF4-FFF2-40B4-BE49-F238E27FC236}">
                <a16:creationId xmlns:a16="http://schemas.microsoft.com/office/drawing/2014/main" id="{9AF6673C-6D7E-9223-FCB5-97D4E7949693}"/>
              </a:ext>
            </a:extLst>
          </p:cNvPr>
          <p:cNvSpPr txBox="1"/>
          <p:nvPr/>
        </p:nvSpPr>
        <p:spPr>
          <a:xfrm>
            <a:off x="323528" y="180732"/>
            <a:ext cx="8117258" cy="523220"/>
          </a:xfrm>
          <a:prstGeom prst="rect">
            <a:avLst/>
          </a:prstGeom>
          <a:noFill/>
        </p:spPr>
        <p:txBody>
          <a:bodyPr wrap="square">
            <a:spAutoFit/>
          </a:bodyPr>
          <a:lstStyle/>
          <a:p>
            <a:pPr marR="0" algn="just">
              <a:spcBef>
                <a:spcPts val="0"/>
              </a:spcBef>
              <a:spcAft>
                <a:spcPts val="0"/>
              </a:spcAft>
            </a:pPr>
            <a:r>
              <a:rPr lang="de-DE"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2. Đặc sắc nghệ thuật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Hộp Văn bản 24">
            <a:extLst>
              <a:ext uri="{FF2B5EF4-FFF2-40B4-BE49-F238E27FC236}">
                <a16:creationId xmlns:a16="http://schemas.microsoft.com/office/drawing/2014/main" id="{0891D5B7-1AB2-CE24-770C-28FB5ED9B8BD}"/>
              </a:ext>
            </a:extLst>
          </p:cNvPr>
          <p:cNvSpPr txBox="1"/>
          <p:nvPr/>
        </p:nvSpPr>
        <p:spPr>
          <a:xfrm>
            <a:off x="2536134" y="1047124"/>
            <a:ext cx="6440148" cy="1191816"/>
          </a:xfrm>
          <a:prstGeom prst="roundRect">
            <a:avLst/>
          </a:prstGeom>
          <a:noFill/>
          <a:ln>
            <a:solidFill>
              <a:schemeClr val="accent1">
                <a:lumMod val="75000"/>
              </a:schemeClr>
            </a:solidFill>
            <a:prstDash val="sysDash"/>
          </a:ln>
        </p:spPr>
        <p:txBody>
          <a:bodyPr wrap="square">
            <a:spAutoFit/>
          </a:bodyPr>
          <a:lstStyle/>
          <a:p>
            <a:pPr marL="0" marR="0" algn="just">
              <a:spcBef>
                <a:spcPts val="0"/>
              </a:spcBef>
              <a:spcAft>
                <a:spcPts val="0"/>
              </a:spcAft>
            </a:pPr>
            <a:r>
              <a:rPr lang="de-DE"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Ngôn ngữ: </a:t>
            </a:r>
            <a:r>
              <a:rPr lang="de-DE"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bao gồm ngôn ngữ tác giả và ngôn ngữ nhân vật.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Hộp Văn bản 25">
            <a:extLst>
              <a:ext uri="{FF2B5EF4-FFF2-40B4-BE49-F238E27FC236}">
                <a16:creationId xmlns:a16="http://schemas.microsoft.com/office/drawing/2014/main" id="{AE5BA212-8515-3C3C-28E3-AEA6C325089B}"/>
              </a:ext>
            </a:extLst>
          </p:cNvPr>
          <p:cNvSpPr txBox="1"/>
          <p:nvPr/>
        </p:nvSpPr>
        <p:spPr>
          <a:xfrm>
            <a:off x="2542336" y="2582112"/>
            <a:ext cx="6440148" cy="2281476"/>
          </a:xfrm>
          <a:prstGeom prst="roundRect">
            <a:avLst/>
          </a:prstGeom>
          <a:noFill/>
          <a:ln>
            <a:solidFill>
              <a:schemeClr val="accent1">
                <a:lumMod val="75000"/>
              </a:schemeClr>
            </a:solidFill>
            <a:prstDash val="sysDash"/>
          </a:ln>
        </p:spPr>
        <p:txBody>
          <a:bodyPr wrap="square">
            <a:spAutoFit/>
          </a:bodyPr>
          <a:lstStyle/>
          <a:p>
            <a:r>
              <a:rPr lang="de-DE"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Nghệ thuật tả người anh hùng: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Dùng</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4200"/>
                </a:solidFill>
                <a:latin typeface="Times New Roman" panose="02020603050405020304" pitchFamily="18" charset="0"/>
                <a:ea typeface="Calibri" panose="020F0502020204030204" pitchFamily="34" charset="0"/>
                <a:cs typeface="Times New Roman" panose="02020603050405020304" pitchFamily="18" charset="0"/>
              </a:rPr>
              <a:t>bút</a:t>
            </a:r>
            <a:r>
              <a:rPr lang="en-US" sz="3200" dirty="0">
                <a:solidFill>
                  <a:srgbClr val="FF42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4200"/>
                </a:solidFill>
                <a:latin typeface="Times New Roman" panose="02020603050405020304" pitchFamily="18" charset="0"/>
                <a:ea typeface="Calibri" panose="020F0502020204030204" pitchFamily="34" charset="0"/>
                <a:cs typeface="Times New Roman" panose="02020603050405020304" pitchFamily="18" charset="0"/>
              </a:rPr>
              <a:t>pháp</a:t>
            </a:r>
            <a:r>
              <a:rPr lang="en-US" sz="3200" dirty="0">
                <a:solidFill>
                  <a:srgbClr val="FF42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4200"/>
                </a:solidFill>
                <a:latin typeface="Times New Roman" panose="02020603050405020304" pitchFamily="18" charset="0"/>
                <a:ea typeface="Calibri" panose="020F0502020204030204" pitchFamily="34" charset="0"/>
                <a:cs typeface="Times New Roman" panose="02020603050405020304" pitchFamily="18" charset="0"/>
              </a:rPr>
              <a:t>lãng</a:t>
            </a:r>
            <a:r>
              <a:rPr lang="en-US" sz="3200" dirty="0">
                <a:solidFill>
                  <a:srgbClr val="FF42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4200"/>
                </a:solidFill>
                <a:latin typeface="Times New Roman" panose="02020603050405020304" pitchFamily="18" charset="0"/>
                <a:ea typeface="Calibri" panose="020F0502020204030204" pitchFamily="34" charset="0"/>
                <a:cs typeface="Times New Roman" panose="02020603050405020304" pitchFamily="18" charset="0"/>
              </a:rPr>
              <a:t>mạn</a:t>
            </a:r>
            <a:r>
              <a:rPr lang="en-US" sz="3200" dirty="0">
                <a:solidFill>
                  <a:srgbClr val="FF42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4200"/>
                </a:solidFill>
                <a:latin typeface="Times New Roman" panose="02020603050405020304" pitchFamily="18" charset="0"/>
                <a:ea typeface="Calibri" panose="020F0502020204030204" pitchFamily="34" charset="0"/>
                <a:cs typeface="Times New Roman" panose="02020603050405020304" pitchFamily="18" charset="0"/>
              </a:rPr>
              <a:t>hoá</a:t>
            </a:r>
            <a:r>
              <a:rPr lang="en-US" sz="3200" dirty="0">
                <a:solidFill>
                  <a:srgbClr val="FF42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4200"/>
                </a:solidFill>
                <a:latin typeface="Times New Roman" panose="02020603050405020304" pitchFamily="18" charset="0"/>
                <a:ea typeface="Calibri" panose="020F0502020204030204" pitchFamily="34" charset="0"/>
                <a:cs typeface="Times New Roman" panose="02020603050405020304" pitchFamily="18" charset="0"/>
              </a:rPr>
              <a:t>lý</a:t>
            </a:r>
            <a:r>
              <a:rPr lang="en-US" sz="3200" dirty="0">
                <a:solidFill>
                  <a:srgbClr val="FF42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4200"/>
                </a:solidFill>
                <a:latin typeface="Times New Roman" panose="02020603050405020304" pitchFamily="18" charset="0"/>
                <a:ea typeface="Calibri" panose="020F0502020204030204" pitchFamily="34" charset="0"/>
                <a:cs typeface="Times New Roman" panose="02020603050405020304" pitchFamily="18" charset="0"/>
              </a:rPr>
              <a:t>tưởng</a:t>
            </a:r>
            <a:r>
              <a:rPr lang="en-US" sz="3200" dirty="0">
                <a:solidFill>
                  <a:srgbClr val="FF42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4200"/>
                </a:solidFill>
                <a:latin typeface="Times New Roman" panose="02020603050405020304" pitchFamily="18" charset="0"/>
                <a:ea typeface="Calibri" panose="020F0502020204030204" pitchFamily="34" charset="0"/>
                <a:cs typeface="Times New Roman" panose="02020603050405020304" pitchFamily="18" charset="0"/>
              </a:rPr>
              <a:t>hoá</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de-DE"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vừa mang tính ước lệ, vừa mang cảm hứng vũ trụ. </a:t>
            </a:r>
            <a:endParaRPr lang="en-US" sz="3200" dirty="0">
              <a:latin typeface="Times New Roman" panose="02020603050405020304" pitchFamily="18" charset="0"/>
              <a:cs typeface="Times New Roman" panose="02020603050405020304" pitchFamily="18" charset="0"/>
            </a:endParaRPr>
          </a:p>
        </p:txBody>
      </p:sp>
      <p:pic>
        <p:nvPicPr>
          <p:cNvPr id="8" name="Hình ảnh 7">
            <a:extLst>
              <a:ext uri="{FF2B5EF4-FFF2-40B4-BE49-F238E27FC236}">
                <a16:creationId xmlns:a16="http://schemas.microsoft.com/office/drawing/2014/main" id="{6A6813A2-FA2B-51D3-DCC4-E3EE02581C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5850" y="1075660"/>
            <a:ext cx="2596512" cy="3856206"/>
          </a:xfrm>
          <a:prstGeom prst="rect">
            <a:avLst/>
          </a:prstGeom>
        </p:spPr>
      </p:pic>
    </p:spTree>
    <p:extLst>
      <p:ext uri="{BB962C8B-B14F-4D97-AF65-F5344CB8AC3E}">
        <p14:creationId xmlns:p14="http://schemas.microsoft.com/office/powerpoint/2010/main" val="4148220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circle(in)">
                                      <p:cBhvr>
                                        <p:cTn id="12" dur="20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par>
                                <p:cTn id="20" presetID="6" presetClass="entr" presetSubtype="16"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circle(in)">
                                      <p:cBhvr>
                                        <p:cTn id="22"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71">
            <a:extLst>
              <a:ext uri="{FF2B5EF4-FFF2-40B4-BE49-F238E27FC236}">
                <a16:creationId xmlns:a16="http://schemas.microsoft.com/office/drawing/2014/main" id="{655EBC68-07CF-4D3C-8C7B-6BCCF1D0D5BE}"/>
              </a:ext>
            </a:extLst>
          </p:cNvPr>
          <p:cNvSpPr txBox="1"/>
          <p:nvPr/>
        </p:nvSpPr>
        <p:spPr>
          <a:xfrm>
            <a:off x="3879476" y="2774492"/>
            <a:ext cx="3068788" cy="646331"/>
          </a:xfrm>
          <a:prstGeom prst="rect">
            <a:avLst/>
          </a:prstGeom>
          <a:noFill/>
        </p:spPr>
        <p:txBody>
          <a:bodyPr wrap="square" rtlCol="0">
            <a:spAutoFit/>
          </a:bodyPr>
          <a:lstStyle/>
          <a:p>
            <a:r>
              <a:rPr lang="en-US" altLang="zh-CN" sz="3600" b="1" dirty="0">
                <a:solidFill>
                  <a:schemeClr val="tx1">
                    <a:lumMod val="85000"/>
                    <a:lumOff val="15000"/>
                  </a:schemeClr>
                </a:solidFill>
                <a:latin typeface="Times New Roman" panose="02020603050405020304" pitchFamily="18" charset="0"/>
                <a:ea typeface="微软雅黑" pitchFamily="34" charset="-122"/>
                <a:cs typeface="Times New Roman" panose="02020603050405020304" pitchFamily="18" charset="0"/>
              </a:rPr>
              <a:t>KHỞI ĐỘNG</a:t>
            </a:r>
            <a:endParaRPr lang="zh-CN" altLang="en-US" sz="3600" b="1" dirty="0">
              <a:solidFill>
                <a:schemeClr val="tx1">
                  <a:lumMod val="85000"/>
                  <a:lumOff val="15000"/>
                </a:schemeClr>
              </a:solidFill>
              <a:latin typeface="Times New Roman" panose="02020603050405020304" pitchFamily="18" charset="0"/>
              <a:ea typeface="微软雅黑" pitchFamily="34" charset="-122"/>
              <a:cs typeface="Times New Roman" panose="02020603050405020304" pitchFamily="18" charset="0"/>
            </a:endParaRPr>
          </a:p>
        </p:txBody>
      </p:sp>
      <p:sp>
        <p:nvSpPr>
          <p:cNvPr id="14" name="矩形 13">
            <a:extLst>
              <a:ext uri="{FF2B5EF4-FFF2-40B4-BE49-F238E27FC236}">
                <a16:creationId xmlns:a16="http://schemas.microsoft.com/office/drawing/2014/main" id="{215FC073-4BC7-4B0E-8E0A-FEA08E6833F2}"/>
              </a:ext>
            </a:extLst>
          </p:cNvPr>
          <p:cNvSpPr/>
          <p:nvPr/>
        </p:nvSpPr>
        <p:spPr>
          <a:xfrm>
            <a:off x="3879476" y="1756233"/>
            <a:ext cx="2318924" cy="769441"/>
          </a:xfrm>
          <a:prstGeom prst="rect">
            <a:avLst/>
          </a:prstGeom>
        </p:spPr>
        <p:txBody>
          <a:bodyPr wrap="square">
            <a:spAutoFit/>
          </a:bodyPr>
          <a:lstStyle/>
          <a:p>
            <a:r>
              <a:rPr lang="en-US" altLang="zh-CN" sz="3200" b="1" spc="300" dirty="0">
                <a:solidFill>
                  <a:schemeClr val="tx1">
                    <a:lumMod val="85000"/>
                    <a:lumOff val="15000"/>
                  </a:schemeClr>
                </a:solidFill>
                <a:latin typeface="Times New Roman" panose="02020603050405020304" pitchFamily="18" charset="0"/>
                <a:ea typeface="DFTongTong-B5" panose="02010609010101010101" pitchFamily="49" charset="-120"/>
                <a:cs typeface="Times New Roman" panose="02020603050405020304" pitchFamily="18" charset="0"/>
                <a:sym typeface="微软雅黑" pitchFamily="34" charset="-122"/>
              </a:rPr>
              <a:t>PART </a:t>
            </a:r>
            <a:r>
              <a:rPr lang="en-US" altLang="zh-CN" sz="4400" b="1" spc="300" dirty="0">
                <a:solidFill>
                  <a:schemeClr val="tx1">
                    <a:lumMod val="85000"/>
                    <a:lumOff val="15000"/>
                  </a:schemeClr>
                </a:solidFill>
                <a:latin typeface="Times New Roman" panose="02020603050405020304" pitchFamily="18" charset="0"/>
                <a:ea typeface="DFTongTong-B5" panose="02010609010101010101" pitchFamily="49" charset="-120"/>
                <a:cs typeface="Times New Roman" panose="02020603050405020304" pitchFamily="18" charset="0"/>
                <a:sym typeface="微软雅黑" pitchFamily="34" charset="-122"/>
              </a:rPr>
              <a:t>01</a:t>
            </a:r>
            <a:endParaRPr lang="zh-CN" altLang="en-US" sz="4400" b="1" spc="300" dirty="0">
              <a:solidFill>
                <a:schemeClr val="tx1">
                  <a:lumMod val="85000"/>
                  <a:lumOff val="15000"/>
                </a:schemeClr>
              </a:solidFill>
              <a:latin typeface="Times New Roman" panose="02020603050405020304" pitchFamily="18" charset="0"/>
              <a:ea typeface="DFTongTong-B5" panose="02010609010101010101" pitchFamily="49" charset="-120"/>
              <a:cs typeface="Times New Roman" panose="02020603050405020304" pitchFamily="18" charset="0"/>
              <a:sym typeface="微软雅黑" pitchFamily="34" charset="-122"/>
            </a:endParaRPr>
          </a:p>
        </p:txBody>
      </p:sp>
      <p:sp>
        <p:nvSpPr>
          <p:cNvPr id="21" name="弧形 20"/>
          <p:cNvSpPr/>
          <p:nvPr/>
        </p:nvSpPr>
        <p:spPr>
          <a:xfrm rot="21292773">
            <a:off x="3236586" y="1441418"/>
            <a:ext cx="2394157" cy="2394153"/>
          </a:xfrm>
          <a:prstGeom prst="arc">
            <a:avLst>
              <a:gd name="adj1" fmla="val 1936544"/>
              <a:gd name="adj2" fmla="val 19930921"/>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ea typeface="微软雅黑" panose="020B0503020204020204" pitchFamily="34" charset="-122"/>
            </a:endParaRP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545" y="-10531"/>
            <a:ext cx="2655455" cy="5143500"/>
          </a:xfrm>
          <a:prstGeom prst="rect">
            <a:avLst/>
          </a:prstGeom>
        </p:spPr>
      </p:pic>
    </p:spTree>
    <p:extLst>
      <p:ext uri="{BB962C8B-B14F-4D97-AF65-F5344CB8AC3E}">
        <p14:creationId xmlns:p14="http://schemas.microsoft.com/office/powerpoint/2010/main" val="2942210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71">
            <a:extLst>
              <a:ext uri="{FF2B5EF4-FFF2-40B4-BE49-F238E27FC236}">
                <a16:creationId xmlns:a16="http://schemas.microsoft.com/office/drawing/2014/main" id="{655EBC68-07CF-4D3C-8C7B-6BCCF1D0D5BE}"/>
              </a:ext>
            </a:extLst>
          </p:cNvPr>
          <p:cNvSpPr txBox="1"/>
          <p:nvPr/>
        </p:nvSpPr>
        <p:spPr>
          <a:xfrm>
            <a:off x="3981268" y="2644455"/>
            <a:ext cx="2924772" cy="646331"/>
          </a:xfrm>
          <a:prstGeom prst="rect">
            <a:avLst/>
          </a:prstGeom>
          <a:noFill/>
        </p:spPr>
        <p:txBody>
          <a:bodyPr wrap="square" rtlCol="0">
            <a:spAutoFit/>
          </a:bodyPr>
          <a:lstStyle/>
          <a:p>
            <a:r>
              <a:rPr lang="en-US" altLang="zh-CN" sz="3600" b="1" dirty="0">
                <a:solidFill>
                  <a:schemeClr val="tx1">
                    <a:lumMod val="85000"/>
                    <a:lumOff val="15000"/>
                  </a:schemeClr>
                </a:solidFill>
                <a:latin typeface="Times New Roman" panose="02020603050405020304" pitchFamily="18" charset="0"/>
                <a:ea typeface="微软雅黑" pitchFamily="34" charset="-122"/>
                <a:cs typeface="Times New Roman" panose="02020603050405020304" pitchFamily="18" charset="0"/>
              </a:rPr>
              <a:t>LUYỆN TẬP</a:t>
            </a:r>
            <a:endParaRPr lang="zh-CN" altLang="en-US" sz="3600" b="1" dirty="0">
              <a:solidFill>
                <a:schemeClr val="tx1">
                  <a:lumMod val="85000"/>
                  <a:lumOff val="15000"/>
                </a:schemeClr>
              </a:solidFill>
              <a:latin typeface="Times New Roman" panose="02020603050405020304" pitchFamily="18" charset="0"/>
              <a:ea typeface="微软雅黑" pitchFamily="34" charset="-122"/>
              <a:cs typeface="Times New Roman" panose="02020603050405020304" pitchFamily="18" charset="0"/>
            </a:endParaRPr>
          </a:p>
        </p:txBody>
      </p:sp>
      <p:sp>
        <p:nvSpPr>
          <p:cNvPr id="13" name="矩形 12">
            <a:extLst>
              <a:ext uri="{FF2B5EF4-FFF2-40B4-BE49-F238E27FC236}">
                <a16:creationId xmlns:a16="http://schemas.microsoft.com/office/drawing/2014/main" id="{215FC073-4BC7-4B0E-8E0A-FEA08E6833F2}"/>
              </a:ext>
            </a:extLst>
          </p:cNvPr>
          <p:cNvSpPr/>
          <p:nvPr/>
        </p:nvSpPr>
        <p:spPr>
          <a:xfrm>
            <a:off x="4007692" y="1791778"/>
            <a:ext cx="2750972" cy="769441"/>
          </a:xfrm>
          <a:prstGeom prst="rect">
            <a:avLst/>
          </a:prstGeom>
        </p:spPr>
        <p:txBody>
          <a:bodyPr wrap="square">
            <a:spAutoFit/>
          </a:bodyPr>
          <a:lstStyle/>
          <a:p>
            <a:r>
              <a:rPr lang="en-US" altLang="zh-CN" sz="3200" b="1" spc="300" dirty="0">
                <a:solidFill>
                  <a:schemeClr val="tx1">
                    <a:lumMod val="85000"/>
                    <a:lumOff val="15000"/>
                  </a:schemeClr>
                </a:solidFill>
                <a:latin typeface="Times New Roman" panose="02020603050405020304" pitchFamily="18" charset="0"/>
                <a:ea typeface="DFTongTong-B5" panose="02010609010101010101" pitchFamily="49" charset="-120"/>
                <a:cs typeface="Times New Roman" panose="02020603050405020304" pitchFamily="18" charset="0"/>
                <a:sym typeface="微软雅黑" pitchFamily="34" charset="-122"/>
              </a:rPr>
              <a:t>PART </a:t>
            </a:r>
            <a:r>
              <a:rPr lang="en-US" altLang="zh-CN" sz="4400" b="1" spc="300" dirty="0">
                <a:solidFill>
                  <a:schemeClr val="tx1">
                    <a:lumMod val="85000"/>
                    <a:lumOff val="15000"/>
                  </a:schemeClr>
                </a:solidFill>
                <a:latin typeface="Times New Roman" panose="02020603050405020304" pitchFamily="18" charset="0"/>
                <a:ea typeface="DFTongTong-B5" panose="02010609010101010101" pitchFamily="49" charset="-120"/>
                <a:cs typeface="Times New Roman" panose="02020603050405020304" pitchFamily="18" charset="0"/>
                <a:sym typeface="微软雅黑" pitchFamily="34" charset="-122"/>
              </a:rPr>
              <a:t>03</a:t>
            </a:r>
            <a:endParaRPr lang="zh-CN" altLang="en-US" sz="4400" b="1" spc="300" dirty="0">
              <a:solidFill>
                <a:schemeClr val="tx1">
                  <a:lumMod val="85000"/>
                  <a:lumOff val="15000"/>
                </a:schemeClr>
              </a:solidFill>
              <a:latin typeface="Times New Roman" panose="02020603050405020304" pitchFamily="18" charset="0"/>
              <a:ea typeface="DFTongTong-B5" panose="02010609010101010101" pitchFamily="49" charset="-120"/>
              <a:cs typeface="Times New Roman" panose="02020603050405020304" pitchFamily="18" charset="0"/>
              <a:sym typeface="微软雅黑" pitchFamily="34" charset="-122"/>
            </a:endParaRPr>
          </a:p>
        </p:txBody>
      </p:sp>
      <p:sp>
        <p:nvSpPr>
          <p:cNvPr id="14" name="弧形 13"/>
          <p:cNvSpPr/>
          <p:nvPr/>
        </p:nvSpPr>
        <p:spPr>
          <a:xfrm rot="21292773">
            <a:off x="3236586" y="1441418"/>
            <a:ext cx="2394157" cy="2394153"/>
          </a:xfrm>
          <a:prstGeom prst="arc">
            <a:avLst>
              <a:gd name="adj1" fmla="val 1936544"/>
              <a:gd name="adj2" fmla="val 19930921"/>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ea typeface="微软雅黑" panose="020B0503020204020204" pitchFamily="34" charset="-122"/>
            </a:endParaRPr>
          </a:p>
        </p:txBody>
      </p:sp>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545" y="-10531"/>
            <a:ext cx="2655455" cy="5143500"/>
          </a:xfrm>
          <a:prstGeom prst="rect">
            <a:avLst/>
          </a:prstGeom>
        </p:spPr>
      </p:pic>
    </p:spTree>
    <p:extLst>
      <p:ext uri="{BB962C8B-B14F-4D97-AF65-F5344CB8AC3E}">
        <p14:creationId xmlns:p14="http://schemas.microsoft.com/office/powerpoint/2010/main" val="4288671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1FD0465-953A-745D-FC29-C36F328E5CB9}"/>
              </a:ext>
            </a:extLst>
          </p:cNvPr>
          <p:cNvPicPr>
            <a:picLocks noChangeAspect="1"/>
          </p:cNvPicPr>
          <p:nvPr/>
        </p:nvPicPr>
        <p:blipFill>
          <a:blip r:embed="rId4"/>
          <a:stretch>
            <a:fillRect/>
          </a:stretch>
        </p:blipFill>
        <p:spPr>
          <a:xfrm>
            <a:off x="0" y="2511"/>
            <a:ext cx="9144000" cy="5140990"/>
          </a:xfrm>
          <a:prstGeom prst="rect">
            <a:avLst/>
          </a:prstGeom>
        </p:spPr>
      </p:pic>
      <p:grpSp>
        <p:nvGrpSpPr>
          <p:cNvPr id="22" name="vong quay"/>
          <p:cNvGrpSpPr/>
          <p:nvPr/>
        </p:nvGrpSpPr>
        <p:grpSpPr>
          <a:xfrm>
            <a:off x="4369488" y="561727"/>
            <a:ext cx="3781594" cy="3777641"/>
            <a:chOff x="5425622" y="292790"/>
            <a:chExt cx="5834378" cy="582828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a:noFill/>
            <a:ln>
              <a:noFill/>
            </a:ln>
          </p:spPr>
        </p:pic>
        <p:sp>
          <p:nvSpPr>
            <p:cNvPr id="9" name="TextBox 8"/>
            <p:cNvSpPr txBox="1"/>
            <p:nvPr/>
          </p:nvSpPr>
          <p:spPr>
            <a:xfrm rot="14949661">
              <a:off x="6674685" y="1251479"/>
              <a:ext cx="2025648" cy="712273"/>
            </a:xfrm>
            <a:prstGeom prst="rect">
              <a:avLst/>
            </a:prstGeom>
            <a:noFill/>
            <a:ln>
              <a:noFill/>
            </a:ln>
          </p:spPr>
          <p:txBody>
            <a:bodyPr wrap="square" rtlCol="0">
              <a:spAutoFit/>
            </a:bodyPr>
            <a:lstStyle/>
            <a:p>
              <a:pPr algn="ctr" defTabSz="685783">
                <a:buClrTx/>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8" y="2167066"/>
              <a:ext cx="2025648" cy="712273"/>
            </a:xfrm>
            <a:prstGeom prst="rect">
              <a:avLst/>
            </a:prstGeom>
            <a:noFill/>
            <a:ln>
              <a:noFill/>
            </a:ln>
          </p:spPr>
          <p:txBody>
            <a:bodyPr wrap="square" rtlCol="0">
              <a:spAutoFit/>
            </a:bodyPr>
            <a:lstStyle/>
            <a:p>
              <a:pPr algn="ctr" defTabSz="685783">
                <a:buClrTx/>
                <a:defRPr/>
              </a:pPr>
              <a:r>
                <a:rPr lang="en-GB" sz="2400" b="1" kern="1200" dirty="0">
                  <a:solidFill>
                    <a:prstClr val="white"/>
                  </a:solidFill>
                  <a:latin typeface="Tahoma" panose="020B0604030504040204" pitchFamily="34" charset="0"/>
                  <a:ea typeface="Tahoma" panose="020B0604030504040204" pitchFamily="34" charset="0"/>
                  <a:cs typeface="Tahoma" panose="020B0604030504040204" pitchFamily="34" charset="0"/>
                </a:rPr>
                <a:t>7</a:t>
              </a:r>
              <a:endParaRPr lang="vi-VN" sz="24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5" y="1248552"/>
              <a:ext cx="2025648" cy="712273"/>
            </a:xfrm>
            <a:prstGeom prst="rect">
              <a:avLst/>
            </a:prstGeom>
            <a:noFill/>
            <a:ln>
              <a:noFill/>
            </a:ln>
          </p:spPr>
          <p:txBody>
            <a:bodyPr wrap="square" rtlCol="0">
              <a:spAutoFit/>
            </a:bodyPr>
            <a:lstStyle/>
            <a:p>
              <a:pPr algn="ctr" defTabSz="685783">
                <a:buClrTx/>
                <a:defRPr/>
              </a:pPr>
              <a:r>
                <a:rPr lang="en-GB" sz="2400" b="1" kern="1200" dirty="0">
                  <a:solidFill>
                    <a:prstClr val="white"/>
                  </a:solidFill>
                  <a:latin typeface="Tahoma" panose="020B0604030504040204" pitchFamily="34" charset="0"/>
                  <a:ea typeface="Tahoma" panose="020B0604030504040204" pitchFamily="34" charset="0"/>
                  <a:cs typeface="Tahoma" panose="020B0604030504040204" pitchFamily="34" charset="0"/>
                </a:rPr>
                <a:t>7</a:t>
              </a:r>
              <a:endParaRPr lang="vi-VN" sz="24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71669"/>
              <a:ext cx="2025648" cy="712273"/>
            </a:xfrm>
            <a:prstGeom prst="rect">
              <a:avLst/>
            </a:prstGeom>
            <a:noFill/>
            <a:ln>
              <a:noFill/>
            </a:ln>
          </p:spPr>
          <p:txBody>
            <a:bodyPr wrap="square" rtlCol="0">
              <a:spAutoFit/>
            </a:bodyPr>
            <a:lstStyle/>
            <a:p>
              <a:pPr algn="ctr" defTabSz="685783">
                <a:buClrTx/>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2" y="3506858"/>
              <a:ext cx="2025648" cy="712273"/>
            </a:xfrm>
            <a:prstGeom prst="rect">
              <a:avLst/>
            </a:prstGeom>
            <a:noFill/>
            <a:ln>
              <a:noFill/>
            </a:ln>
          </p:spPr>
          <p:txBody>
            <a:bodyPr wrap="square" rtlCol="0">
              <a:spAutoFit/>
            </a:bodyPr>
            <a:lstStyle/>
            <a:p>
              <a:pPr algn="ctr" defTabSz="685783">
                <a:buClrTx/>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8" y="4475190"/>
              <a:ext cx="2025648" cy="712273"/>
            </a:xfrm>
            <a:prstGeom prst="rect">
              <a:avLst/>
            </a:prstGeom>
            <a:noFill/>
            <a:ln>
              <a:noFill/>
            </a:ln>
          </p:spPr>
          <p:txBody>
            <a:bodyPr wrap="square" rtlCol="0">
              <a:spAutoFit/>
            </a:bodyPr>
            <a:lstStyle/>
            <a:p>
              <a:pPr algn="ctr" defTabSz="685783">
                <a:buClrTx/>
                <a:defRPr/>
              </a:pPr>
              <a:r>
                <a:rPr lang="en-GB" sz="2400" b="1" kern="1200" dirty="0">
                  <a:solidFill>
                    <a:prstClr val="white"/>
                  </a:solidFill>
                  <a:latin typeface="Tahoma" panose="020B0604030504040204" pitchFamily="34" charset="0"/>
                  <a:ea typeface="Tahoma" panose="020B0604030504040204" pitchFamily="34" charset="0"/>
                  <a:cs typeface="Tahoma" panose="020B0604030504040204" pitchFamily="34" charset="0"/>
                </a:rPr>
                <a:t>9</a:t>
              </a:r>
              <a:endParaRPr lang="vi-VN" sz="24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5" y="4467283"/>
              <a:ext cx="2025648" cy="712273"/>
            </a:xfrm>
            <a:prstGeom prst="rect">
              <a:avLst/>
            </a:prstGeom>
            <a:noFill/>
            <a:ln>
              <a:noFill/>
            </a:ln>
          </p:spPr>
          <p:txBody>
            <a:bodyPr wrap="square" rtlCol="0">
              <a:spAutoFit/>
            </a:bodyPr>
            <a:lstStyle/>
            <a:p>
              <a:pPr algn="ctr" defTabSz="685783">
                <a:buClrTx/>
                <a:defRPr/>
              </a:pPr>
              <a:r>
                <a:rPr lang="en-GB"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8</a:t>
              </a:r>
              <a:endParaRPr lang="vi-VN"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38366"/>
              <a:ext cx="2025648" cy="712273"/>
            </a:xfrm>
            <a:prstGeom prst="rect">
              <a:avLst/>
            </a:prstGeom>
            <a:noFill/>
            <a:ln>
              <a:noFill/>
            </a:ln>
          </p:spPr>
          <p:txBody>
            <a:bodyPr wrap="square" rtlCol="0">
              <a:spAutoFit/>
            </a:bodyPr>
            <a:lstStyle/>
            <a:p>
              <a:pPr algn="ctr" defTabSz="685783">
                <a:buClrTx/>
                <a:defRPr/>
              </a:pPr>
              <a:r>
                <a:rPr lang="en-GB" sz="2400" b="1" kern="1200" dirty="0">
                  <a:solidFill>
                    <a:prstClr val="white"/>
                  </a:solidFill>
                  <a:latin typeface="Tahoma" panose="020B0604030504040204" pitchFamily="34" charset="0"/>
                  <a:ea typeface="Tahoma" panose="020B0604030504040204" pitchFamily="34" charset="0"/>
                  <a:cs typeface="Tahoma" panose="020B0604030504040204" pitchFamily="34" charset="0"/>
                </a:rPr>
                <a:t>9</a:t>
              </a:r>
              <a:endParaRPr lang="vi-VN" sz="24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sz="1350" kern="1200">
              <a:solidFill>
                <a:prstClr val="white"/>
              </a:solidFill>
              <a:latin typeface="Arial" panose="020B0604020202020204" pitchFamily="34" charset="0"/>
            </a:endParaRPr>
          </a:p>
        </p:txBody>
      </p:sp>
      <p:sp>
        <p:nvSpPr>
          <p:cNvPr id="25" name="quay dung"/>
          <p:cNvSpPr/>
          <p:nvPr/>
        </p:nvSpPr>
        <p:spPr>
          <a:xfrm>
            <a:off x="7289553" y="4331440"/>
            <a:ext cx="1312210" cy="7670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GB" sz="1800" b="1" kern="1200"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1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643354" y="1640232"/>
            <a:ext cx="1003266" cy="100326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783">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1766792" y="1640232"/>
            <a:ext cx="1003266" cy="100326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783">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2890229" y="1640232"/>
            <a:ext cx="1003266" cy="100326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783">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643922" y="2799787"/>
            <a:ext cx="1003266" cy="100326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783">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1767360" y="2799787"/>
            <a:ext cx="1003266" cy="100326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783">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2890797" y="2799787"/>
            <a:ext cx="1003266" cy="100326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783">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 action="ppaction://noaction"/>
          </p:cNvPr>
          <p:cNvSpPr/>
          <p:nvPr/>
        </p:nvSpPr>
        <p:spPr>
          <a:xfrm>
            <a:off x="644491" y="3959342"/>
            <a:ext cx="1003266" cy="100326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783">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7</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a:hlinkClick r:id="" action="ppaction://noaction"/>
          </p:cNvPr>
          <p:cNvSpPr/>
          <p:nvPr/>
        </p:nvSpPr>
        <p:spPr>
          <a:xfrm>
            <a:off x="1767929" y="3959342"/>
            <a:ext cx="1003266" cy="100326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783">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8</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0" name="Rounded Rectangle 39">
            <a:hlinkClick r:id="" action="ppaction://noaction"/>
          </p:cNvPr>
          <p:cNvSpPr/>
          <p:nvPr/>
        </p:nvSpPr>
        <p:spPr>
          <a:xfrm>
            <a:off x="2891366" y="3959342"/>
            <a:ext cx="1003266" cy="100326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783">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9</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639368" y="35978"/>
            <a:ext cx="3833422" cy="1454244"/>
          </a:xfrm>
          <a:prstGeom prst="rect">
            <a:avLst/>
          </a:prstGeom>
          <a:noFill/>
        </p:spPr>
        <p:txBody>
          <a:bodyPr wrap="none" lIns="68580" tIns="34290" rIns="68580" bIns="34290">
            <a:spAutoFit/>
          </a:bodyPr>
          <a:lstStyle/>
          <a:p>
            <a:pPr algn="ctr" defTabSz="685783">
              <a:buClrTx/>
              <a:defRPr/>
            </a:pPr>
            <a:r>
              <a:rPr lang="en-US" sz="4500" b="1" kern="1200" dirty="0">
                <a:ln w="6600">
                  <a:solidFill>
                    <a:srgbClr val="ED7D31"/>
                  </a:solidFill>
                  <a:prstDash val="solid"/>
                </a:ln>
                <a:solidFill>
                  <a:srgbClr val="C000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685783">
              <a:buClrTx/>
              <a:defRPr/>
            </a:pPr>
            <a:r>
              <a:rPr lang="en-US" sz="4500" b="1" kern="1200" dirty="0">
                <a:ln w="6600">
                  <a:solidFill>
                    <a:srgbClr val="ED7D31"/>
                  </a:solidFill>
                  <a:prstDash val="solid"/>
                </a:ln>
                <a:solidFill>
                  <a:srgbClr val="C000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VĂN HỌC</a:t>
            </a:r>
          </a:p>
        </p:txBody>
      </p:sp>
      <p:pic>
        <p:nvPicPr>
          <p:cNvPr id="44" name="Picture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3605" y="634149"/>
            <a:ext cx="371475" cy="328613"/>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22304" y="905605"/>
            <a:ext cx="371475" cy="328613"/>
          </a:xfrm>
          <a:prstGeom prst="rect">
            <a:avLst/>
          </a:prstGeom>
        </p:spPr>
      </p:pic>
      <p:pic>
        <p:nvPicPr>
          <p:cNvPr id="46" name="Picture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89363" y="510209"/>
            <a:ext cx="371475" cy="328613"/>
          </a:xfrm>
          <a:prstGeom prst="rect">
            <a:avLst/>
          </a:prstGeom>
        </p:spPr>
      </p:pic>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91488" y="22988"/>
            <a:ext cx="1355440" cy="1046922"/>
          </a:xfrm>
          <a:prstGeom prst="rect">
            <a:avLst/>
          </a:prstGeom>
        </p:spPr>
      </p:pic>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34646" y="2000853"/>
            <a:ext cx="1015661" cy="866298"/>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285614" y="-520300"/>
            <a:ext cx="457200" cy="457200"/>
          </a:xfrm>
          <a:prstGeom prst="rect">
            <a:avLst/>
          </a:prstGeom>
        </p:spPr>
      </p:pic>
      <p:sp>
        <p:nvSpPr>
          <p:cNvPr id="31" name="Isosceles Triangle 30"/>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sz="1350" kern="1200">
              <a:solidFill>
                <a:prstClr val="white"/>
              </a:solidFill>
              <a:latin typeface="Arial" panose="020B0604020202020204" pitchFamily="34" charset="0"/>
            </a:endParaRPr>
          </a:p>
        </p:txBody>
      </p:sp>
      <p:sp>
        <p:nvSpPr>
          <p:cNvPr id="32" name="Isosceles Triangle 31"/>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sz="1350" kern="1200">
              <a:solidFill>
                <a:prstClr val="white"/>
              </a:solidFill>
              <a:latin typeface="Arial" panose="020B0604020202020204" pitchFamily="34" charset="0"/>
            </a:endParaRPr>
          </a:p>
        </p:txBody>
      </p:sp>
      <p:sp>
        <p:nvSpPr>
          <p:cNvPr id="33" name="Isosceles Triangle 32"/>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sz="1350" kern="1200">
              <a:solidFill>
                <a:prstClr val="white"/>
              </a:solidFill>
              <a:latin typeface="Arial" panose="020B0604020202020204" pitchFamily="34" charset="0"/>
            </a:endParaRPr>
          </a:p>
        </p:txBody>
      </p:sp>
      <p:sp>
        <p:nvSpPr>
          <p:cNvPr id="34" name="Isosceles Triangle 33"/>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sz="1350" kern="1200">
              <a:solidFill>
                <a:prstClr val="white"/>
              </a:solidFill>
              <a:latin typeface="Arial" panose="020B0604020202020204" pitchFamily="34" charset="0"/>
            </a:endParaRPr>
          </a:p>
        </p:txBody>
      </p:sp>
      <p:sp>
        <p:nvSpPr>
          <p:cNvPr id="42" name="Isosceles Triangle 41"/>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sz="1350" kern="1200">
              <a:solidFill>
                <a:prstClr val="white"/>
              </a:solidFill>
              <a:latin typeface="Arial" panose="020B0604020202020204" pitchFamily="34" charset="0"/>
            </a:endParaRPr>
          </a:p>
        </p:txBody>
      </p:sp>
      <p:sp>
        <p:nvSpPr>
          <p:cNvPr id="43" name="Isosceles Triangle 42"/>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sz="1350" kern="1200">
              <a:solidFill>
                <a:prstClr val="white"/>
              </a:solidFill>
              <a:latin typeface="Arial" panose="020B0604020202020204" pitchFamily="34" charset="0"/>
            </a:endParaRPr>
          </a:p>
        </p:txBody>
      </p:sp>
      <p:sp>
        <p:nvSpPr>
          <p:cNvPr id="48" name="Isosceles Triangle 47"/>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sz="1350" kern="1200">
              <a:solidFill>
                <a:prstClr val="white"/>
              </a:solidFill>
              <a:latin typeface="Arial" panose="020B0604020202020204" pitchFamily="34" charset="0"/>
            </a:endParaRPr>
          </a:p>
        </p:txBody>
      </p:sp>
      <p:sp>
        <p:nvSpPr>
          <p:cNvPr id="49" name="Isosceles Triangle 48"/>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sz="1350" kern="1200">
              <a:solidFill>
                <a:prstClr val="white"/>
              </a:solidFill>
              <a:latin typeface="Arial" panose="020B0604020202020204" pitchFamily="34" charset="0"/>
            </a:endParaRPr>
          </a:p>
        </p:txBody>
      </p:sp>
      <p:sp>
        <p:nvSpPr>
          <p:cNvPr id="50" name="Isosceles Triangle 49"/>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sz="1350" kern="1200">
              <a:solidFill>
                <a:prstClr val="white"/>
              </a:solidFill>
              <a:latin typeface="Arial" panose="020B0604020202020204" pitchFamily="34" charset="0"/>
            </a:endParaRPr>
          </a:p>
        </p:txBody>
      </p:sp>
      <p:sp>
        <p:nvSpPr>
          <p:cNvPr id="51" name="Isosceles Triangle 50"/>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sz="1350" kern="1200">
              <a:solidFill>
                <a:prstClr val="white"/>
              </a:solidFill>
              <a:latin typeface="Arial" panose="020B0604020202020204" pitchFamily="34" charset="0"/>
            </a:endParaRPr>
          </a:p>
        </p:txBody>
      </p:sp>
      <p:sp>
        <p:nvSpPr>
          <p:cNvPr id="52" name="Isosceles Triangle 51"/>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sz="1350" kern="1200">
              <a:solidFill>
                <a:prstClr val="white"/>
              </a:solidFill>
              <a:latin typeface="Arial" panose="020B0604020202020204" pitchFamily="34" charset="0"/>
            </a:endParaRPr>
          </a:p>
        </p:txBody>
      </p:sp>
      <p:sp>
        <p:nvSpPr>
          <p:cNvPr id="53" name="Isosceles Triangle 52"/>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sz="1350" kern="1200">
              <a:solidFill>
                <a:prstClr val="white"/>
              </a:solidFill>
              <a:latin typeface="Arial" panose="020B0604020202020204" pitchFamily="34" charset="0"/>
            </a:endParaRPr>
          </a:p>
        </p:txBody>
      </p:sp>
      <p:sp>
        <p:nvSpPr>
          <p:cNvPr id="54" name="Isosceles Triangle 53"/>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sz="1350" kern="1200">
              <a:solidFill>
                <a:prstClr val="white"/>
              </a:solidFill>
              <a:latin typeface="Arial" panose="020B0604020202020204" pitchFamily="34" charset="0"/>
            </a:endParaRPr>
          </a:p>
        </p:txBody>
      </p:sp>
      <p:sp>
        <p:nvSpPr>
          <p:cNvPr id="55" name="Isosceles Triangle 54"/>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sz="1350" kern="1200">
              <a:solidFill>
                <a:prstClr val="white"/>
              </a:solidFill>
              <a:latin typeface="Arial" panose="020B0604020202020204" pitchFamily="34" charset="0"/>
            </a:endParaRPr>
          </a:p>
        </p:txBody>
      </p:sp>
      <p:sp>
        <p:nvSpPr>
          <p:cNvPr id="56" name="Isosceles Triangle 55"/>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sz="1350" kern="1200">
              <a:solidFill>
                <a:prstClr val="white"/>
              </a:solidFill>
              <a:latin typeface="Arial" panose="020B0604020202020204" pitchFamily="34" charset="0"/>
            </a:endParaRPr>
          </a:p>
        </p:txBody>
      </p:sp>
      <p:sp>
        <p:nvSpPr>
          <p:cNvPr id="57" name="Isosceles Triangle 56"/>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sz="1350" kern="1200">
              <a:solidFill>
                <a:prstClr val="white"/>
              </a:solidFill>
              <a:latin typeface="Arial" panose="020B0604020202020204" pitchFamily="34" charset="0"/>
            </a:endParaRPr>
          </a:p>
        </p:txBody>
      </p:sp>
      <p:sp>
        <p:nvSpPr>
          <p:cNvPr id="58" name="Isosceles Triangle 57"/>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sz="1350" kern="1200">
              <a:solidFill>
                <a:prstClr val="white"/>
              </a:solidFill>
              <a:latin typeface="Arial" panose="020B0604020202020204" pitchFamily="34" charset="0"/>
            </a:endParaRPr>
          </a:p>
        </p:txBody>
      </p:sp>
      <p:sp>
        <p:nvSpPr>
          <p:cNvPr id="59" name="Isosceles Triangle 58"/>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sz="1350" kern="1200">
              <a:solidFill>
                <a:prstClr val="white"/>
              </a:solidFill>
              <a:latin typeface="Arial" panose="020B0604020202020204" pitchFamily="34" charset="0"/>
            </a:endParaRPr>
          </a:p>
        </p:txBody>
      </p:sp>
      <p:sp>
        <p:nvSpPr>
          <p:cNvPr id="60" name="Isosceles Triangle 59"/>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sz="1350" kern="1200">
              <a:solidFill>
                <a:prstClr val="white"/>
              </a:solidFill>
              <a:latin typeface="Arial" panose="020B0604020202020204" pitchFamily="34" charset="0"/>
            </a:endParaRPr>
          </a:p>
        </p:txBody>
      </p:sp>
      <p:sp>
        <p:nvSpPr>
          <p:cNvPr id="61" name="Isosceles Triangle 60"/>
          <p:cNvSpPr/>
          <p:nvPr/>
        </p:nvSpPr>
        <p:spPr>
          <a:xfrm rot="16200000">
            <a:off x="8130404" y="1747986"/>
            <a:ext cx="454287" cy="990053"/>
          </a:xfrm>
          <a:prstGeom prst="triangl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783">
              <a:buClrTx/>
              <a:defRPr/>
            </a:pPr>
            <a:endParaRPr lang="vi-VN" sz="1350" kern="1200">
              <a:solidFill>
                <a:prstClr val="white"/>
              </a:solidFill>
              <a:latin typeface="Arial" panose="020B0604020202020204" pitchFamily="34" charset="0"/>
            </a:endParaRPr>
          </a:p>
        </p:txBody>
      </p:sp>
      <p:sp>
        <p:nvSpPr>
          <p:cNvPr id="24" name="Heart 23">
            <a:hlinkClick r:id="" action="ppaction://noaction"/>
          </p:cNvPr>
          <p:cNvSpPr/>
          <p:nvPr/>
        </p:nvSpPr>
        <p:spPr>
          <a:xfrm rot="5400000">
            <a:off x="8513717" y="193983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sz="1350" kern="1200">
              <a:solidFill>
                <a:prstClr val="white"/>
              </a:solidFill>
              <a:latin typeface="Arial" panose="020B0604020202020204" pitchFamily="34" charset="0"/>
            </a:endParaRPr>
          </a:p>
        </p:txBody>
      </p:sp>
      <p:pic>
        <p:nvPicPr>
          <p:cNvPr id="62" name="Picture 6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94230" y="4299186"/>
            <a:ext cx="937058" cy="799254"/>
          </a:xfrm>
          <a:prstGeom prst="rect">
            <a:avLst/>
          </a:prstGeom>
        </p:spPr>
      </p:pic>
      <p:sp>
        <p:nvSpPr>
          <p:cNvPr id="6" name="Rounded Rectangle 5"/>
          <p:cNvSpPr/>
          <p:nvPr/>
        </p:nvSpPr>
        <p:spPr>
          <a:xfrm>
            <a:off x="4510997" y="4331440"/>
            <a:ext cx="1223650" cy="767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2800" b="1" kern="1200" dirty="0">
                <a:solidFill>
                  <a:prstClr val="white"/>
                </a:solidFill>
                <a:latin typeface="Times New Roman" pitchFamily="18" charset="0"/>
                <a:cs typeface="Times New Roman" pitchFamily="18" charset="0"/>
              </a:rPr>
              <a:t>STOP</a:t>
            </a:r>
          </a:p>
        </p:txBody>
      </p:sp>
    </p:spTree>
    <p:extLst>
      <p:ext uri="{BB962C8B-B14F-4D97-AF65-F5344CB8AC3E}">
        <p14:creationId xmlns:p14="http://schemas.microsoft.com/office/powerpoint/2010/main" val="2632991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7" restart="whenNotActive" fill="hold" evtFilter="cancelBubble" nodeType="interactiveSeq">
                <p:stCondLst>
                  <p:cond evt="onClick" delay="0">
                    <p:tgtEl>
                      <p:spTgt spid="39"/>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9"/>
                                        </p:tgtEl>
                                        <p:attrNameLst>
                                          <p:attrName>fillcolor</p:attrName>
                                        </p:attrNameLst>
                                      </p:cBhvr>
                                      <p:to>
                                        <a:srgbClr val="000000"/>
                                      </p:to>
                                    </p:animClr>
                                    <p:set>
                                      <p:cBhvr>
                                        <p:cTn id="212" dur="500" fill="hold"/>
                                        <p:tgtEl>
                                          <p:spTgt spid="39"/>
                                        </p:tgtEl>
                                        <p:attrNameLst>
                                          <p:attrName>fill.type</p:attrName>
                                        </p:attrNameLst>
                                      </p:cBhvr>
                                      <p:to>
                                        <p:strVal val="solid"/>
                                      </p:to>
                                    </p:set>
                                    <p:set>
                                      <p:cBhvr>
                                        <p:cTn id="21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214" restart="whenNotActive" fill="hold" evtFilter="cancelBubble" nodeType="interactiveSeq">
                <p:stCondLst>
                  <p:cond evt="onClick" delay="0">
                    <p:tgtEl>
                      <p:spTgt spid="40"/>
                    </p:tgtEl>
                  </p:cond>
                </p:stCondLst>
                <p:endSync evt="end" delay="0">
                  <p:rtn val="all"/>
                </p:endSync>
                <p:childTnLst>
                  <p:par>
                    <p:cTn id="215" fill="hold">
                      <p:stCondLst>
                        <p:cond delay="0"/>
                      </p:stCondLst>
                      <p:childTnLst>
                        <p:par>
                          <p:cTn id="216" fill="hold">
                            <p:stCondLst>
                              <p:cond delay="0"/>
                            </p:stCondLst>
                            <p:childTnLst>
                              <p:par>
                                <p:cTn id="217" presetID="1" presetClass="emph" presetSubtype="2" fill="hold" nodeType="clickEffect">
                                  <p:stCondLst>
                                    <p:cond delay="0"/>
                                  </p:stCondLst>
                                  <p:childTnLst>
                                    <p:animClr clrSpc="rgb" dir="cw">
                                      <p:cBhvr>
                                        <p:cTn id="218" dur="500" fill="hold"/>
                                        <p:tgtEl>
                                          <p:spTgt spid="40"/>
                                        </p:tgtEl>
                                        <p:attrNameLst>
                                          <p:attrName>fillcolor</p:attrName>
                                        </p:attrNameLst>
                                      </p:cBhvr>
                                      <p:to>
                                        <a:srgbClr val="000000"/>
                                      </p:to>
                                    </p:animClr>
                                    <p:set>
                                      <p:cBhvr>
                                        <p:cTn id="219" dur="500" fill="hold"/>
                                        <p:tgtEl>
                                          <p:spTgt spid="40"/>
                                        </p:tgtEl>
                                        <p:attrNameLst>
                                          <p:attrName>fill.type</p:attrName>
                                        </p:attrNameLst>
                                      </p:cBhvr>
                                      <p:to>
                                        <p:strVal val="solid"/>
                                      </p:to>
                                    </p:set>
                                    <p:set>
                                      <p:cBhvr>
                                        <p:cTn id="220"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audio>
              <p:cMediaNode vol="80000">
                <p:cTn id="221"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8AC698-E4D3-7A89-2F16-349B7CDF2B49}"/>
              </a:ext>
            </a:extLst>
          </p:cNvPr>
          <p:cNvPicPr>
            <a:picLocks noChangeAspect="1"/>
          </p:cNvPicPr>
          <p:nvPr/>
        </p:nvPicPr>
        <p:blipFill>
          <a:blip r:embed="rId5"/>
          <a:stretch>
            <a:fillRect/>
          </a:stretch>
        </p:blipFill>
        <p:spPr>
          <a:xfrm>
            <a:off x="0" y="2511"/>
            <a:ext cx="9144000" cy="5140990"/>
          </a:xfrm>
          <a:prstGeom prst="rect">
            <a:avLst/>
          </a:prstGeom>
        </p:spPr>
      </p:pic>
      <p:sp>
        <p:nvSpPr>
          <p:cNvPr id="4" name="Snip Diagonal Corner Rectangle 3"/>
          <p:cNvSpPr/>
          <p:nvPr/>
        </p:nvSpPr>
        <p:spPr>
          <a:xfrm>
            <a:off x="624477" y="149903"/>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chemeClr val="tx1"/>
                </a:solidFill>
                <a:latin typeface="Times New Roman" panose="02020603050405020304" pitchFamily="18" charset="0"/>
                <a:cs typeface="Times New Roman" panose="02020603050405020304" pitchFamily="18" charset="0"/>
              </a:rPr>
              <a:t>Câu</a:t>
            </a:r>
            <a:r>
              <a:rPr lang="en-US" sz="2400" b="1" dirty="0">
                <a:solidFill>
                  <a:schemeClr val="tx1"/>
                </a:solidFill>
                <a:latin typeface="Times New Roman" panose="02020603050405020304" pitchFamily="18" charset="0"/>
                <a:cs typeface="Times New Roman" panose="02020603050405020304" pitchFamily="18" charset="0"/>
              </a:rPr>
              <a:t> 1. </a:t>
            </a:r>
            <a:r>
              <a:rPr lang="en-US" sz="2400" b="1" dirty="0" err="1">
                <a:solidFill>
                  <a:schemeClr val="tx1"/>
                </a:solidFill>
                <a:latin typeface="Times New Roman" panose="02020603050405020304" pitchFamily="18" charset="0"/>
                <a:cs typeface="Times New Roman" panose="02020603050405020304" pitchFamily="18" charset="0"/>
              </a:rPr>
              <a:t>Đoạn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trích</a:t>
            </a:r>
            <a:r>
              <a:rPr lang="vi-VN" sz="2400" b="1" dirty="0">
                <a:solidFill>
                  <a:prstClr val="black"/>
                </a:solidFill>
                <a:latin typeface="Times New Roman" panose="02020603050405020304" pitchFamily="18" charset="0"/>
                <a:cs typeface="Times New Roman" panose="02020603050405020304" pitchFamily="18" charset="0"/>
              </a:rPr>
              <a:t> “ </a:t>
            </a:r>
            <a:r>
              <a:rPr lang="en-US" sz="2400" b="1" dirty="0">
                <a:solidFill>
                  <a:srgbClr val="0070C0"/>
                </a:solidFill>
                <a:latin typeface="Times New Roman" panose="02020603050405020304" pitchFamily="18" charset="0"/>
                <a:cs typeface="Times New Roman" panose="02020603050405020304" pitchFamily="18" charset="0"/>
              </a:rPr>
              <a:t>Anh </a:t>
            </a:r>
            <a:r>
              <a:rPr lang="en-US" sz="2400" b="1" dirty="0" err="1">
                <a:solidFill>
                  <a:srgbClr val="0070C0"/>
                </a:solidFill>
                <a:latin typeface="Times New Roman" panose="02020603050405020304" pitchFamily="18" charset="0"/>
                <a:cs typeface="Times New Roman" panose="02020603050405020304" pitchFamily="18" charset="0"/>
              </a:rPr>
              <a:t>hùng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tiếng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đã</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gọi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rằng</a:t>
            </a:r>
            <a:r>
              <a:rPr lang="en-US" sz="2400" b="1" dirty="0">
                <a:solidFill>
                  <a:prstClr val="black"/>
                </a:solidFill>
                <a:latin typeface="Times New Roman" panose="02020603050405020304" pitchFamily="18" charset="0"/>
                <a:cs typeface="Times New Roman" panose="02020603050405020304" pitchFamily="18" charset="0"/>
              </a:rPr>
              <a:t>” </a:t>
            </a:r>
            <a:r>
              <a:rPr lang="vi-VN" sz="2400" b="1" dirty="0">
                <a:solidFill>
                  <a:prstClr val="black"/>
                </a:solidFill>
                <a:latin typeface="Times New Roman" panose="02020603050405020304" pitchFamily="18" charset="0"/>
                <a:cs typeface="Times New Roman" panose="02020603050405020304" pitchFamily="18" charset="0"/>
              </a:rPr>
              <a:t>được viết theo thể thơ gì</a:t>
            </a:r>
            <a:r>
              <a:rPr lang="en-US" sz="2400" b="1" dirty="0">
                <a:solidFill>
                  <a:schemeClr val="tx1"/>
                </a:solidFill>
                <a:latin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32666"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buClrTx/>
              <a:defRPr/>
            </a:pPr>
            <a:r>
              <a:rPr lang="en-US" sz="2700" b="1" kern="1200" dirty="0">
                <a:solidFill>
                  <a:schemeClr val="tx1"/>
                </a:solidFill>
                <a:latin typeface="Times New Roman" panose="02020603050405020304" pitchFamily="18" charset="0"/>
                <a:cs typeface="Times New Roman" pitchFamily="18" charset="0"/>
              </a:rPr>
              <a:t>A</a:t>
            </a:r>
            <a:r>
              <a:rPr lang="en-US" sz="2700" kern="1200" dirty="0">
                <a:solidFill>
                  <a:schemeClr val="tx1"/>
                </a:solidFill>
                <a:latin typeface="Times New Roman" panose="02020603050405020304" pitchFamily="18" charset="0"/>
                <a:cs typeface="Times New Roman" pitchFamily="18" charset="0"/>
              </a:rPr>
              <a:t>. </a:t>
            </a:r>
            <a:r>
              <a:rPr lang="en-US" sz="2200" dirty="0" err="1">
                <a:solidFill>
                  <a:schemeClr val="tx1"/>
                </a:solidFill>
                <a:latin typeface="Times New Roman" panose="02020603050405020304" pitchFamily="18" charset="0"/>
                <a:cs typeface="Times New Roman" pitchFamily="18" charset="0"/>
              </a:rPr>
              <a:t>Lục</a:t>
            </a:r>
            <a:r>
              <a:rPr lang="en-US" sz="2200" dirty="0">
                <a:solidFill>
                  <a:schemeClr val="tx1"/>
                </a:solidFill>
                <a:latin typeface="Times New Roman" panose="02020603050405020304" pitchFamily="18" charset="0"/>
                <a:cs typeface="Times New Roman" pitchFamily="18" charset="0"/>
              </a:rPr>
              <a:t> </a:t>
            </a:r>
            <a:r>
              <a:rPr lang="en-US" sz="2200" dirty="0" err="1">
                <a:solidFill>
                  <a:schemeClr val="tx1"/>
                </a:solidFill>
                <a:latin typeface="Times New Roman" panose="02020603050405020304" pitchFamily="18" charset="0"/>
                <a:cs typeface="Times New Roman" pitchFamily="18" charset="0"/>
              </a:rPr>
              <a:t>bát</a:t>
            </a:r>
            <a:endParaRPr lang="vi-VN" sz="2700" kern="1200" dirty="0">
              <a:solidFill>
                <a:schemeClr val="tx1"/>
              </a:solidFill>
              <a:latin typeface="Times New Roman" panose="02020603050405020304" pitchFamily="18" charset="0"/>
              <a:cs typeface="Times New Roman" pitchFamily="18" charset="0"/>
            </a:endParaRPr>
          </a:p>
        </p:txBody>
      </p:sp>
      <p:sp>
        <p:nvSpPr>
          <p:cNvPr id="40" name="Cloud 39"/>
          <p:cNvSpPr/>
          <p:nvPr/>
        </p:nvSpPr>
        <p:spPr>
          <a:xfrm>
            <a:off x="-512509" y="3676648"/>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sz="1500" kern="1200">
              <a:solidFill>
                <a:schemeClr val="tx1"/>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4597962"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buClrTx/>
              <a:defRPr/>
            </a:pPr>
            <a:endParaRPr lang="en-US" sz="2700" b="1" kern="1200" dirty="0">
              <a:solidFill>
                <a:schemeClr val="tx1"/>
              </a:solidFill>
              <a:latin typeface="Times New Roman" panose="02020603050405020304" pitchFamily="18" charset="0"/>
              <a:cs typeface="Times New Roman" panose="02020603050405020304" pitchFamily="18" charset="0"/>
            </a:endParaRPr>
          </a:p>
          <a:p>
            <a:pPr defTabSz="685783">
              <a:buClrTx/>
              <a:defRPr/>
            </a:pPr>
            <a:endParaRPr lang="en-US" sz="2700" b="1" kern="1200" dirty="0">
              <a:solidFill>
                <a:schemeClr val="tx1"/>
              </a:solidFill>
              <a:latin typeface="Times New Roman" panose="02020603050405020304" pitchFamily="18" charset="0"/>
              <a:cs typeface="Times New Roman" panose="02020603050405020304" pitchFamily="18" charset="0"/>
            </a:endParaRPr>
          </a:p>
          <a:p>
            <a:pPr defTabSz="685783">
              <a:buClrTx/>
              <a:defRPr/>
            </a:pPr>
            <a:r>
              <a:rPr lang="vi-VN" sz="2700" b="1" kern="1200" dirty="0">
                <a:solidFill>
                  <a:schemeClr val="tx1"/>
                </a:solidFill>
                <a:latin typeface="Times New Roman" panose="02020603050405020304" pitchFamily="18" charset="0"/>
                <a:cs typeface="Times New Roman" panose="02020603050405020304" pitchFamily="18" charset="0"/>
              </a:rPr>
              <a:t>B. </a:t>
            </a:r>
            <a:r>
              <a:rPr lang="vi-VN" sz="2200" kern="1200" dirty="0">
                <a:solidFill>
                  <a:schemeClr val="tx1"/>
                </a:solidFill>
                <a:latin typeface="Times New Roman" panose="02020603050405020304" pitchFamily="18" charset="0"/>
                <a:cs typeface="Times New Roman" panose="02020603050405020304" pitchFamily="18" charset="0"/>
              </a:rPr>
              <a:t>Ngũ ngôn</a:t>
            </a:r>
            <a:endParaRPr lang="en-US" sz="2200" dirty="0">
              <a:solidFill>
                <a:schemeClr val="tx1"/>
              </a:solidFill>
              <a:latin typeface="Times New Roman" panose="02020603050405020304" pitchFamily="18" charset="0"/>
              <a:cs typeface="Times New Roman" panose="02020603050405020304" pitchFamily="18" charset="0"/>
            </a:endParaRPr>
          </a:p>
          <a:p>
            <a:pPr defTabSz="685783">
              <a:buClrTx/>
              <a:defRPr/>
            </a:pPr>
            <a:endParaRPr lang="en-US" sz="1500" kern="1200" dirty="0">
              <a:solidFill>
                <a:schemeClr val="tx1"/>
              </a:solidFill>
              <a:latin typeface="Times New Roman" panose="02020603050405020304" pitchFamily="18" charset="0"/>
              <a:cs typeface="Times New Roman" panose="02020603050405020304" pitchFamily="18" charset="0"/>
            </a:endParaRPr>
          </a:p>
          <a:p>
            <a:pPr defTabSz="685783">
              <a:buClrTx/>
              <a:defRPr/>
            </a:pPr>
            <a:endParaRPr lang="en-US" sz="1500" dirty="0">
              <a:solidFill>
                <a:schemeClr val="tx1"/>
              </a:solidFill>
              <a:latin typeface="Times New Roman" panose="02020603050405020304" pitchFamily="18" charset="0"/>
              <a:cs typeface="Times New Roman" panose="02020603050405020304" pitchFamily="18" charset="0"/>
            </a:endParaRPr>
          </a:p>
          <a:p>
            <a:pPr defTabSz="685783">
              <a:buClrTx/>
              <a:defRPr/>
            </a:pPr>
            <a:endParaRPr lang="vi-VN" sz="2700" b="1" kern="1200" dirty="0">
              <a:solidFill>
                <a:schemeClr val="tx1"/>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832666"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buClrTx/>
              <a:defRPr/>
            </a:pPr>
            <a:endParaRPr lang="en-US" sz="2700" b="1" kern="1200" dirty="0">
              <a:solidFill>
                <a:schemeClr val="tx1"/>
              </a:solidFill>
              <a:latin typeface="Times New Roman" panose="02020603050405020304" pitchFamily="18" charset="0"/>
              <a:cs typeface="Times New Roman" pitchFamily="18" charset="0"/>
            </a:endParaRPr>
          </a:p>
          <a:p>
            <a:pPr defTabSz="685783">
              <a:buClrTx/>
              <a:defRPr/>
            </a:pPr>
            <a:r>
              <a:rPr lang="vi-VN" sz="2700" b="1" kern="1200" dirty="0">
                <a:solidFill>
                  <a:schemeClr val="tx1"/>
                </a:solidFill>
                <a:latin typeface="Times New Roman" panose="02020603050405020304" pitchFamily="18" charset="0"/>
                <a:cs typeface="Times New Roman" pitchFamily="18" charset="0"/>
              </a:rPr>
              <a:t>C.</a:t>
            </a:r>
            <a:r>
              <a:rPr lang="en-US" sz="2700" b="1" kern="1200" dirty="0">
                <a:solidFill>
                  <a:schemeClr val="tx1"/>
                </a:solidFill>
                <a:latin typeface="Times New Roman" panose="02020603050405020304" pitchFamily="18" charset="0"/>
                <a:cs typeface="Times New Roman" panose="02020603050405020304" pitchFamily="18" charset="0"/>
              </a:rPr>
              <a:t> </a:t>
            </a:r>
            <a:r>
              <a:rPr lang="vi-VN" sz="2200" kern="1200" dirty="0">
                <a:solidFill>
                  <a:schemeClr val="tx1"/>
                </a:solidFill>
                <a:latin typeface="Times New Roman" panose="02020603050405020304" pitchFamily="18" charset="0"/>
                <a:cs typeface="Times New Roman" panose="02020603050405020304" pitchFamily="18" charset="0"/>
              </a:rPr>
              <a:t>Thất ngôn tứ tuyệt</a:t>
            </a:r>
            <a:endParaRPr lang="en-US" sz="2200" kern="1200" dirty="0">
              <a:solidFill>
                <a:schemeClr val="tx1"/>
              </a:solidFill>
              <a:latin typeface="Times New Roman" panose="02020603050405020304" pitchFamily="18" charset="0"/>
              <a:cs typeface="Times New Roman" panose="02020603050405020304" pitchFamily="18" charset="0"/>
            </a:endParaRPr>
          </a:p>
          <a:p>
            <a:pPr defTabSz="685783">
              <a:buClrTx/>
              <a:defRPr/>
            </a:pPr>
            <a:endParaRPr lang="vi-VN" sz="2700" b="1" kern="1200" dirty="0">
              <a:solidFill>
                <a:schemeClr val="tx1"/>
              </a:solidFill>
              <a:latin typeface="Times New Roman" panose="02020603050405020304" pitchFamily="18" charset="0"/>
              <a:cs typeface="Times New Roman" pitchFamily="18" charset="0"/>
            </a:endParaRPr>
          </a:p>
        </p:txBody>
      </p:sp>
      <p:sp>
        <p:nvSpPr>
          <p:cNvPr id="44" name="Rectangle 43"/>
          <p:cNvSpPr/>
          <p:nvPr/>
        </p:nvSpPr>
        <p:spPr>
          <a:xfrm>
            <a:off x="4597962"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buClrTx/>
              <a:defRPr/>
            </a:pPr>
            <a:endParaRPr lang="en-US" sz="2700" b="1" kern="1200" dirty="0">
              <a:solidFill>
                <a:schemeClr val="tx1"/>
              </a:solidFill>
              <a:latin typeface="Times New Roman" panose="02020603050405020304" pitchFamily="18" charset="0"/>
              <a:cs typeface="Times New Roman" pitchFamily="18" charset="0"/>
            </a:endParaRPr>
          </a:p>
          <a:p>
            <a:r>
              <a:rPr lang="vi-VN" sz="2700" b="1" kern="1200" dirty="0">
                <a:solidFill>
                  <a:schemeClr val="tx1"/>
                </a:solidFill>
                <a:latin typeface="Times New Roman" panose="02020603050405020304" pitchFamily="18" charset="0"/>
                <a:cs typeface="Times New Roman" pitchFamily="18" charset="0"/>
              </a:rPr>
              <a:t>D.</a:t>
            </a:r>
            <a:r>
              <a:rPr lang="en-US" sz="2700" b="1" kern="1200" dirty="0">
                <a:solidFill>
                  <a:schemeClr val="tx1"/>
                </a:solidFill>
                <a:latin typeface="Times New Roman" panose="02020603050405020304" pitchFamily="18" charset="0"/>
                <a:cs typeface="Times New Roman" pitchFamily="18" charset="0"/>
              </a:rPr>
              <a:t> </a:t>
            </a:r>
            <a:r>
              <a:rPr lang="vi-VN" sz="2200" kern="1200" dirty="0">
                <a:solidFill>
                  <a:schemeClr val="tx1"/>
                </a:solidFill>
                <a:latin typeface="Times New Roman" panose="02020603050405020304" pitchFamily="18" charset="0"/>
                <a:cs typeface="Times New Roman" pitchFamily="18" charset="0"/>
              </a:rPr>
              <a:t>Thất ngôn bát cú biến thể</a:t>
            </a:r>
            <a:r>
              <a:rPr lang="en-US" sz="2200" dirty="0">
                <a:solidFill>
                  <a:schemeClr val="tx1"/>
                </a:solidFill>
                <a:latin typeface="Times New Roman" panose="02020603050405020304" pitchFamily="18" charset="0"/>
                <a:cs typeface="Times New Roman" panose="02020603050405020304" pitchFamily="18" charset="0"/>
              </a:rPr>
              <a:t>. </a:t>
            </a:r>
          </a:p>
          <a:p>
            <a:pPr defTabSz="685783">
              <a:buClrTx/>
              <a:defRPr/>
            </a:pPr>
            <a:endParaRPr lang="vi-VN" sz="2700" b="1" kern="1200" dirty="0">
              <a:solidFill>
                <a:schemeClr val="tx1"/>
              </a:solidFill>
              <a:latin typeface="Times New Roman" panose="02020603050405020304" pitchFamily="18" charset="0"/>
              <a:cs typeface="Times New Roman" pitchFamily="18" charset="0"/>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48912" y="1481116"/>
            <a:ext cx="663853" cy="531044"/>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a:solidFill>
            <a:schemeClr val="bg1"/>
          </a:solidFill>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74504" y="2162610"/>
            <a:ext cx="603557" cy="530398"/>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74504" y="1496094"/>
            <a:ext cx="603557" cy="530398"/>
          </a:xfrm>
          <a:prstGeom prst="rect">
            <a:avLst/>
          </a:prstGeom>
        </p:spPr>
      </p:pic>
      <p:sp>
        <p:nvSpPr>
          <p:cNvPr id="57" name="Cloud 56">
            <a:hlinkClick r:id="rId9" action="ppaction://hlinksldjump"/>
          </p:cNvPr>
          <p:cNvSpPr/>
          <p:nvPr/>
        </p:nvSpPr>
        <p:spPr>
          <a:xfrm>
            <a:off x="4152208" y="3509342"/>
            <a:ext cx="1769408" cy="828675"/>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2100" kern="1200" dirty="0">
                <a:solidFill>
                  <a:schemeClr val="tx1"/>
                </a:solidFill>
                <a:latin typeface="Times New Roman" panose="02020603050405020304" pitchFamily="18" charset="0"/>
                <a:cs typeface="Times New Roman" panose="02020603050405020304" pitchFamily="18" charset="0"/>
              </a:rPr>
              <a:t>QUAY VỀ</a:t>
            </a:r>
            <a:endParaRPr lang="vi-VN" sz="2100" kern="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4629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00B05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FFFF0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285919-C626-9794-C046-B894421934A8}"/>
              </a:ext>
            </a:extLst>
          </p:cNvPr>
          <p:cNvPicPr>
            <a:picLocks noChangeAspect="1"/>
          </p:cNvPicPr>
          <p:nvPr/>
        </p:nvPicPr>
        <p:blipFill>
          <a:blip r:embed="rId5"/>
          <a:stretch>
            <a:fillRect/>
          </a:stretch>
        </p:blipFill>
        <p:spPr>
          <a:xfrm>
            <a:off x="0" y="2511"/>
            <a:ext cx="9144000" cy="5140990"/>
          </a:xfrm>
          <a:prstGeom prst="rect">
            <a:avLst/>
          </a:prstGeom>
        </p:spPr>
      </p:pic>
      <p:sp>
        <p:nvSpPr>
          <p:cNvPr id="4" name="Snip Diagonal Corner Rectangle 3"/>
          <p:cNvSpPr/>
          <p:nvPr/>
        </p:nvSpPr>
        <p:spPr>
          <a:xfrm>
            <a:off x="282389" y="215728"/>
            <a:ext cx="8403109" cy="88719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2</a:t>
            </a:r>
            <a:r>
              <a:rPr lang="en-US" sz="2800" b="1" dirty="0">
                <a:solidFill>
                  <a:srgbClr val="0070C0"/>
                </a:solidFill>
                <a:latin typeface="Times New Roman" panose="02020603050405020304" pitchFamily="18" charset="0"/>
                <a:cs typeface="Times New Roman" panose="02020603050405020304" pitchFamily="18" charset="0"/>
              </a:rPr>
              <a:t>.</a:t>
            </a:r>
            <a:r>
              <a:rPr lang="vi-VN" sz="2800" b="1"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Nhân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vật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chính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của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đoạn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trích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là</a:t>
            </a:r>
            <a:r>
              <a:rPr lang="en-US" sz="2800" dirty="0">
                <a:solidFill>
                  <a:srgbClr val="0070C0"/>
                </a:solidFill>
                <a:latin typeface="Times New Roman" panose="02020603050405020304" pitchFamily="18" charset="0"/>
                <a:cs typeface="Times New Roman" panose="02020603050405020304" pitchFamily="18" charset="0"/>
              </a:rPr>
              <a:t> ai</a:t>
            </a:r>
            <a:r>
              <a:rPr lang="en-US" sz="2800" b="1" dirty="0">
                <a:solidFill>
                  <a:srgbClr val="0070C0"/>
                </a:solidFill>
                <a:latin typeface="Times New Roman" panose="02020603050405020304" pitchFamily="18" charset="0"/>
                <a:cs typeface="Times New Roman" panose="02020603050405020304" pitchFamily="18" charset="0"/>
              </a:rPr>
              <a:t>?</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32666"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buClrTx/>
              <a:defRPr/>
            </a:pPr>
            <a:endParaRPr lang="en-US" sz="3000" b="1" kern="1200" dirty="0">
              <a:solidFill>
                <a:prstClr val="black"/>
              </a:solidFill>
              <a:latin typeface="Times New Roman" pitchFamily="18" charset="0"/>
              <a:cs typeface="Times New Roman" pitchFamily="18" charset="0"/>
            </a:endParaRPr>
          </a:p>
          <a:p>
            <a:pPr defTabSz="685783">
              <a:buClrTx/>
              <a:defRPr/>
            </a:pPr>
            <a:r>
              <a:rPr lang="en-US" sz="3000" b="1" kern="1200" dirty="0">
                <a:solidFill>
                  <a:prstClr val="black"/>
                </a:solidFill>
                <a:latin typeface="Times New Roman" pitchFamily="18" charset="0"/>
                <a:cs typeface="Times New Roman" pitchFamily="18" charset="0"/>
              </a:rPr>
              <a:t>A. </a:t>
            </a:r>
            <a:r>
              <a:rPr lang="en-US" sz="2200" kern="1200" dirty="0" err="1">
                <a:solidFill>
                  <a:prstClr val="black"/>
                </a:solidFill>
                <a:latin typeface="Times New Roman" pitchFamily="18" charset="0"/>
                <a:cs typeface="Times New Roman" pitchFamily="18" charset="0"/>
              </a:rPr>
              <a:t>Thúy</a:t>
            </a:r>
            <a:r>
              <a:rPr lang="en-US" sz="2200" kern="1200" dirty="0">
                <a:solidFill>
                  <a:prstClr val="black"/>
                </a:solidFill>
                <a:latin typeface="Times New Roman" pitchFamily="18" charset="0"/>
                <a:cs typeface="Times New Roman" pitchFamily="18" charset="0"/>
              </a:rPr>
              <a:t> </a:t>
            </a:r>
            <a:r>
              <a:rPr lang="en-US" sz="2200" kern="1200" dirty="0" err="1">
                <a:solidFill>
                  <a:prstClr val="black"/>
                </a:solidFill>
                <a:latin typeface="Times New Roman" pitchFamily="18" charset="0"/>
                <a:cs typeface="Times New Roman" pitchFamily="18" charset="0"/>
              </a:rPr>
              <a:t>Kiều</a:t>
            </a:r>
            <a:r>
              <a:rPr lang="en-US" sz="2200" kern="1200" dirty="0">
                <a:solidFill>
                  <a:prstClr val="black"/>
                </a:solidFill>
                <a:latin typeface="Times New Roman" pitchFamily="18" charset="0"/>
                <a:cs typeface="Times New Roman" pitchFamily="18" charset="0"/>
              </a:rPr>
              <a:t>.</a:t>
            </a:r>
          </a:p>
          <a:p>
            <a:pPr defTabSz="685783">
              <a:buClrTx/>
              <a:defRPr/>
            </a:pPr>
            <a:endParaRPr lang="vi-VN" sz="3000" b="1" kern="1200" dirty="0">
              <a:solidFill>
                <a:prstClr val="black"/>
              </a:solidFill>
              <a:latin typeface="Times New Roman" panose="02020603050405020304" pitchFamily="18" charset="0"/>
              <a:cs typeface="Times New Roman" pitchFamily="18" charset="0"/>
            </a:endParaRPr>
          </a:p>
        </p:txBody>
      </p:sp>
      <p:sp>
        <p:nvSpPr>
          <p:cNvPr id="40" name="Cloud 39"/>
          <p:cNvSpPr/>
          <p:nvPr/>
        </p:nvSpPr>
        <p:spPr>
          <a:xfrm>
            <a:off x="-512509" y="3676648"/>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sz="1800" kern="1200">
              <a:solidFill>
                <a:prstClr val="black"/>
              </a:solidFill>
              <a:latin typeface="Times New Roman" panose="02020603050405020304" pitchFamily="18" charset="0"/>
              <a:cs typeface="Times New Roman" panose="02020603050405020304" pitchFamily="18" charset="0"/>
            </a:endParaRPr>
          </a:p>
        </p:txBody>
      </p:sp>
      <p:sp>
        <p:nvSpPr>
          <p:cNvPr id="41" name="Cloud 40"/>
          <p:cNvSpPr/>
          <p:nvPr/>
        </p:nvSpPr>
        <p:spPr>
          <a:xfrm>
            <a:off x="10224451" y="3526876"/>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sz="1800" kern="1200">
              <a:solidFill>
                <a:prstClr val="black"/>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4597962" y="1462011"/>
            <a:ext cx="3680099" cy="58125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buClrTx/>
              <a:defRPr/>
            </a:pPr>
            <a:endParaRPr lang="en-US" sz="3000" b="1" kern="1200" dirty="0">
              <a:solidFill>
                <a:prstClr val="black"/>
              </a:solidFill>
              <a:latin typeface="Times New Roman" panose="02020603050405020304" pitchFamily="18" charset="0"/>
              <a:cs typeface="Times New Roman" pitchFamily="18" charset="0"/>
            </a:endParaRPr>
          </a:p>
          <a:p>
            <a:pPr defTabSz="685783">
              <a:buClrTx/>
              <a:defRPr/>
            </a:pPr>
            <a:r>
              <a:rPr lang="en-US" sz="3000" b="1" kern="1200" dirty="0">
                <a:solidFill>
                  <a:prstClr val="black"/>
                </a:solidFill>
                <a:latin typeface="Times New Roman" panose="02020603050405020304" pitchFamily="18" charset="0"/>
                <a:cs typeface="Times New Roman" pitchFamily="18" charset="0"/>
              </a:rPr>
              <a:t>B. </a:t>
            </a:r>
            <a:r>
              <a:rPr lang="en-US" sz="2200" kern="1200" dirty="0" err="1">
                <a:solidFill>
                  <a:prstClr val="black"/>
                </a:solidFill>
                <a:latin typeface="Times New Roman" panose="02020603050405020304" pitchFamily="18" charset="0"/>
                <a:cs typeface="Times New Roman" panose="02020603050405020304" pitchFamily="18" charset="0"/>
              </a:rPr>
              <a:t>Từ</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Hải</a:t>
            </a:r>
            <a:r>
              <a:rPr lang="en-US" sz="1800" kern="1200" dirty="0">
                <a:solidFill>
                  <a:prstClr val="black"/>
                </a:solidFill>
                <a:latin typeface="Times New Roman" panose="02020603050405020304" pitchFamily="18" charset="0"/>
                <a:cs typeface="Times New Roman" panose="02020603050405020304" pitchFamily="18" charset="0"/>
              </a:rPr>
              <a:t>.</a:t>
            </a:r>
          </a:p>
          <a:p>
            <a:pPr defTabSz="685783">
              <a:buClrTx/>
              <a:defRPr/>
            </a:pPr>
            <a:endParaRPr lang="en-US" sz="3000" b="1" kern="1200" dirty="0">
              <a:solidFill>
                <a:prstClr val="black"/>
              </a:solidFill>
              <a:latin typeface="Times New Roman" panose="02020603050405020304" pitchFamily="18" charset="0"/>
              <a:cs typeface="Times New Roman" pitchFamily="18" charset="0"/>
            </a:endParaRPr>
          </a:p>
        </p:txBody>
      </p:sp>
      <p:sp>
        <p:nvSpPr>
          <p:cNvPr id="43" name="Rectangle 42"/>
          <p:cNvSpPr/>
          <p:nvPr/>
        </p:nvSpPr>
        <p:spPr>
          <a:xfrm>
            <a:off x="832666" y="2128888"/>
            <a:ext cx="3680099" cy="70000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buClrTx/>
              <a:defRPr/>
            </a:pPr>
            <a:r>
              <a:rPr lang="en-US" sz="3000" b="1" kern="1200" dirty="0">
                <a:solidFill>
                  <a:prstClr val="black"/>
                </a:solidFill>
                <a:latin typeface="Times New Roman" pitchFamily="18" charset="0"/>
                <a:cs typeface="Times New Roman" pitchFamily="18" charset="0"/>
              </a:rPr>
              <a:t>C. </a:t>
            </a:r>
            <a:r>
              <a:rPr lang="en-US" sz="2200" kern="1200" dirty="0" err="1">
                <a:solidFill>
                  <a:prstClr val="black"/>
                </a:solidFill>
                <a:latin typeface="Times New Roman" panose="02020603050405020304" pitchFamily="18" charset="0"/>
                <a:cs typeface="Times New Roman" panose="02020603050405020304" pitchFamily="18" charset="0"/>
              </a:rPr>
              <a:t>Mã</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Giám</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Sinh</a:t>
            </a:r>
            <a:r>
              <a:rPr lang="en-US" sz="2200" kern="1200" dirty="0">
                <a:solidFill>
                  <a:prstClr val="black"/>
                </a:solidFill>
                <a:latin typeface="Times New Roman" panose="02020603050405020304" pitchFamily="18" charset="0"/>
                <a:cs typeface="Times New Roman" panose="02020603050405020304" pitchFamily="18" charset="0"/>
              </a:rPr>
              <a:t>.</a:t>
            </a:r>
            <a:endParaRPr lang="vi-VN" sz="2200" b="1" kern="1200" dirty="0">
              <a:solidFill>
                <a:prstClr val="black"/>
              </a:solidFill>
              <a:latin typeface="Times New Roman" panose="02020603050405020304" pitchFamily="18" charset="0"/>
              <a:cs typeface="Times New Roman" pitchFamily="18" charset="0"/>
            </a:endParaRPr>
          </a:p>
        </p:txBody>
      </p:sp>
      <p:sp>
        <p:nvSpPr>
          <p:cNvPr id="44" name="Rectangle 43"/>
          <p:cNvSpPr/>
          <p:nvPr/>
        </p:nvSpPr>
        <p:spPr>
          <a:xfrm>
            <a:off x="4597962" y="2132029"/>
            <a:ext cx="3680099" cy="69686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buClrTx/>
              <a:defRPr/>
            </a:pPr>
            <a:endParaRPr lang="en-US" sz="3000" b="1" kern="1200" dirty="0">
              <a:solidFill>
                <a:prstClr val="black"/>
              </a:solidFill>
              <a:latin typeface="Times New Roman" panose="02020603050405020304" pitchFamily="18" charset="0"/>
              <a:cs typeface="Times New Roman" pitchFamily="18" charset="0"/>
            </a:endParaRPr>
          </a:p>
          <a:p>
            <a:pPr defTabSz="685800">
              <a:buClrTx/>
            </a:pPr>
            <a:r>
              <a:rPr lang="vi-VN" sz="3000" b="1" kern="1200" dirty="0">
                <a:solidFill>
                  <a:prstClr val="black"/>
                </a:solidFill>
                <a:latin typeface="Times New Roman" panose="02020603050405020304" pitchFamily="18" charset="0"/>
                <a:cs typeface="Times New Roman" pitchFamily="18" charset="0"/>
              </a:rPr>
              <a:t>D. </a:t>
            </a:r>
            <a:r>
              <a:rPr lang="en-US" sz="2200" kern="1200" dirty="0">
                <a:solidFill>
                  <a:prstClr val="black"/>
                </a:solidFill>
                <a:latin typeface="Times New Roman" panose="02020603050405020304" pitchFamily="18" charset="0"/>
                <a:cs typeface="Times New Roman" pitchFamily="18" charset="0"/>
              </a:rPr>
              <a:t>Kim </a:t>
            </a:r>
            <a:r>
              <a:rPr lang="en-US" sz="2200" kern="1200" dirty="0" err="1">
                <a:solidFill>
                  <a:prstClr val="black"/>
                </a:solidFill>
                <a:latin typeface="Times New Roman" panose="02020603050405020304" pitchFamily="18" charset="0"/>
                <a:cs typeface="Times New Roman" pitchFamily="18" charset="0"/>
              </a:rPr>
              <a:t>Trọng</a:t>
            </a:r>
            <a:r>
              <a:rPr lang="en-US" sz="2200" kern="1200" dirty="0">
                <a:solidFill>
                  <a:prstClr val="black"/>
                </a:solidFill>
                <a:latin typeface="Times New Roman" panose="02020603050405020304" pitchFamily="18" charset="0"/>
                <a:cs typeface="Times New Roman" pitchFamily="18" charset="0"/>
              </a:rPr>
              <a:t>.</a:t>
            </a:r>
            <a:r>
              <a:rPr lang="en-US" sz="2400" dirty="0"/>
              <a:t> </a:t>
            </a:r>
            <a:r>
              <a:rPr lang="en-US" sz="2400" dirty="0" err="1"/>
              <a:t>Nhân</a:t>
            </a:r>
            <a:r>
              <a:rPr lang="en-US" sz="2400" dirty="0"/>
              <a:t> </a:t>
            </a:r>
            <a:r>
              <a:rPr lang="en-US" sz="2400" dirty="0" err="1"/>
              <a:t>vật</a:t>
            </a:r>
            <a:r>
              <a:rPr lang="en-US" sz="2400" dirty="0"/>
              <a:t> </a:t>
            </a:r>
            <a:r>
              <a:rPr lang="en-US" sz="2400" dirty="0" err="1"/>
              <a:t>chính</a:t>
            </a:r>
            <a:r>
              <a:rPr lang="en-US" sz="2400" dirty="0"/>
              <a:t> </a:t>
            </a:r>
            <a:r>
              <a:rPr lang="en-US" sz="2400" dirty="0" err="1"/>
              <a:t>của</a:t>
            </a:r>
            <a:r>
              <a:rPr lang="en-US" sz="2400" dirty="0"/>
              <a:t> </a:t>
            </a:r>
            <a:r>
              <a:rPr lang="en-US" sz="2400" dirty="0" err="1"/>
              <a:t>đoạn</a:t>
            </a:r>
            <a:r>
              <a:rPr lang="en-US" sz="2400" dirty="0"/>
              <a:t> </a:t>
            </a:r>
            <a:r>
              <a:rPr lang="en-US" sz="2400" dirty="0" err="1"/>
              <a:t>trích</a:t>
            </a:r>
            <a:r>
              <a:rPr lang="en-US" sz="2400" dirty="0"/>
              <a:t> </a:t>
            </a:r>
            <a:r>
              <a:rPr lang="en-US" sz="2400" dirty="0" err="1"/>
              <a:t>là</a:t>
            </a:r>
            <a:r>
              <a:rPr lang="en-US" sz="2400" dirty="0"/>
              <a:t> ai?</a:t>
            </a:r>
            <a:endParaRPr lang="en-US" sz="2200" kern="1200" dirty="0">
              <a:solidFill>
                <a:prstClr val="black"/>
              </a:solidFill>
              <a:latin typeface="Times New Roman" panose="02020603050405020304" pitchFamily="18" charset="0"/>
              <a:cs typeface="Times New Roman" panose="02020603050405020304" pitchFamily="18" charset="0"/>
            </a:endParaRPr>
          </a:p>
          <a:p>
            <a:pPr defTabSz="685783">
              <a:buClrTx/>
              <a:defRPr/>
            </a:pPr>
            <a:endParaRPr lang="vi-VN" sz="3000" b="1" kern="1200" dirty="0">
              <a:solidFill>
                <a:prstClr val="black"/>
              </a:solidFill>
              <a:latin typeface="Times New Roman" panose="02020603050405020304" pitchFamily="18" charset="0"/>
              <a:cs typeface="Times New Roman" pitchFamily="18" charset="0"/>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8473" y="1481116"/>
            <a:ext cx="604292" cy="531044"/>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84589" y="2162610"/>
            <a:ext cx="603557" cy="530398"/>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35016" y="1519871"/>
            <a:ext cx="603557" cy="482845"/>
          </a:xfrm>
          <a:prstGeom prst="rect">
            <a:avLst/>
          </a:prstGeom>
        </p:spPr>
      </p:pic>
      <p:sp>
        <p:nvSpPr>
          <p:cNvPr id="18" name="Cloud 17">
            <a:hlinkClick r:id="rId9" action="ppaction://hlinksldjump"/>
          </p:cNvPr>
          <p:cNvSpPr/>
          <p:nvPr/>
        </p:nvSpPr>
        <p:spPr>
          <a:xfrm>
            <a:off x="3500622" y="3526874"/>
            <a:ext cx="1769408" cy="828675"/>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2400" kern="1200" dirty="0">
                <a:solidFill>
                  <a:prstClr val="black"/>
                </a:solidFill>
                <a:latin typeface="Times New Roman" panose="02020603050405020304" pitchFamily="18" charset="0"/>
                <a:cs typeface="Times New Roman" panose="02020603050405020304" pitchFamily="18" charset="0"/>
              </a:rPr>
              <a:t>QUAY VỀ</a:t>
            </a:r>
            <a:endParaRPr lang="vi-VN" sz="2400" kern="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1381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par>
                                <p:cTn id="34" presetID="2" presetClass="entr" presetSubtype="8" repeatCount="indefinite" fill="hold" grpId="0" nodeType="withEffect">
                                  <p:stCondLst>
                                    <p:cond delay="50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20000" fill="hold"/>
                                        <p:tgtEl>
                                          <p:spTgt spid="41"/>
                                        </p:tgtEl>
                                        <p:attrNameLst>
                                          <p:attrName>ppt_x</p:attrName>
                                        </p:attrNameLst>
                                      </p:cBhvr>
                                      <p:tavLst>
                                        <p:tav tm="0">
                                          <p:val>
                                            <p:strVal val="0-#ppt_w/2"/>
                                          </p:val>
                                        </p:tav>
                                        <p:tav tm="100000">
                                          <p:val>
                                            <p:strVal val="#ppt_x"/>
                                          </p:val>
                                        </p:tav>
                                      </p:tavLst>
                                    </p:anim>
                                    <p:anim calcmode="lin" valueType="num">
                                      <p:cBhvr additive="base">
                                        <p:cTn id="37"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50" fill="hold"/>
                                        <p:tgtEl>
                                          <p:spTgt spid="26"/>
                                        </p:tgtEl>
                                        <p:attrNameLst>
                                          <p:attrName>fillcolor</p:attrName>
                                        </p:attrNameLst>
                                      </p:cBhvr>
                                      <p:to>
                                        <a:srgbClr val="FFF2CC"/>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5" presetID="23" presetClass="entr" presetSubtype="32" fill="hold" nodeType="withEffect">
                                  <p:stCondLst>
                                    <p:cond delay="1000"/>
                                  </p:stCondLst>
                                  <p:childTnLst>
                                    <p:set>
                                      <p:cBhvr>
                                        <p:cTn id="46" dur="1" fill="hold">
                                          <p:stCondLst>
                                            <p:cond delay="0"/>
                                          </p:stCondLst>
                                        </p:cTn>
                                        <p:tgtEl>
                                          <p:spTgt spid="47"/>
                                        </p:tgtEl>
                                        <p:attrNameLst>
                                          <p:attrName>style.visibility</p:attrName>
                                        </p:attrNameLst>
                                      </p:cBhvr>
                                      <p:to>
                                        <p:strVal val="visible"/>
                                      </p:to>
                                    </p:set>
                                    <p:anim calcmode="lin" valueType="num">
                                      <p:cBhvr>
                                        <p:cTn id="47" dur="250" fill="hold"/>
                                        <p:tgtEl>
                                          <p:spTgt spid="47"/>
                                        </p:tgtEl>
                                        <p:attrNameLst>
                                          <p:attrName>ppt_w</p:attrName>
                                        </p:attrNameLst>
                                      </p:cBhvr>
                                      <p:tavLst>
                                        <p:tav tm="0">
                                          <p:val>
                                            <p:strVal val="4*#ppt_w"/>
                                          </p:val>
                                        </p:tav>
                                        <p:tav tm="100000">
                                          <p:val>
                                            <p:strVal val="#ppt_w"/>
                                          </p:val>
                                        </p:tav>
                                      </p:tavLst>
                                    </p:anim>
                                    <p:anim calcmode="lin" valueType="num">
                                      <p:cBhvr>
                                        <p:cTn id="4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3" name="Wrong Buzzer.wav"/>
                                        </p:tgtEl>
                                      </p:cMediaNode>
                                    </p:audio>
                                  </p:subTnLst>
                                </p:cTn>
                              </p:par>
                              <p:par>
                                <p:cTn id="49" presetID="1" presetClass="emph" presetSubtype="2" fill="hold" nodeType="withEffect">
                                  <p:stCondLst>
                                    <p:cond delay="1000"/>
                                  </p:stCondLst>
                                  <p:childTnLst>
                                    <p:animClr clrSpc="rgb" dir="cw">
                                      <p:cBhvr>
                                        <p:cTn id="50" dur="250" fill="hold"/>
                                        <p:tgtEl>
                                          <p:spTgt spid="26"/>
                                        </p:tgtEl>
                                        <p:attrNameLst>
                                          <p:attrName>fillcolor</p:attrName>
                                        </p:attrNameLst>
                                      </p:cBhvr>
                                      <p:to>
                                        <a:srgbClr val="FFFF00"/>
                                      </p:to>
                                    </p:animClr>
                                    <p:set>
                                      <p:cBhvr>
                                        <p:cTn id="51" dur="250" fill="hold"/>
                                        <p:tgtEl>
                                          <p:spTgt spid="26"/>
                                        </p:tgtEl>
                                        <p:attrNameLst>
                                          <p:attrName>fill.type</p:attrName>
                                        </p:attrNameLst>
                                      </p:cBhvr>
                                      <p:to>
                                        <p:strVal val="solid"/>
                                      </p:to>
                                    </p:set>
                                    <p:set>
                                      <p:cBhvr>
                                        <p:cTn id="5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3" restart="whenNotActive" fill="hold" evtFilter="cancelBubble" nodeType="interactiveSeq">
                <p:stCondLst>
                  <p:cond evt="onClick" delay="0">
                    <p:tgtEl>
                      <p:spTgt spid="42"/>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50" fill="hold"/>
                                        <p:tgtEl>
                                          <p:spTgt spid="42"/>
                                        </p:tgtEl>
                                        <p:attrNameLst>
                                          <p:attrName>fillcolor</p:attrName>
                                        </p:attrNameLst>
                                      </p:cBhvr>
                                      <p:to>
                                        <a:srgbClr val="FFF2CC"/>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60" presetID="23" presetClass="entr" presetSubtype="32" fill="hold" nodeType="withEffect">
                                  <p:stCondLst>
                                    <p:cond delay="1000"/>
                                  </p:stCondLst>
                                  <p:childTnLst>
                                    <p:set>
                                      <p:cBhvr>
                                        <p:cTn id="61" dur="1" fill="hold">
                                          <p:stCondLst>
                                            <p:cond delay="0"/>
                                          </p:stCondLst>
                                        </p:cTn>
                                        <p:tgtEl>
                                          <p:spTgt spid="53"/>
                                        </p:tgtEl>
                                        <p:attrNameLst>
                                          <p:attrName>style.visibility</p:attrName>
                                        </p:attrNameLst>
                                      </p:cBhvr>
                                      <p:to>
                                        <p:strVal val="visible"/>
                                      </p:to>
                                    </p:set>
                                    <p:anim calcmode="lin" valueType="num">
                                      <p:cBhvr>
                                        <p:cTn id="62" dur="250" fill="hold"/>
                                        <p:tgtEl>
                                          <p:spTgt spid="53"/>
                                        </p:tgtEl>
                                        <p:attrNameLst>
                                          <p:attrName>ppt_w</p:attrName>
                                        </p:attrNameLst>
                                      </p:cBhvr>
                                      <p:tavLst>
                                        <p:tav tm="0">
                                          <p:val>
                                            <p:strVal val="4*#ppt_w"/>
                                          </p:val>
                                        </p:tav>
                                        <p:tav tm="100000">
                                          <p:val>
                                            <p:strVal val="#ppt_w"/>
                                          </p:val>
                                        </p:tav>
                                      </p:tavLst>
                                    </p:anim>
                                    <p:anim calcmode="lin" valueType="num">
                                      <p:cBhvr>
                                        <p:cTn id="6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4" name="Check mark.wav"/>
                                        </p:tgtEl>
                                      </p:cMediaNode>
                                    </p:audio>
                                  </p:subTnLst>
                                </p:cTn>
                              </p:par>
                              <p:par>
                                <p:cTn id="64" presetID="1" presetClass="emph" presetSubtype="2" fill="hold" nodeType="withEffect">
                                  <p:stCondLst>
                                    <p:cond delay="1000"/>
                                  </p:stCondLst>
                                  <p:childTnLst>
                                    <p:animClr clrSpc="rgb" dir="cw">
                                      <p:cBhvr>
                                        <p:cTn id="65" dur="250" fill="hold"/>
                                        <p:tgtEl>
                                          <p:spTgt spid="42"/>
                                        </p:tgtEl>
                                        <p:attrNameLst>
                                          <p:attrName>fillcolor</p:attrName>
                                        </p:attrNameLst>
                                      </p:cBhvr>
                                      <p:to>
                                        <a:srgbClr val="00B050"/>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8" restart="whenNotActive" fill="hold" evtFilter="cancelBubble" nodeType="interactiveSeq">
                <p:stCondLst>
                  <p:cond evt="onClick" delay="0">
                    <p:tgtEl>
                      <p:spTgt spid="43"/>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250" fill="hold"/>
                                        <p:tgtEl>
                                          <p:spTgt spid="43"/>
                                        </p:tgtEl>
                                        <p:attrNameLst>
                                          <p:attrName>fillcolor</p:attrName>
                                        </p:attrNameLst>
                                      </p:cBhvr>
                                      <p:to>
                                        <a:srgbClr val="FFF2CC"/>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lick.wav"/>
                                        </p:tgtEl>
                                      </p:cMediaNode>
                                    </p:audio>
                                  </p:subTnLst>
                                </p:cTn>
                              </p:par>
                              <p:par>
                                <p:cTn id="75" presetID="23" presetClass="entr" presetSubtype="32" fill="hold" nodeType="withEffect">
                                  <p:stCondLst>
                                    <p:cond delay="1000"/>
                                  </p:stCondLst>
                                  <p:childTnLst>
                                    <p:set>
                                      <p:cBhvr>
                                        <p:cTn id="76" dur="1" fill="hold">
                                          <p:stCondLst>
                                            <p:cond delay="0"/>
                                          </p:stCondLst>
                                        </p:cTn>
                                        <p:tgtEl>
                                          <p:spTgt spid="51"/>
                                        </p:tgtEl>
                                        <p:attrNameLst>
                                          <p:attrName>style.visibility</p:attrName>
                                        </p:attrNameLst>
                                      </p:cBhvr>
                                      <p:to>
                                        <p:strVal val="visible"/>
                                      </p:to>
                                    </p:set>
                                    <p:anim calcmode="lin" valueType="num">
                                      <p:cBhvr>
                                        <p:cTn id="77" dur="250" fill="hold"/>
                                        <p:tgtEl>
                                          <p:spTgt spid="51"/>
                                        </p:tgtEl>
                                        <p:attrNameLst>
                                          <p:attrName>ppt_w</p:attrName>
                                        </p:attrNameLst>
                                      </p:cBhvr>
                                      <p:tavLst>
                                        <p:tav tm="0">
                                          <p:val>
                                            <p:strVal val="4*#ppt_w"/>
                                          </p:val>
                                        </p:tav>
                                        <p:tav tm="100000">
                                          <p:val>
                                            <p:strVal val="#ppt_w"/>
                                          </p:val>
                                        </p:tav>
                                      </p:tavLst>
                                    </p:anim>
                                    <p:anim calcmode="lin" valueType="num">
                                      <p:cBhvr>
                                        <p:cTn id="78"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3" name="Wrong Buzzer.wav"/>
                                        </p:tgtEl>
                                      </p:cMediaNode>
                                    </p:audio>
                                  </p:subTnLst>
                                </p:cTn>
                              </p:par>
                              <p:par>
                                <p:cTn id="79" presetID="1" presetClass="emph" presetSubtype="2" fill="hold" nodeType="withEffect">
                                  <p:stCondLst>
                                    <p:cond delay="1000"/>
                                  </p:stCondLst>
                                  <p:childTnLst>
                                    <p:animClr clrSpc="rgb" dir="cw">
                                      <p:cBhvr>
                                        <p:cTn id="80" dur="250" fill="hold"/>
                                        <p:tgtEl>
                                          <p:spTgt spid="43"/>
                                        </p:tgtEl>
                                        <p:attrNameLst>
                                          <p:attrName>fillcolor</p:attrName>
                                        </p:attrNameLst>
                                      </p:cBhvr>
                                      <p:to>
                                        <a:srgbClr val="FFFF00"/>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3" restart="whenNotActive" fill="hold" evtFilter="cancelBubble" nodeType="interactiveSeq">
                <p:stCondLst>
                  <p:cond evt="onClick" delay="0">
                    <p:tgtEl>
                      <p:spTgt spid="44"/>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250" fill="hold"/>
                                        <p:tgtEl>
                                          <p:spTgt spid="44"/>
                                        </p:tgtEl>
                                        <p:attrNameLst>
                                          <p:attrName>fillcolor</p:attrName>
                                        </p:attrNameLst>
                                      </p:cBhvr>
                                      <p:to>
                                        <a:srgbClr val="FFF2CC"/>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2" name="click.wav"/>
                                        </p:tgtEl>
                                      </p:cMediaNode>
                                    </p:audio>
                                  </p:subTnLst>
                                </p:cTn>
                              </p:par>
                              <p:par>
                                <p:cTn id="90" presetID="23" presetClass="entr" presetSubtype="32" fill="hold" nodeType="withEffect">
                                  <p:stCondLst>
                                    <p:cond delay="1000"/>
                                  </p:stCondLst>
                                  <p:childTnLst>
                                    <p:set>
                                      <p:cBhvr>
                                        <p:cTn id="91" dur="1" fill="hold">
                                          <p:stCondLst>
                                            <p:cond delay="0"/>
                                          </p:stCondLst>
                                        </p:cTn>
                                        <p:tgtEl>
                                          <p:spTgt spid="49"/>
                                        </p:tgtEl>
                                        <p:attrNameLst>
                                          <p:attrName>style.visibility</p:attrName>
                                        </p:attrNameLst>
                                      </p:cBhvr>
                                      <p:to>
                                        <p:strVal val="visible"/>
                                      </p:to>
                                    </p:set>
                                    <p:anim calcmode="lin" valueType="num">
                                      <p:cBhvr>
                                        <p:cTn id="92" dur="250" fill="hold"/>
                                        <p:tgtEl>
                                          <p:spTgt spid="49"/>
                                        </p:tgtEl>
                                        <p:attrNameLst>
                                          <p:attrName>ppt_w</p:attrName>
                                        </p:attrNameLst>
                                      </p:cBhvr>
                                      <p:tavLst>
                                        <p:tav tm="0">
                                          <p:val>
                                            <p:strVal val="4*#ppt_w"/>
                                          </p:val>
                                        </p:tav>
                                        <p:tav tm="100000">
                                          <p:val>
                                            <p:strVal val="#ppt_w"/>
                                          </p:val>
                                        </p:tav>
                                      </p:tavLst>
                                    </p:anim>
                                    <p:anim calcmode="lin" valueType="num">
                                      <p:cBhvr>
                                        <p:cTn id="9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3" name="Wrong Buzzer.wav"/>
                                        </p:tgtEl>
                                      </p:cMediaNode>
                                    </p:audio>
                                  </p:subTnLst>
                                </p:cTn>
                              </p:par>
                              <p:par>
                                <p:cTn id="94" presetID="1" presetClass="emph" presetSubtype="2" fill="hold" nodeType="withEffect">
                                  <p:stCondLst>
                                    <p:cond delay="1000"/>
                                  </p:stCondLst>
                                  <p:childTnLst>
                                    <p:animClr clrSpc="rgb" dir="cw">
                                      <p:cBhvr>
                                        <p:cTn id="95" dur="250" fill="hold"/>
                                        <p:tgtEl>
                                          <p:spTgt spid="44"/>
                                        </p:tgtEl>
                                        <p:attrNameLst>
                                          <p:attrName>fillcolor</p:attrName>
                                        </p:attrNameLst>
                                      </p:cBhvr>
                                      <p:to>
                                        <a:srgbClr val="FFFF00"/>
                                      </p:to>
                                    </p:animClr>
                                    <p:set>
                                      <p:cBhvr>
                                        <p:cTn id="96" dur="250" fill="hold"/>
                                        <p:tgtEl>
                                          <p:spTgt spid="44"/>
                                        </p:tgtEl>
                                        <p:attrNameLst>
                                          <p:attrName>fill.type</p:attrName>
                                        </p:attrNameLst>
                                      </p:cBhvr>
                                      <p:to>
                                        <p:strVal val="solid"/>
                                      </p:to>
                                    </p:set>
                                    <p:set>
                                      <p:cBhvr>
                                        <p:cTn id="9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C00C8D-57C5-7492-D55D-C064022151F8}"/>
              </a:ext>
            </a:extLst>
          </p:cNvPr>
          <p:cNvPicPr>
            <a:picLocks noChangeAspect="1"/>
          </p:cNvPicPr>
          <p:nvPr/>
        </p:nvPicPr>
        <p:blipFill>
          <a:blip r:embed="rId5"/>
          <a:stretch>
            <a:fillRect/>
          </a:stretch>
        </p:blipFill>
        <p:spPr>
          <a:xfrm>
            <a:off x="0" y="2511"/>
            <a:ext cx="9144000" cy="5140990"/>
          </a:xfrm>
          <a:prstGeom prst="rect">
            <a:avLst/>
          </a:prstGeom>
        </p:spPr>
      </p:pic>
      <p:sp>
        <p:nvSpPr>
          <p:cNvPr id="4" name="Snip Diagonal Corner Rectangle 3"/>
          <p:cNvSpPr/>
          <p:nvPr/>
        </p:nvSpPr>
        <p:spPr>
          <a:xfrm>
            <a:off x="624477" y="149902"/>
            <a:ext cx="7895046" cy="109005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chemeClr val="tx1"/>
                </a:solidFill>
                <a:latin typeface="Times New Roman" panose="02020603050405020304" pitchFamily="18" charset="0"/>
                <a:cs typeface="Times New Roman" panose="02020603050405020304" pitchFamily="18" charset="0"/>
              </a:rPr>
              <a:t>Câu</a:t>
            </a:r>
            <a:r>
              <a:rPr lang="en-US" sz="2400" b="1" dirty="0">
                <a:solidFill>
                  <a:schemeClr val="tx1"/>
                </a:solidFill>
                <a:latin typeface="Times New Roman" panose="02020603050405020304" pitchFamily="18" charset="0"/>
                <a:cs typeface="Times New Roman" panose="02020603050405020304" pitchFamily="18" charset="0"/>
              </a:rPr>
              <a:t> 3</a:t>
            </a:r>
            <a:r>
              <a:rPr lang="en-US" sz="2400" b="1"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Nội</a:t>
            </a:r>
            <a:r>
              <a:rPr lang="en-US" sz="2400" dirty="0">
                <a:solidFill>
                  <a:srgbClr val="7030A0"/>
                </a:solidFill>
                <a:latin typeface="Times New Roman" panose="02020603050405020304" pitchFamily="18" charset="0"/>
                <a:cs typeface="Times New Roman" panose="02020603050405020304" pitchFamily="18" charset="0"/>
              </a:rPr>
              <a:t> dung </a:t>
            </a:r>
            <a:r>
              <a:rPr lang="en-US" sz="2400" dirty="0" err="1">
                <a:solidFill>
                  <a:srgbClr val="7030A0"/>
                </a:solidFill>
                <a:latin typeface="Times New Roman" panose="02020603050405020304" pitchFamily="18" charset="0"/>
                <a:cs typeface="Times New Roman" panose="02020603050405020304" pitchFamily="18" charset="0"/>
              </a:rPr>
              <a:t>cuộc</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nói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chuyện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giữa</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Từ</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Hải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với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Kiều</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là</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gì</a:t>
            </a:r>
            <a:r>
              <a:rPr lang="vi-VN" sz="2400" b="1" dirty="0">
                <a:solidFill>
                  <a:srgbClr val="7030A0"/>
                </a:solidFill>
                <a:latin typeface="Times New Roman" panose="02020603050405020304" pitchFamily="18" charset="0"/>
                <a:cs typeface="Times New Roman" panose="02020603050405020304" pitchFamily="18" charset="0"/>
              </a:rPr>
              <a:t>?</a:t>
            </a:r>
            <a:endParaRPr lang="en-US" sz="2400" dirty="0">
              <a:solidFill>
                <a:srgbClr val="7030A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639784" y="1496094"/>
            <a:ext cx="3680099" cy="42758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buClrTx/>
              <a:defRPr/>
            </a:pPr>
            <a:endParaRPr lang="en-US" sz="2400" b="1" kern="1200" dirty="0">
              <a:solidFill>
                <a:srgbClr val="3D73B9"/>
              </a:solidFill>
              <a:latin typeface="Times New Roman" panose="02020603050405020304" pitchFamily="18" charset="0"/>
              <a:cs typeface="Times New Roman" pitchFamily="18" charset="0"/>
            </a:endParaRPr>
          </a:p>
          <a:p>
            <a:pPr defTabSz="685783">
              <a:buClrTx/>
              <a:defRPr/>
            </a:pPr>
            <a:r>
              <a:rPr lang="en-US" sz="2400" b="1" kern="1200" dirty="0">
                <a:solidFill>
                  <a:srgbClr val="3D73B9"/>
                </a:solidFill>
                <a:latin typeface="Times New Roman" panose="02020603050405020304" pitchFamily="18" charset="0"/>
                <a:cs typeface="Times New Roman" pitchFamily="18" charset="0"/>
              </a:rPr>
              <a:t>A. </a:t>
            </a:r>
            <a:r>
              <a:rPr lang="en-US" sz="2400" dirty="0" err="1">
                <a:solidFill>
                  <a:srgbClr val="3D73B9"/>
                </a:solidFill>
                <a:latin typeface="Times New Roman" panose="02020603050405020304" pitchFamily="18" charset="0"/>
                <a:cs typeface="Times New Roman" panose="02020603050405020304" pitchFamily="18" charset="0"/>
              </a:rPr>
              <a:t>Là</a:t>
            </a:r>
            <a:r>
              <a:rPr lang="en-US" sz="2400" dirty="0">
                <a:solidFill>
                  <a:srgbClr val="3D73B9"/>
                </a:solidFill>
                <a:latin typeface="Times New Roman" panose="02020603050405020304" pitchFamily="18" charset="0"/>
                <a:cs typeface="Times New Roman" panose="02020603050405020304" pitchFamily="18" charset="0"/>
              </a:rPr>
              <a:t> </a:t>
            </a:r>
            <a:r>
              <a:rPr lang="en-US" sz="2400" dirty="0" err="1">
                <a:solidFill>
                  <a:srgbClr val="3D73B9"/>
                </a:solidFill>
                <a:latin typeface="Times New Roman" panose="02020603050405020304" pitchFamily="18" charset="0"/>
                <a:cs typeface="Times New Roman" panose="02020603050405020304" pitchFamily="18" charset="0"/>
              </a:rPr>
              <a:t>lời</a:t>
            </a:r>
            <a:r>
              <a:rPr lang="en-US" sz="2400" dirty="0">
                <a:solidFill>
                  <a:srgbClr val="3D73B9"/>
                </a:solidFill>
                <a:latin typeface="Times New Roman" panose="02020603050405020304" pitchFamily="18" charset="0"/>
                <a:cs typeface="Times New Roman" panose="02020603050405020304" pitchFamily="18" charset="0"/>
              </a:rPr>
              <a:t> </a:t>
            </a:r>
            <a:r>
              <a:rPr lang="en-US" sz="2400" dirty="0" err="1">
                <a:solidFill>
                  <a:srgbClr val="3D73B9"/>
                </a:solidFill>
                <a:latin typeface="Times New Roman" panose="02020603050405020304" pitchFamily="18" charset="0"/>
                <a:cs typeface="Times New Roman" panose="02020603050405020304" pitchFamily="18" charset="0"/>
              </a:rPr>
              <a:t>cảm</a:t>
            </a:r>
            <a:r>
              <a:rPr lang="en-US" sz="2400" dirty="0">
                <a:solidFill>
                  <a:srgbClr val="3D73B9"/>
                </a:solidFill>
                <a:latin typeface="Times New Roman" panose="02020603050405020304" pitchFamily="18" charset="0"/>
                <a:cs typeface="Times New Roman" panose="02020603050405020304" pitchFamily="18" charset="0"/>
              </a:rPr>
              <a:t> </a:t>
            </a:r>
            <a:r>
              <a:rPr lang="en-US" sz="2400" dirty="0" err="1">
                <a:solidFill>
                  <a:srgbClr val="3D73B9"/>
                </a:solidFill>
                <a:latin typeface="Times New Roman" panose="02020603050405020304" pitchFamily="18" charset="0"/>
                <a:cs typeface="Times New Roman" panose="02020603050405020304" pitchFamily="18" charset="0"/>
              </a:rPr>
              <a:t>tạ</a:t>
            </a:r>
            <a:r>
              <a:rPr lang="en-US" sz="2400" dirty="0">
                <a:solidFill>
                  <a:srgbClr val="3D73B9"/>
                </a:solidFill>
                <a:latin typeface="Times New Roman" panose="02020603050405020304" pitchFamily="18" charset="0"/>
                <a:cs typeface="Times New Roman" panose="02020603050405020304" pitchFamily="18" charset="0"/>
              </a:rPr>
              <a:t> </a:t>
            </a:r>
            <a:r>
              <a:rPr lang="en-US" sz="2400" dirty="0" err="1">
                <a:solidFill>
                  <a:srgbClr val="3D73B9"/>
                </a:solidFill>
                <a:latin typeface="Times New Roman" panose="02020603050405020304" pitchFamily="18" charset="0"/>
                <a:cs typeface="Times New Roman" panose="02020603050405020304" pitchFamily="18" charset="0"/>
              </a:rPr>
              <a:t>của</a:t>
            </a:r>
            <a:r>
              <a:rPr lang="en-US" sz="2400" dirty="0">
                <a:solidFill>
                  <a:srgbClr val="3D73B9"/>
                </a:solidFill>
                <a:latin typeface="Times New Roman" panose="02020603050405020304" pitchFamily="18" charset="0"/>
                <a:cs typeface="Times New Roman" panose="02020603050405020304" pitchFamily="18" charset="0"/>
              </a:rPr>
              <a:t> </a:t>
            </a:r>
            <a:r>
              <a:rPr lang="en-US" sz="2400" dirty="0" err="1">
                <a:solidFill>
                  <a:srgbClr val="3D73B9"/>
                </a:solidFill>
                <a:latin typeface="Times New Roman" panose="02020603050405020304" pitchFamily="18" charset="0"/>
                <a:cs typeface="Times New Roman" panose="02020603050405020304" pitchFamily="18" charset="0"/>
              </a:rPr>
              <a:t>Kiều</a:t>
            </a:r>
            <a:r>
              <a:rPr lang="en-US" sz="2400" dirty="0">
                <a:solidFill>
                  <a:srgbClr val="3D73B9"/>
                </a:solidFill>
                <a:latin typeface="Times New Roman" panose="02020603050405020304" pitchFamily="18" charset="0"/>
                <a:cs typeface="Times New Roman" panose="02020603050405020304" pitchFamily="18" charset="0"/>
              </a:rPr>
              <a:t> </a:t>
            </a:r>
            <a:r>
              <a:rPr lang="en-US" sz="2400" dirty="0" err="1">
                <a:solidFill>
                  <a:srgbClr val="3D73B9"/>
                </a:solidFill>
                <a:latin typeface="Times New Roman" panose="02020603050405020304" pitchFamily="18" charset="0"/>
                <a:cs typeface="Times New Roman" panose="02020603050405020304" pitchFamily="18" charset="0"/>
              </a:rPr>
              <a:t>với</a:t>
            </a:r>
            <a:r>
              <a:rPr lang="en-US" sz="2400" dirty="0">
                <a:solidFill>
                  <a:srgbClr val="3D73B9"/>
                </a:solidFill>
                <a:latin typeface="Times New Roman" panose="02020603050405020304" pitchFamily="18" charset="0"/>
                <a:cs typeface="Times New Roman" panose="02020603050405020304" pitchFamily="18" charset="0"/>
              </a:rPr>
              <a:t> </a:t>
            </a:r>
            <a:r>
              <a:rPr lang="en-US" sz="2400" dirty="0" err="1">
                <a:solidFill>
                  <a:srgbClr val="3D73B9"/>
                </a:solidFill>
                <a:latin typeface="Times New Roman" panose="02020603050405020304" pitchFamily="18" charset="0"/>
                <a:cs typeface="Times New Roman" panose="02020603050405020304" pitchFamily="18" charset="0"/>
              </a:rPr>
              <a:t>Từ</a:t>
            </a:r>
            <a:r>
              <a:rPr lang="en-US" sz="2400" dirty="0">
                <a:solidFill>
                  <a:srgbClr val="3D73B9"/>
                </a:solidFill>
                <a:latin typeface="Times New Roman" panose="02020603050405020304" pitchFamily="18" charset="0"/>
                <a:cs typeface="Times New Roman" panose="02020603050405020304" pitchFamily="18" charset="0"/>
              </a:rPr>
              <a:t> </a:t>
            </a:r>
            <a:r>
              <a:rPr lang="en-US" sz="2400" dirty="0" err="1">
                <a:solidFill>
                  <a:srgbClr val="3D73B9"/>
                </a:solidFill>
                <a:latin typeface="Times New Roman" panose="02020603050405020304" pitchFamily="18" charset="0"/>
                <a:cs typeface="Times New Roman" panose="02020603050405020304" pitchFamily="18" charset="0"/>
              </a:rPr>
              <a:t>Hải</a:t>
            </a:r>
            <a:endParaRPr lang="vi-VN" sz="2400" b="1" kern="1200" dirty="0">
              <a:solidFill>
                <a:srgbClr val="3D73B9"/>
              </a:solidFill>
              <a:latin typeface="Times New Roman" panose="02020603050405020304" pitchFamily="18" charset="0"/>
              <a:cs typeface="Times New Roman" pitchFamily="18" charset="0"/>
            </a:endParaRPr>
          </a:p>
        </p:txBody>
      </p:sp>
      <p:sp>
        <p:nvSpPr>
          <p:cNvPr id="40" name="Cloud 39"/>
          <p:cNvSpPr/>
          <p:nvPr/>
        </p:nvSpPr>
        <p:spPr>
          <a:xfrm>
            <a:off x="-512509" y="3676648"/>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sz="1800" kern="1200">
              <a:solidFill>
                <a:prstClr val="black"/>
              </a:solidFill>
              <a:latin typeface="Times New Roman" panose="02020603050405020304" pitchFamily="18" charset="0"/>
              <a:cs typeface="Times New Roman" panose="02020603050405020304" pitchFamily="18" charset="0"/>
            </a:endParaRPr>
          </a:p>
        </p:txBody>
      </p:sp>
      <p:sp>
        <p:nvSpPr>
          <p:cNvPr id="41" name="Cloud 40"/>
          <p:cNvSpPr/>
          <p:nvPr/>
        </p:nvSpPr>
        <p:spPr>
          <a:xfrm>
            <a:off x="10224451" y="3526876"/>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sz="1800" kern="1200">
              <a:solidFill>
                <a:prstClr val="black"/>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4597962"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buClrTx/>
              <a:defRPr/>
            </a:pPr>
            <a:r>
              <a:rPr lang="en-US" sz="2400" dirty="0">
                <a:solidFill>
                  <a:srgbClr val="3D73B9"/>
                </a:solidFill>
                <a:latin typeface="Times New Roman" panose="02020603050405020304" pitchFamily="18" charset="0"/>
                <a:cs typeface="Times New Roman" panose="02020603050405020304" pitchFamily="18" charset="0"/>
              </a:rPr>
              <a:t>C. </a:t>
            </a:r>
            <a:r>
              <a:rPr lang="en-US" sz="2400" dirty="0" err="1">
                <a:solidFill>
                  <a:srgbClr val="3D73B9"/>
                </a:solidFill>
                <a:latin typeface="Times New Roman" panose="02020603050405020304" pitchFamily="18" charset="0"/>
                <a:cs typeface="Times New Roman" panose="02020603050405020304" pitchFamily="18" charset="0"/>
              </a:rPr>
              <a:t>Là</a:t>
            </a:r>
            <a:r>
              <a:rPr lang="en-US" sz="2400" dirty="0">
                <a:solidFill>
                  <a:srgbClr val="3D73B9"/>
                </a:solidFill>
                <a:latin typeface="Times New Roman" panose="02020603050405020304" pitchFamily="18" charset="0"/>
                <a:cs typeface="Times New Roman" panose="02020603050405020304" pitchFamily="18" charset="0"/>
              </a:rPr>
              <a:t> </a:t>
            </a:r>
            <a:r>
              <a:rPr lang="en-US" sz="2400" dirty="0" err="1">
                <a:solidFill>
                  <a:srgbClr val="3D73B9"/>
                </a:solidFill>
                <a:latin typeface="Times New Roman" panose="02020603050405020304" pitchFamily="18" charset="0"/>
                <a:cs typeface="Times New Roman" panose="02020603050405020304" pitchFamily="18" charset="0"/>
              </a:rPr>
              <a:t>lời</a:t>
            </a:r>
            <a:r>
              <a:rPr lang="en-US" sz="2400" dirty="0">
                <a:solidFill>
                  <a:srgbClr val="3D73B9"/>
                </a:solidFill>
                <a:latin typeface="Times New Roman" panose="02020603050405020304" pitchFamily="18" charset="0"/>
                <a:cs typeface="Times New Roman" panose="02020603050405020304" pitchFamily="18" charset="0"/>
              </a:rPr>
              <a:t> than </a:t>
            </a:r>
            <a:r>
              <a:rPr lang="en-US" sz="2400" dirty="0" err="1">
                <a:solidFill>
                  <a:srgbClr val="3D73B9"/>
                </a:solidFill>
                <a:latin typeface="Times New Roman" panose="02020603050405020304" pitchFamily="18" charset="0"/>
                <a:cs typeface="Times New Roman" panose="02020603050405020304" pitchFamily="18" charset="0"/>
              </a:rPr>
              <a:t>oán</a:t>
            </a:r>
            <a:r>
              <a:rPr lang="en-US" sz="2400" dirty="0">
                <a:solidFill>
                  <a:srgbClr val="3D73B9"/>
                </a:solidFill>
                <a:latin typeface="Times New Roman" panose="02020603050405020304" pitchFamily="18" charset="0"/>
                <a:cs typeface="Times New Roman" panose="02020603050405020304" pitchFamily="18" charset="0"/>
              </a:rPr>
              <a:t> </a:t>
            </a:r>
            <a:r>
              <a:rPr lang="en-US" sz="2400" dirty="0" err="1">
                <a:solidFill>
                  <a:srgbClr val="3D73B9"/>
                </a:solidFill>
                <a:latin typeface="Times New Roman" panose="02020603050405020304" pitchFamily="18" charset="0"/>
                <a:cs typeface="Times New Roman" panose="02020603050405020304" pitchFamily="18" charset="0"/>
              </a:rPr>
              <a:t>của</a:t>
            </a:r>
            <a:r>
              <a:rPr lang="en-US" sz="2400" dirty="0">
                <a:solidFill>
                  <a:srgbClr val="3D73B9"/>
                </a:solidFill>
                <a:latin typeface="Times New Roman" panose="02020603050405020304" pitchFamily="18" charset="0"/>
                <a:cs typeface="Times New Roman" panose="02020603050405020304" pitchFamily="18" charset="0"/>
              </a:rPr>
              <a:t> </a:t>
            </a:r>
            <a:r>
              <a:rPr lang="en-US" sz="2400" dirty="0" err="1">
                <a:solidFill>
                  <a:srgbClr val="3D73B9"/>
                </a:solidFill>
                <a:latin typeface="Times New Roman" panose="02020603050405020304" pitchFamily="18" charset="0"/>
                <a:cs typeface="Times New Roman" panose="02020603050405020304" pitchFamily="18" charset="0"/>
              </a:rPr>
              <a:t>Kiều</a:t>
            </a:r>
            <a:r>
              <a:rPr lang="en-US" sz="2400" dirty="0">
                <a:solidFill>
                  <a:srgbClr val="3D73B9"/>
                </a:solidFill>
                <a:latin typeface="Times New Roman" panose="02020603050405020304" pitchFamily="18" charset="0"/>
                <a:cs typeface="Times New Roman" panose="02020603050405020304" pitchFamily="18" charset="0"/>
              </a:rPr>
              <a:t> </a:t>
            </a:r>
            <a:r>
              <a:rPr lang="en-US" sz="2400" dirty="0" err="1">
                <a:solidFill>
                  <a:srgbClr val="3D73B9"/>
                </a:solidFill>
                <a:latin typeface="Times New Roman" panose="02020603050405020304" pitchFamily="18" charset="0"/>
                <a:cs typeface="Times New Roman" panose="02020603050405020304" pitchFamily="18" charset="0"/>
              </a:rPr>
              <a:t>với</a:t>
            </a:r>
            <a:r>
              <a:rPr lang="en-US" sz="2400" dirty="0">
                <a:solidFill>
                  <a:srgbClr val="3D73B9"/>
                </a:solidFill>
                <a:latin typeface="Times New Roman" panose="02020603050405020304" pitchFamily="18" charset="0"/>
                <a:cs typeface="Times New Roman" panose="02020603050405020304" pitchFamily="18" charset="0"/>
              </a:rPr>
              <a:t> </a:t>
            </a:r>
            <a:r>
              <a:rPr lang="en-US" sz="2400" dirty="0" err="1">
                <a:solidFill>
                  <a:srgbClr val="3D73B9"/>
                </a:solidFill>
                <a:latin typeface="Times New Roman" panose="02020603050405020304" pitchFamily="18" charset="0"/>
                <a:cs typeface="Times New Roman" panose="02020603050405020304" pitchFamily="18" charset="0"/>
              </a:rPr>
              <a:t>Từ</a:t>
            </a:r>
            <a:r>
              <a:rPr lang="en-US" sz="2400" dirty="0">
                <a:solidFill>
                  <a:srgbClr val="3D73B9"/>
                </a:solidFill>
                <a:latin typeface="Times New Roman" panose="02020603050405020304" pitchFamily="18" charset="0"/>
                <a:cs typeface="Times New Roman" panose="02020603050405020304" pitchFamily="18" charset="0"/>
              </a:rPr>
              <a:t> </a:t>
            </a:r>
            <a:r>
              <a:rPr lang="en-US" sz="2400" dirty="0" err="1">
                <a:solidFill>
                  <a:srgbClr val="3D73B9"/>
                </a:solidFill>
                <a:latin typeface="Times New Roman" panose="02020603050405020304" pitchFamily="18" charset="0"/>
                <a:cs typeface="Times New Roman" panose="02020603050405020304" pitchFamily="18" charset="0"/>
              </a:rPr>
              <a:t>Hải</a:t>
            </a:r>
            <a:endParaRPr lang="vi-VN" sz="2400" b="1" kern="1200" dirty="0">
              <a:solidFill>
                <a:srgbClr val="3D73B9"/>
              </a:solidFill>
              <a:latin typeface="Times New Roman" panose="02020603050405020304" pitchFamily="18" charset="0"/>
              <a:cs typeface="Times New Roman" pitchFamily="18" charset="0"/>
            </a:endParaRPr>
          </a:p>
        </p:txBody>
      </p:sp>
      <p:sp>
        <p:nvSpPr>
          <p:cNvPr id="43" name="Rectangle 42"/>
          <p:cNvSpPr/>
          <p:nvPr/>
        </p:nvSpPr>
        <p:spPr>
          <a:xfrm>
            <a:off x="668602" y="2436148"/>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buClrTx/>
              <a:defRPr/>
            </a:pPr>
            <a:endParaRPr lang="en-US" sz="3000" b="1" kern="1200" dirty="0">
              <a:solidFill>
                <a:srgbClr val="3D73B9"/>
              </a:solidFill>
              <a:latin typeface="Times New Roman" pitchFamily="18" charset="0"/>
              <a:cs typeface="Times New Roman" pitchFamily="18" charset="0"/>
            </a:endParaRPr>
          </a:p>
          <a:p>
            <a:pPr defTabSz="685783">
              <a:buClrTx/>
              <a:defRPr/>
            </a:pPr>
            <a:r>
              <a:rPr lang="en-US" sz="2400" b="1" kern="1200" dirty="0">
                <a:solidFill>
                  <a:srgbClr val="3D73B9"/>
                </a:solidFill>
                <a:latin typeface="Times New Roman" pitchFamily="18" charset="0"/>
                <a:cs typeface="Times New Roman" pitchFamily="18" charset="0"/>
              </a:rPr>
              <a:t>C. </a:t>
            </a:r>
            <a:r>
              <a:rPr lang="en-US" sz="2400" dirty="0" err="1">
                <a:solidFill>
                  <a:srgbClr val="3D73B9"/>
                </a:solidFill>
                <a:latin typeface="Times New Roman" panose="02020603050405020304" pitchFamily="18" charset="0"/>
                <a:cs typeface="Times New Roman" panose="02020603050405020304" pitchFamily="18" charset="0"/>
              </a:rPr>
              <a:t>Là</a:t>
            </a:r>
            <a:r>
              <a:rPr lang="en-US" sz="2400" dirty="0">
                <a:solidFill>
                  <a:srgbClr val="3D73B9"/>
                </a:solidFill>
                <a:latin typeface="Times New Roman" panose="02020603050405020304" pitchFamily="18" charset="0"/>
                <a:cs typeface="Times New Roman" panose="02020603050405020304" pitchFamily="18" charset="0"/>
              </a:rPr>
              <a:t> </a:t>
            </a:r>
            <a:r>
              <a:rPr lang="en-US" sz="2400" dirty="0" err="1">
                <a:solidFill>
                  <a:srgbClr val="3D73B9"/>
                </a:solidFill>
                <a:latin typeface="Times New Roman" panose="02020603050405020304" pitchFamily="18" charset="0"/>
                <a:cs typeface="Times New Roman" panose="02020603050405020304" pitchFamily="18" charset="0"/>
              </a:rPr>
              <a:t>lời</a:t>
            </a:r>
            <a:r>
              <a:rPr lang="en-US" sz="2400" dirty="0">
                <a:solidFill>
                  <a:srgbClr val="3D73B9"/>
                </a:solidFill>
                <a:latin typeface="Times New Roman" panose="02020603050405020304" pitchFamily="18" charset="0"/>
                <a:cs typeface="Times New Roman" panose="02020603050405020304" pitchFamily="18" charset="0"/>
              </a:rPr>
              <a:t> </a:t>
            </a:r>
            <a:r>
              <a:rPr lang="en-US" sz="2400" dirty="0" err="1">
                <a:solidFill>
                  <a:srgbClr val="3D73B9"/>
                </a:solidFill>
                <a:latin typeface="Times New Roman" panose="02020603050405020304" pitchFamily="18" charset="0"/>
                <a:cs typeface="Times New Roman" panose="02020603050405020304" pitchFamily="18" charset="0"/>
              </a:rPr>
              <a:t>trao</a:t>
            </a:r>
            <a:r>
              <a:rPr lang="en-US" sz="2400" dirty="0">
                <a:solidFill>
                  <a:srgbClr val="3D73B9"/>
                </a:solidFill>
                <a:latin typeface="Times New Roman" panose="02020603050405020304" pitchFamily="18" charset="0"/>
                <a:cs typeface="Times New Roman" panose="02020603050405020304" pitchFamily="18" charset="0"/>
              </a:rPr>
              <a:t> </a:t>
            </a:r>
            <a:r>
              <a:rPr lang="en-US" sz="2400" dirty="0" err="1">
                <a:solidFill>
                  <a:srgbClr val="3D73B9"/>
                </a:solidFill>
                <a:latin typeface="Times New Roman" panose="02020603050405020304" pitchFamily="18" charset="0"/>
                <a:cs typeface="Times New Roman" panose="02020603050405020304" pitchFamily="18" charset="0"/>
              </a:rPr>
              <a:t>duyên</a:t>
            </a:r>
            <a:r>
              <a:rPr lang="en-US" sz="2400" dirty="0">
                <a:solidFill>
                  <a:srgbClr val="3D73B9"/>
                </a:solidFill>
                <a:latin typeface="Times New Roman" panose="02020603050405020304" pitchFamily="18" charset="0"/>
                <a:cs typeface="Times New Roman" panose="02020603050405020304" pitchFamily="18" charset="0"/>
              </a:rPr>
              <a:t> </a:t>
            </a:r>
            <a:r>
              <a:rPr lang="en-US" sz="2400" dirty="0" err="1">
                <a:solidFill>
                  <a:srgbClr val="3D73B9"/>
                </a:solidFill>
                <a:latin typeface="Times New Roman" panose="02020603050405020304" pitchFamily="18" charset="0"/>
                <a:cs typeface="Times New Roman" panose="02020603050405020304" pitchFamily="18" charset="0"/>
              </a:rPr>
              <a:t>của</a:t>
            </a:r>
            <a:r>
              <a:rPr lang="en-US" sz="2400" dirty="0">
                <a:solidFill>
                  <a:srgbClr val="3D73B9"/>
                </a:solidFill>
                <a:latin typeface="Times New Roman" panose="02020603050405020304" pitchFamily="18" charset="0"/>
                <a:cs typeface="Times New Roman" panose="02020603050405020304" pitchFamily="18" charset="0"/>
              </a:rPr>
              <a:t> </a:t>
            </a:r>
            <a:r>
              <a:rPr lang="en-US" sz="2400" dirty="0" err="1">
                <a:solidFill>
                  <a:srgbClr val="3D73B9"/>
                </a:solidFill>
                <a:latin typeface="Times New Roman" panose="02020603050405020304" pitchFamily="18" charset="0"/>
                <a:cs typeface="Times New Roman" panose="02020603050405020304" pitchFamily="18" charset="0"/>
              </a:rPr>
              <a:t>Kiều</a:t>
            </a:r>
            <a:r>
              <a:rPr lang="en-US" sz="2400" dirty="0">
                <a:solidFill>
                  <a:srgbClr val="3D73B9"/>
                </a:solidFill>
                <a:latin typeface="Times New Roman" panose="02020603050405020304" pitchFamily="18" charset="0"/>
                <a:cs typeface="Times New Roman" panose="02020603050405020304" pitchFamily="18" charset="0"/>
              </a:rPr>
              <a:t> </a:t>
            </a:r>
            <a:r>
              <a:rPr lang="en-US" sz="2400" dirty="0" err="1">
                <a:solidFill>
                  <a:srgbClr val="3D73B9"/>
                </a:solidFill>
                <a:latin typeface="Times New Roman" panose="02020603050405020304" pitchFamily="18" charset="0"/>
                <a:cs typeface="Times New Roman" panose="02020603050405020304" pitchFamily="18" charset="0"/>
              </a:rPr>
              <a:t>với</a:t>
            </a:r>
            <a:r>
              <a:rPr lang="en-US" sz="2400" dirty="0">
                <a:solidFill>
                  <a:srgbClr val="3D73B9"/>
                </a:solidFill>
                <a:latin typeface="Times New Roman" panose="02020603050405020304" pitchFamily="18" charset="0"/>
                <a:cs typeface="Times New Roman" panose="02020603050405020304" pitchFamily="18" charset="0"/>
              </a:rPr>
              <a:t> </a:t>
            </a:r>
            <a:r>
              <a:rPr lang="en-US" sz="2400" dirty="0" err="1">
                <a:solidFill>
                  <a:srgbClr val="3D73B9"/>
                </a:solidFill>
                <a:latin typeface="Times New Roman" panose="02020603050405020304" pitchFamily="18" charset="0"/>
                <a:cs typeface="Times New Roman" panose="02020603050405020304" pitchFamily="18" charset="0"/>
              </a:rPr>
              <a:t>Từ</a:t>
            </a:r>
            <a:r>
              <a:rPr lang="en-US" sz="2400" dirty="0">
                <a:solidFill>
                  <a:srgbClr val="3D73B9"/>
                </a:solidFill>
                <a:latin typeface="Times New Roman" panose="02020603050405020304" pitchFamily="18" charset="0"/>
                <a:cs typeface="Times New Roman" panose="02020603050405020304" pitchFamily="18" charset="0"/>
              </a:rPr>
              <a:t> </a:t>
            </a:r>
            <a:r>
              <a:rPr lang="en-US" sz="2400" dirty="0" err="1">
                <a:solidFill>
                  <a:srgbClr val="3D73B9"/>
                </a:solidFill>
                <a:latin typeface="Times New Roman" panose="02020603050405020304" pitchFamily="18" charset="0"/>
                <a:cs typeface="Times New Roman" panose="02020603050405020304" pitchFamily="18" charset="0"/>
              </a:rPr>
              <a:t>Hải</a:t>
            </a:r>
            <a:endParaRPr lang="en-US" sz="2400" kern="1200" dirty="0">
              <a:solidFill>
                <a:srgbClr val="3D73B9"/>
              </a:solidFill>
              <a:latin typeface="Times New Roman" panose="02020603050405020304" pitchFamily="18" charset="0"/>
              <a:cs typeface="Times New Roman" panose="02020603050405020304" pitchFamily="18" charset="0"/>
            </a:endParaRPr>
          </a:p>
          <a:p>
            <a:pPr defTabSz="685783">
              <a:buClrTx/>
              <a:defRPr/>
            </a:pPr>
            <a:endParaRPr lang="vi-VN" sz="3000" b="1" kern="1200" dirty="0">
              <a:solidFill>
                <a:srgbClr val="3D73B9"/>
              </a:solidFill>
              <a:latin typeface="Times New Roman" panose="02020603050405020304" pitchFamily="18" charset="0"/>
              <a:cs typeface="Times New Roman" pitchFamily="18" charset="0"/>
            </a:endParaRPr>
          </a:p>
        </p:txBody>
      </p:sp>
      <p:sp>
        <p:nvSpPr>
          <p:cNvPr id="44" name="Rectangle 43"/>
          <p:cNvSpPr/>
          <p:nvPr/>
        </p:nvSpPr>
        <p:spPr>
          <a:xfrm>
            <a:off x="4653959" y="2369776"/>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buClrTx/>
              <a:defRPr/>
            </a:pPr>
            <a:endParaRPr lang="en-US" sz="3000" b="1" kern="1200" dirty="0">
              <a:solidFill>
                <a:srgbClr val="3D73B9"/>
              </a:solidFill>
              <a:latin typeface="Times New Roman" pitchFamily="18" charset="0"/>
              <a:cs typeface="Times New Roman" pitchFamily="18" charset="0"/>
            </a:endParaRPr>
          </a:p>
          <a:p>
            <a:pPr defTabSz="685800">
              <a:buClrTx/>
            </a:pPr>
            <a:r>
              <a:rPr lang="en-US" sz="2400" b="1" kern="1200" dirty="0">
                <a:solidFill>
                  <a:srgbClr val="3D73B9"/>
                </a:solidFill>
                <a:latin typeface="Times New Roman" pitchFamily="18" charset="0"/>
                <a:cs typeface="Times New Roman" pitchFamily="18" charset="0"/>
              </a:rPr>
              <a:t>D. </a:t>
            </a:r>
            <a:r>
              <a:rPr lang="en-US" sz="2400" dirty="0" err="1">
                <a:solidFill>
                  <a:srgbClr val="3D73B9"/>
                </a:solidFill>
                <a:latin typeface="Times New Roman" panose="02020603050405020304" pitchFamily="18" charset="0"/>
                <a:cs typeface="Times New Roman" panose="02020603050405020304" pitchFamily="18" charset="0"/>
              </a:rPr>
              <a:t>Là</a:t>
            </a:r>
            <a:r>
              <a:rPr lang="en-US" sz="2400" dirty="0">
                <a:solidFill>
                  <a:srgbClr val="3D73B9"/>
                </a:solidFill>
                <a:latin typeface="Times New Roman" panose="02020603050405020304" pitchFamily="18" charset="0"/>
                <a:cs typeface="Times New Roman" panose="02020603050405020304" pitchFamily="18" charset="0"/>
              </a:rPr>
              <a:t> </a:t>
            </a:r>
            <a:r>
              <a:rPr lang="en-US" sz="2400" dirty="0" err="1">
                <a:solidFill>
                  <a:srgbClr val="3D73B9"/>
                </a:solidFill>
                <a:latin typeface="Times New Roman" panose="02020603050405020304" pitchFamily="18" charset="0"/>
                <a:cs typeface="Times New Roman" panose="02020603050405020304" pitchFamily="18" charset="0"/>
              </a:rPr>
              <a:t>lời</a:t>
            </a:r>
            <a:r>
              <a:rPr lang="en-US" sz="2400" dirty="0">
                <a:solidFill>
                  <a:srgbClr val="3D73B9"/>
                </a:solidFill>
                <a:latin typeface="Times New Roman" panose="02020603050405020304" pitchFamily="18" charset="0"/>
                <a:cs typeface="Times New Roman" panose="02020603050405020304" pitchFamily="18" charset="0"/>
              </a:rPr>
              <a:t> </a:t>
            </a:r>
            <a:r>
              <a:rPr lang="en-US" sz="2400" dirty="0" err="1">
                <a:solidFill>
                  <a:srgbClr val="3D73B9"/>
                </a:solidFill>
                <a:latin typeface="Times New Roman" panose="02020603050405020304" pitchFamily="18" charset="0"/>
                <a:cs typeface="Times New Roman" panose="02020603050405020304" pitchFamily="18" charset="0"/>
              </a:rPr>
              <a:t>trách</a:t>
            </a:r>
            <a:r>
              <a:rPr lang="en-US" sz="2400" dirty="0">
                <a:solidFill>
                  <a:srgbClr val="3D73B9"/>
                </a:solidFill>
                <a:latin typeface="Times New Roman" panose="02020603050405020304" pitchFamily="18" charset="0"/>
                <a:cs typeface="Times New Roman" panose="02020603050405020304" pitchFamily="18" charset="0"/>
              </a:rPr>
              <a:t> </a:t>
            </a:r>
            <a:r>
              <a:rPr lang="en-US" sz="2400" dirty="0" err="1">
                <a:solidFill>
                  <a:srgbClr val="3D73B9"/>
                </a:solidFill>
                <a:latin typeface="Times New Roman" panose="02020603050405020304" pitchFamily="18" charset="0"/>
                <a:cs typeface="Times New Roman" panose="02020603050405020304" pitchFamily="18" charset="0"/>
              </a:rPr>
              <a:t>móc</a:t>
            </a:r>
            <a:r>
              <a:rPr lang="en-US" sz="2400" dirty="0">
                <a:solidFill>
                  <a:srgbClr val="3D73B9"/>
                </a:solidFill>
                <a:latin typeface="Times New Roman" panose="02020603050405020304" pitchFamily="18" charset="0"/>
                <a:cs typeface="Times New Roman" panose="02020603050405020304" pitchFamily="18" charset="0"/>
              </a:rPr>
              <a:t> </a:t>
            </a:r>
            <a:r>
              <a:rPr lang="en-US" sz="2400" dirty="0" err="1">
                <a:solidFill>
                  <a:srgbClr val="3D73B9"/>
                </a:solidFill>
                <a:latin typeface="Times New Roman" panose="02020603050405020304" pitchFamily="18" charset="0"/>
                <a:cs typeface="Times New Roman" panose="02020603050405020304" pitchFamily="18" charset="0"/>
              </a:rPr>
              <a:t>của</a:t>
            </a:r>
            <a:r>
              <a:rPr lang="en-US" sz="2400" dirty="0">
                <a:solidFill>
                  <a:srgbClr val="3D73B9"/>
                </a:solidFill>
                <a:latin typeface="Times New Roman" panose="02020603050405020304" pitchFamily="18" charset="0"/>
                <a:cs typeface="Times New Roman" panose="02020603050405020304" pitchFamily="18" charset="0"/>
              </a:rPr>
              <a:t> </a:t>
            </a:r>
            <a:r>
              <a:rPr lang="en-US" sz="2400" dirty="0" err="1">
                <a:solidFill>
                  <a:srgbClr val="3D73B9"/>
                </a:solidFill>
                <a:latin typeface="Times New Roman" panose="02020603050405020304" pitchFamily="18" charset="0"/>
                <a:cs typeface="Times New Roman" panose="02020603050405020304" pitchFamily="18" charset="0"/>
              </a:rPr>
              <a:t>Kiều</a:t>
            </a:r>
            <a:r>
              <a:rPr lang="en-US" sz="2400" dirty="0">
                <a:solidFill>
                  <a:srgbClr val="3D73B9"/>
                </a:solidFill>
                <a:latin typeface="Times New Roman" panose="02020603050405020304" pitchFamily="18" charset="0"/>
                <a:cs typeface="Times New Roman" panose="02020603050405020304" pitchFamily="18" charset="0"/>
              </a:rPr>
              <a:t> </a:t>
            </a:r>
            <a:r>
              <a:rPr lang="en-US" sz="2400" dirty="0" err="1">
                <a:solidFill>
                  <a:srgbClr val="3D73B9"/>
                </a:solidFill>
                <a:latin typeface="Times New Roman" panose="02020603050405020304" pitchFamily="18" charset="0"/>
                <a:cs typeface="Times New Roman" panose="02020603050405020304" pitchFamily="18" charset="0"/>
              </a:rPr>
              <a:t>với</a:t>
            </a:r>
            <a:r>
              <a:rPr lang="en-US" sz="2400" dirty="0">
                <a:solidFill>
                  <a:srgbClr val="3D73B9"/>
                </a:solidFill>
                <a:latin typeface="Times New Roman" panose="02020603050405020304" pitchFamily="18" charset="0"/>
                <a:cs typeface="Times New Roman" panose="02020603050405020304" pitchFamily="18" charset="0"/>
              </a:rPr>
              <a:t> </a:t>
            </a:r>
            <a:r>
              <a:rPr lang="en-US" sz="2400" dirty="0" err="1">
                <a:solidFill>
                  <a:srgbClr val="3D73B9"/>
                </a:solidFill>
                <a:latin typeface="Times New Roman" panose="02020603050405020304" pitchFamily="18" charset="0"/>
                <a:cs typeface="Times New Roman" panose="02020603050405020304" pitchFamily="18" charset="0"/>
              </a:rPr>
              <a:t>Từ</a:t>
            </a:r>
            <a:r>
              <a:rPr lang="en-US" sz="2400" dirty="0">
                <a:solidFill>
                  <a:srgbClr val="3D73B9"/>
                </a:solidFill>
                <a:latin typeface="Times New Roman" panose="02020603050405020304" pitchFamily="18" charset="0"/>
                <a:cs typeface="Times New Roman" panose="02020603050405020304" pitchFamily="18" charset="0"/>
              </a:rPr>
              <a:t> </a:t>
            </a:r>
            <a:r>
              <a:rPr lang="en-US" sz="2400" dirty="0" err="1">
                <a:solidFill>
                  <a:srgbClr val="3D73B9"/>
                </a:solidFill>
                <a:latin typeface="Times New Roman" panose="02020603050405020304" pitchFamily="18" charset="0"/>
                <a:cs typeface="Times New Roman" panose="02020603050405020304" pitchFamily="18" charset="0"/>
              </a:rPr>
              <a:t>Hải</a:t>
            </a:r>
            <a:endParaRPr lang="en-US" sz="2400" kern="1200" dirty="0">
              <a:solidFill>
                <a:srgbClr val="3D73B9"/>
              </a:solidFill>
              <a:latin typeface="Times New Roman" panose="02020603050405020304" pitchFamily="18" charset="0"/>
              <a:cs typeface="Times New Roman" panose="02020603050405020304" pitchFamily="18" charset="0"/>
            </a:endParaRPr>
          </a:p>
          <a:p>
            <a:pPr defTabSz="685783">
              <a:buClrTx/>
              <a:defRPr/>
            </a:pPr>
            <a:endParaRPr lang="vi-VN" sz="3000" b="1" kern="1200" dirty="0">
              <a:solidFill>
                <a:srgbClr val="3D73B9"/>
              </a:solidFill>
              <a:latin typeface="Times New Roman" panose="02020603050405020304" pitchFamily="18" charset="0"/>
              <a:cs typeface="Times New Roman" pitchFamily="18" charset="0"/>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990106" y="1468243"/>
            <a:ext cx="663853" cy="531044"/>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869930" y="2461171"/>
            <a:ext cx="603402" cy="528066"/>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7097" y="2386547"/>
            <a:ext cx="603557" cy="530398"/>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74504" y="1496094"/>
            <a:ext cx="603557" cy="530398"/>
          </a:xfrm>
          <a:prstGeom prst="rect">
            <a:avLst/>
          </a:prstGeom>
        </p:spPr>
      </p:pic>
      <p:sp>
        <p:nvSpPr>
          <p:cNvPr id="17" name="Cloud 16">
            <a:hlinkClick r:id="rId9" action="ppaction://hlinksldjump"/>
          </p:cNvPr>
          <p:cNvSpPr/>
          <p:nvPr/>
        </p:nvSpPr>
        <p:spPr>
          <a:xfrm>
            <a:off x="3909363" y="3318377"/>
            <a:ext cx="1769408" cy="828675"/>
          </a:xfrm>
          <a:prstGeom prst="cloud">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2400" kern="1200" dirty="0">
                <a:solidFill>
                  <a:prstClr val="black"/>
                </a:solidFill>
                <a:latin typeface="Times New Roman" panose="02020603050405020304" pitchFamily="18" charset="0"/>
                <a:cs typeface="Times New Roman" panose="02020603050405020304" pitchFamily="18" charset="0"/>
              </a:rPr>
              <a:t>QUAY VỀ</a:t>
            </a:r>
            <a:endParaRPr lang="vi-VN" sz="2400" kern="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8781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par>
                                <p:cTn id="34" presetID="2" presetClass="entr" presetSubtype="8" repeatCount="indefinite" fill="hold" grpId="0" nodeType="withEffect">
                                  <p:stCondLst>
                                    <p:cond delay="50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20000" fill="hold"/>
                                        <p:tgtEl>
                                          <p:spTgt spid="41"/>
                                        </p:tgtEl>
                                        <p:attrNameLst>
                                          <p:attrName>ppt_x</p:attrName>
                                        </p:attrNameLst>
                                      </p:cBhvr>
                                      <p:tavLst>
                                        <p:tav tm="0">
                                          <p:val>
                                            <p:strVal val="0-#ppt_w/2"/>
                                          </p:val>
                                        </p:tav>
                                        <p:tav tm="100000">
                                          <p:val>
                                            <p:strVal val="#ppt_x"/>
                                          </p:val>
                                        </p:tav>
                                      </p:tavLst>
                                    </p:anim>
                                    <p:anim calcmode="lin" valueType="num">
                                      <p:cBhvr additive="base">
                                        <p:cTn id="37"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50" fill="hold"/>
                                        <p:tgtEl>
                                          <p:spTgt spid="26"/>
                                        </p:tgtEl>
                                        <p:attrNameLst>
                                          <p:attrName>fillcolor</p:attrName>
                                        </p:attrNameLst>
                                      </p:cBhvr>
                                      <p:to>
                                        <a:srgbClr val="FFF2CC"/>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5" presetID="23" presetClass="entr" presetSubtype="32" fill="hold" nodeType="withEffect">
                                  <p:stCondLst>
                                    <p:cond delay="1000"/>
                                  </p:stCondLst>
                                  <p:childTnLst>
                                    <p:set>
                                      <p:cBhvr>
                                        <p:cTn id="46" dur="1" fill="hold">
                                          <p:stCondLst>
                                            <p:cond delay="0"/>
                                          </p:stCondLst>
                                        </p:cTn>
                                        <p:tgtEl>
                                          <p:spTgt spid="47"/>
                                        </p:tgtEl>
                                        <p:attrNameLst>
                                          <p:attrName>style.visibility</p:attrName>
                                        </p:attrNameLst>
                                      </p:cBhvr>
                                      <p:to>
                                        <p:strVal val="visible"/>
                                      </p:to>
                                    </p:set>
                                    <p:anim calcmode="lin" valueType="num">
                                      <p:cBhvr>
                                        <p:cTn id="47" dur="250" fill="hold"/>
                                        <p:tgtEl>
                                          <p:spTgt spid="47"/>
                                        </p:tgtEl>
                                        <p:attrNameLst>
                                          <p:attrName>ppt_w</p:attrName>
                                        </p:attrNameLst>
                                      </p:cBhvr>
                                      <p:tavLst>
                                        <p:tav tm="0">
                                          <p:val>
                                            <p:strVal val="4*#ppt_w"/>
                                          </p:val>
                                        </p:tav>
                                        <p:tav tm="100000">
                                          <p:val>
                                            <p:strVal val="#ppt_w"/>
                                          </p:val>
                                        </p:tav>
                                      </p:tavLst>
                                    </p:anim>
                                    <p:anim calcmode="lin" valueType="num">
                                      <p:cBhvr>
                                        <p:cTn id="4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3" name="Check mark.wav"/>
                                        </p:tgtEl>
                                      </p:cMediaNode>
                                    </p:audio>
                                  </p:subTnLst>
                                </p:cTn>
                              </p:par>
                              <p:par>
                                <p:cTn id="49" presetID="1" presetClass="emph" presetSubtype="2" fill="hold" nodeType="withEffect">
                                  <p:stCondLst>
                                    <p:cond delay="1000"/>
                                  </p:stCondLst>
                                  <p:childTnLst>
                                    <p:animClr clrSpc="rgb" dir="cw">
                                      <p:cBhvr>
                                        <p:cTn id="50" dur="250" fill="hold"/>
                                        <p:tgtEl>
                                          <p:spTgt spid="26"/>
                                        </p:tgtEl>
                                        <p:attrNameLst>
                                          <p:attrName>fillcolor</p:attrName>
                                        </p:attrNameLst>
                                      </p:cBhvr>
                                      <p:to>
                                        <a:srgbClr val="00B050"/>
                                      </p:to>
                                    </p:animClr>
                                    <p:set>
                                      <p:cBhvr>
                                        <p:cTn id="51" dur="250" fill="hold"/>
                                        <p:tgtEl>
                                          <p:spTgt spid="26"/>
                                        </p:tgtEl>
                                        <p:attrNameLst>
                                          <p:attrName>fill.type</p:attrName>
                                        </p:attrNameLst>
                                      </p:cBhvr>
                                      <p:to>
                                        <p:strVal val="solid"/>
                                      </p:to>
                                    </p:set>
                                    <p:set>
                                      <p:cBhvr>
                                        <p:cTn id="5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3" restart="whenNotActive" fill="hold" evtFilter="cancelBubble" nodeType="interactiveSeq">
                <p:stCondLst>
                  <p:cond evt="onClick" delay="0">
                    <p:tgtEl>
                      <p:spTgt spid="42"/>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50" fill="hold"/>
                                        <p:tgtEl>
                                          <p:spTgt spid="42"/>
                                        </p:tgtEl>
                                        <p:attrNameLst>
                                          <p:attrName>fillcolor</p:attrName>
                                        </p:attrNameLst>
                                      </p:cBhvr>
                                      <p:to>
                                        <a:srgbClr val="FFF2CC"/>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60" presetID="23" presetClass="entr" presetSubtype="32" fill="hold" nodeType="withEffect">
                                  <p:stCondLst>
                                    <p:cond delay="1000"/>
                                  </p:stCondLst>
                                  <p:childTnLst>
                                    <p:set>
                                      <p:cBhvr>
                                        <p:cTn id="61" dur="1" fill="hold">
                                          <p:stCondLst>
                                            <p:cond delay="0"/>
                                          </p:stCondLst>
                                        </p:cTn>
                                        <p:tgtEl>
                                          <p:spTgt spid="53"/>
                                        </p:tgtEl>
                                        <p:attrNameLst>
                                          <p:attrName>style.visibility</p:attrName>
                                        </p:attrNameLst>
                                      </p:cBhvr>
                                      <p:to>
                                        <p:strVal val="visible"/>
                                      </p:to>
                                    </p:set>
                                    <p:anim calcmode="lin" valueType="num">
                                      <p:cBhvr>
                                        <p:cTn id="62" dur="250" fill="hold"/>
                                        <p:tgtEl>
                                          <p:spTgt spid="53"/>
                                        </p:tgtEl>
                                        <p:attrNameLst>
                                          <p:attrName>ppt_w</p:attrName>
                                        </p:attrNameLst>
                                      </p:cBhvr>
                                      <p:tavLst>
                                        <p:tav tm="0">
                                          <p:val>
                                            <p:strVal val="4*#ppt_w"/>
                                          </p:val>
                                        </p:tav>
                                        <p:tav tm="100000">
                                          <p:val>
                                            <p:strVal val="#ppt_w"/>
                                          </p:val>
                                        </p:tav>
                                      </p:tavLst>
                                    </p:anim>
                                    <p:anim calcmode="lin" valueType="num">
                                      <p:cBhvr>
                                        <p:cTn id="6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4" name="Wrong Buzzer.wav"/>
                                        </p:tgtEl>
                                      </p:cMediaNode>
                                    </p:audio>
                                  </p:subTnLst>
                                </p:cTn>
                              </p:par>
                              <p:par>
                                <p:cTn id="64" presetID="1" presetClass="emph" presetSubtype="2" fill="hold" nodeType="withEffect">
                                  <p:stCondLst>
                                    <p:cond delay="1000"/>
                                  </p:stCondLst>
                                  <p:childTnLst>
                                    <p:animClr clrSpc="rgb" dir="cw">
                                      <p:cBhvr>
                                        <p:cTn id="65" dur="250" fill="hold"/>
                                        <p:tgtEl>
                                          <p:spTgt spid="42"/>
                                        </p:tgtEl>
                                        <p:attrNameLst>
                                          <p:attrName>fillcolor</p:attrName>
                                        </p:attrNameLst>
                                      </p:cBhvr>
                                      <p:to>
                                        <a:srgbClr val="FFFF00"/>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8" restart="whenNotActive" fill="hold" evtFilter="cancelBubble" nodeType="interactiveSeq">
                <p:stCondLst>
                  <p:cond evt="onClick" delay="0">
                    <p:tgtEl>
                      <p:spTgt spid="43"/>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250" fill="hold"/>
                                        <p:tgtEl>
                                          <p:spTgt spid="43"/>
                                        </p:tgtEl>
                                        <p:attrNameLst>
                                          <p:attrName>fillcolor</p:attrName>
                                        </p:attrNameLst>
                                      </p:cBhvr>
                                      <p:to>
                                        <a:srgbClr val="FFF2CC"/>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lick.wav"/>
                                        </p:tgtEl>
                                      </p:cMediaNode>
                                    </p:audio>
                                  </p:subTnLst>
                                </p:cTn>
                              </p:par>
                              <p:par>
                                <p:cTn id="75" presetID="23" presetClass="entr" presetSubtype="32" fill="hold" nodeType="withEffect">
                                  <p:stCondLst>
                                    <p:cond delay="1000"/>
                                  </p:stCondLst>
                                  <p:childTnLst>
                                    <p:set>
                                      <p:cBhvr>
                                        <p:cTn id="76" dur="1" fill="hold">
                                          <p:stCondLst>
                                            <p:cond delay="0"/>
                                          </p:stCondLst>
                                        </p:cTn>
                                        <p:tgtEl>
                                          <p:spTgt spid="51"/>
                                        </p:tgtEl>
                                        <p:attrNameLst>
                                          <p:attrName>style.visibility</p:attrName>
                                        </p:attrNameLst>
                                      </p:cBhvr>
                                      <p:to>
                                        <p:strVal val="visible"/>
                                      </p:to>
                                    </p:set>
                                    <p:anim calcmode="lin" valueType="num">
                                      <p:cBhvr>
                                        <p:cTn id="77" dur="250" fill="hold"/>
                                        <p:tgtEl>
                                          <p:spTgt spid="51"/>
                                        </p:tgtEl>
                                        <p:attrNameLst>
                                          <p:attrName>ppt_w</p:attrName>
                                        </p:attrNameLst>
                                      </p:cBhvr>
                                      <p:tavLst>
                                        <p:tav tm="0">
                                          <p:val>
                                            <p:strVal val="4*#ppt_w"/>
                                          </p:val>
                                        </p:tav>
                                        <p:tav tm="100000">
                                          <p:val>
                                            <p:strVal val="#ppt_w"/>
                                          </p:val>
                                        </p:tav>
                                      </p:tavLst>
                                    </p:anim>
                                    <p:anim calcmode="lin" valueType="num">
                                      <p:cBhvr>
                                        <p:cTn id="78"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4" name="Wrong Buzzer.wav"/>
                                        </p:tgtEl>
                                      </p:cMediaNode>
                                    </p:audio>
                                  </p:subTnLst>
                                </p:cTn>
                              </p:par>
                              <p:par>
                                <p:cTn id="79" presetID="1" presetClass="emph" presetSubtype="2" fill="hold" nodeType="withEffect">
                                  <p:stCondLst>
                                    <p:cond delay="1000"/>
                                  </p:stCondLst>
                                  <p:childTnLst>
                                    <p:animClr clrSpc="rgb" dir="cw">
                                      <p:cBhvr>
                                        <p:cTn id="80" dur="250" fill="hold"/>
                                        <p:tgtEl>
                                          <p:spTgt spid="43"/>
                                        </p:tgtEl>
                                        <p:attrNameLst>
                                          <p:attrName>fillcolor</p:attrName>
                                        </p:attrNameLst>
                                      </p:cBhvr>
                                      <p:to>
                                        <a:srgbClr val="FFFF00"/>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3" restart="whenNotActive" fill="hold" evtFilter="cancelBubble" nodeType="interactiveSeq">
                <p:stCondLst>
                  <p:cond evt="onClick" delay="0">
                    <p:tgtEl>
                      <p:spTgt spid="44"/>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250" fill="hold"/>
                                        <p:tgtEl>
                                          <p:spTgt spid="44"/>
                                        </p:tgtEl>
                                        <p:attrNameLst>
                                          <p:attrName>fillcolor</p:attrName>
                                        </p:attrNameLst>
                                      </p:cBhvr>
                                      <p:to>
                                        <a:srgbClr val="FFF2CC"/>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2" name="click.wav"/>
                                        </p:tgtEl>
                                      </p:cMediaNode>
                                    </p:audio>
                                  </p:subTnLst>
                                </p:cTn>
                              </p:par>
                              <p:par>
                                <p:cTn id="90" presetID="23" presetClass="entr" presetSubtype="32" fill="hold" nodeType="withEffect">
                                  <p:stCondLst>
                                    <p:cond delay="1000"/>
                                  </p:stCondLst>
                                  <p:childTnLst>
                                    <p:set>
                                      <p:cBhvr>
                                        <p:cTn id="91" dur="1" fill="hold">
                                          <p:stCondLst>
                                            <p:cond delay="0"/>
                                          </p:stCondLst>
                                        </p:cTn>
                                        <p:tgtEl>
                                          <p:spTgt spid="49"/>
                                        </p:tgtEl>
                                        <p:attrNameLst>
                                          <p:attrName>style.visibility</p:attrName>
                                        </p:attrNameLst>
                                      </p:cBhvr>
                                      <p:to>
                                        <p:strVal val="visible"/>
                                      </p:to>
                                    </p:set>
                                    <p:anim calcmode="lin" valueType="num">
                                      <p:cBhvr>
                                        <p:cTn id="92" dur="250" fill="hold"/>
                                        <p:tgtEl>
                                          <p:spTgt spid="49"/>
                                        </p:tgtEl>
                                        <p:attrNameLst>
                                          <p:attrName>ppt_w</p:attrName>
                                        </p:attrNameLst>
                                      </p:cBhvr>
                                      <p:tavLst>
                                        <p:tav tm="0">
                                          <p:val>
                                            <p:strVal val="4*#ppt_w"/>
                                          </p:val>
                                        </p:tav>
                                        <p:tav tm="100000">
                                          <p:val>
                                            <p:strVal val="#ppt_w"/>
                                          </p:val>
                                        </p:tav>
                                      </p:tavLst>
                                    </p:anim>
                                    <p:anim calcmode="lin" valueType="num">
                                      <p:cBhvr>
                                        <p:cTn id="9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4" name="Wrong Buzzer.wav"/>
                                        </p:tgtEl>
                                      </p:cMediaNode>
                                    </p:audio>
                                  </p:subTnLst>
                                </p:cTn>
                              </p:par>
                              <p:par>
                                <p:cTn id="94" presetID="1" presetClass="emph" presetSubtype="2" fill="hold" nodeType="withEffect">
                                  <p:stCondLst>
                                    <p:cond delay="1000"/>
                                  </p:stCondLst>
                                  <p:childTnLst>
                                    <p:animClr clrSpc="rgb" dir="cw">
                                      <p:cBhvr>
                                        <p:cTn id="95" dur="250" fill="hold"/>
                                        <p:tgtEl>
                                          <p:spTgt spid="44"/>
                                        </p:tgtEl>
                                        <p:attrNameLst>
                                          <p:attrName>fillcolor</p:attrName>
                                        </p:attrNameLst>
                                      </p:cBhvr>
                                      <p:to>
                                        <a:srgbClr val="FFFF00"/>
                                      </p:to>
                                    </p:animClr>
                                    <p:set>
                                      <p:cBhvr>
                                        <p:cTn id="96" dur="250" fill="hold"/>
                                        <p:tgtEl>
                                          <p:spTgt spid="44"/>
                                        </p:tgtEl>
                                        <p:attrNameLst>
                                          <p:attrName>fill.type</p:attrName>
                                        </p:attrNameLst>
                                      </p:cBhvr>
                                      <p:to>
                                        <p:strVal val="solid"/>
                                      </p:to>
                                    </p:set>
                                    <p:set>
                                      <p:cBhvr>
                                        <p:cTn id="9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8E9889-AF65-3FB3-D244-BF10B5C52574}"/>
              </a:ext>
            </a:extLst>
          </p:cNvPr>
          <p:cNvPicPr>
            <a:picLocks noChangeAspect="1"/>
          </p:cNvPicPr>
          <p:nvPr/>
        </p:nvPicPr>
        <p:blipFill>
          <a:blip r:embed="rId5"/>
          <a:stretch>
            <a:fillRect/>
          </a:stretch>
        </p:blipFill>
        <p:spPr>
          <a:xfrm>
            <a:off x="36415" y="-10945"/>
            <a:ext cx="9144000" cy="5140990"/>
          </a:xfrm>
          <a:prstGeom prst="rect">
            <a:avLst/>
          </a:prstGeom>
        </p:spPr>
      </p:pic>
      <p:sp>
        <p:nvSpPr>
          <p:cNvPr id="4" name="Snip Diagonal Corner Rectangle 3"/>
          <p:cNvSpPr/>
          <p:nvPr/>
        </p:nvSpPr>
        <p:spPr>
          <a:xfrm>
            <a:off x="624477" y="149902"/>
            <a:ext cx="7895046" cy="87572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rgbClr val="3D73B9"/>
                </a:solidFill>
                <a:latin typeface="Times New Roman" panose="02020603050405020304" pitchFamily="18" charset="0"/>
                <a:cs typeface="Times New Roman" panose="02020603050405020304" pitchFamily="18" charset="0"/>
              </a:rPr>
              <a:t>Câu</a:t>
            </a:r>
            <a:r>
              <a:rPr lang="en-US" sz="2400" b="1" dirty="0">
                <a:solidFill>
                  <a:srgbClr val="3D73B9"/>
                </a:solidFill>
                <a:latin typeface="Times New Roman" panose="02020603050405020304" pitchFamily="18" charset="0"/>
                <a:cs typeface="Times New Roman" panose="02020603050405020304" pitchFamily="18" charset="0"/>
              </a:rPr>
              <a:t> 4. </a:t>
            </a:r>
            <a:r>
              <a:rPr lang="en-US" sz="2400" dirty="0">
                <a:solidFill>
                  <a:srgbClr val="3D73B9"/>
                </a:solidFill>
                <a:latin typeface="Times New Roman" panose="02020603050405020304" pitchFamily="18" charset="0"/>
                <a:cs typeface="Times New Roman" panose="02020603050405020304" pitchFamily="18" charset="0"/>
              </a:rPr>
              <a:t>Ý </a:t>
            </a:r>
            <a:r>
              <a:rPr lang="en-US" sz="2400" dirty="0" err="1">
                <a:solidFill>
                  <a:srgbClr val="3D73B9"/>
                </a:solidFill>
                <a:latin typeface="Times New Roman" panose="02020603050405020304" pitchFamily="18" charset="0"/>
                <a:cs typeface="Times New Roman" panose="02020603050405020304" pitchFamily="18" charset="0"/>
              </a:rPr>
              <a:t>nào</a:t>
            </a:r>
            <a:r>
              <a:rPr lang="en-US" sz="2400" dirty="0">
                <a:solidFill>
                  <a:srgbClr val="3D73B9"/>
                </a:solidFill>
                <a:latin typeface="Times New Roman" panose="02020603050405020304" pitchFamily="18" charset="0"/>
                <a:cs typeface="Times New Roman" panose="02020603050405020304" pitchFamily="18" charset="0"/>
              </a:rPr>
              <a:t> </a:t>
            </a:r>
            <a:r>
              <a:rPr lang="en-US" sz="2400" dirty="0" err="1">
                <a:solidFill>
                  <a:srgbClr val="3D73B9"/>
                </a:solidFill>
                <a:latin typeface="Times New Roman" panose="02020603050405020304" pitchFamily="18" charset="0"/>
                <a:cs typeface="Times New Roman" panose="02020603050405020304" pitchFamily="18" charset="0"/>
              </a:rPr>
              <a:t>sau</a:t>
            </a:r>
            <a:r>
              <a:rPr lang="en-US" sz="2400" dirty="0">
                <a:solidFill>
                  <a:srgbClr val="3D73B9"/>
                </a:solidFill>
                <a:latin typeface="Times New Roman" panose="02020603050405020304" pitchFamily="18" charset="0"/>
                <a:cs typeface="Times New Roman" panose="02020603050405020304" pitchFamily="18" charset="0"/>
              </a:rPr>
              <a:t> </a:t>
            </a:r>
            <a:r>
              <a:rPr lang="en-US" sz="2400" dirty="0" err="1">
                <a:solidFill>
                  <a:srgbClr val="3D73B9"/>
                </a:solidFill>
                <a:latin typeface="Times New Roman" panose="02020603050405020304" pitchFamily="18" charset="0"/>
                <a:cs typeface="Times New Roman" panose="02020603050405020304" pitchFamily="18" charset="0"/>
              </a:rPr>
              <a:t>đây</a:t>
            </a:r>
            <a:r>
              <a:rPr lang="en-US" sz="2400" dirty="0">
                <a:solidFill>
                  <a:srgbClr val="3D73B9"/>
                </a:solidFill>
                <a:latin typeface="Times New Roman" panose="02020603050405020304" pitchFamily="18" charset="0"/>
                <a:cs typeface="Times New Roman" panose="02020603050405020304" pitchFamily="18" charset="0"/>
              </a:rPr>
              <a:t> </a:t>
            </a:r>
            <a:r>
              <a:rPr lang="en-US" sz="2400" dirty="0" err="1">
                <a:solidFill>
                  <a:srgbClr val="3D73B9"/>
                </a:solidFill>
                <a:latin typeface="Times New Roman" panose="02020603050405020304" pitchFamily="18" charset="0"/>
                <a:cs typeface="Times New Roman" panose="02020603050405020304" pitchFamily="18" charset="0"/>
              </a:rPr>
              <a:t>đúng</a:t>
            </a:r>
            <a:r>
              <a:rPr lang="en-US" sz="2400" dirty="0">
                <a:solidFill>
                  <a:srgbClr val="3D73B9"/>
                </a:solidFill>
                <a:latin typeface="Times New Roman" panose="02020603050405020304" pitchFamily="18" charset="0"/>
                <a:cs typeface="Times New Roman" panose="02020603050405020304" pitchFamily="18" charset="0"/>
              </a:rPr>
              <a:t> </a:t>
            </a:r>
            <a:r>
              <a:rPr lang="en-US" sz="2400" dirty="0" err="1">
                <a:solidFill>
                  <a:srgbClr val="3D73B9"/>
                </a:solidFill>
                <a:latin typeface="Times New Roman" panose="02020603050405020304" pitchFamily="18" charset="0"/>
                <a:cs typeface="Times New Roman" panose="02020603050405020304" pitchFamily="18" charset="0"/>
              </a:rPr>
              <a:t>khi</a:t>
            </a:r>
            <a:r>
              <a:rPr lang="en-US" sz="2400" dirty="0">
                <a:solidFill>
                  <a:srgbClr val="3D73B9"/>
                </a:solidFill>
                <a:latin typeface="Times New Roman" panose="02020603050405020304" pitchFamily="18" charset="0"/>
                <a:cs typeface="Times New Roman" panose="02020603050405020304" pitchFamily="18" charset="0"/>
              </a:rPr>
              <a:t> </a:t>
            </a:r>
            <a:r>
              <a:rPr lang="en-US" sz="2400" dirty="0" err="1">
                <a:solidFill>
                  <a:srgbClr val="3D73B9"/>
                </a:solidFill>
                <a:latin typeface="Times New Roman" panose="02020603050405020304" pitchFamily="18" charset="0"/>
                <a:cs typeface="Times New Roman" panose="02020603050405020304" pitchFamily="18" charset="0"/>
              </a:rPr>
              <a:t>nói</a:t>
            </a:r>
            <a:r>
              <a:rPr lang="en-US" sz="2400" dirty="0">
                <a:solidFill>
                  <a:srgbClr val="3D73B9"/>
                </a:solidFill>
                <a:latin typeface="Times New Roman" panose="02020603050405020304" pitchFamily="18" charset="0"/>
                <a:cs typeface="Times New Roman" panose="02020603050405020304" pitchFamily="18" charset="0"/>
              </a:rPr>
              <a:t> </a:t>
            </a:r>
            <a:r>
              <a:rPr lang="en-US" sz="2400" dirty="0" err="1">
                <a:solidFill>
                  <a:srgbClr val="3D73B9"/>
                </a:solidFill>
                <a:latin typeface="Times New Roman" panose="02020603050405020304" pitchFamily="18" charset="0"/>
                <a:cs typeface="Times New Roman" panose="02020603050405020304" pitchFamily="18" charset="0"/>
              </a:rPr>
              <a:t>về</a:t>
            </a:r>
            <a:r>
              <a:rPr lang="en-US" sz="2400" dirty="0">
                <a:solidFill>
                  <a:srgbClr val="3D73B9"/>
                </a:solidFill>
                <a:latin typeface="Times New Roman" panose="02020603050405020304" pitchFamily="18" charset="0"/>
                <a:cs typeface="Times New Roman" panose="02020603050405020304" pitchFamily="18" charset="0"/>
              </a:rPr>
              <a:t> </a:t>
            </a:r>
            <a:r>
              <a:rPr lang="en-US" sz="2400" dirty="0" err="1">
                <a:solidFill>
                  <a:srgbClr val="3D73B9"/>
                </a:solidFill>
                <a:latin typeface="Times New Roman" panose="02020603050405020304" pitchFamily="18" charset="0"/>
                <a:cs typeface="Times New Roman" panose="02020603050405020304" pitchFamily="18" charset="0"/>
              </a:rPr>
              <a:t>cách</a:t>
            </a:r>
            <a:r>
              <a:rPr lang="en-US" sz="2400" dirty="0">
                <a:solidFill>
                  <a:srgbClr val="3D73B9"/>
                </a:solidFill>
                <a:latin typeface="Times New Roman" panose="02020603050405020304" pitchFamily="18" charset="0"/>
                <a:cs typeface="Times New Roman" panose="02020603050405020304" pitchFamily="18" charset="0"/>
              </a:rPr>
              <a:t> </a:t>
            </a:r>
            <a:r>
              <a:rPr lang="en-US" sz="2400" dirty="0" err="1">
                <a:solidFill>
                  <a:srgbClr val="3D73B9"/>
                </a:solidFill>
                <a:latin typeface="Times New Roman" panose="02020603050405020304" pitchFamily="18" charset="0"/>
                <a:cs typeface="Times New Roman" panose="02020603050405020304" pitchFamily="18" charset="0"/>
              </a:rPr>
              <a:t>Nguyễn</a:t>
            </a:r>
            <a:r>
              <a:rPr lang="en-US" sz="2400" dirty="0">
                <a:solidFill>
                  <a:srgbClr val="3D73B9"/>
                </a:solidFill>
                <a:latin typeface="Times New Roman" panose="02020603050405020304" pitchFamily="18" charset="0"/>
                <a:cs typeface="Times New Roman" panose="02020603050405020304" pitchFamily="18" charset="0"/>
              </a:rPr>
              <a:t> Du </a:t>
            </a:r>
            <a:r>
              <a:rPr lang="en-US" sz="2400" dirty="0" err="1">
                <a:solidFill>
                  <a:srgbClr val="3D73B9"/>
                </a:solidFill>
                <a:latin typeface="Times New Roman" panose="02020603050405020304" pitchFamily="18" charset="0"/>
                <a:cs typeface="Times New Roman" panose="02020603050405020304" pitchFamily="18" charset="0"/>
              </a:rPr>
              <a:t>miêu</a:t>
            </a:r>
            <a:r>
              <a:rPr lang="en-US" sz="2400" dirty="0">
                <a:solidFill>
                  <a:srgbClr val="3D73B9"/>
                </a:solidFill>
                <a:latin typeface="Times New Roman" panose="02020603050405020304" pitchFamily="18" charset="0"/>
                <a:cs typeface="Times New Roman" panose="02020603050405020304" pitchFamily="18" charset="0"/>
              </a:rPr>
              <a:t> </a:t>
            </a:r>
            <a:r>
              <a:rPr lang="en-US" sz="2400" dirty="0" err="1">
                <a:solidFill>
                  <a:srgbClr val="3D73B9"/>
                </a:solidFill>
                <a:latin typeface="Times New Roman" panose="02020603050405020304" pitchFamily="18" charset="0"/>
                <a:cs typeface="Times New Roman" panose="02020603050405020304" pitchFamily="18" charset="0"/>
              </a:rPr>
              <a:t>tả</a:t>
            </a:r>
            <a:r>
              <a:rPr lang="en-US" sz="2400" dirty="0">
                <a:solidFill>
                  <a:srgbClr val="3D73B9"/>
                </a:solidFill>
                <a:latin typeface="Times New Roman" panose="02020603050405020304" pitchFamily="18" charset="0"/>
                <a:cs typeface="Times New Roman" panose="02020603050405020304" pitchFamily="18" charset="0"/>
              </a:rPr>
              <a:t> </a:t>
            </a:r>
            <a:r>
              <a:rPr lang="en-US" sz="2400" dirty="0" err="1">
                <a:solidFill>
                  <a:srgbClr val="3D73B9"/>
                </a:solidFill>
                <a:latin typeface="Times New Roman" panose="02020603050405020304" pitchFamily="18" charset="0"/>
                <a:cs typeface="Times New Roman" panose="02020603050405020304" pitchFamily="18" charset="0"/>
              </a:rPr>
              <a:t>nhân</a:t>
            </a:r>
            <a:r>
              <a:rPr lang="en-US" sz="2400" dirty="0">
                <a:solidFill>
                  <a:srgbClr val="3D73B9"/>
                </a:solidFill>
                <a:latin typeface="Times New Roman" panose="02020603050405020304" pitchFamily="18" charset="0"/>
                <a:cs typeface="Times New Roman" panose="02020603050405020304" pitchFamily="18" charset="0"/>
              </a:rPr>
              <a:t> </a:t>
            </a:r>
            <a:r>
              <a:rPr lang="en-US" sz="2400" dirty="0" err="1">
                <a:solidFill>
                  <a:srgbClr val="3D73B9"/>
                </a:solidFill>
                <a:latin typeface="Times New Roman" panose="02020603050405020304" pitchFamily="18" charset="0"/>
                <a:cs typeface="Times New Roman" panose="02020603050405020304" pitchFamily="18" charset="0"/>
              </a:rPr>
              <a:t>vật</a:t>
            </a:r>
            <a:r>
              <a:rPr lang="en-US" sz="2400" dirty="0">
                <a:solidFill>
                  <a:srgbClr val="3D73B9"/>
                </a:solidFill>
                <a:latin typeface="Times New Roman" panose="02020603050405020304" pitchFamily="18" charset="0"/>
                <a:cs typeface="Times New Roman" panose="02020603050405020304" pitchFamily="18" charset="0"/>
              </a:rPr>
              <a:t> </a:t>
            </a:r>
            <a:r>
              <a:rPr lang="en-US" sz="2400" dirty="0" err="1">
                <a:solidFill>
                  <a:srgbClr val="3D73B9"/>
                </a:solidFill>
                <a:latin typeface="Times New Roman" panose="02020603050405020304" pitchFamily="18" charset="0"/>
                <a:cs typeface="Times New Roman" panose="02020603050405020304" pitchFamily="18" charset="0"/>
              </a:rPr>
              <a:t>Từ</a:t>
            </a:r>
            <a:r>
              <a:rPr lang="en-US" sz="2400" dirty="0">
                <a:solidFill>
                  <a:srgbClr val="3D73B9"/>
                </a:solidFill>
                <a:latin typeface="Times New Roman" panose="02020603050405020304" pitchFamily="18" charset="0"/>
                <a:cs typeface="Times New Roman" panose="02020603050405020304" pitchFamily="18" charset="0"/>
              </a:rPr>
              <a:t> </a:t>
            </a:r>
            <a:r>
              <a:rPr lang="en-US" sz="2400" dirty="0" err="1">
                <a:solidFill>
                  <a:srgbClr val="3D73B9"/>
                </a:solidFill>
                <a:latin typeface="Times New Roman" panose="02020603050405020304" pitchFamily="18" charset="0"/>
                <a:cs typeface="Times New Roman" panose="02020603050405020304" pitchFamily="18" charset="0"/>
              </a:rPr>
              <a:t>Hải</a:t>
            </a:r>
            <a:r>
              <a:rPr lang="en-US" sz="2400" dirty="0">
                <a:solidFill>
                  <a:srgbClr val="3D73B9"/>
                </a:solidFill>
                <a:latin typeface="Times New Roman" panose="02020603050405020304" pitchFamily="18" charset="0"/>
                <a:cs typeface="Times New Roman" panose="02020603050405020304" pitchFamily="18" charset="0"/>
              </a:rPr>
              <a:t>?</a:t>
            </a:r>
          </a:p>
        </p:txBody>
      </p:sp>
      <p:sp>
        <p:nvSpPr>
          <p:cNvPr id="26" name="Rectangle 25"/>
          <p:cNvSpPr/>
          <p:nvPr/>
        </p:nvSpPr>
        <p:spPr>
          <a:xfrm>
            <a:off x="323528" y="1288530"/>
            <a:ext cx="3680099" cy="6548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buClrTx/>
              <a:defRPr/>
            </a:pPr>
            <a:r>
              <a:rPr lang="en-US" sz="2400" b="1" kern="1200" dirty="0">
                <a:solidFill>
                  <a:srgbClr val="3D73B9"/>
                </a:solidFill>
                <a:latin typeface="Times New Roman" panose="02020603050405020304" pitchFamily="18" charset="0"/>
                <a:cs typeface="Times New Roman" pitchFamily="18" charset="0"/>
              </a:rPr>
              <a:t>A. </a:t>
            </a:r>
            <a:r>
              <a:rPr lang="en-US" sz="2400" dirty="0" err="1">
                <a:solidFill>
                  <a:srgbClr val="3D73B9"/>
                </a:solidFill>
                <a:latin typeface="Times New Roman" panose="02020603050405020304" pitchFamily="18" charset="0"/>
                <a:cs typeface="Times New Roman" panose="02020603050405020304" pitchFamily="18" charset="0"/>
              </a:rPr>
              <a:t>Nho</a:t>
            </a:r>
            <a:r>
              <a:rPr lang="en-US" sz="2400" dirty="0">
                <a:solidFill>
                  <a:srgbClr val="3D73B9"/>
                </a:solidFill>
                <a:latin typeface="Times New Roman" panose="02020603050405020304" pitchFamily="18" charset="0"/>
                <a:cs typeface="Times New Roman" panose="02020603050405020304" pitchFamily="18" charset="0"/>
              </a:rPr>
              <a:t> </a:t>
            </a:r>
            <a:r>
              <a:rPr lang="en-US" sz="2400" dirty="0" err="1">
                <a:solidFill>
                  <a:srgbClr val="3D73B9"/>
                </a:solidFill>
                <a:latin typeface="Times New Roman" panose="02020603050405020304" pitchFamily="18" charset="0"/>
                <a:cs typeface="Times New Roman" panose="02020603050405020304" pitchFamily="18" charset="0"/>
              </a:rPr>
              <a:t>nhã</a:t>
            </a:r>
            <a:r>
              <a:rPr lang="en-US" sz="2400" dirty="0">
                <a:solidFill>
                  <a:srgbClr val="3D73B9"/>
                </a:solidFill>
                <a:latin typeface="Times New Roman" panose="02020603050405020304" pitchFamily="18" charset="0"/>
                <a:cs typeface="Times New Roman" panose="02020603050405020304" pitchFamily="18" charset="0"/>
              </a:rPr>
              <a:t> </a:t>
            </a:r>
            <a:r>
              <a:rPr lang="en-US" sz="2400" dirty="0" err="1">
                <a:solidFill>
                  <a:srgbClr val="3D73B9"/>
                </a:solidFill>
                <a:latin typeface="Times New Roman" panose="02020603050405020304" pitchFamily="18" charset="0"/>
                <a:cs typeface="Times New Roman" panose="02020603050405020304" pitchFamily="18" charset="0"/>
              </a:rPr>
              <a:t>thanh</a:t>
            </a:r>
            <a:r>
              <a:rPr lang="en-US" sz="2400" dirty="0">
                <a:solidFill>
                  <a:srgbClr val="3D73B9"/>
                </a:solidFill>
                <a:latin typeface="Times New Roman" panose="02020603050405020304" pitchFamily="18" charset="0"/>
                <a:cs typeface="Times New Roman" panose="02020603050405020304" pitchFamily="18" charset="0"/>
              </a:rPr>
              <a:t> </a:t>
            </a:r>
            <a:r>
              <a:rPr lang="en-US" sz="2400" dirty="0" err="1">
                <a:solidFill>
                  <a:srgbClr val="3D73B9"/>
                </a:solidFill>
                <a:latin typeface="Times New Roman" panose="02020603050405020304" pitchFamily="18" charset="0"/>
                <a:cs typeface="Times New Roman" panose="02020603050405020304" pitchFamily="18" charset="0"/>
              </a:rPr>
              <a:t>lịch</a:t>
            </a:r>
            <a:r>
              <a:rPr lang="en-US" sz="2400" dirty="0">
                <a:solidFill>
                  <a:srgbClr val="3D73B9"/>
                </a:solidFill>
                <a:latin typeface="Times New Roman" panose="02020603050405020304" pitchFamily="18" charset="0"/>
                <a:cs typeface="Times New Roman" panose="02020603050405020304" pitchFamily="18" charset="0"/>
              </a:rPr>
              <a:t>.</a:t>
            </a:r>
            <a:endParaRPr lang="vi-VN" sz="2400" b="1" kern="1200" dirty="0">
              <a:solidFill>
                <a:srgbClr val="3D73B9"/>
              </a:solidFill>
              <a:latin typeface="Times New Roman" panose="02020603050405020304" pitchFamily="18" charset="0"/>
              <a:cs typeface="Times New Roman" pitchFamily="18" charset="0"/>
            </a:endParaRPr>
          </a:p>
        </p:txBody>
      </p:sp>
      <p:sp>
        <p:nvSpPr>
          <p:cNvPr id="40" name="Cloud 39"/>
          <p:cNvSpPr/>
          <p:nvPr/>
        </p:nvSpPr>
        <p:spPr>
          <a:xfrm>
            <a:off x="-512509" y="3676648"/>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sz="1500" kern="1200">
              <a:solidFill>
                <a:schemeClr val="tx1"/>
              </a:solidFill>
              <a:latin typeface="Times New Roman" panose="02020603050405020304" pitchFamily="18" charset="0"/>
              <a:cs typeface="Times New Roman" panose="02020603050405020304" pitchFamily="18" charset="0"/>
            </a:endParaRPr>
          </a:p>
        </p:txBody>
      </p:sp>
      <p:sp>
        <p:nvSpPr>
          <p:cNvPr id="41" name="Cloud 40"/>
          <p:cNvSpPr/>
          <p:nvPr/>
        </p:nvSpPr>
        <p:spPr>
          <a:xfrm>
            <a:off x="10224451" y="3526876"/>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sz="1500" kern="1200">
              <a:solidFill>
                <a:schemeClr val="tx1"/>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4608415" y="1385248"/>
            <a:ext cx="3680099" cy="6580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buClrTx/>
              <a:defRPr/>
            </a:pPr>
            <a:endParaRPr lang="en-US" sz="3000" b="1" kern="1200" dirty="0">
              <a:solidFill>
                <a:schemeClr val="tx1"/>
              </a:solidFill>
              <a:latin typeface="Times New Roman" pitchFamily="18" charset="0"/>
              <a:cs typeface="Times New Roman" pitchFamily="18" charset="0"/>
            </a:endParaRPr>
          </a:p>
          <a:p>
            <a:r>
              <a:rPr lang="en-US" sz="2400" b="1" kern="1200" dirty="0">
                <a:solidFill>
                  <a:srgbClr val="3D73B9"/>
                </a:solidFill>
                <a:latin typeface="Times New Roman" pitchFamily="18" charset="0"/>
                <a:cs typeface="Times New Roman" pitchFamily="18" charset="0"/>
              </a:rPr>
              <a:t>B. </a:t>
            </a:r>
            <a:r>
              <a:rPr lang="en-US" sz="2400" dirty="0" err="1">
                <a:solidFill>
                  <a:srgbClr val="3D73B9"/>
                </a:solidFill>
                <a:latin typeface="Times New Roman" panose="02020603050405020304" pitchFamily="18" charset="0"/>
                <a:cs typeface="Times New Roman" panose="02020603050405020304" pitchFamily="18" charset="0"/>
              </a:rPr>
              <a:t>Nhẹ</a:t>
            </a:r>
            <a:r>
              <a:rPr lang="en-US" sz="2400" dirty="0">
                <a:solidFill>
                  <a:srgbClr val="3D73B9"/>
                </a:solidFill>
                <a:latin typeface="Times New Roman" panose="02020603050405020304" pitchFamily="18" charset="0"/>
                <a:cs typeface="Times New Roman" panose="02020603050405020304" pitchFamily="18" charset="0"/>
              </a:rPr>
              <a:t> </a:t>
            </a:r>
            <a:r>
              <a:rPr lang="en-US" sz="2400" dirty="0" err="1">
                <a:solidFill>
                  <a:srgbClr val="3D73B9"/>
                </a:solidFill>
                <a:latin typeface="Times New Roman" panose="02020603050405020304" pitchFamily="18" charset="0"/>
                <a:cs typeface="Times New Roman" panose="02020603050405020304" pitchFamily="18" charset="0"/>
              </a:rPr>
              <a:t>nhàng</a:t>
            </a:r>
            <a:r>
              <a:rPr lang="en-US" sz="2400" dirty="0">
                <a:solidFill>
                  <a:srgbClr val="3D73B9"/>
                </a:solidFill>
                <a:latin typeface="Times New Roman" panose="02020603050405020304" pitchFamily="18" charset="0"/>
                <a:cs typeface="Times New Roman" panose="02020603050405020304" pitchFamily="18" charset="0"/>
              </a:rPr>
              <a:t> </a:t>
            </a:r>
            <a:r>
              <a:rPr lang="en-US" sz="2400" dirty="0" err="1">
                <a:solidFill>
                  <a:srgbClr val="3D73B9"/>
                </a:solidFill>
                <a:latin typeface="Times New Roman" panose="02020603050405020304" pitchFamily="18" charset="0"/>
                <a:cs typeface="Times New Roman" panose="02020603050405020304" pitchFamily="18" charset="0"/>
              </a:rPr>
              <a:t>thư</a:t>
            </a:r>
            <a:r>
              <a:rPr lang="en-US" sz="2400" dirty="0">
                <a:solidFill>
                  <a:srgbClr val="3D73B9"/>
                </a:solidFill>
                <a:latin typeface="Times New Roman" panose="02020603050405020304" pitchFamily="18" charset="0"/>
                <a:cs typeface="Times New Roman" panose="02020603050405020304" pitchFamily="18" charset="0"/>
              </a:rPr>
              <a:t> </a:t>
            </a:r>
            <a:r>
              <a:rPr lang="en-US" sz="2400" dirty="0" err="1">
                <a:solidFill>
                  <a:srgbClr val="3D73B9"/>
                </a:solidFill>
                <a:latin typeface="Times New Roman" panose="02020603050405020304" pitchFamily="18" charset="0"/>
                <a:cs typeface="Times New Roman" panose="02020603050405020304" pitchFamily="18" charset="0"/>
              </a:rPr>
              <a:t>sinh</a:t>
            </a:r>
            <a:r>
              <a:rPr lang="en-US" sz="2400" dirty="0">
                <a:solidFill>
                  <a:srgbClr val="3D73B9"/>
                </a:solidFill>
                <a:latin typeface="Times New Roman" panose="02020603050405020304" pitchFamily="18" charset="0"/>
                <a:cs typeface="Times New Roman" panose="02020603050405020304" pitchFamily="18" charset="0"/>
              </a:rPr>
              <a:t>.</a:t>
            </a:r>
          </a:p>
          <a:p>
            <a:pPr defTabSz="685783">
              <a:buClrTx/>
              <a:defRPr/>
            </a:pPr>
            <a:endParaRPr lang="vi-VN" sz="3000" b="1" kern="1200" dirty="0">
              <a:solidFill>
                <a:schemeClr val="tx1"/>
              </a:solidFill>
              <a:latin typeface="Times New Roman" panose="02020603050405020304" pitchFamily="18" charset="0"/>
              <a:cs typeface="Times New Roman" pitchFamily="18" charset="0"/>
            </a:endParaRPr>
          </a:p>
        </p:txBody>
      </p:sp>
      <p:sp>
        <p:nvSpPr>
          <p:cNvPr id="43" name="Rectangle 42"/>
          <p:cNvSpPr/>
          <p:nvPr/>
        </p:nvSpPr>
        <p:spPr>
          <a:xfrm>
            <a:off x="323528" y="2236908"/>
            <a:ext cx="3680099" cy="6893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kern="1200" dirty="0">
                <a:solidFill>
                  <a:srgbClr val="3D73B9"/>
                </a:solidFill>
                <a:latin typeface="Times New Roman" pitchFamily="18" charset="0"/>
                <a:cs typeface="Times New Roman" pitchFamily="18" charset="0"/>
              </a:rPr>
              <a:t>C. </a:t>
            </a:r>
            <a:r>
              <a:rPr lang="vi-VN" sz="2400" dirty="0">
                <a:solidFill>
                  <a:srgbClr val="3D73B9"/>
                </a:solidFill>
                <a:latin typeface="Times New Roman" panose="02020603050405020304" pitchFamily="18" charset="0"/>
                <a:cs typeface="Times New Roman" panose="02020603050405020304" pitchFamily="18" charset="0"/>
              </a:rPr>
              <a:t>Oai phong lẫm liệt như một anh hung</a:t>
            </a:r>
            <a:r>
              <a:rPr lang="en-US" sz="2400" dirty="0">
                <a:solidFill>
                  <a:srgbClr val="3D73B9"/>
                </a:solidFill>
                <a:latin typeface="Times New Roman" panose="02020603050405020304" pitchFamily="18" charset="0"/>
                <a:cs typeface="Times New Roman" panose="02020603050405020304" pitchFamily="18" charset="0"/>
              </a:rPr>
              <a:t>.</a:t>
            </a:r>
            <a:endParaRPr lang="vi-VN" sz="2400" b="1" kern="1200" dirty="0">
              <a:solidFill>
                <a:srgbClr val="3D73B9"/>
              </a:solidFill>
              <a:latin typeface="Times New Roman" panose="02020603050405020304" pitchFamily="18" charset="0"/>
              <a:cs typeface="Times New Roman" pitchFamily="18" charset="0"/>
            </a:endParaRPr>
          </a:p>
        </p:txBody>
      </p:sp>
      <p:sp>
        <p:nvSpPr>
          <p:cNvPr id="44" name="Rectangle 43"/>
          <p:cNvSpPr/>
          <p:nvPr/>
        </p:nvSpPr>
        <p:spPr>
          <a:xfrm>
            <a:off x="4585423" y="2228633"/>
            <a:ext cx="3680099" cy="68623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buClrTx/>
              <a:defRPr/>
            </a:pPr>
            <a:endParaRPr lang="en-US" sz="2400" b="1" kern="1200" dirty="0">
              <a:solidFill>
                <a:srgbClr val="3D73B9"/>
              </a:solidFill>
              <a:latin typeface="Times New Roman" pitchFamily="18" charset="0"/>
              <a:cs typeface="Times New Roman" pitchFamily="18" charset="0"/>
            </a:endParaRPr>
          </a:p>
          <a:p>
            <a:r>
              <a:rPr lang="en-US" sz="2400" b="1" kern="1200" dirty="0">
                <a:solidFill>
                  <a:srgbClr val="3D73B9"/>
                </a:solidFill>
                <a:latin typeface="Times New Roman" pitchFamily="18" charset="0"/>
                <a:cs typeface="Times New Roman" pitchFamily="18" charset="0"/>
              </a:rPr>
              <a:t>D. </a:t>
            </a:r>
            <a:r>
              <a:rPr lang="en-US" sz="2400" kern="1200" dirty="0" err="1">
                <a:solidFill>
                  <a:srgbClr val="3D73B9"/>
                </a:solidFill>
                <a:latin typeface="Times New Roman" pitchFamily="18" charset="0"/>
                <a:cs typeface="Times New Roman" pitchFamily="18" charset="0"/>
              </a:rPr>
              <a:t>Tất</a:t>
            </a:r>
            <a:r>
              <a:rPr lang="en-US" sz="2400" kern="1200" dirty="0">
                <a:solidFill>
                  <a:srgbClr val="3D73B9"/>
                </a:solidFill>
                <a:latin typeface="Times New Roman" pitchFamily="18" charset="0"/>
                <a:cs typeface="Times New Roman" pitchFamily="18" charset="0"/>
              </a:rPr>
              <a:t> </a:t>
            </a:r>
            <a:r>
              <a:rPr lang="en-US" sz="2400" kern="1200" dirty="0" err="1">
                <a:solidFill>
                  <a:srgbClr val="3D73B9"/>
                </a:solidFill>
                <a:latin typeface="Times New Roman" pitchFamily="18" charset="0"/>
                <a:cs typeface="Times New Roman" pitchFamily="18" charset="0"/>
              </a:rPr>
              <a:t>cả</a:t>
            </a:r>
            <a:r>
              <a:rPr lang="en-US" sz="2400" kern="1200" dirty="0">
                <a:solidFill>
                  <a:srgbClr val="3D73B9"/>
                </a:solidFill>
                <a:latin typeface="Times New Roman" pitchFamily="18" charset="0"/>
                <a:cs typeface="Times New Roman" pitchFamily="18" charset="0"/>
              </a:rPr>
              <a:t> </a:t>
            </a:r>
            <a:r>
              <a:rPr lang="en-US" sz="2400" kern="1200" dirty="0" err="1">
                <a:solidFill>
                  <a:srgbClr val="3D73B9"/>
                </a:solidFill>
                <a:latin typeface="Times New Roman" pitchFamily="18" charset="0"/>
                <a:cs typeface="Times New Roman" pitchFamily="18" charset="0"/>
              </a:rPr>
              <a:t>các</a:t>
            </a:r>
            <a:r>
              <a:rPr lang="en-US" sz="2400" kern="1200" dirty="0">
                <a:solidFill>
                  <a:srgbClr val="3D73B9"/>
                </a:solidFill>
                <a:latin typeface="Times New Roman" pitchFamily="18" charset="0"/>
                <a:cs typeface="Times New Roman" pitchFamily="18" charset="0"/>
              </a:rPr>
              <a:t> ý </a:t>
            </a:r>
            <a:r>
              <a:rPr lang="en-US" sz="2400" kern="1200" dirty="0" err="1">
                <a:solidFill>
                  <a:srgbClr val="3D73B9"/>
                </a:solidFill>
                <a:latin typeface="Times New Roman" pitchFamily="18" charset="0"/>
                <a:cs typeface="Times New Roman" pitchFamily="18" charset="0"/>
              </a:rPr>
              <a:t>trên</a:t>
            </a:r>
            <a:r>
              <a:rPr lang="en-US" sz="2400" kern="1200" dirty="0">
                <a:solidFill>
                  <a:srgbClr val="3D73B9"/>
                </a:solidFill>
                <a:latin typeface="Times New Roman" pitchFamily="18" charset="0"/>
                <a:cs typeface="Times New Roman" pitchFamily="18" charset="0"/>
              </a:rPr>
              <a:t>.</a:t>
            </a:r>
            <a:endParaRPr lang="en-US" sz="2400" dirty="0">
              <a:solidFill>
                <a:srgbClr val="3D73B9"/>
              </a:solidFill>
              <a:latin typeface="Times New Roman" panose="02020603050405020304" pitchFamily="18" charset="0"/>
              <a:cs typeface="Times New Roman" panose="02020603050405020304" pitchFamily="18" charset="0"/>
            </a:endParaRPr>
          </a:p>
          <a:p>
            <a:pPr defTabSz="685783">
              <a:buClrTx/>
              <a:defRPr/>
            </a:pPr>
            <a:endParaRPr lang="vi-VN" sz="2400" b="1" kern="1200" dirty="0">
              <a:solidFill>
                <a:srgbClr val="3D73B9"/>
              </a:solidFill>
              <a:latin typeface="Times New Roman" panose="02020603050405020304" pitchFamily="18" charset="0"/>
              <a:cs typeface="Times New Roman" pitchFamily="18" charset="0"/>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6771" y="1385248"/>
            <a:ext cx="604292" cy="531044"/>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6771" y="2393319"/>
            <a:ext cx="603402" cy="482721"/>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5695" y="2238134"/>
            <a:ext cx="603557" cy="530398"/>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8616" y="1519871"/>
            <a:ext cx="549444" cy="482845"/>
          </a:xfrm>
          <a:prstGeom prst="rect">
            <a:avLst/>
          </a:prstGeom>
        </p:spPr>
      </p:pic>
      <p:sp>
        <p:nvSpPr>
          <p:cNvPr id="18" name="Cloud 17">
            <a:hlinkClick r:id="rId8" action="ppaction://hlinksldjump"/>
          </p:cNvPr>
          <p:cNvSpPr/>
          <p:nvPr/>
        </p:nvSpPr>
        <p:spPr>
          <a:xfrm>
            <a:off x="3628060" y="3254042"/>
            <a:ext cx="1769408" cy="828675"/>
          </a:xfrm>
          <a:prstGeom prst="cloud">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2100" kern="1200" dirty="0">
                <a:solidFill>
                  <a:schemeClr val="tx1"/>
                </a:solidFill>
                <a:latin typeface="Times New Roman" panose="02020603050405020304" pitchFamily="18" charset="0"/>
                <a:cs typeface="Times New Roman" panose="02020603050405020304" pitchFamily="18" charset="0"/>
              </a:rPr>
              <a:t>QUAY VỀ</a:t>
            </a:r>
            <a:endParaRPr lang="vi-VN" sz="2100" kern="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5864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par>
                                <p:cTn id="34" presetID="2" presetClass="entr" presetSubtype="8" repeatCount="indefinite" fill="hold" grpId="0" nodeType="withEffect">
                                  <p:stCondLst>
                                    <p:cond delay="50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20000" fill="hold"/>
                                        <p:tgtEl>
                                          <p:spTgt spid="41"/>
                                        </p:tgtEl>
                                        <p:attrNameLst>
                                          <p:attrName>ppt_x</p:attrName>
                                        </p:attrNameLst>
                                      </p:cBhvr>
                                      <p:tavLst>
                                        <p:tav tm="0">
                                          <p:val>
                                            <p:strVal val="0-#ppt_w/2"/>
                                          </p:val>
                                        </p:tav>
                                        <p:tav tm="100000">
                                          <p:val>
                                            <p:strVal val="#ppt_x"/>
                                          </p:val>
                                        </p:tav>
                                      </p:tavLst>
                                    </p:anim>
                                    <p:anim calcmode="lin" valueType="num">
                                      <p:cBhvr additive="base">
                                        <p:cTn id="37"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50" fill="hold"/>
                                        <p:tgtEl>
                                          <p:spTgt spid="26"/>
                                        </p:tgtEl>
                                        <p:attrNameLst>
                                          <p:attrName>fillcolor</p:attrName>
                                        </p:attrNameLst>
                                      </p:cBhvr>
                                      <p:to>
                                        <a:srgbClr val="FFF2CC"/>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5" presetID="23" presetClass="entr" presetSubtype="32" fill="hold" nodeType="withEffect">
                                  <p:stCondLst>
                                    <p:cond delay="1000"/>
                                  </p:stCondLst>
                                  <p:childTnLst>
                                    <p:set>
                                      <p:cBhvr>
                                        <p:cTn id="46" dur="1" fill="hold">
                                          <p:stCondLst>
                                            <p:cond delay="0"/>
                                          </p:stCondLst>
                                        </p:cTn>
                                        <p:tgtEl>
                                          <p:spTgt spid="47"/>
                                        </p:tgtEl>
                                        <p:attrNameLst>
                                          <p:attrName>style.visibility</p:attrName>
                                        </p:attrNameLst>
                                      </p:cBhvr>
                                      <p:to>
                                        <p:strVal val="visible"/>
                                      </p:to>
                                    </p:set>
                                    <p:anim calcmode="lin" valueType="num">
                                      <p:cBhvr>
                                        <p:cTn id="47" dur="250" fill="hold"/>
                                        <p:tgtEl>
                                          <p:spTgt spid="47"/>
                                        </p:tgtEl>
                                        <p:attrNameLst>
                                          <p:attrName>ppt_w</p:attrName>
                                        </p:attrNameLst>
                                      </p:cBhvr>
                                      <p:tavLst>
                                        <p:tav tm="0">
                                          <p:val>
                                            <p:strVal val="4*#ppt_w"/>
                                          </p:val>
                                        </p:tav>
                                        <p:tav tm="100000">
                                          <p:val>
                                            <p:strVal val="#ppt_w"/>
                                          </p:val>
                                        </p:tav>
                                      </p:tavLst>
                                    </p:anim>
                                    <p:anim calcmode="lin" valueType="num">
                                      <p:cBhvr>
                                        <p:cTn id="4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3" name="Wrong Buzzer.wav"/>
                                        </p:tgtEl>
                                      </p:cMediaNode>
                                    </p:audio>
                                  </p:subTnLst>
                                </p:cTn>
                              </p:par>
                              <p:par>
                                <p:cTn id="49" presetID="1" presetClass="emph" presetSubtype="2" fill="hold" nodeType="withEffect">
                                  <p:stCondLst>
                                    <p:cond delay="1000"/>
                                  </p:stCondLst>
                                  <p:childTnLst>
                                    <p:animClr clrSpc="rgb" dir="cw">
                                      <p:cBhvr>
                                        <p:cTn id="50" dur="250" fill="hold"/>
                                        <p:tgtEl>
                                          <p:spTgt spid="26"/>
                                        </p:tgtEl>
                                        <p:attrNameLst>
                                          <p:attrName>fillcolor</p:attrName>
                                        </p:attrNameLst>
                                      </p:cBhvr>
                                      <p:to>
                                        <a:srgbClr val="FFFF00"/>
                                      </p:to>
                                    </p:animClr>
                                    <p:set>
                                      <p:cBhvr>
                                        <p:cTn id="51" dur="250" fill="hold"/>
                                        <p:tgtEl>
                                          <p:spTgt spid="26"/>
                                        </p:tgtEl>
                                        <p:attrNameLst>
                                          <p:attrName>fill.type</p:attrName>
                                        </p:attrNameLst>
                                      </p:cBhvr>
                                      <p:to>
                                        <p:strVal val="solid"/>
                                      </p:to>
                                    </p:set>
                                    <p:set>
                                      <p:cBhvr>
                                        <p:cTn id="5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3" restart="whenNotActive" fill="hold" evtFilter="cancelBubble" nodeType="interactiveSeq">
                <p:stCondLst>
                  <p:cond evt="onClick" delay="0">
                    <p:tgtEl>
                      <p:spTgt spid="42"/>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50" fill="hold"/>
                                        <p:tgtEl>
                                          <p:spTgt spid="42"/>
                                        </p:tgtEl>
                                        <p:attrNameLst>
                                          <p:attrName>fillcolor</p:attrName>
                                        </p:attrNameLst>
                                      </p:cBhvr>
                                      <p:to>
                                        <a:srgbClr val="FFF2CC"/>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60" presetID="23" presetClass="entr" presetSubtype="32" fill="hold" nodeType="withEffect">
                                  <p:stCondLst>
                                    <p:cond delay="1000"/>
                                  </p:stCondLst>
                                  <p:childTnLst>
                                    <p:set>
                                      <p:cBhvr>
                                        <p:cTn id="61" dur="1" fill="hold">
                                          <p:stCondLst>
                                            <p:cond delay="0"/>
                                          </p:stCondLst>
                                        </p:cTn>
                                        <p:tgtEl>
                                          <p:spTgt spid="53"/>
                                        </p:tgtEl>
                                        <p:attrNameLst>
                                          <p:attrName>style.visibility</p:attrName>
                                        </p:attrNameLst>
                                      </p:cBhvr>
                                      <p:to>
                                        <p:strVal val="visible"/>
                                      </p:to>
                                    </p:set>
                                    <p:anim calcmode="lin" valueType="num">
                                      <p:cBhvr>
                                        <p:cTn id="62" dur="250" fill="hold"/>
                                        <p:tgtEl>
                                          <p:spTgt spid="53"/>
                                        </p:tgtEl>
                                        <p:attrNameLst>
                                          <p:attrName>ppt_w</p:attrName>
                                        </p:attrNameLst>
                                      </p:cBhvr>
                                      <p:tavLst>
                                        <p:tav tm="0">
                                          <p:val>
                                            <p:strVal val="4*#ppt_w"/>
                                          </p:val>
                                        </p:tav>
                                        <p:tav tm="100000">
                                          <p:val>
                                            <p:strVal val="#ppt_w"/>
                                          </p:val>
                                        </p:tav>
                                      </p:tavLst>
                                    </p:anim>
                                    <p:anim calcmode="lin" valueType="num">
                                      <p:cBhvr>
                                        <p:cTn id="6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3" name="Wrong Buzzer.wav"/>
                                        </p:tgtEl>
                                      </p:cMediaNode>
                                    </p:audio>
                                  </p:subTnLst>
                                </p:cTn>
                              </p:par>
                              <p:par>
                                <p:cTn id="64" presetID="1" presetClass="emph" presetSubtype="2" fill="hold" nodeType="withEffect">
                                  <p:stCondLst>
                                    <p:cond delay="1000"/>
                                  </p:stCondLst>
                                  <p:childTnLst>
                                    <p:animClr clrSpc="rgb" dir="cw">
                                      <p:cBhvr>
                                        <p:cTn id="65" dur="250" fill="hold"/>
                                        <p:tgtEl>
                                          <p:spTgt spid="42"/>
                                        </p:tgtEl>
                                        <p:attrNameLst>
                                          <p:attrName>fillcolor</p:attrName>
                                        </p:attrNameLst>
                                      </p:cBhvr>
                                      <p:to>
                                        <a:srgbClr val="FFFF00"/>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8" restart="whenNotActive" fill="hold" evtFilter="cancelBubble" nodeType="interactiveSeq">
                <p:stCondLst>
                  <p:cond evt="onClick" delay="0">
                    <p:tgtEl>
                      <p:spTgt spid="43"/>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250" fill="hold"/>
                                        <p:tgtEl>
                                          <p:spTgt spid="43"/>
                                        </p:tgtEl>
                                        <p:attrNameLst>
                                          <p:attrName>fillcolor</p:attrName>
                                        </p:attrNameLst>
                                      </p:cBhvr>
                                      <p:to>
                                        <a:srgbClr val="FFF2CC"/>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lick.wav"/>
                                        </p:tgtEl>
                                      </p:cMediaNode>
                                    </p:audio>
                                  </p:subTnLst>
                                </p:cTn>
                              </p:par>
                              <p:par>
                                <p:cTn id="75" presetID="23" presetClass="entr" presetSubtype="32" fill="hold" nodeType="withEffect">
                                  <p:stCondLst>
                                    <p:cond delay="1000"/>
                                  </p:stCondLst>
                                  <p:childTnLst>
                                    <p:set>
                                      <p:cBhvr>
                                        <p:cTn id="76" dur="1" fill="hold">
                                          <p:stCondLst>
                                            <p:cond delay="0"/>
                                          </p:stCondLst>
                                        </p:cTn>
                                        <p:tgtEl>
                                          <p:spTgt spid="51"/>
                                        </p:tgtEl>
                                        <p:attrNameLst>
                                          <p:attrName>style.visibility</p:attrName>
                                        </p:attrNameLst>
                                      </p:cBhvr>
                                      <p:to>
                                        <p:strVal val="visible"/>
                                      </p:to>
                                    </p:set>
                                    <p:anim calcmode="lin" valueType="num">
                                      <p:cBhvr>
                                        <p:cTn id="77" dur="250" fill="hold"/>
                                        <p:tgtEl>
                                          <p:spTgt spid="51"/>
                                        </p:tgtEl>
                                        <p:attrNameLst>
                                          <p:attrName>ppt_w</p:attrName>
                                        </p:attrNameLst>
                                      </p:cBhvr>
                                      <p:tavLst>
                                        <p:tav tm="0">
                                          <p:val>
                                            <p:strVal val="4*#ppt_w"/>
                                          </p:val>
                                        </p:tav>
                                        <p:tav tm="100000">
                                          <p:val>
                                            <p:strVal val="#ppt_w"/>
                                          </p:val>
                                        </p:tav>
                                      </p:tavLst>
                                    </p:anim>
                                    <p:anim calcmode="lin" valueType="num">
                                      <p:cBhvr>
                                        <p:cTn id="78"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4" name="Check mark.wav"/>
                                        </p:tgtEl>
                                      </p:cMediaNode>
                                    </p:audio>
                                  </p:subTnLst>
                                </p:cTn>
                              </p:par>
                              <p:par>
                                <p:cTn id="79" presetID="1" presetClass="emph" presetSubtype="2" fill="hold" nodeType="withEffect">
                                  <p:stCondLst>
                                    <p:cond delay="1000"/>
                                  </p:stCondLst>
                                  <p:childTnLst>
                                    <p:animClr clrSpc="rgb" dir="cw">
                                      <p:cBhvr>
                                        <p:cTn id="80" dur="250" fill="hold"/>
                                        <p:tgtEl>
                                          <p:spTgt spid="43"/>
                                        </p:tgtEl>
                                        <p:attrNameLst>
                                          <p:attrName>fillcolor</p:attrName>
                                        </p:attrNameLst>
                                      </p:cBhvr>
                                      <p:to>
                                        <a:srgbClr val="00B050"/>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3" restart="whenNotActive" fill="hold" evtFilter="cancelBubble" nodeType="interactiveSeq">
                <p:stCondLst>
                  <p:cond evt="onClick" delay="0">
                    <p:tgtEl>
                      <p:spTgt spid="44"/>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250" fill="hold"/>
                                        <p:tgtEl>
                                          <p:spTgt spid="44"/>
                                        </p:tgtEl>
                                        <p:attrNameLst>
                                          <p:attrName>fillcolor</p:attrName>
                                        </p:attrNameLst>
                                      </p:cBhvr>
                                      <p:to>
                                        <a:srgbClr val="FFF2CC"/>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2" name="click.wav"/>
                                        </p:tgtEl>
                                      </p:cMediaNode>
                                    </p:audio>
                                  </p:subTnLst>
                                </p:cTn>
                              </p:par>
                              <p:par>
                                <p:cTn id="90" presetID="23" presetClass="entr" presetSubtype="32" fill="hold" nodeType="withEffect">
                                  <p:stCondLst>
                                    <p:cond delay="1000"/>
                                  </p:stCondLst>
                                  <p:childTnLst>
                                    <p:set>
                                      <p:cBhvr>
                                        <p:cTn id="91" dur="1" fill="hold">
                                          <p:stCondLst>
                                            <p:cond delay="0"/>
                                          </p:stCondLst>
                                        </p:cTn>
                                        <p:tgtEl>
                                          <p:spTgt spid="49"/>
                                        </p:tgtEl>
                                        <p:attrNameLst>
                                          <p:attrName>style.visibility</p:attrName>
                                        </p:attrNameLst>
                                      </p:cBhvr>
                                      <p:to>
                                        <p:strVal val="visible"/>
                                      </p:to>
                                    </p:set>
                                    <p:anim calcmode="lin" valueType="num">
                                      <p:cBhvr>
                                        <p:cTn id="92" dur="250" fill="hold"/>
                                        <p:tgtEl>
                                          <p:spTgt spid="49"/>
                                        </p:tgtEl>
                                        <p:attrNameLst>
                                          <p:attrName>ppt_w</p:attrName>
                                        </p:attrNameLst>
                                      </p:cBhvr>
                                      <p:tavLst>
                                        <p:tav tm="0">
                                          <p:val>
                                            <p:strVal val="4*#ppt_w"/>
                                          </p:val>
                                        </p:tav>
                                        <p:tav tm="100000">
                                          <p:val>
                                            <p:strVal val="#ppt_w"/>
                                          </p:val>
                                        </p:tav>
                                      </p:tavLst>
                                    </p:anim>
                                    <p:anim calcmode="lin" valueType="num">
                                      <p:cBhvr>
                                        <p:cTn id="9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3" name="Wrong Buzzer.wav"/>
                                        </p:tgtEl>
                                      </p:cMediaNode>
                                    </p:audio>
                                  </p:subTnLst>
                                </p:cTn>
                              </p:par>
                              <p:par>
                                <p:cTn id="94" presetID="1" presetClass="emph" presetSubtype="2" fill="hold" nodeType="withEffect">
                                  <p:stCondLst>
                                    <p:cond delay="1000"/>
                                  </p:stCondLst>
                                  <p:childTnLst>
                                    <p:animClr clrSpc="rgb" dir="cw">
                                      <p:cBhvr>
                                        <p:cTn id="95" dur="250" fill="hold"/>
                                        <p:tgtEl>
                                          <p:spTgt spid="44"/>
                                        </p:tgtEl>
                                        <p:attrNameLst>
                                          <p:attrName>fillcolor</p:attrName>
                                        </p:attrNameLst>
                                      </p:cBhvr>
                                      <p:to>
                                        <a:srgbClr val="FFFF00"/>
                                      </p:to>
                                    </p:animClr>
                                    <p:set>
                                      <p:cBhvr>
                                        <p:cTn id="96" dur="250" fill="hold"/>
                                        <p:tgtEl>
                                          <p:spTgt spid="44"/>
                                        </p:tgtEl>
                                        <p:attrNameLst>
                                          <p:attrName>fill.type</p:attrName>
                                        </p:attrNameLst>
                                      </p:cBhvr>
                                      <p:to>
                                        <p:strVal val="solid"/>
                                      </p:to>
                                    </p:set>
                                    <p:set>
                                      <p:cBhvr>
                                        <p:cTn id="9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4C638B-5259-3D95-A71F-50314D31F261}"/>
              </a:ext>
            </a:extLst>
          </p:cNvPr>
          <p:cNvPicPr>
            <a:picLocks noChangeAspect="1"/>
          </p:cNvPicPr>
          <p:nvPr/>
        </p:nvPicPr>
        <p:blipFill>
          <a:blip r:embed="rId5"/>
          <a:stretch>
            <a:fillRect/>
          </a:stretch>
        </p:blipFill>
        <p:spPr>
          <a:xfrm>
            <a:off x="0" y="2511"/>
            <a:ext cx="9144000" cy="5140990"/>
          </a:xfrm>
          <a:prstGeom prst="rect">
            <a:avLst/>
          </a:prstGeom>
        </p:spPr>
      </p:pic>
      <p:sp>
        <p:nvSpPr>
          <p:cNvPr id="4" name="Snip Diagonal Corner Rectangle 3"/>
          <p:cNvSpPr/>
          <p:nvPr/>
        </p:nvSpPr>
        <p:spPr>
          <a:xfrm>
            <a:off x="624477" y="149903"/>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3D73B9"/>
                </a:solidFill>
                <a:latin typeface="Times New Roman" panose="02020603050405020304" pitchFamily="18" charset="0"/>
                <a:cs typeface="Times New Roman" panose="02020603050405020304" pitchFamily="18" charset="0"/>
              </a:rPr>
              <a:t>Câu</a:t>
            </a:r>
            <a:r>
              <a:rPr lang="en-US" sz="2800" b="1" dirty="0">
                <a:solidFill>
                  <a:srgbClr val="3D73B9"/>
                </a:solidFill>
                <a:latin typeface="Times New Roman" panose="02020603050405020304" pitchFamily="18" charset="0"/>
                <a:cs typeface="Times New Roman" panose="02020603050405020304" pitchFamily="18" charset="0"/>
              </a:rPr>
              <a:t> 5. </a:t>
            </a:r>
            <a:r>
              <a:rPr lang="en-US" sz="2800" dirty="0" err="1">
                <a:solidFill>
                  <a:srgbClr val="3D73B9"/>
                </a:solidFill>
              </a:rPr>
              <a:t>Đoạn</a:t>
            </a:r>
            <a:r>
              <a:rPr lang="en-US" sz="2800" dirty="0">
                <a:solidFill>
                  <a:srgbClr val="3D73B9"/>
                </a:solidFill>
              </a:rPr>
              <a:t> </a:t>
            </a:r>
            <a:r>
              <a:rPr lang="en-US" sz="2800" dirty="0" err="1">
                <a:solidFill>
                  <a:srgbClr val="3D73B9"/>
                </a:solidFill>
              </a:rPr>
              <a:t>trích</a:t>
            </a:r>
            <a:r>
              <a:rPr lang="en-US" sz="2800" dirty="0">
                <a:solidFill>
                  <a:srgbClr val="3D73B9"/>
                </a:solidFill>
              </a:rPr>
              <a:t> </a:t>
            </a:r>
            <a:r>
              <a:rPr lang="en-US" sz="2800" dirty="0" err="1">
                <a:solidFill>
                  <a:srgbClr val="3D73B9"/>
                </a:solidFill>
              </a:rPr>
              <a:t>thể</a:t>
            </a:r>
            <a:r>
              <a:rPr lang="en-US" sz="2800" dirty="0">
                <a:solidFill>
                  <a:srgbClr val="3D73B9"/>
                </a:solidFill>
              </a:rPr>
              <a:t> </a:t>
            </a:r>
            <a:r>
              <a:rPr lang="en-US" sz="2800" dirty="0" err="1">
                <a:solidFill>
                  <a:srgbClr val="3D73B9"/>
                </a:solidFill>
              </a:rPr>
              <a:t>hiện</a:t>
            </a:r>
            <a:r>
              <a:rPr lang="en-US" sz="2800" dirty="0">
                <a:solidFill>
                  <a:srgbClr val="3D73B9"/>
                </a:solidFill>
              </a:rPr>
              <a:t> </a:t>
            </a:r>
            <a:r>
              <a:rPr lang="en-US" sz="2800" dirty="0" err="1">
                <a:solidFill>
                  <a:srgbClr val="3D73B9"/>
                </a:solidFill>
              </a:rPr>
              <a:t>chủ</a:t>
            </a:r>
            <a:r>
              <a:rPr lang="en-US" sz="2800" dirty="0">
                <a:solidFill>
                  <a:srgbClr val="3D73B9"/>
                </a:solidFill>
              </a:rPr>
              <a:t> </a:t>
            </a:r>
            <a:r>
              <a:rPr lang="en-US" sz="2800" dirty="0" err="1">
                <a:solidFill>
                  <a:srgbClr val="3D73B9"/>
                </a:solidFill>
              </a:rPr>
              <a:t>đề</a:t>
            </a:r>
            <a:r>
              <a:rPr lang="en-US" sz="2800" dirty="0">
                <a:solidFill>
                  <a:srgbClr val="3D73B9"/>
                </a:solidFill>
              </a:rPr>
              <a:t> </a:t>
            </a:r>
            <a:r>
              <a:rPr lang="en-US" sz="2800" dirty="0" err="1">
                <a:solidFill>
                  <a:srgbClr val="3D73B9"/>
                </a:solidFill>
              </a:rPr>
              <a:t>gì</a:t>
            </a:r>
            <a:r>
              <a:rPr lang="en-US" sz="2800" dirty="0">
                <a:solidFill>
                  <a:srgbClr val="3D73B9"/>
                </a:solidFill>
              </a:rPr>
              <a:t> </a:t>
            </a:r>
            <a:r>
              <a:rPr lang="en-US" sz="2800" dirty="0" err="1">
                <a:solidFill>
                  <a:srgbClr val="3D73B9"/>
                </a:solidFill>
              </a:rPr>
              <a:t>của</a:t>
            </a:r>
            <a:r>
              <a:rPr lang="en-US" sz="2800" dirty="0">
                <a:solidFill>
                  <a:srgbClr val="3D73B9"/>
                </a:solidFill>
              </a:rPr>
              <a:t> </a:t>
            </a:r>
            <a:r>
              <a:rPr lang="en-US" sz="2800" dirty="0" err="1">
                <a:solidFill>
                  <a:srgbClr val="3D73B9"/>
                </a:solidFill>
              </a:rPr>
              <a:t>tác</a:t>
            </a:r>
            <a:r>
              <a:rPr lang="en-US" sz="2800" dirty="0">
                <a:solidFill>
                  <a:srgbClr val="3D73B9"/>
                </a:solidFill>
              </a:rPr>
              <a:t> </a:t>
            </a:r>
            <a:r>
              <a:rPr lang="en-US" sz="2800" dirty="0" err="1">
                <a:solidFill>
                  <a:srgbClr val="3D73B9"/>
                </a:solidFill>
              </a:rPr>
              <a:t>phẩm</a:t>
            </a:r>
            <a:r>
              <a:rPr lang="en-US" sz="2800" dirty="0">
                <a:solidFill>
                  <a:srgbClr val="3D73B9"/>
                </a:solidFill>
              </a:rPr>
              <a:t> </a:t>
            </a:r>
            <a:r>
              <a:rPr lang="en-US" sz="2800" dirty="0" err="1">
                <a:solidFill>
                  <a:srgbClr val="3D73B9"/>
                </a:solidFill>
              </a:rPr>
              <a:t>Truyện</a:t>
            </a:r>
            <a:r>
              <a:rPr lang="en-US" sz="2800" dirty="0">
                <a:solidFill>
                  <a:srgbClr val="3D73B9"/>
                </a:solidFill>
              </a:rPr>
              <a:t> </a:t>
            </a:r>
            <a:r>
              <a:rPr lang="en-US" sz="2800" dirty="0" err="1">
                <a:solidFill>
                  <a:srgbClr val="3D73B9"/>
                </a:solidFill>
              </a:rPr>
              <a:t>Kiều</a:t>
            </a:r>
            <a:r>
              <a:rPr lang="vi-VN" sz="2800" b="1" dirty="0">
                <a:solidFill>
                  <a:srgbClr val="3D73B9"/>
                </a:solidFill>
                <a:latin typeface="Times New Roman" panose="02020603050405020304" pitchFamily="18" charset="0"/>
                <a:cs typeface="Times New Roman" panose="02020603050405020304" pitchFamily="18" charset="0"/>
              </a:rPr>
              <a:t>?</a:t>
            </a:r>
            <a:endParaRPr lang="en-US" sz="2800" dirty="0">
              <a:solidFill>
                <a:srgbClr val="3D73B9"/>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32666"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buClrTx/>
              <a:defRPr/>
            </a:pPr>
            <a:endParaRPr lang="en-US" sz="2400" b="1" kern="1200" dirty="0">
              <a:solidFill>
                <a:srgbClr val="3D73B9"/>
              </a:solidFill>
              <a:latin typeface="Times New Roman" pitchFamily="18" charset="0"/>
              <a:cs typeface="Times New Roman" pitchFamily="18" charset="0"/>
            </a:endParaRPr>
          </a:p>
          <a:p>
            <a:pPr defTabSz="685800">
              <a:buClrTx/>
            </a:pPr>
            <a:r>
              <a:rPr lang="en-US" sz="2400" b="1" kern="1200" dirty="0">
                <a:solidFill>
                  <a:srgbClr val="7030A0"/>
                </a:solidFill>
                <a:latin typeface="Times New Roman" pitchFamily="18" charset="0"/>
                <a:cs typeface="Times New Roman" pitchFamily="18" charset="0"/>
              </a:rPr>
              <a:t>A. </a:t>
            </a:r>
            <a:r>
              <a:rPr lang="vi-VN" sz="2400" dirty="0">
                <a:solidFill>
                  <a:srgbClr val="7030A0"/>
                </a:solidFill>
                <a:latin typeface="Times New Roman" panose="02020603050405020304" pitchFamily="18" charset="0"/>
                <a:cs typeface="Times New Roman" panose="02020603050405020304" pitchFamily="18" charset="0"/>
              </a:rPr>
              <a:t>Nói lên triết lý tài mệnh tương đối</a:t>
            </a:r>
            <a:endParaRPr lang="en-US" sz="2400" kern="1200" dirty="0">
              <a:solidFill>
                <a:srgbClr val="7030A0"/>
              </a:solidFill>
              <a:latin typeface="Times New Roman" panose="02020603050405020304" pitchFamily="18" charset="0"/>
              <a:cs typeface="Times New Roman" panose="02020603050405020304" pitchFamily="18" charset="0"/>
            </a:endParaRPr>
          </a:p>
          <a:p>
            <a:pPr defTabSz="685783">
              <a:buClrTx/>
              <a:defRPr/>
            </a:pPr>
            <a:endParaRPr lang="vi-VN" sz="2400" b="1" kern="1200" dirty="0">
              <a:solidFill>
                <a:srgbClr val="3D73B9"/>
              </a:solidFill>
              <a:latin typeface="Times New Roman" panose="02020603050405020304" pitchFamily="18" charset="0"/>
              <a:cs typeface="Times New Roman" pitchFamily="18" charset="0"/>
            </a:endParaRPr>
          </a:p>
        </p:txBody>
      </p:sp>
      <p:sp>
        <p:nvSpPr>
          <p:cNvPr id="40" name="Cloud 39"/>
          <p:cNvSpPr/>
          <p:nvPr/>
        </p:nvSpPr>
        <p:spPr>
          <a:xfrm>
            <a:off x="-512509" y="3676648"/>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sz="1500" kern="1200">
              <a:solidFill>
                <a:prstClr val="black"/>
              </a:solidFill>
              <a:latin typeface="Times New Roman" panose="02020603050405020304" pitchFamily="18" charset="0"/>
              <a:cs typeface="Times New Roman" panose="02020603050405020304" pitchFamily="18" charset="0"/>
            </a:endParaRPr>
          </a:p>
        </p:txBody>
      </p:sp>
      <p:sp>
        <p:nvSpPr>
          <p:cNvPr id="41" name="Cloud 40"/>
          <p:cNvSpPr/>
          <p:nvPr/>
        </p:nvSpPr>
        <p:spPr>
          <a:xfrm>
            <a:off x="10224451" y="3526876"/>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sz="1500" kern="1200">
              <a:solidFill>
                <a:prstClr val="black"/>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4597962"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buClrTx/>
              <a:defRPr/>
            </a:pPr>
            <a:endParaRPr lang="en-US" sz="2700" b="1" kern="1200" dirty="0">
              <a:solidFill>
                <a:srgbClr val="3D73B9"/>
              </a:solidFill>
              <a:latin typeface="Times New Roman" pitchFamily="18" charset="0"/>
              <a:cs typeface="Times New Roman" pitchFamily="18" charset="0"/>
            </a:endParaRPr>
          </a:p>
          <a:p>
            <a:pPr defTabSz="685800">
              <a:buClrTx/>
            </a:pPr>
            <a:r>
              <a:rPr lang="en-US" sz="2400" b="1" kern="1200" dirty="0">
                <a:solidFill>
                  <a:srgbClr val="7030A0"/>
                </a:solidFill>
                <a:latin typeface="Times New Roman" pitchFamily="18" charset="0"/>
                <a:cs typeface="Times New Roman" pitchFamily="18" charset="0"/>
              </a:rPr>
              <a:t>B. </a:t>
            </a:r>
            <a:r>
              <a:rPr lang="vi-VN" sz="2400" dirty="0">
                <a:solidFill>
                  <a:srgbClr val="7030A0"/>
                </a:solidFill>
                <a:latin typeface="Times New Roman" panose="02020603050405020304" pitchFamily="18" charset="0"/>
                <a:cs typeface="Times New Roman" panose="02020603050405020304" pitchFamily="18" charset="0"/>
              </a:rPr>
              <a:t>Đề cao giá trị của người anh hùng</a:t>
            </a:r>
            <a:r>
              <a:rPr lang="vi-VN" sz="2400" kern="1200" dirty="0">
                <a:solidFill>
                  <a:srgbClr val="3D73B9"/>
                </a:solidFill>
                <a:latin typeface="Times New Roman" panose="02020603050405020304" pitchFamily="18" charset="0"/>
                <a:cs typeface="Times New Roman" panose="02020603050405020304" pitchFamily="18" charset="0"/>
              </a:rPr>
              <a:t>.</a:t>
            </a:r>
            <a:endParaRPr lang="en-US" sz="2400" kern="1200" dirty="0">
              <a:solidFill>
                <a:srgbClr val="3D73B9"/>
              </a:solidFill>
              <a:latin typeface="Times New Roman" panose="02020603050405020304" pitchFamily="18" charset="0"/>
              <a:cs typeface="Times New Roman" panose="02020603050405020304" pitchFamily="18" charset="0"/>
            </a:endParaRPr>
          </a:p>
          <a:p>
            <a:pPr defTabSz="685783">
              <a:buClrTx/>
              <a:defRPr/>
            </a:pPr>
            <a:endParaRPr lang="vi-VN" sz="2700" b="1" kern="1200" dirty="0">
              <a:solidFill>
                <a:srgbClr val="3D73B9"/>
              </a:solidFill>
              <a:latin typeface="Times New Roman" panose="02020603050405020304" pitchFamily="18" charset="0"/>
              <a:cs typeface="Times New Roman" pitchFamily="18" charset="0"/>
            </a:endParaRPr>
          </a:p>
        </p:txBody>
      </p:sp>
      <p:sp>
        <p:nvSpPr>
          <p:cNvPr id="43" name="Rectangle 42"/>
          <p:cNvSpPr/>
          <p:nvPr/>
        </p:nvSpPr>
        <p:spPr>
          <a:xfrm>
            <a:off x="865939" y="2525359"/>
            <a:ext cx="3680099" cy="71096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buClrTx/>
              <a:defRPr/>
            </a:pPr>
            <a:endParaRPr lang="en-US" sz="2400" b="1" kern="1200" dirty="0">
              <a:solidFill>
                <a:srgbClr val="3D73B9"/>
              </a:solidFill>
              <a:latin typeface="Times New Roman" pitchFamily="18" charset="0"/>
              <a:cs typeface="Times New Roman" pitchFamily="18" charset="0"/>
            </a:endParaRPr>
          </a:p>
          <a:p>
            <a:pPr defTabSz="685800">
              <a:buClrTx/>
            </a:pPr>
            <a:r>
              <a:rPr lang="en-US" sz="2400" b="1" kern="1200" dirty="0">
                <a:solidFill>
                  <a:srgbClr val="7030A0"/>
                </a:solidFill>
                <a:latin typeface="Times New Roman" pitchFamily="18" charset="0"/>
                <a:cs typeface="Times New Roman" pitchFamily="18" charset="0"/>
              </a:rPr>
              <a:t>C.</a:t>
            </a:r>
            <a:r>
              <a:rPr lang="vi-VN" sz="2400" b="1" kern="1200" dirty="0">
                <a:solidFill>
                  <a:srgbClr val="7030A0"/>
                </a:solidFill>
                <a:latin typeface="Times New Roman" panose="02020603050405020304" pitchFamily="18" charset="0"/>
                <a:cs typeface="Times New Roman" pitchFamily="18" charset="0"/>
              </a:rPr>
              <a:t> </a:t>
            </a:r>
            <a:r>
              <a:rPr lang="vi-VN" sz="2400" dirty="0">
                <a:solidFill>
                  <a:srgbClr val="7030A0"/>
                </a:solidFill>
                <a:latin typeface="Times New Roman" panose="02020603050405020304" pitchFamily="18" charset="0"/>
                <a:cs typeface="Times New Roman" panose="02020603050405020304" pitchFamily="18" charset="0"/>
              </a:rPr>
              <a:t>Thực trạng xã hội vô nhân đạo và số phận con người sống trong xã hội ấy</a:t>
            </a:r>
            <a:endParaRPr lang="en-US" sz="2400" kern="1200" dirty="0">
              <a:solidFill>
                <a:srgbClr val="7030A0"/>
              </a:solidFill>
              <a:latin typeface="Times New Roman" panose="02020603050405020304" pitchFamily="18" charset="0"/>
              <a:cs typeface="Times New Roman" panose="02020603050405020304" pitchFamily="18" charset="0"/>
            </a:endParaRPr>
          </a:p>
          <a:p>
            <a:pPr defTabSz="685783">
              <a:buClrTx/>
              <a:defRPr/>
            </a:pPr>
            <a:endParaRPr lang="vi-VN" sz="2400" b="1" kern="1200" dirty="0">
              <a:solidFill>
                <a:srgbClr val="3D73B9"/>
              </a:solidFill>
              <a:latin typeface="Times New Roman" panose="02020603050405020304" pitchFamily="18" charset="0"/>
              <a:cs typeface="Times New Roman" pitchFamily="18" charset="0"/>
            </a:endParaRPr>
          </a:p>
        </p:txBody>
      </p:sp>
      <p:sp>
        <p:nvSpPr>
          <p:cNvPr id="44" name="Rectangle 43"/>
          <p:cNvSpPr/>
          <p:nvPr/>
        </p:nvSpPr>
        <p:spPr>
          <a:xfrm>
            <a:off x="4670275" y="2537581"/>
            <a:ext cx="3713374" cy="75613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buClrTx/>
              <a:defRPr/>
            </a:pPr>
            <a:r>
              <a:rPr lang="en-US" sz="2700" b="1" kern="1200" dirty="0">
                <a:solidFill>
                  <a:srgbClr val="7030A0"/>
                </a:solidFill>
                <a:latin typeface="Times New Roman" panose="02020603050405020304" pitchFamily="18" charset="0"/>
                <a:cs typeface="Times New Roman" pitchFamily="18" charset="0"/>
              </a:rPr>
              <a:t>D. </a:t>
            </a:r>
            <a:r>
              <a:rPr lang="vi-VN" sz="2400" dirty="0">
                <a:solidFill>
                  <a:srgbClr val="7030A0"/>
                </a:solidFill>
                <a:latin typeface="+mj-lt"/>
              </a:rPr>
              <a:t>Lên án tố cáo xã hội bất công với người phụ nữ</a:t>
            </a:r>
            <a:endParaRPr lang="en-US" sz="2400" dirty="0">
              <a:solidFill>
                <a:srgbClr val="7030A0"/>
              </a:solidFill>
              <a:latin typeface="+mj-lt"/>
              <a:cs typeface="Times New Roman" panose="02020603050405020304" pitchFamily="18" charset="0"/>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8473" y="1481116"/>
            <a:ext cx="604292" cy="531044"/>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62845" y="2738922"/>
            <a:ext cx="603402" cy="528066"/>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52685" y="2763313"/>
            <a:ext cx="603557" cy="530398"/>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74504" y="1519871"/>
            <a:ext cx="603557" cy="482845"/>
          </a:xfrm>
          <a:prstGeom prst="rect">
            <a:avLst/>
          </a:prstGeom>
        </p:spPr>
      </p:pic>
      <p:sp>
        <p:nvSpPr>
          <p:cNvPr id="18" name="Cloud 17">
            <a:hlinkClick r:id="rId9" action="ppaction://hlinksldjump"/>
          </p:cNvPr>
          <p:cNvSpPr/>
          <p:nvPr/>
        </p:nvSpPr>
        <p:spPr>
          <a:xfrm>
            <a:off x="3500622" y="3526874"/>
            <a:ext cx="1769408" cy="828675"/>
          </a:xfrm>
          <a:prstGeom prst="cloud">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2100" kern="1200" dirty="0">
                <a:solidFill>
                  <a:prstClr val="black"/>
                </a:solidFill>
                <a:latin typeface="Times New Roman" panose="02020603050405020304" pitchFamily="18" charset="0"/>
                <a:cs typeface="Times New Roman" panose="02020603050405020304" pitchFamily="18" charset="0"/>
              </a:rPr>
              <a:t>QUAY VỀ</a:t>
            </a:r>
            <a:endParaRPr lang="vi-VN" sz="2100" kern="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9973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par>
                                <p:cTn id="34" presetID="2" presetClass="entr" presetSubtype="8" repeatCount="indefinite" fill="hold" grpId="0" nodeType="withEffect">
                                  <p:stCondLst>
                                    <p:cond delay="50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20000" fill="hold"/>
                                        <p:tgtEl>
                                          <p:spTgt spid="41"/>
                                        </p:tgtEl>
                                        <p:attrNameLst>
                                          <p:attrName>ppt_x</p:attrName>
                                        </p:attrNameLst>
                                      </p:cBhvr>
                                      <p:tavLst>
                                        <p:tav tm="0">
                                          <p:val>
                                            <p:strVal val="0-#ppt_w/2"/>
                                          </p:val>
                                        </p:tav>
                                        <p:tav tm="100000">
                                          <p:val>
                                            <p:strVal val="#ppt_x"/>
                                          </p:val>
                                        </p:tav>
                                      </p:tavLst>
                                    </p:anim>
                                    <p:anim calcmode="lin" valueType="num">
                                      <p:cBhvr additive="base">
                                        <p:cTn id="37"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50" fill="hold"/>
                                        <p:tgtEl>
                                          <p:spTgt spid="26"/>
                                        </p:tgtEl>
                                        <p:attrNameLst>
                                          <p:attrName>fillcolor</p:attrName>
                                        </p:attrNameLst>
                                      </p:cBhvr>
                                      <p:to>
                                        <a:srgbClr val="FFF2CC"/>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5" presetID="23" presetClass="entr" presetSubtype="32" fill="hold" nodeType="withEffect">
                                  <p:stCondLst>
                                    <p:cond delay="1000"/>
                                  </p:stCondLst>
                                  <p:childTnLst>
                                    <p:set>
                                      <p:cBhvr>
                                        <p:cTn id="46" dur="1" fill="hold">
                                          <p:stCondLst>
                                            <p:cond delay="0"/>
                                          </p:stCondLst>
                                        </p:cTn>
                                        <p:tgtEl>
                                          <p:spTgt spid="47"/>
                                        </p:tgtEl>
                                        <p:attrNameLst>
                                          <p:attrName>style.visibility</p:attrName>
                                        </p:attrNameLst>
                                      </p:cBhvr>
                                      <p:to>
                                        <p:strVal val="visible"/>
                                      </p:to>
                                    </p:set>
                                    <p:anim calcmode="lin" valueType="num">
                                      <p:cBhvr>
                                        <p:cTn id="47" dur="250" fill="hold"/>
                                        <p:tgtEl>
                                          <p:spTgt spid="47"/>
                                        </p:tgtEl>
                                        <p:attrNameLst>
                                          <p:attrName>ppt_w</p:attrName>
                                        </p:attrNameLst>
                                      </p:cBhvr>
                                      <p:tavLst>
                                        <p:tav tm="0">
                                          <p:val>
                                            <p:strVal val="4*#ppt_w"/>
                                          </p:val>
                                        </p:tav>
                                        <p:tav tm="100000">
                                          <p:val>
                                            <p:strVal val="#ppt_w"/>
                                          </p:val>
                                        </p:tav>
                                      </p:tavLst>
                                    </p:anim>
                                    <p:anim calcmode="lin" valueType="num">
                                      <p:cBhvr>
                                        <p:cTn id="4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3" name="Wrong Buzzer.wav"/>
                                        </p:tgtEl>
                                      </p:cMediaNode>
                                    </p:audio>
                                  </p:subTnLst>
                                </p:cTn>
                              </p:par>
                              <p:par>
                                <p:cTn id="49" presetID="1" presetClass="emph" presetSubtype="2" fill="hold" nodeType="withEffect">
                                  <p:stCondLst>
                                    <p:cond delay="1000"/>
                                  </p:stCondLst>
                                  <p:childTnLst>
                                    <p:animClr clrSpc="rgb" dir="cw">
                                      <p:cBhvr>
                                        <p:cTn id="50" dur="250" fill="hold"/>
                                        <p:tgtEl>
                                          <p:spTgt spid="26"/>
                                        </p:tgtEl>
                                        <p:attrNameLst>
                                          <p:attrName>fillcolor</p:attrName>
                                        </p:attrNameLst>
                                      </p:cBhvr>
                                      <p:to>
                                        <a:srgbClr val="FFFF00"/>
                                      </p:to>
                                    </p:animClr>
                                    <p:set>
                                      <p:cBhvr>
                                        <p:cTn id="51" dur="250" fill="hold"/>
                                        <p:tgtEl>
                                          <p:spTgt spid="26"/>
                                        </p:tgtEl>
                                        <p:attrNameLst>
                                          <p:attrName>fill.type</p:attrName>
                                        </p:attrNameLst>
                                      </p:cBhvr>
                                      <p:to>
                                        <p:strVal val="solid"/>
                                      </p:to>
                                    </p:set>
                                    <p:set>
                                      <p:cBhvr>
                                        <p:cTn id="5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3" restart="whenNotActive" fill="hold" evtFilter="cancelBubble" nodeType="interactiveSeq">
                <p:stCondLst>
                  <p:cond evt="onClick" delay="0">
                    <p:tgtEl>
                      <p:spTgt spid="42"/>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50" fill="hold"/>
                                        <p:tgtEl>
                                          <p:spTgt spid="42"/>
                                        </p:tgtEl>
                                        <p:attrNameLst>
                                          <p:attrName>fillcolor</p:attrName>
                                        </p:attrNameLst>
                                      </p:cBhvr>
                                      <p:to>
                                        <a:srgbClr val="FFF2CC"/>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60" presetID="23" presetClass="entr" presetSubtype="32" fill="hold" nodeType="withEffect">
                                  <p:stCondLst>
                                    <p:cond delay="1000"/>
                                  </p:stCondLst>
                                  <p:childTnLst>
                                    <p:set>
                                      <p:cBhvr>
                                        <p:cTn id="61" dur="1" fill="hold">
                                          <p:stCondLst>
                                            <p:cond delay="0"/>
                                          </p:stCondLst>
                                        </p:cTn>
                                        <p:tgtEl>
                                          <p:spTgt spid="53"/>
                                        </p:tgtEl>
                                        <p:attrNameLst>
                                          <p:attrName>style.visibility</p:attrName>
                                        </p:attrNameLst>
                                      </p:cBhvr>
                                      <p:to>
                                        <p:strVal val="visible"/>
                                      </p:to>
                                    </p:set>
                                    <p:anim calcmode="lin" valueType="num">
                                      <p:cBhvr>
                                        <p:cTn id="62" dur="250" fill="hold"/>
                                        <p:tgtEl>
                                          <p:spTgt spid="53"/>
                                        </p:tgtEl>
                                        <p:attrNameLst>
                                          <p:attrName>ppt_w</p:attrName>
                                        </p:attrNameLst>
                                      </p:cBhvr>
                                      <p:tavLst>
                                        <p:tav tm="0">
                                          <p:val>
                                            <p:strVal val="4*#ppt_w"/>
                                          </p:val>
                                        </p:tav>
                                        <p:tav tm="100000">
                                          <p:val>
                                            <p:strVal val="#ppt_w"/>
                                          </p:val>
                                        </p:tav>
                                      </p:tavLst>
                                    </p:anim>
                                    <p:anim calcmode="lin" valueType="num">
                                      <p:cBhvr>
                                        <p:cTn id="6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4" name="Check mark.wav"/>
                                        </p:tgtEl>
                                      </p:cMediaNode>
                                    </p:audio>
                                  </p:subTnLst>
                                </p:cTn>
                              </p:par>
                              <p:par>
                                <p:cTn id="64" presetID="1" presetClass="emph" presetSubtype="2" fill="hold" nodeType="withEffect">
                                  <p:stCondLst>
                                    <p:cond delay="1000"/>
                                  </p:stCondLst>
                                  <p:childTnLst>
                                    <p:animClr clrSpc="rgb" dir="cw">
                                      <p:cBhvr>
                                        <p:cTn id="65" dur="250" fill="hold"/>
                                        <p:tgtEl>
                                          <p:spTgt spid="42"/>
                                        </p:tgtEl>
                                        <p:attrNameLst>
                                          <p:attrName>fillcolor</p:attrName>
                                        </p:attrNameLst>
                                      </p:cBhvr>
                                      <p:to>
                                        <a:srgbClr val="00B050"/>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8" restart="whenNotActive" fill="hold" evtFilter="cancelBubble" nodeType="interactiveSeq">
                <p:stCondLst>
                  <p:cond evt="onClick" delay="0">
                    <p:tgtEl>
                      <p:spTgt spid="43"/>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250" fill="hold"/>
                                        <p:tgtEl>
                                          <p:spTgt spid="43"/>
                                        </p:tgtEl>
                                        <p:attrNameLst>
                                          <p:attrName>fillcolor</p:attrName>
                                        </p:attrNameLst>
                                      </p:cBhvr>
                                      <p:to>
                                        <a:srgbClr val="FFF2CC"/>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lick.wav"/>
                                        </p:tgtEl>
                                      </p:cMediaNode>
                                    </p:audio>
                                  </p:subTnLst>
                                </p:cTn>
                              </p:par>
                              <p:par>
                                <p:cTn id="75" presetID="23" presetClass="entr" presetSubtype="32" fill="hold" nodeType="withEffect">
                                  <p:stCondLst>
                                    <p:cond delay="1000"/>
                                  </p:stCondLst>
                                  <p:childTnLst>
                                    <p:set>
                                      <p:cBhvr>
                                        <p:cTn id="76" dur="1" fill="hold">
                                          <p:stCondLst>
                                            <p:cond delay="0"/>
                                          </p:stCondLst>
                                        </p:cTn>
                                        <p:tgtEl>
                                          <p:spTgt spid="51"/>
                                        </p:tgtEl>
                                        <p:attrNameLst>
                                          <p:attrName>style.visibility</p:attrName>
                                        </p:attrNameLst>
                                      </p:cBhvr>
                                      <p:to>
                                        <p:strVal val="visible"/>
                                      </p:to>
                                    </p:set>
                                    <p:anim calcmode="lin" valueType="num">
                                      <p:cBhvr>
                                        <p:cTn id="77" dur="250" fill="hold"/>
                                        <p:tgtEl>
                                          <p:spTgt spid="51"/>
                                        </p:tgtEl>
                                        <p:attrNameLst>
                                          <p:attrName>ppt_w</p:attrName>
                                        </p:attrNameLst>
                                      </p:cBhvr>
                                      <p:tavLst>
                                        <p:tav tm="0">
                                          <p:val>
                                            <p:strVal val="4*#ppt_w"/>
                                          </p:val>
                                        </p:tav>
                                        <p:tav tm="100000">
                                          <p:val>
                                            <p:strVal val="#ppt_w"/>
                                          </p:val>
                                        </p:tav>
                                      </p:tavLst>
                                    </p:anim>
                                    <p:anim calcmode="lin" valueType="num">
                                      <p:cBhvr>
                                        <p:cTn id="78"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3" name="Wrong Buzzer.wav"/>
                                        </p:tgtEl>
                                      </p:cMediaNode>
                                    </p:audio>
                                  </p:subTnLst>
                                </p:cTn>
                              </p:par>
                              <p:par>
                                <p:cTn id="79" presetID="1" presetClass="emph" presetSubtype="2" fill="hold" nodeType="withEffect">
                                  <p:stCondLst>
                                    <p:cond delay="1000"/>
                                  </p:stCondLst>
                                  <p:childTnLst>
                                    <p:animClr clrSpc="rgb" dir="cw">
                                      <p:cBhvr>
                                        <p:cTn id="80" dur="250" fill="hold"/>
                                        <p:tgtEl>
                                          <p:spTgt spid="43"/>
                                        </p:tgtEl>
                                        <p:attrNameLst>
                                          <p:attrName>fillcolor</p:attrName>
                                        </p:attrNameLst>
                                      </p:cBhvr>
                                      <p:to>
                                        <a:srgbClr val="FFFF00"/>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3" restart="whenNotActive" fill="hold" evtFilter="cancelBubble" nodeType="interactiveSeq">
                <p:stCondLst>
                  <p:cond evt="onClick" delay="0">
                    <p:tgtEl>
                      <p:spTgt spid="44"/>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250" fill="hold"/>
                                        <p:tgtEl>
                                          <p:spTgt spid="44"/>
                                        </p:tgtEl>
                                        <p:attrNameLst>
                                          <p:attrName>fillcolor</p:attrName>
                                        </p:attrNameLst>
                                      </p:cBhvr>
                                      <p:to>
                                        <a:srgbClr val="FFF2CC"/>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2" name="click.wav"/>
                                        </p:tgtEl>
                                      </p:cMediaNode>
                                    </p:audio>
                                  </p:subTnLst>
                                </p:cTn>
                              </p:par>
                              <p:par>
                                <p:cTn id="90" presetID="23" presetClass="entr" presetSubtype="32" fill="hold" nodeType="withEffect">
                                  <p:stCondLst>
                                    <p:cond delay="1000"/>
                                  </p:stCondLst>
                                  <p:childTnLst>
                                    <p:set>
                                      <p:cBhvr>
                                        <p:cTn id="91" dur="1" fill="hold">
                                          <p:stCondLst>
                                            <p:cond delay="0"/>
                                          </p:stCondLst>
                                        </p:cTn>
                                        <p:tgtEl>
                                          <p:spTgt spid="49"/>
                                        </p:tgtEl>
                                        <p:attrNameLst>
                                          <p:attrName>style.visibility</p:attrName>
                                        </p:attrNameLst>
                                      </p:cBhvr>
                                      <p:to>
                                        <p:strVal val="visible"/>
                                      </p:to>
                                    </p:set>
                                    <p:anim calcmode="lin" valueType="num">
                                      <p:cBhvr>
                                        <p:cTn id="92" dur="250" fill="hold"/>
                                        <p:tgtEl>
                                          <p:spTgt spid="49"/>
                                        </p:tgtEl>
                                        <p:attrNameLst>
                                          <p:attrName>ppt_w</p:attrName>
                                        </p:attrNameLst>
                                      </p:cBhvr>
                                      <p:tavLst>
                                        <p:tav tm="0">
                                          <p:val>
                                            <p:strVal val="4*#ppt_w"/>
                                          </p:val>
                                        </p:tav>
                                        <p:tav tm="100000">
                                          <p:val>
                                            <p:strVal val="#ppt_w"/>
                                          </p:val>
                                        </p:tav>
                                      </p:tavLst>
                                    </p:anim>
                                    <p:anim calcmode="lin" valueType="num">
                                      <p:cBhvr>
                                        <p:cTn id="9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3" name="Wrong Buzzer.wav"/>
                                        </p:tgtEl>
                                      </p:cMediaNode>
                                    </p:audio>
                                  </p:subTnLst>
                                </p:cTn>
                              </p:par>
                              <p:par>
                                <p:cTn id="94" presetID="1" presetClass="emph" presetSubtype="2" fill="hold" nodeType="withEffect">
                                  <p:stCondLst>
                                    <p:cond delay="1000"/>
                                  </p:stCondLst>
                                  <p:childTnLst>
                                    <p:animClr clrSpc="rgb" dir="cw">
                                      <p:cBhvr>
                                        <p:cTn id="95" dur="250" fill="hold"/>
                                        <p:tgtEl>
                                          <p:spTgt spid="44"/>
                                        </p:tgtEl>
                                        <p:attrNameLst>
                                          <p:attrName>fillcolor</p:attrName>
                                        </p:attrNameLst>
                                      </p:cBhvr>
                                      <p:to>
                                        <a:srgbClr val="FFFF00"/>
                                      </p:to>
                                    </p:animClr>
                                    <p:set>
                                      <p:cBhvr>
                                        <p:cTn id="96" dur="250" fill="hold"/>
                                        <p:tgtEl>
                                          <p:spTgt spid="44"/>
                                        </p:tgtEl>
                                        <p:attrNameLst>
                                          <p:attrName>fill.type</p:attrName>
                                        </p:attrNameLst>
                                      </p:cBhvr>
                                      <p:to>
                                        <p:strVal val="solid"/>
                                      </p:to>
                                    </p:set>
                                    <p:set>
                                      <p:cBhvr>
                                        <p:cTn id="9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A9E5AA-F33E-1147-ED59-AC6EF0589F67}"/>
              </a:ext>
            </a:extLst>
          </p:cNvPr>
          <p:cNvPicPr>
            <a:picLocks noChangeAspect="1"/>
          </p:cNvPicPr>
          <p:nvPr/>
        </p:nvPicPr>
        <p:blipFill>
          <a:blip r:embed="rId5"/>
          <a:stretch>
            <a:fillRect/>
          </a:stretch>
        </p:blipFill>
        <p:spPr>
          <a:xfrm>
            <a:off x="0" y="2511"/>
            <a:ext cx="9144000" cy="5140990"/>
          </a:xfrm>
          <a:prstGeom prst="rect">
            <a:avLst/>
          </a:prstGeom>
        </p:spPr>
      </p:pic>
      <p:sp>
        <p:nvSpPr>
          <p:cNvPr id="4" name="Snip Diagonal Corner Rectangle 3"/>
          <p:cNvSpPr/>
          <p:nvPr/>
        </p:nvSpPr>
        <p:spPr>
          <a:xfrm>
            <a:off x="467544" y="149903"/>
            <a:ext cx="8051980" cy="94293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vi-VN" sz="2400" b="1" dirty="0">
                <a:solidFill>
                  <a:prstClr val="black"/>
                </a:solidFill>
                <a:latin typeface="Times New Roman" panose="02020603050405020304" pitchFamily="18" charset="0"/>
                <a:cs typeface="Times New Roman" panose="02020603050405020304" pitchFamily="18" charset="0"/>
              </a:rPr>
              <a:t>Câu 6: </a:t>
            </a:r>
            <a:r>
              <a:rPr lang="en-US" sz="2400" b="1" dirty="0">
                <a:solidFill>
                  <a:prstClr val="black"/>
                </a:solidFill>
                <a:latin typeface="Times New Roman" panose="02020603050405020304" pitchFamily="18" charset="0"/>
                <a:cs typeface="Times New Roman" panose="02020603050405020304" pitchFamily="18" charset="0"/>
              </a:rPr>
              <a:t>Ý </a:t>
            </a:r>
            <a:r>
              <a:rPr lang="en-US" sz="2400" b="1" dirty="0" err="1">
                <a:solidFill>
                  <a:prstClr val="black"/>
                </a:solidFill>
                <a:latin typeface="Times New Roman" panose="02020603050405020304" pitchFamily="18" charset="0"/>
                <a:cs typeface="Times New Roman" panose="02020603050405020304" pitchFamily="18" charset="0"/>
              </a:rPr>
              <a:t>nào</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nhận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xét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đúng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nghệ</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thuật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miêu</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tả</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nhân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vật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trong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đoạn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trích</a:t>
            </a:r>
            <a:r>
              <a:rPr lang="en-US" sz="2400" b="1" dirty="0">
                <a:solidFill>
                  <a:prstClr val="black"/>
                </a:solidFill>
                <a:latin typeface="Times New Roman" panose="02020603050405020304" pitchFamily="18" charset="0"/>
                <a:cs typeface="Times New Roman" panose="02020603050405020304" pitchFamily="18" charset="0"/>
              </a:rPr>
              <a:t>? </a:t>
            </a:r>
            <a:endParaRPr lang="en-US" sz="2400" i="1" dirty="0">
              <a:solidFill>
                <a:srgbClr val="0070C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32666" y="1340936"/>
            <a:ext cx="3680099" cy="69918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buClrTx/>
              <a:defRPr/>
            </a:pPr>
            <a:endParaRPr lang="en-US" sz="3000" b="1" kern="1200" dirty="0">
              <a:solidFill>
                <a:schemeClr val="tx1"/>
              </a:solidFill>
              <a:latin typeface="Times New Roman" panose="02020603050405020304" pitchFamily="18" charset="0"/>
              <a:cs typeface="Times New Roman" pitchFamily="18" charset="0"/>
            </a:endParaRPr>
          </a:p>
          <a:p>
            <a:r>
              <a:rPr lang="en-US" sz="3000" b="1" kern="1200" dirty="0">
                <a:solidFill>
                  <a:schemeClr val="tx1"/>
                </a:solidFill>
                <a:latin typeface="Times New Roman" panose="02020603050405020304" pitchFamily="18" charset="0"/>
                <a:cs typeface="Times New Roman" pitchFamily="18" charset="0"/>
              </a:rPr>
              <a:t>A. </a:t>
            </a:r>
            <a:r>
              <a:rPr lang="en-US" sz="1800" dirty="0" err="1">
                <a:solidFill>
                  <a:schemeClr val="tx1"/>
                </a:solidFill>
                <a:latin typeface="Times New Roman" panose="02020603050405020304" pitchFamily="18" charset="0"/>
                <a:cs typeface="Times New Roman" panose="02020603050405020304" pitchFamily="18" charset="0"/>
              </a:rPr>
              <a:t>Bút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pháp</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tả</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cảnh</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ngụ</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tình</a:t>
            </a:r>
            <a:r>
              <a:rPr lang="en-US" sz="1800" dirty="0">
                <a:solidFill>
                  <a:schemeClr val="tx1"/>
                </a:solidFill>
                <a:latin typeface="Times New Roman" panose="02020603050405020304" pitchFamily="18" charset="0"/>
                <a:cs typeface="Times New Roman" panose="02020603050405020304" pitchFamily="18" charset="0"/>
              </a:rPr>
              <a:t>.</a:t>
            </a:r>
            <a:endParaRPr lang="en-US" dirty="0">
              <a:solidFill>
                <a:schemeClr val="tx1"/>
              </a:solidFill>
              <a:latin typeface="Times New Roman" panose="02020603050405020304" pitchFamily="18" charset="0"/>
              <a:cs typeface="Times New Roman" panose="02020603050405020304" pitchFamily="18" charset="0"/>
            </a:endParaRPr>
          </a:p>
          <a:p>
            <a:pPr defTabSz="685783">
              <a:buClrTx/>
              <a:defRPr/>
            </a:pPr>
            <a:endParaRPr lang="vi-VN" sz="3000" b="1" kern="1200" dirty="0">
              <a:solidFill>
                <a:schemeClr val="tx1"/>
              </a:solidFill>
              <a:latin typeface="Times New Roman" panose="02020603050405020304" pitchFamily="18" charset="0"/>
              <a:cs typeface="Times New Roman" pitchFamily="18" charset="0"/>
            </a:endParaRPr>
          </a:p>
        </p:txBody>
      </p:sp>
      <p:sp>
        <p:nvSpPr>
          <p:cNvPr id="40" name="Cloud 39"/>
          <p:cNvSpPr/>
          <p:nvPr/>
        </p:nvSpPr>
        <p:spPr>
          <a:xfrm>
            <a:off x="-512509" y="3676648"/>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sz="1500" kern="1200">
              <a:solidFill>
                <a:schemeClr val="tx1"/>
              </a:solidFill>
              <a:latin typeface="Times New Roman" panose="02020603050405020304" pitchFamily="18" charset="0"/>
              <a:cs typeface="Times New Roman" panose="02020603050405020304" pitchFamily="18" charset="0"/>
            </a:endParaRPr>
          </a:p>
        </p:txBody>
      </p:sp>
      <p:sp>
        <p:nvSpPr>
          <p:cNvPr id="41" name="Cloud 40"/>
          <p:cNvSpPr/>
          <p:nvPr/>
        </p:nvSpPr>
        <p:spPr>
          <a:xfrm>
            <a:off x="10224451" y="3526876"/>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sz="1500" kern="1200">
              <a:solidFill>
                <a:schemeClr val="tx1"/>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4597962" y="1340936"/>
            <a:ext cx="3921563" cy="7023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buClrTx/>
              <a:defRPr/>
            </a:pPr>
            <a:endParaRPr lang="en-US" sz="3000" b="1" kern="1200" dirty="0">
              <a:solidFill>
                <a:schemeClr val="tx1"/>
              </a:solidFill>
              <a:latin typeface="Times New Roman" pitchFamily="18" charset="0"/>
              <a:cs typeface="Times New Roman" pitchFamily="18" charset="0"/>
            </a:endParaRPr>
          </a:p>
          <a:p>
            <a:r>
              <a:rPr lang="en-US" sz="3000" b="1" kern="1200" dirty="0">
                <a:solidFill>
                  <a:schemeClr val="tx1"/>
                </a:solidFill>
                <a:latin typeface="Times New Roman" pitchFamily="18" charset="0"/>
                <a:cs typeface="Times New Roman" pitchFamily="18" charset="0"/>
              </a:rPr>
              <a:t>B</a:t>
            </a:r>
            <a:r>
              <a:rPr lang="en-US" sz="3300" b="1" kern="1200" dirty="0">
                <a:solidFill>
                  <a:schemeClr val="tx1"/>
                </a:solidFill>
                <a:latin typeface="Times New Roman" panose="02020603050405020304" pitchFamily="18" charset="0"/>
                <a:cs typeface="Times New Roman"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Nghệ</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thuật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miêu</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tả</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nội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tâm</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nhận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vật</a:t>
            </a:r>
            <a:r>
              <a:rPr lang="vi-VN" sz="1800" dirty="0">
                <a:solidFill>
                  <a:schemeClr val="tx1"/>
                </a:solidFill>
                <a:latin typeface="Times New Roman" panose="02020603050405020304" pitchFamily="18" charset="0"/>
                <a:cs typeface="Times New Roman" panose="02020603050405020304" pitchFamily="18" charset="0"/>
              </a:rPr>
              <a:t>.</a:t>
            </a:r>
            <a:r>
              <a:rPr lang="en-US" sz="1800" dirty="0">
                <a:solidFill>
                  <a:schemeClr val="tx1"/>
                </a:solidFill>
                <a:latin typeface="Times New Roman" panose="02020603050405020304" pitchFamily="18" charset="0"/>
                <a:cs typeface="Times New Roman" panose="02020603050405020304" pitchFamily="18" charset="0"/>
              </a:rPr>
              <a:t> </a:t>
            </a:r>
          </a:p>
          <a:p>
            <a:pPr defTabSz="685783">
              <a:buClrTx/>
              <a:defRPr/>
            </a:pPr>
            <a:endParaRPr lang="vi-VN" sz="3000" b="1" kern="1200" dirty="0">
              <a:solidFill>
                <a:schemeClr val="tx1"/>
              </a:solidFill>
              <a:latin typeface="Times New Roman" panose="02020603050405020304" pitchFamily="18" charset="0"/>
              <a:cs typeface="Times New Roman" pitchFamily="18" charset="0"/>
            </a:endParaRPr>
          </a:p>
        </p:txBody>
      </p:sp>
      <p:sp>
        <p:nvSpPr>
          <p:cNvPr id="43" name="Rectangle 42"/>
          <p:cNvSpPr/>
          <p:nvPr/>
        </p:nvSpPr>
        <p:spPr>
          <a:xfrm>
            <a:off x="832666" y="2128888"/>
            <a:ext cx="3680099" cy="93503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buClrTx/>
              <a:defRPr/>
            </a:pPr>
            <a:endParaRPr lang="en-US" sz="3000" b="1" kern="1200" dirty="0">
              <a:solidFill>
                <a:schemeClr val="tx1"/>
              </a:solidFill>
              <a:latin typeface="Times New Roman" pitchFamily="18" charset="0"/>
              <a:cs typeface="Times New Roman" pitchFamily="18" charset="0"/>
            </a:endParaRPr>
          </a:p>
          <a:p>
            <a:r>
              <a:rPr lang="en-US" sz="3000" b="1" kern="1200" dirty="0">
                <a:solidFill>
                  <a:schemeClr val="tx1"/>
                </a:solidFill>
                <a:latin typeface="Times New Roman" pitchFamily="18" charset="0"/>
                <a:cs typeface="Times New Roman" pitchFamily="18" charset="0"/>
              </a:rPr>
              <a:t>C. </a:t>
            </a:r>
            <a:r>
              <a:rPr lang="en-US" dirty="0" err="1">
                <a:solidFill>
                  <a:schemeClr val="tx1"/>
                </a:solidFill>
                <a:latin typeface="Times New Roman" panose="02020603050405020304" pitchFamily="18" charset="0"/>
                <a:cs typeface="Times New Roman" panose="02020603050405020304" pitchFamily="18" charset="0"/>
              </a:rPr>
              <a:t>Nghệ</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thuật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trào</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phúng</a:t>
            </a:r>
            <a:r>
              <a:rPr lang="en-US" sz="1800" dirty="0">
                <a:solidFill>
                  <a:schemeClr val="tx1"/>
                </a:solidFill>
                <a:latin typeface="Times New Roman" panose="02020603050405020304" pitchFamily="18" charset="0"/>
                <a:cs typeface="Times New Roman" panose="02020603050405020304" pitchFamily="18" charset="0"/>
              </a:rPr>
              <a:t>. </a:t>
            </a:r>
          </a:p>
          <a:p>
            <a:pPr defTabSz="685783">
              <a:buClrTx/>
              <a:defRPr/>
            </a:pPr>
            <a:endParaRPr lang="vi-VN" sz="3000" b="1" kern="1200" dirty="0">
              <a:solidFill>
                <a:schemeClr val="tx1"/>
              </a:solidFill>
              <a:latin typeface="Times New Roman" panose="02020603050405020304" pitchFamily="18" charset="0"/>
              <a:cs typeface="Times New Roman" pitchFamily="18" charset="0"/>
            </a:endParaRPr>
          </a:p>
        </p:txBody>
      </p:sp>
      <p:sp>
        <p:nvSpPr>
          <p:cNvPr id="44" name="Rectangle 43"/>
          <p:cNvSpPr/>
          <p:nvPr/>
        </p:nvSpPr>
        <p:spPr>
          <a:xfrm>
            <a:off x="4597962" y="2132030"/>
            <a:ext cx="3921563" cy="93189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3000" b="1" kern="1200" dirty="0">
                <a:solidFill>
                  <a:schemeClr val="tx1"/>
                </a:solidFill>
                <a:latin typeface="Times New Roman" pitchFamily="18" charset="0"/>
                <a:cs typeface="Times New Roman" pitchFamily="18" charset="0"/>
              </a:rPr>
              <a:t>D</a:t>
            </a:r>
            <a:r>
              <a:rPr lang="vi-VN" sz="3000" b="1" kern="1200" dirty="0">
                <a:solidFill>
                  <a:schemeClr val="tx1"/>
                </a:solidFill>
                <a:latin typeface="Times New Roman" panose="02020603050405020304" pitchFamily="18" charset="0"/>
                <a:cs typeface="Times New Roman" pitchFamily="18" charset="0"/>
              </a:rPr>
              <a:t>.</a:t>
            </a:r>
            <a:r>
              <a:rPr lang="en-US" sz="3000" b="1" kern="1200" dirty="0">
                <a:solidFill>
                  <a:schemeClr val="tx1"/>
                </a:solidFill>
                <a:latin typeface="Times New Roman" panose="02020603050405020304" pitchFamily="18" charset="0"/>
                <a:cs typeface="Times New Roman"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Bút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pháp</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lãng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mạn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hóa</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lí</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tưởng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hóa</a:t>
            </a:r>
            <a:r>
              <a:rPr lang="en-US" sz="1800" dirty="0">
                <a:solidFill>
                  <a:schemeClr val="tx1"/>
                </a:solidFill>
                <a:latin typeface="Times New Roman" panose="02020603050405020304" pitchFamily="18" charset="0"/>
                <a:cs typeface="Times New Roman" panose="02020603050405020304" pitchFamily="18" charset="0"/>
              </a:rPr>
              <a:t>.</a:t>
            </a:r>
            <a:endParaRPr lang="vi-VN" sz="3000" kern="1200" dirty="0">
              <a:solidFill>
                <a:schemeClr val="tx1"/>
              </a:solidFill>
              <a:latin typeface="Times New Roman" panose="02020603050405020304" pitchFamily="18" charset="0"/>
              <a:cs typeface="Times New Roman" pitchFamily="18" charset="0"/>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8473" y="1481116"/>
            <a:ext cx="604292" cy="531044"/>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3461" y="2176585"/>
            <a:ext cx="549303" cy="482721"/>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74504" y="2186387"/>
            <a:ext cx="603557" cy="482845"/>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89127" y="1519871"/>
            <a:ext cx="549444" cy="482845"/>
          </a:xfrm>
          <a:prstGeom prst="rect">
            <a:avLst/>
          </a:prstGeom>
        </p:spPr>
      </p:pic>
      <p:sp>
        <p:nvSpPr>
          <p:cNvPr id="18" name="Cloud 17">
            <a:hlinkClick r:id="rId8" action="ppaction://hlinksldjump"/>
          </p:cNvPr>
          <p:cNvSpPr/>
          <p:nvPr/>
        </p:nvSpPr>
        <p:spPr>
          <a:xfrm>
            <a:off x="3500622" y="3526874"/>
            <a:ext cx="1769408" cy="828675"/>
          </a:xfrm>
          <a:prstGeom prst="cloud">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2100" kern="1200" dirty="0">
                <a:solidFill>
                  <a:schemeClr val="tx1"/>
                </a:solidFill>
                <a:latin typeface="Times New Roman" panose="02020603050405020304" pitchFamily="18" charset="0"/>
                <a:cs typeface="Times New Roman" panose="02020603050405020304" pitchFamily="18" charset="0"/>
              </a:rPr>
              <a:t>QUAY VỀ</a:t>
            </a:r>
            <a:endParaRPr lang="vi-VN" sz="2100" kern="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7646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par>
                                <p:cTn id="34" presetID="2" presetClass="entr" presetSubtype="8" repeatCount="indefinite" fill="hold" grpId="0" nodeType="withEffect">
                                  <p:stCondLst>
                                    <p:cond delay="50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20000" fill="hold"/>
                                        <p:tgtEl>
                                          <p:spTgt spid="41"/>
                                        </p:tgtEl>
                                        <p:attrNameLst>
                                          <p:attrName>ppt_x</p:attrName>
                                        </p:attrNameLst>
                                      </p:cBhvr>
                                      <p:tavLst>
                                        <p:tav tm="0">
                                          <p:val>
                                            <p:strVal val="0-#ppt_w/2"/>
                                          </p:val>
                                        </p:tav>
                                        <p:tav tm="100000">
                                          <p:val>
                                            <p:strVal val="#ppt_x"/>
                                          </p:val>
                                        </p:tav>
                                      </p:tavLst>
                                    </p:anim>
                                    <p:anim calcmode="lin" valueType="num">
                                      <p:cBhvr additive="base">
                                        <p:cTn id="37"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50" fill="hold"/>
                                        <p:tgtEl>
                                          <p:spTgt spid="26"/>
                                        </p:tgtEl>
                                        <p:attrNameLst>
                                          <p:attrName>fillcolor</p:attrName>
                                        </p:attrNameLst>
                                      </p:cBhvr>
                                      <p:to>
                                        <a:srgbClr val="FFF2CC"/>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5" presetID="23" presetClass="entr" presetSubtype="32" fill="hold" nodeType="withEffect">
                                  <p:stCondLst>
                                    <p:cond delay="1000"/>
                                  </p:stCondLst>
                                  <p:childTnLst>
                                    <p:set>
                                      <p:cBhvr>
                                        <p:cTn id="46" dur="1" fill="hold">
                                          <p:stCondLst>
                                            <p:cond delay="0"/>
                                          </p:stCondLst>
                                        </p:cTn>
                                        <p:tgtEl>
                                          <p:spTgt spid="47"/>
                                        </p:tgtEl>
                                        <p:attrNameLst>
                                          <p:attrName>style.visibility</p:attrName>
                                        </p:attrNameLst>
                                      </p:cBhvr>
                                      <p:to>
                                        <p:strVal val="visible"/>
                                      </p:to>
                                    </p:set>
                                    <p:anim calcmode="lin" valueType="num">
                                      <p:cBhvr>
                                        <p:cTn id="47" dur="250" fill="hold"/>
                                        <p:tgtEl>
                                          <p:spTgt spid="47"/>
                                        </p:tgtEl>
                                        <p:attrNameLst>
                                          <p:attrName>ppt_w</p:attrName>
                                        </p:attrNameLst>
                                      </p:cBhvr>
                                      <p:tavLst>
                                        <p:tav tm="0">
                                          <p:val>
                                            <p:strVal val="4*#ppt_w"/>
                                          </p:val>
                                        </p:tav>
                                        <p:tav tm="100000">
                                          <p:val>
                                            <p:strVal val="#ppt_w"/>
                                          </p:val>
                                        </p:tav>
                                      </p:tavLst>
                                    </p:anim>
                                    <p:anim calcmode="lin" valueType="num">
                                      <p:cBhvr>
                                        <p:cTn id="4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3" name="Wrong Buzzer.wav"/>
                                        </p:tgtEl>
                                      </p:cMediaNode>
                                    </p:audio>
                                  </p:subTnLst>
                                </p:cTn>
                              </p:par>
                              <p:par>
                                <p:cTn id="49" presetID="1" presetClass="emph" presetSubtype="2" fill="hold" nodeType="withEffect">
                                  <p:stCondLst>
                                    <p:cond delay="1000"/>
                                  </p:stCondLst>
                                  <p:childTnLst>
                                    <p:animClr clrSpc="rgb" dir="cw">
                                      <p:cBhvr>
                                        <p:cTn id="50" dur="250" fill="hold"/>
                                        <p:tgtEl>
                                          <p:spTgt spid="26"/>
                                        </p:tgtEl>
                                        <p:attrNameLst>
                                          <p:attrName>fillcolor</p:attrName>
                                        </p:attrNameLst>
                                      </p:cBhvr>
                                      <p:to>
                                        <a:srgbClr val="FFFF00"/>
                                      </p:to>
                                    </p:animClr>
                                    <p:set>
                                      <p:cBhvr>
                                        <p:cTn id="51" dur="250" fill="hold"/>
                                        <p:tgtEl>
                                          <p:spTgt spid="26"/>
                                        </p:tgtEl>
                                        <p:attrNameLst>
                                          <p:attrName>fill.type</p:attrName>
                                        </p:attrNameLst>
                                      </p:cBhvr>
                                      <p:to>
                                        <p:strVal val="solid"/>
                                      </p:to>
                                    </p:set>
                                    <p:set>
                                      <p:cBhvr>
                                        <p:cTn id="5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3" restart="whenNotActive" fill="hold" evtFilter="cancelBubble" nodeType="interactiveSeq">
                <p:stCondLst>
                  <p:cond evt="onClick" delay="0">
                    <p:tgtEl>
                      <p:spTgt spid="42"/>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50" fill="hold"/>
                                        <p:tgtEl>
                                          <p:spTgt spid="42"/>
                                        </p:tgtEl>
                                        <p:attrNameLst>
                                          <p:attrName>fillcolor</p:attrName>
                                        </p:attrNameLst>
                                      </p:cBhvr>
                                      <p:to>
                                        <a:srgbClr val="FFF2CC"/>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60" presetID="23" presetClass="entr" presetSubtype="32" fill="hold" nodeType="withEffect">
                                  <p:stCondLst>
                                    <p:cond delay="1000"/>
                                  </p:stCondLst>
                                  <p:childTnLst>
                                    <p:set>
                                      <p:cBhvr>
                                        <p:cTn id="61" dur="1" fill="hold">
                                          <p:stCondLst>
                                            <p:cond delay="0"/>
                                          </p:stCondLst>
                                        </p:cTn>
                                        <p:tgtEl>
                                          <p:spTgt spid="53"/>
                                        </p:tgtEl>
                                        <p:attrNameLst>
                                          <p:attrName>style.visibility</p:attrName>
                                        </p:attrNameLst>
                                      </p:cBhvr>
                                      <p:to>
                                        <p:strVal val="visible"/>
                                      </p:to>
                                    </p:set>
                                    <p:anim calcmode="lin" valueType="num">
                                      <p:cBhvr>
                                        <p:cTn id="62" dur="250" fill="hold"/>
                                        <p:tgtEl>
                                          <p:spTgt spid="53"/>
                                        </p:tgtEl>
                                        <p:attrNameLst>
                                          <p:attrName>ppt_w</p:attrName>
                                        </p:attrNameLst>
                                      </p:cBhvr>
                                      <p:tavLst>
                                        <p:tav tm="0">
                                          <p:val>
                                            <p:strVal val="4*#ppt_w"/>
                                          </p:val>
                                        </p:tav>
                                        <p:tav tm="100000">
                                          <p:val>
                                            <p:strVal val="#ppt_w"/>
                                          </p:val>
                                        </p:tav>
                                      </p:tavLst>
                                    </p:anim>
                                    <p:anim calcmode="lin" valueType="num">
                                      <p:cBhvr>
                                        <p:cTn id="6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3" name="Wrong Buzzer.wav"/>
                                        </p:tgtEl>
                                      </p:cMediaNode>
                                    </p:audio>
                                  </p:subTnLst>
                                </p:cTn>
                              </p:par>
                              <p:par>
                                <p:cTn id="64" presetID="1" presetClass="emph" presetSubtype="2" fill="hold" nodeType="withEffect">
                                  <p:stCondLst>
                                    <p:cond delay="1000"/>
                                  </p:stCondLst>
                                  <p:childTnLst>
                                    <p:animClr clrSpc="rgb" dir="cw">
                                      <p:cBhvr>
                                        <p:cTn id="65" dur="250" fill="hold"/>
                                        <p:tgtEl>
                                          <p:spTgt spid="42"/>
                                        </p:tgtEl>
                                        <p:attrNameLst>
                                          <p:attrName>fillcolor</p:attrName>
                                        </p:attrNameLst>
                                      </p:cBhvr>
                                      <p:to>
                                        <a:srgbClr val="FFFF00"/>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8" restart="whenNotActive" fill="hold" evtFilter="cancelBubble" nodeType="interactiveSeq">
                <p:stCondLst>
                  <p:cond evt="onClick" delay="0">
                    <p:tgtEl>
                      <p:spTgt spid="43"/>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250" fill="hold"/>
                                        <p:tgtEl>
                                          <p:spTgt spid="43"/>
                                        </p:tgtEl>
                                        <p:attrNameLst>
                                          <p:attrName>fillcolor</p:attrName>
                                        </p:attrNameLst>
                                      </p:cBhvr>
                                      <p:to>
                                        <a:srgbClr val="FFF2CC"/>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lick.wav"/>
                                        </p:tgtEl>
                                      </p:cMediaNode>
                                    </p:audio>
                                  </p:subTnLst>
                                </p:cTn>
                              </p:par>
                              <p:par>
                                <p:cTn id="75" presetID="23" presetClass="entr" presetSubtype="32" fill="hold" nodeType="withEffect">
                                  <p:stCondLst>
                                    <p:cond delay="1000"/>
                                  </p:stCondLst>
                                  <p:childTnLst>
                                    <p:set>
                                      <p:cBhvr>
                                        <p:cTn id="76" dur="1" fill="hold">
                                          <p:stCondLst>
                                            <p:cond delay="0"/>
                                          </p:stCondLst>
                                        </p:cTn>
                                        <p:tgtEl>
                                          <p:spTgt spid="51"/>
                                        </p:tgtEl>
                                        <p:attrNameLst>
                                          <p:attrName>style.visibility</p:attrName>
                                        </p:attrNameLst>
                                      </p:cBhvr>
                                      <p:to>
                                        <p:strVal val="visible"/>
                                      </p:to>
                                    </p:set>
                                    <p:anim calcmode="lin" valueType="num">
                                      <p:cBhvr>
                                        <p:cTn id="77" dur="250" fill="hold"/>
                                        <p:tgtEl>
                                          <p:spTgt spid="51"/>
                                        </p:tgtEl>
                                        <p:attrNameLst>
                                          <p:attrName>ppt_w</p:attrName>
                                        </p:attrNameLst>
                                      </p:cBhvr>
                                      <p:tavLst>
                                        <p:tav tm="0">
                                          <p:val>
                                            <p:strVal val="4*#ppt_w"/>
                                          </p:val>
                                        </p:tav>
                                        <p:tav tm="100000">
                                          <p:val>
                                            <p:strVal val="#ppt_w"/>
                                          </p:val>
                                        </p:tav>
                                      </p:tavLst>
                                    </p:anim>
                                    <p:anim calcmode="lin" valueType="num">
                                      <p:cBhvr>
                                        <p:cTn id="78"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3" name="Wrong Buzzer.wav"/>
                                        </p:tgtEl>
                                      </p:cMediaNode>
                                    </p:audio>
                                  </p:subTnLst>
                                </p:cTn>
                              </p:par>
                              <p:par>
                                <p:cTn id="79" presetID="1" presetClass="emph" presetSubtype="2" fill="hold" nodeType="withEffect">
                                  <p:stCondLst>
                                    <p:cond delay="1000"/>
                                  </p:stCondLst>
                                  <p:childTnLst>
                                    <p:animClr clrSpc="rgb" dir="cw">
                                      <p:cBhvr>
                                        <p:cTn id="80" dur="250" fill="hold"/>
                                        <p:tgtEl>
                                          <p:spTgt spid="43"/>
                                        </p:tgtEl>
                                        <p:attrNameLst>
                                          <p:attrName>fillcolor</p:attrName>
                                        </p:attrNameLst>
                                      </p:cBhvr>
                                      <p:to>
                                        <a:srgbClr val="FFFF00"/>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3" restart="whenNotActive" fill="hold" evtFilter="cancelBubble" nodeType="interactiveSeq">
                <p:stCondLst>
                  <p:cond evt="onClick" delay="0">
                    <p:tgtEl>
                      <p:spTgt spid="44"/>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250" fill="hold"/>
                                        <p:tgtEl>
                                          <p:spTgt spid="44"/>
                                        </p:tgtEl>
                                        <p:attrNameLst>
                                          <p:attrName>fillcolor</p:attrName>
                                        </p:attrNameLst>
                                      </p:cBhvr>
                                      <p:to>
                                        <a:srgbClr val="FFF2CC"/>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2" name="click.wav"/>
                                        </p:tgtEl>
                                      </p:cMediaNode>
                                    </p:audio>
                                  </p:subTnLst>
                                </p:cTn>
                              </p:par>
                              <p:par>
                                <p:cTn id="90" presetID="23" presetClass="entr" presetSubtype="32" fill="hold" nodeType="withEffect">
                                  <p:stCondLst>
                                    <p:cond delay="1000"/>
                                  </p:stCondLst>
                                  <p:childTnLst>
                                    <p:set>
                                      <p:cBhvr>
                                        <p:cTn id="91" dur="1" fill="hold">
                                          <p:stCondLst>
                                            <p:cond delay="0"/>
                                          </p:stCondLst>
                                        </p:cTn>
                                        <p:tgtEl>
                                          <p:spTgt spid="49"/>
                                        </p:tgtEl>
                                        <p:attrNameLst>
                                          <p:attrName>style.visibility</p:attrName>
                                        </p:attrNameLst>
                                      </p:cBhvr>
                                      <p:to>
                                        <p:strVal val="visible"/>
                                      </p:to>
                                    </p:set>
                                    <p:anim calcmode="lin" valueType="num">
                                      <p:cBhvr>
                                        <p:cTn id="92" dur="250" fill="hold"/>
                                        <p:tgtEl>
                                          <p:spTgt spid="49"/>
                                        </p:tgtEl>
                                        <p:attrNameLst>
                                          <p:attrName>ppt_w</p:attrName>
                                        </p:attrNameLst>
                                      </p:cBhvr>
                                      <p:tavLst>
                                        <p:tav tm="0">
                                          <p:val>
                                            <p:strVal val="4*#ppt_w"/>
                                          </p:val>
                                        </p:tav>
                                        <p:tav tm="100000">
                                          <p:val>
                                            <p:strVal val="#ppt_w"/>
                                          </p:val>
                                        </p:tav>
                                      </p:tavLst>
                                    </p:anim>
                                    <p:anim calcmode="lin" valueType="num">
                                      <p:cBhvr>
                                        <p:cTn id="9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4" name="Check mark.wav"/>
                                        </p:tgtEl>
                                      </p:cMediaNode>
                                    </p:audio>
                                  </p:subTnLst>
                                </p:cTn>
                              </p:par>
                              <p:par>
                                <p:cTn id="94" presetID="1" presetClass="emph" presetSubtype="2" fill="hold" nodeType="withEffect">
                                  <p:stCondLst>
                                    <p:cond delay="1000"/>
                                  </p:stCondLst>
                                  <p:childTnLst>
                                    <p:animClr clrSpc="rgb" dir="cw">
                                      <p:cBhvr>
                                        <p:cTn id="95" dur="250" fill="hold"/>
                                        <p:tgtEl>
                                          <p:spTgt spid="44"/>
                                        </p:tgtEl>
                                        <p:attrNameLst>
                                          <p:attrName>fillcolor</p:attrName>
                                        </p:attrNameLst>
                                      </p:cBhvr>
                                      <p:to>
                                        <a:srgbClr val="00B050"/>
                                      </p:to>
                                    </p:animClr>
                                    <p:set>
                                      <p:cBhvr>
                                        <p:cTn id="96" dur="250" fill="hold"/>
                                        <p:tgtEl>
                                          <p:spTgt spid="44"/>
                                        </p:tgtEl>
                                        <p:attrNameLst>
                                          <p:attrName>fill.type</p:attrName>
                                        </p:attrNameLst>
                                      </p:cBhvr>
                                      <p:to>
                                        <p:strVal val="solid"/>
                                      </p:to>
                                    </p:set>
                                    <p:set>
                                      <p:cBhvr>
                                        <p:cTn id="9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71">
            <a:extLst>
              <a:ext uri="{FF2B5EF4-FFF2-40B4-BE49-F238E27FC236}">
                <a16:creationId xmlns:a16="http://schemas.microsoft.com/office/drawing/2014/main" id="{655EBC68-07CF-4D3C-8C7B-6BCCF1D0D5BE}"/>
              </a:ext>
            </a:extLst>
          </p:cNvPr>
          <p:cNvSpPr txBox="1"/>
          <p:nvPr/>
        </p:nvSpPr>
        <p:spPr>
          <a:xfrm>
            <a:off x="3879476" y="2644971"/>
            <a:ext cx="3284812" cy="646331"/>
          </a:xfrm>
          <a:prstGeom prst="rect">
            <a:avLst/>
          </a:prstGeom>
          <a:noFill/>
        </p:spPr>
        <p:txBody>
          <a:bodyPr wrap="square" rtlCol="0">
            <a:spAutoFit/>
          </a:bodyPr>
          <a:lstStyle/>
          <a:p>
            <a:r>
              <a:rPr lang="en-US" altLang="zh-CN" sz="3600" b="1" dirty="0">
                <a:solidFill>
                  <a:schemeClr val="tx1">
                    <a:lumMod val="85000"/>
                    <a:lumOff val="15000"/>
                  </a:schemeClr>
                </a:solidFill>
                <a:latin typeface="Times New Roman" panose="02020603050405020304" pitchFamily="18" charset="0"/>
                <a:ea typeface="微软雅黑" pitchFamily="34" charset="-122"/>
                <a:cs typeface="Times New Roman" panose="02020603050405020304" pitchFamily="18" charset="0"/>
              </a:rPr>
              <a:t>VẬN DỤNG</a:t>
            </a:r>
            <a:endParaRPr lang="zh-CN" altLang="en-US" sz="3600" b="1" dirty="0">
              <a:solidFill>
                <a:schemeClr val="tx1">
                  <a:lumMod val="85000"/>
                  <a:lumOff val="15000"/>
                </a:schemeClr>
              </a:solidFill>
              <a:latin typeface="Times New Roman" panose="02020603050405020304" pitchFamily="18" charset="0"/>
              <a:ea typeface="微软雅黑" pitchFamily="34" charset="-122"/>
              <a:cs typeface="Times New Roman" panose="02020603050405020304" pitchFamily="18" charset="0"/>
            </a:endParaRPr>
          </a:p>
        </p:txBody>
      </p:sp>
      <p:sp>
        <p:nvSpPr>
          <p:cNvPr id="13" name="矩形 12">
            <a:extLst>
              <a:ext uri="{FF2B5EF4-FFF2-40B4-BE49-F238E27FC236}">
                <a16:creationId xmlns:a16="http://schemas.microsoft.com/office/drawing/2014/main" id="{215FC073-4BC7-4B0E-8E0A-FEA08E6833F2}"/>
              </a:ext>
            </a:extLst>
          </p:cNvPr>
          <p:cNvSpPr/>
          <p:nvPr/>
        </p:nvSpPr>
        <p:spPr>
          <a:xfrm>
            <a:off x="3995936" y="1829454"/>
            <a:ext cx="2598281" cy="769441"/>
          </a:xfrm>
          <a:prstGeom prst="rect">
            <a:avLst/>
          </a:prstGeom>
        </p:spPr>
        <p:txBody>
          <a:bodyPr wrap="square">
            <a:spAutoFit/>
          </a:bodyPr>
          <a:lstStyle/>
          <a:p>
            <a:r>
              <a:rPr lang="en-US" altLang="zh-CN" sz="3200" b="1" spc="300" dirty="0">
                <a:solidFill>
                  <a:schemeClr val="tx1">
                    <a:lumMod val="85000"/>
                    <a:lumOff val="15000"/>
                  </a:schemeClr>
                </a:solidFill>
                <a:latin typeface="Times New Roman" panose="02020603050405020304" pitchFamily="18" charset="0"/>
                <a:ea typeface="DFTongTong-B5" panose="02010609010101010101" pitchFamily="49" charset="-120"/>
                <a:cs typeface="Times New Roman" panose="02020603050405020304" pitchFamily="18" charset="0"/>
                <a:sym typeface="微软雅黑" pitchFamily="34" charset="-122"/>
              </a:rPr>
              <a:t>PART </a:t>
            </a:r>
            <a:r>
              <a:rPr lang="en-US" altLang="zh-CN" sz="4400" b="1" spc="300" dirty="0">
                <a:solidFill>
                  <a:schemeClr val="tx1">
                    <a:lumMod val="85000"/>
                    <a:lumOff val="15000"/>
                  </a:schemeClr>
                </a:solidFill>
                <a:latin typeface="Times New Roman" panose="02020603050405020304" pitchFamily="18" charset="0"/>
                <a:ea typeface="DFTongTong-B5" panose="02010609010101010101" pitchFamily="49" charset="-120"/>
                <a:cs typeface="Times New Roman" panose="02020603050405020304" pitchFamily="18" charset="0"/>
                <a:sym typeface="微软雅黑" pitchFamily="34" charset="-122"/>
              </a:rPr>
              <a:t>04</a:t>
            </a:r>
            <a:endParaRPr lang="zh-CN" altLang="en-US" sz="4400" b="1" spc="300" dirty="0">
              <a:solidFill>
                <a:schemeClr val="tx1">
                  <a:lumMod val="85000"/>
                  <a:lumOff val="15000"/>
                </a:schemeClr>
              </a:solidFill>
              <a:latin typeface="Times New Roman" panose="02020603050405020304" pitchFamily="18" charset="0"/>
              <a:ea typeface="DFTongTong-B5" panose="02010609010101010101" pitchFamily="49" charset="-120"/>
              <a:cs typeface="Times New Roman" panose="02020603050405020304" pitchFamily="18" charset="0"/>
              <a:sym typeface="微软雅黑" pitchFamily="34" charset="-122"/>
            </a:endParaRPr>
          </a:p>
        </p:txBody>
      </p:sp>
      <p:sp>
        <p:nvSpPr>
          <p:cNvPr id="14" name="弧形 13"/>
          <p:cNvSpPr/>
          <p:nvPr/>
        </p:nvSpPr>
        <p:spPr>
          <a:xfrm rot="21292773">
            <a:off x="3236586" y="1441418"/>
            <a:ext cx="2394157" cy="2394153"/>
          </a:xfrm>
          <a:prstGeom prst="arc">
            <a:avLst>
              <a:gd name="adj1" fmla="val 1936544"/>
              <a:gd name="adj2" fmla="val 19930921"/>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ea typeface="微软雅黑" panose="020B0503020204020204" pitchFamily="34" charset="-122"/>
            </a:endParaRPr>
          </a:p>
        </p:txBody>
      </p:sp>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545" y="-10531"/>
            <a:ext cx="2655455" cy="5143500"/>
          </a:xfrm>
          <a:prstGeom prst="rect">
            <a:avLst/>
          </a:prstGeom>
        </p:spPr>
      </p:pic>
    </p:spTree>
    <p:extLst>
      <p:ext uri="{BB962C8B-B14F-4D97-AF65-F5344CB8AC3E}">
        <p14:creationId xmlns:p14="http://schemas.microsoft.com/office/powerpoint/2010/main" val="1908869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E77F644-18E1-E171-9D22-1F210BA94F5E}"/>
              </a:ext>
            </a:extLst>
          </p:cNvPr>
          <p:cNvSpPr txBox="1">
            <a:spLocks/>
          </p:cNvSpPr>
          <p:nvPr/>
        </p:nvSpPr>
        <p:spPr>
          <a:xfrm>
            <a:off x="3167772" y="265783"/>
            <a:ext cx="4303386" cy="2305967"/>
          </a:xfrm>
          <a:prstGeom prst="wedgeRoundRectCallout">
            <a:avLst>
              <a:gd name="adj1" fmla="val 39374"/>
              <a:gd name="adj2" fmla="val 49902"/>
              <a:gd name="adj3" fmla="val 16667"/>
            </a:avLst>
          </a:prstGeom>
          <a:ln>
            <a:prstDash val="lgDashDotDot"/>
          </a:ln>
        </p:spPr>
        <p:style>
          <a:lnRef idx="2">
            <a:schemeClr val="accent5"/>
          </a:lnRef>
          <a:fillRef idx="1">
            <a:schemeClr val="lt1"/>
          </a:fillRef>
          <a:effectRef idx="0">
            <a:schemeClr val="accent5"/>
          </a:effectRef>
          <a:fontRef idx="minor">
            <a:schemeClr val="dk1"/>
          </a:fontRef>
        </p:style>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marL="0" marR="0" algn="just">
              <a:spcBef>
                <a:spcPts val="0"/>
              </a:spcBef>
              <a:spcAft>
                <a:spcPts val="0"/>
              </a:spcAft>
            </a:pP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hùng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bậc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nam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sẻ</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6" name="组合 15">
            <a:extLst>
              <a:ext uri="{FF2B5EF4-FFF2-40B4-BE49-F238E27FC236}">
                <a16:creationId xmlns:a16="http://schemas.microsoft.com/office/drawing/2014/main" id="{8A9F18C5-CEA4-B24A-CDCE-985069EF4CDA}"/>
              </a:ext>
            </a:extLst>
          </p:cNvPr>
          <p:cNvGrpSpPr/>
          <p:nvPr/>
        </p:nvGrpSpPr>
        <p:grpSpPr>
          <a:xfrm>
            <a:off x="251520" y="411510"/>
            <a:ext cx="2781000" cy="2072178"/>
            <a:chOff x="251520" y="1543705"/>
            <a:chExt cx="2010966" cy="1588660"/>
          </a:xfrm>
        </p:grpSpPr>
        <p:sp>
          <p:nvSpPr>
            <p:cNvPr id="17" name="Oval 12">
              <a:extLst>
                <a:ext uri="{FF2B5EF4-FFF2-40B4-BE49-F238E27FC236}">
                  <a16:creationId xmlns:a16="http://schemas.microsoft.com/office/drawing/2014/main" id="{06F175EE-369F-46A2-4277-9469ABBA4F4B}"/>
                </a:ext>
              </a:extLst>
            </p:cNvPr>
            <p:cNvSpPr/>
            <p:nvPr/>
          </p:nvSpPr>
          <p:spPr bwMode="gray">
            <a:xfrm>
              <a:off x="724418" y="1550909"/>
              <a:ext cx="1097280" cy="1097280"/>
            </a:xfrm>
            <a:prstGeom prst="ellipse">
              <a:avLst/>
            </a:prstGeom>
            <a:solidFill>
              <a:srgbClr val="F8B3B5"/>
            </a:solidFill>
            <a:ln>
              <a:noFill/>
            </a:ln>
          </p:spPr>
          <p:style>
            <a:lnRef idx="3">
              <a:schemeClr val="lt1"/>
            </a:lnRef>
            <a:fillRef idx="1">
              <a:schemeClr val="dk1"/>
            </a:fillRef>
            <a:effectRef idx="1">
              <a:schemeClr val="dk1"/>
            </a:effectRef>
            <a:fontRef idx="minor">
              <a:schemeClr val="lt1"/>
            </a:fontRef>
          </p:style>
          <p:txBody>
            <a:bodyPr wrap="none" lIns="0" tIns="0" rIns="0" bIns="0" anchor="b" anchorCtr="1">
              <a:normAutofit/>
            </a:bodyPr>
            <a:lstStyle/>
            <a:p>
              <a:pPr algn="ctr"/>
              <a:endParaRPr lang="zh-CN" altLang="en-US" sz="1600" b="1" dirty="0">
                <a:solidFill>
                  <a:schemeClr val="bg1">
                    <a:lumMod val="10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8" name="图片 39">
              <a:extLst>
                <a:ext uri="{FF2B5EF4-FFF2-40B4-BE49-F238E27FC236}">
                  <a16:creationId xmlns:a16="http://schemas.microsoft.com/office/drawing/2014/main" id="{77E6C889-29E5-6E5E-8D7C-64DB6119CB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543705"/>
              <a:ext cx="2010966" cy="1588660"/>
            </a:xfrm>
            <a:prstGeom prst="rect">
              <a:avLst/>
            </a:prstGeom>
          </p:spPr>
        </p:pic>
        <p:sp>
          <p:nvSpPr>
            <p:cNvPr id="19" name="TextBox 22">
              <a:extLst>
                <a:ext uri="{FF2B5EF4-FFF2-40B4-BE49-F238E27FC236}">
                  <a16:creationId xmlns:a16="http://schemas.microsoft.com/office/drawing/2014/main" id="{7404D98E-7A65-C28A-2E8F-D56002BDB151}"/>
                </a:ext>
              </a:extLst>
            </p:cNvPr>
            <p:cNvSpPr txBox="1"/>
            <p:nvPr/>
          </p:nvSpPr>
          <p:spPr>
            <a:xfrm>
              <a:off x="802394" y="1865872"/>
              <a:ext cx="428002" cy="461665"/>
            </a:xfrm>
            <a:prstGeom prst="rect">
              <a:avLst/>
            </a:prstGeom>
            <a:noFill/>
          </p:spPr>
          <p:txBody>
            <a:bodyPr wrap="none" lIns="0" tIns="0" rIns="0" bIns="0">
              <a:normAutofit/>
            </a:bodyPr>
            <a:lstStyle/>
            <a:p>
              <a:r>
                <a:rPr lang="en-US" sz="32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Yêu</a:t>
              </a:r>
              <a:r>
                <a:rPr lang="en-US" sz="32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2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cầu</a:t>
              </a:r>
              <a:endParaRPr lang="vi-VN" sz="32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26" name="Hình ảnh 25">
            <a:extLst>
              <a:ext uri="{FF2B5EF4-FFF2-40B4-BE49-F238E27FC236}">
                <a16:creationId xmlns:a16="http://schemas.microsoft.com/office/drawing/2014/main" id="{EB4E8964-6664-8A4D-434D-8F1B46DEC4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9506" y="1852151"/>
            <a:ext cx="3752106" cy="3334419"/>
          </a:xfrm>
          <a:prstGeom prst="rect">
            <a:avLst/>
          </a:prstGeom>
        </p:spPr>
      </p:pic>
      <p:pic>
        <p:nvPicPr>
          <p:cNvPr id="28" name="Hình ảnh 27">
            <a:extLst>
              <a:ext uri="{FF2B5EF4-FFF2-40B4-BE49-F238E27FC236}">
                <a16:creationId xmlns:a16="http://schemas.microsoft.com/office/drawing/2014/main" id="{2648B65A-B407-F570-8024-91741C2EF3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96" y="2239094"/>
            <a:ext cx="3429000" cy="3429000"/>
          </a:xfrm>
          <a:prstGeom prst="rect">
            <a:avLst/>
          </a:prstGeom>
        </p:spPr>
      </p:pic>
    </p:spTree>
    <p:extLst>
      <p:ext uri="{BB962C8B-B14F-4D97-AF65-F5344CB8AC3E}">
        <p14:creationId xmlns:p14="http://schemas.microsoft.com/office/powerpoint/2010/main" val="2772461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16" presetClass="entr" presetSubtype="21" fill="hold" grpId="0" nodeType="withEffect">
                                  <p:stCondLst>
                                    <p:cond delay="40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rcRect/>
          <a:stretch/>
        </p:blipFill>
        <p:spPr>
          <a:xfrm>
            <a:off x="179512" y="1995686"/>
            <a:ext cx="2791500" cy="2952328"/>
          </a:xfrm>
          <a:prstGeom prst="rect">
            <a:avLst/>
          </a:prstGeom>
        </p:spPr>
      </p:pic>
      <p:sp>
        <p:nvSpPr>
          <p:cNvPr id="3" name="Hộp Văn bản 2">
            <a:extLst>
              <a:ext uri="{FF2B5EF4-FFF2-40B4-BE49-F238E27FC236}">
                <a16:creationId xmlns:a16="http://schemas.microsoft.com/office/drawing/2014/main" id="{388BE4AF-F084-3377-87FF-61CD7A9862C8}"/>
              </a:ext>
            </a:extLst>
          </p:cNvPr>
          <p:cNvSpPr txBox="1"/>
          <p:nvPr/>
        </p:nvSpPr>
        <p:spPr>
          <a:xfrm>
            <a:off x="3059832" y="1203598"/>
            <a:ext cx="5472608" cy="2009061"/>
          </a:xfrm>
          <a:prstGeom prst="roundRect">
            <a:avLst/>
          </a:prstGeom>
          <a:noFill/>
          <a:ln w="28575">
            <a:solidFill>
              <a:schemeClr val="tx1"/>
            </a:solidFill>
            <a:prstDash val="sysDot"/>
          </a:ln>
        </p:spPr>
        <p:txBody>
          <a:bodyPr wrap="square">
            <a:spAutoFit/>
          </a:bodyPr>
          <a:lstStyle/>
          <a:p>
            <a:pPr marL="0" marR="0" algn="just">
              <a:spcBef>
                <a:spcPts val="0"/>
              </a:spcBef>
              <a:spcAft>
                <a:spcPts val="0"/>
              </a:spcAft>
            </a:pP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Cho 5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kiện</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quan</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cuộc</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đời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Kiều</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hãy</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ắp</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xếp</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kiện</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51612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76">
            <a:extLst>
              <a:ext uri="{FF2B5EF4-FFF2-40B4-BE49-F238E27FC236}">
                <a16:creationId xmlns:a16="http://schemas.microsoft.com/office/drawing/2014/main" id="{010640A5-0077-4CD2-9513-DBFFE1B3D9FB}"/>
              </a:ext>
            </a:extLst>
          </p:cNvPr>
          <p:cNvSpPr>
            <a:spLocks noChangeAspect="1"/>
          </p:cNvSpPr>
          <p:nvPr/>
        </p:nvSpPr>
        <p:spPr bwMode="auto">
          <a:xfrm>
            <a:off x="5742675" y="692628"/>
            <a:ext cx="317026" cy="267612"/>
          </a:xfrm>
          <a:custGeom>
            <a:avLst/>
            <a:gdLst>
              <a:gd name="T0" fmla="+- 0 10798 9"/>
              <a:gd name="T1" fmla="*/ T0 w 21578"/>
              <a:gd name="T2" fmla="*/ 10800 h 21600"/>
              <a:gd name="T3" fmla="+- 0 10798 9"/>
              <a:gd name="T4" fmla="*/ T3 w 21578"/>
              <a:gd name="T5" fmla="*/ 10800 h 21600"/>
              <a:gd name="T6" fmla="+- 0 10798 9"/>
              <a:gd name="T7" fmla="*/ T6 w 21578"/>
              <a:gd name="T8" fmla="*/ 10800 h 21600"/>
              <a:gd name="T9" fmla="+- 0 10798 9"/>
              <a:gd name="T10" fmla="*/ T9 w 21578"/>
              <a:gd name="T11" fmla="*/ 10800 h 21600"/>
            </a:gdLst>
            <a:ahLst/>
            <a:cxnLst>
              <a:cxn ang="0">
                <a:pos x="T1" y="T2"/>
              </a:cxn>
              <a:cxn ang="0">
                <a:pos x="T4" y="T5"/>
              </a:cxn>
              <a:cxn ang="0">
                <a:pos x="T7" y="T8"/>
              </a:cxn>
              <a:cxn ang="0">
                <a:pos x="T10" y="T11"/>
              </a:cxn>
            </a:cxnLst>
            <a:rect l="0" t="0" r="r" b="b"/>
            <a:pathLst>
              <a:path w="21578" h="21600">
                <a:moveTo>
                  <a:pt x="21416" y="10074"/>
                </a:moveTo>
                <a:cubicBezTo>
                  <a:pt x="21507" y="10166"/>
                  <a:pt x="21562" y="10284"/>
                  <a:pt x="21574" y="10428"/>
                </a:cubicBezTo>
                <a:cubicBezTo>
                  <a:pt x="21590" y="10569"/>
                  <a:pt x="21562" y="10702"/>
                  <a:pt x="21483" y="10820"/>
                </a:cubicBezTo>
                <a:lnTo>
                  <a:pt x="20967" y="11551"/>
                </a:lnTo>
                <a:cubicBezTo>
                  <a:pt x="20891" y="11678"/>
                  <a:pt x="20778" y="11744"/>
                  <a:pt x="20634" y="11744"/>
                </a:cubicBezTo>
                <a:lnTo>
                  <a:pt x="19889" y="11744"/>
                </a:lnTo>
                <a:cubicBezTo>
                  <a:pt x="19769" y="11744"/>
                  <a:pt x="19671" y="11704"/>
                  <a:pt x="19601" y="11632"/>
                </a:cubicBezTo>
                <a:lnTo>
                  <a:pt x="11078" y="3253"/>
                </a:lnTo>
                <a:cubicBezTo>
                  <a:pt x="10884" y="3072"/>
                  <a:pt x="10695" y="3072"/>
                  <a:pt x="10503" y="3253"/>
                </a:cubicBezTo>
                <a:lnTo>
                  <a:pt x="1980" y="11632"/>
                </a:lnTo>
                <a:cubicBezTo>
                  <a:pt x="1918" y="11704"/>
                  <a:pt x="1819" y="11744"/>
                  <a:pt x="1692" y="11744"/>
                </a:cubicBezTo>
                <a:lnTo>
                  <a:pt x="944" y="11744"/>
                </a:lnTo>
                <a:cubicBezTo>
                  <a:pt x="808" y="11744"/>
                  <a:pt x="695" y="11678"/>
                  <a:pt x="611" y="11551"/>
                </a:cubicBezTo>
                <a:lnTo>
                  <a:pt x="96" y="10820"/>
                </a:lnTo>
                <a:cubicBezTo>
                  <a:pt x="19" y="10710"/>
                  <a:pt x="-9" y="10584"/>
                  <a:pt x="2" y="10440"/>
                </a:cubicBezTo>
                <a:cubicBezTo>
                  <a:pt x="19" y="10298"/>
                  <a:pt x="74" y="10175"/>
                  <a:pt x="165" y="10074"/>
                </a:cubicBezTo>
                <a:lnTo>
                  <a:pt x="10112" y="287"/>
                </a:lnTo>
                <a:cubicBezTo>
                  <a:pt x="10321" y="106"/>
                  <a:pt x="10546" y="8"/>
                  <a:pt x="10788" y="0"/>
                </a:cubicBezTo>
                <a:cubicBezTo>
                  <a:pt x="11042" y="0"/>
                  <a:pt x="11267" y="97"/>
                  <a:pt x="11469" y="287"/>
                </a:cubicBezTo>
                <a:lnTo>
                  <a:pt x="14220" y="2991"/>
                </a:lnTo>
                <a:lnTo>
                  <a:pt x="14220" y="1586"/>
                </a:lnTo>
                <a:cubicBezTo>
                  <a:pt x="14220" y="1436"/>
                  <a:pt x="14266" y="1313"/>
                  <a:pt x="14352" y="1206"/>
                </a:cubicBezTo>
                <a:cubicBezTo>
                  <a:pt x="14441" y="1099"/>
                  <a:pt x="14546" y="1048"/>
                  <a:pt x="14669" y="1048"/>
                </a:cubicBezTo>
                <a:lnTo>
                  <a:pt x="17226" y="1048"/>
                </a:lnTo>
                <a:cubicBezTo>
                  <a:pt x="17348" y="1048"/>
                  <a:pt x="17451" y="1099"/>
                  <a:pt x="17530" y="1206"/>
                </a:cubicBezTo>
                <a:cubicBezTo>
                  <a:pt x="17609" y="1312"/>
                  <a:pt x="17653" y="1436"/>
                  <a:pt x="17653" y="1586"/>
                </a:cubicBezTo>
                <a:lnTo>
                  <a:pt x="17653" y="6383"/>
                </a:lnTo>
                <a:lnTo>
                  <a:pt x="21416" y="10074"/>
                </a:lnTo>
                <a:close/>
                <a:moveTo>
                  <a:pt x="18523" y="11977"/>
                </a:moveTo>
                <a:lnTo>
                  <a:pt x="18523" y="20551"/>
                </a:lnTo>
                <a:cubicBezTo>
                  <a:pt x="18523" y="20854"/>
                  <a:pt x="18441" y="21104"/>
                  <a:pt x="18276" y="21300"/>
                </a:cubicBezTo>
                <a:cubicBezTo>
                  <a:pt x="18110" y="21502"/>
                  <a:pt x="17904" y="21599"/>
                  <a:pt x="17653" y="21599"/>
                </a:cubicBezTo>
                <a:lnTo>
                  <a:pt x="12809" y="21599"/>
                </a:lnTo>
                <a:lnTo>
                  <a:pt x="12809" y="14736"/>
                </a:lnTo>
                <a:lnTo>
                  <a:pt x="8772" y="14736"/>
                </a:lnTo>
                <a:lnTo>
                  <a:pt x="8772" y="21599"/>
                </a:lnTo>
                <a:lnTo>
                  <a:pt x="3928" y="21599"/>
                </a:lnTo>
                <a:cubicBezTo>
                  <a:pt x="3677" y="21599"/>
                  <a:pt x="3468" y="21502"/>
                  <a:pt x="3303" y="21300"/>
                </a:cubicBezTo>
                <a:cubicBezTo>
                  <a:pt x="3140" y="21104"/>
                  <a:pt x="3056" y="20854"/>
                  <a:pt x="3056" y="20551"/>
                </a:cubicBezTo>
                <a:lnTo>
                  <a:pt x="3056" y="11977"/>
                </a:lnTo>
                <a:lnTo>
                  <a:pt x="10788" y="4356"/>
                </a:lnTo>
                <a:lnTo>
                  <a:pt x="18523" y="11977"/>
                </a:lnTo>
                <a:close/>
              </a:path>
            </a:pathLst>
          </a:custGeom>
          <a:solidFill>
            <a:schemeClr val="accent1"/>
          </a:solidFill>
          <a:ln>
            <a:noFill/>
          </a:ln>
          <a:effectLst/>
        </p:spPr>
        <p:txBody>
          <a:bodyPr anchor="ctr"/>
          <a:lstStyle/>
          <a:p>
            <a:pPr algn="ctr"/>
            <a:endParaRPr sz="2600" dirty="0">
              <a:latin typeface="Arial" panose="020B0604020202020204" pitchFamily="34" charset="0"/>
              <a:ea typeface="微软雅黑" panose="020B0503020204020204" pitchFamily="34" charset="-122"/>
              <a:cs typeface="Arial" panose="020B0604020202020204" pitchFamily="34" charset="0"/>
            </a:endParaRPr>
          </a:p>
        </p:txBody>
      </p:sp>
      <p:grpSp>
        <p:nvGrpSpPr>
          <p:cNvPr id="6" name="Group 79">
            <a:extLst>
              <a:ext uri="{FF2B5EF4-FFF2-40B4-BE49-F238E27FC236}">
                <a16:creationId xmlns:a16="http://schemas.microsoft.com/office/drawing/2014/main" id="{326B4E4C-66D8-4835-8097-6FFCE094CA06}"/>
              </a:ext>
            </a:extLst>
          </p:cNvPr>
          <p:cNvGrpSpPr/>
          <p:nvPr/>
        </p:nvGrpSpPr>
        <p:grpSpPr>
          <a:xfrm>
            <a:off x="4788024" y="1059582"/>
            <a:ext cx="2004401" cy="1085662"/>
            <a:chOff x="5719186" y="2788550"/>
            <a:chExt cx="2672535" cy="1447548"/>
          </a:xfrm>
        </p:grpSpPr>
        <p:sp>
          <p:nvSpPr>
            <p:cNvPr id="27" name="TextBox 77">
              <a:extLst>
                <a:ext uri="{FF2B5EF4-FFF2-40B4-BE49-F238E27FC236}">
                  <a16:creationId xmlns:a16="http://schemas.microsoft.com/office/drawing/2014/main" id="{536FB6A9-89AB-415F-8FAD-FD8DB835039C}"/>
                </a:ext>
              </a:extLst>
            </p:cNvPr>
            <p:cNvSpPr txBox="1">
              <a:spLocks/>
            </p:cNvSpPr>
            <p:nvPr/>
          </p:nvSpPr>
          <p:spPr bwMode="auto">
            <a:xfrm>
              <a:off x="5735192" y="2788550"/>
              <a:ext cx="2656529" cy="733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normAutofit/>
            </a:bodyPr>
            <a:lstStyle/>
            <a:p>
              <a:pPr algn="ctr">
                <a:spcBef>
                  <a:spcPct val="0"/>
                </a:spcBef>
                <a:buFont typeface="Arial" charset="0"/>
                <a:buNone/>
              </a:pPr>
              <a:r>
                <a:rPr lang="en-US" altLang="zh-CN" sz="2600" b="1" dirty="0">
                  <a:latin typeface="Times New Roman" panose="02020603050405020304" pitchFamily="18" charset="0"/>
                  <a:ea typeface="微软雅黑" panose="020B0503020204020204" pitchFamily="34" charset="-122"/>
                  <a:cs typeface="Times New Roman" panose="02020603050405020304" pitchFamily="18" charset="0"/>
                </a:rPr>
                <a:t>TỎ LÒNG</a:t>
              </a:r>
              <a:endParaRPr lang="zh-CN" altLang="en-US" sz="26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8" name="Rectangle 78">
              <a:extLst>
                <a:ext uri="{FF2B5EF4-FFF2-40B4-BE49-F238E27FC236}">
                  <a16:creationId xmlns:a16="http://schemas.microsoft.com/office/drawing/2014/main" id="{E591E197-F335-41E8-AF11-A79D0C952712}"/>
                </a:ext>
              </a:extLst>
            </p:cNvPr>
            <p:cNvSpPr/>
            <p:nvPr/>
          </p:nvSpPr>
          <p:spPr>
            <a:xfrm>
              <a:off x="5719186" y="3288414"/>
              <a:ext cx="2656529" cy="947684"/>
            </a:xfrm>
            <a:prstGeom prst="rect">
              <a:avLst/>
            </a:prstGeom>
          </p:spPr>
          <p:txBody>
            <a:bodyPr wrap="square" anchor="ctr" anchorCtr="1">
              <a:normAutofit fontScale="85000" lnSpcReduction="10000"/>
            </a:bodyPr>
            <a:lstStyle/>
            <a:p>
              <a:pPr algn="ctr">
                <a:lnSpc>
                  <a:spcPct val="120000"/>
                </a:lnSpc>
                <a:spcBef>
                  <a:spcPct val="0"/>
                </a:spcBef>
                <a:buFont typeface="Arial" charset="0"/>
                <a:buNone/>
              </a:pPr>
              <a:r>
                <a:rPr lang="en-US" altLang="zh-CN" sz="2600" dirty="0" err="1">
                  <a:latin typeface="Times New Roman" panose="02020603050405020304" pitchFamily="18" charset="0"/>
                  <a:ea typeface="微软雅黑" panose="020B0503020204020204" pitchFamily="34" charset="-122"/>
                  <a:cs typeface="Times New Roman" panose="02020603050405020304" pitchFamily="18" charset="0"/>
                </a:rPr>
                <a:t>Phạm</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600" dirty="0" err="1">
                  <a:latin typeface="Times New Roman" panose="02020603050405020304" pitchFamily="18" charset="0"/>
                  <a:ea typeface="微软雅黑" panose="020B0503020204020204" pitchFamily="34" charset="-122"/>
                  <a:cs typeface="Times New Roman" panose="02020603050405020304" pitchFamily="18" charset="0"/>
                </a:rPr>
                <a:t>Ngũ</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600" dirty="0" err="1">
                  <a:latin typeface="Times New Roman" panose="02020603050405020304" pitchFamily="18" charset="0"/>
                  <a:ea typeface="微软雅黑" panose="020B0503020204020204" pitchFamily="34" charset="-122"/>
                  <a:cs typeface="Times New Roman" panose="02020603050405020304" pitchFamily="18" charset="0"/>
                </a:rPr>
                <a:t>Lão</a:t>
              </a:r>
              <a:endParaRPr lang="zh-CN" altLang="en-US" sz="260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88" name="Title 1">
            <a:extLst>
              <a:ext uri="{FF2B5EF4-FFF2-40B4-BE49-F238E27FC236}">
                <a16:creationId xmlns:a16="http://schemas.microsoft.com/office/drawing/2014/main" id="{A49812F6-BBE5-4134-8B3F-383F0EF00956}"/>
              </a:ext>
            </a:extLst>
          </p:cNvPr>
          <p:cNvSpPr txBox="1">
            <a:spLocks/>
          </p:cNvSpPr>
          <p:nvPr/>
        </p:nvSpPr>
        <p:spPr>
          <a:xfrm>
            <a:off x="1043608" y="407340"/>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zh-CN" sz="2600" b="1" dirty="0" err="1">
                <a:solidFill>
                  <a:srgbClr val="0066CC"/>
                </a:solidFill>
                <a:latin typeface="Times New Roman" panose="02020603050405020304" pitchFamily="18" charset="0"/>
                <a:ea typeface="微软雅黑" panose="020B0503020204020204" pitchFamily="34" charset="-122"/>
                <a:cs typeface="Times New Roman" panose="02020603050405020304" pitchFamily="18" charset="0"/>
              </a:rPr>
              <a:t>Gợi</a:t>
            </a:r>
            <a:r>
              <a:rPr lang="en-US" altLang="zh-CN" sz="2600" b="1" dirty="0">
                <a:solidFill>
                  <a:srgbClr val="0066CC"/>
                </a:solidFill>
                <a:latin typeface="Times New Roman" panose="02020603050405020304" pitchFamily="18" charset="0"/>
                <a:ea typeface="微软雅黑" panose="020B0503020204020204" pitchFamily="34" charset="-122"/>
                <a:cs typeface="Times New Roman" panose="02020603050405020304" pitchFamily="18" charset="0"/>
              </a:rPr>
              <a:t> ý</a:t>
            </a:r>
            <a:endParaRPr lang="en-GB" altLang="zh-CN" sz="2600" b="1" dirty="0">
              <a:solidFill>
                <a:srgbClr val="0066CC"/>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图片 1"/>
          <p:cNvPicPr>
            <a:picLocks noChangeAspect="1"/>
          </p:cNvPicPr>
          <p:nvPr/>
        </p:nvPicPr>
        <p:blipFill rotWithShape="1">
          <a:blip r:embed="rId4">
            <a:extLst>
              <a:ext uri="{28A0092B-C50C-407E-A947-70E740481C1C}">
                <a14:useLocalDpi xmlns:a14="http://schemas.microsoft.com/office/drawing/2010/main" val="0"/>
              </a:ext>
            </a:extLst>
          </a:blip>
          <a:srcRect b="3929"/>
          <a:stretch/>
        </p:blipFill>
        <p:spPr>
          <a:xfrm flipH="1">
            <a:off x="136382" y="940928"/>
            <a:ext cx="3314411" cy="4007086"/>
          </a:xfrm>
          <a:prstGeom prst="rect">
            <a:avLst/>
          </a:prstGeom>
        </p:spPr>
      </p:pic>
      <p:sp>
        <p:nvSpPr>
          <p:cNvPr id="8" name="Hộp Văn bản 7">
            <a:extLst>
              <a:ext uri="{FF2B5EF4-FFF2-40B4-BE49-F238E27FC236}">
                <a16:creationId xmlns:a16="http://schemas.microsoft.com/office/drawing/2014/main" id="{79912F2F-2D46-7C04-5A93-12890B7F9B37}"/>
              </a:ext>
            </a:extLst>
          </p:cNvPr>
          <p:cNvSpPr txBox="1"/>
          <p:nvPr/>
        </p:nvSpPr>
        <p:spPr>
          <a:xfrm>
            <a:off x="3173552" y="2244268"/>
            <a:ext cx="5500964" cy="1938992"/>
          </a:xfrm>
          <a:prstGeom prst="rect">
            <a:avLst/>
          </a:prstGeom>
          <a:noFill/>
        </p:spPr>
        <p:txBody>
          <a:bodyPr wrap="square">
            <a:spAutoFit/>
          </a:bodyPr>
          <a:lstStyle/>
          <a:p>
            <a:pPr marL="171450" marR="0" indent="-1085850" algn="ctr">
              <a:spcBef>
                <a:spcPts val="0"/>
              </a:spcBef>
              <a:spcAft>
                <a:spcPts val="0"/>
              </a:spcAft>
            </a:pP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Múa</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non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mấy</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indent="-1085850" algn="ctr">
              <a:spcBef>
                <a:spcPts val="0"/>
              </a:spcBef>
              <a:spcAft>
                <a:spcPts val="0"/>
              </a:spcAft>
            </a:pP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Ba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nuốt</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trôi</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trâu</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indent="-1085850" algn="ctr">
              <a:spcBef>
                <a:spcPts val="0"/>
              </a:spcBef>
              <a:spcAft>
                <a:spcPts val="0"/>
              </a:spcAft>
            </a:pP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nam</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vương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nợ</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indent="-1085850" algn="ctr">
              <a:spcBef>
                <a:spcPts val="0"/>
              </a:spcBef>
              <a:spcAft>
                <a:spcPts val="0"/>
              </a:spcAft>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Luống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thẹn</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tai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Vũ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hầu</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indent="-1085850" algn="ctr">
              <a:spcBef>
                <a:spcPts val="0"/>
              </a:spcBef>
              <a:spcAft>
                <a:spcPts val="0"/>
              </a:spcAft>
            </a:pP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dịch</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Bùi Văn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7552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Shape 75">
            <a:extLst>
              <a:ext uri="{FF2B5EF4-FFF2-40B4-BE49-F238E27FC236}">
                <a16:creationId xmlns:a16="http://schemas.microsoft.com/office/drawing/2014/main" id="{0E4DFE0E-94C8-4BB6-B017-CD7A9D606CEC}"/>
              </a:ext>
            </a:extLst>
          </p:cNvPr>
          <p:cNvSpPr>
            <a:spLocks noChangeAspect="1"/>
          </p:cNvSpPr>
          <p:nvPr/>
        </p:nvSpPr>
        <p:spPr bwMode="auto">
          <a:xfrm>
            <a:off x="5281248" y="272149"/>
            <a:ext cx="296534" cy="262240"/>
          </a:xfrm>
          <a:custGeom>
            <a:avLst/>
            <a:gdLst>
              <a:gd name="connsiteX0" fmla="*/ 358785 w 512434"/>
              <a:gd name="connsiteY0" fmla="*/ 409158 h 453171"/>
              <a:gd name="connsiteX1" fmla="*/ 345300 w 512434"/>
              <a:gd name="connsiteY1" fmla="*/ 425866 h 453171"/>
              <a:gd name="connsiteX2" fmla="*/ 358785 w 512434"/>
              <a:gd name="connsiteY2" fmla="*/ 439722 h 453171"/>
              <a:gd name="connsiteX3" fmla="*/ 372270 w 512434"/>
              <a:gd name="connsiteY3" fmla="*/ 425866 h 453171"/>
              <a:gd name="connsiteX4" fmla="*/ 358785 w 512434"/>
              <a:gd name="connsiteY4" fmla="*/ 409158 h 453171"/>
              <a:gd name="connsiteX5" fmla="*/ 151153 w 512434"/>
              <a:gd name="connsiteY5" fmla="*/ 300585 h 453171"/>
              <a:gd name="connsiteX6" fmla="*/ 195731 w 512434"/>
              <a:gd name="connsiteY6" fmla="*/ 300585 h 453171"/>
              <a:gd name="connsiteX7" fmla="*/ 195731 w 512434"/>
              <a:gd name="connsiteY7" fmla="*/ 345175 h 453171"/>
              <a:gd name="connsiteX8" fmla="*/ 151153 w 512434"/>
              <a:gd name="connsiteY8" fmla="*/ 345175 h 453171"/>
              <a:gd name="connsiteX9" fmla="*/ 71978 w 512434"/>
              <a:gd name="connsiteY9" fmla="*/ 300585 h 453171"/>
              <a:gd name="connsiteX10" fmla="*/ 120152 w 512434"/>
              <a:gd name="connsiteY10" fmla="*/ 300585 h 453171"/>
              <a:gd name="connsiteX11" fmla="*/ 120152 w 512434"/>
              <a:gd name="connsiteY11" fmla="*/ 345175 h 453171"/>
              <a:gd name="connsiteX12" fmla="*/ 71978 w 512434"/>
              <a:gd name="connsiteY12" fmla="*/ 345175 h 453171"/>
              <a:gd name="connsiteX13" fmla="*/ 481786 w 512434"/>
              <a:gd name="connsiteY13" fmla="*/ 286492 h 453171"/>
              <a:gd name="connsiteX14" fmla="*/ 468300 w 512434"/>
              <a:gd name="connsiteY14" fmla="*/ 299940 h 453171"/>
              <a:gd name="connsiteX15" fmla="*/ 481786 w 512434"/>
              <a:gd name="connsiteY15" fmla="*/ 313389 h 453171"/>
              <a:gd name="connsiteX16" fmla="*/ 498948 w 512434"/>
              <a:gd name="connsiteY16" fmla="*/ 299940 h 453171"/>
              <a:gd name="connsiteX17" fmla="*/ 481786 w 512434"/>
              <a:gd name="connsiteY17" fmla="*/ 286492 h 453171"/>
              <a:gd name="connsiteX18" fmla="*/ 235785 w 512434"/>
              <a:gd name="connsiteY18" fmla="*/ 286492 h 453171"/>
              <a:gd name="connsiteX19" fmla="*/ 222300 w 512434"/>
              <a:gd name="connsiteY19" fmla="*/ 299940 h 453171"/>
              <a:gd name="connsiteX20" fmla="*/ 235785 w 512434"/>
              <a:gd name="connsiteY20" fmla="*/ 313389 h 453171"/>
              <a:gd name="connsiteX21" fmla="*/ 249270 w 512434"/>
              <a:gd name="connsiteY21" fmla="*/ 299940 h 453171"/>
              <a:gd name="connsiteX22" fmla="*/ 235785 w 512434"/>
              <a:gd name="connsiteY22" fmla="*/ 286492 h 453171"/>
              <a:gd name="connsiteX23" fmla="*/ 151153 w 512434"/>
              <a:gd name="connsiteY23" fmla="*/ 228588 h 453171"/>
              <a:gd name="connsiteX24" fmla="*/ 195731 w 512434"/>
              <a:gd name="connsiteY24" fmla="*/ 228588 h 453171"/>
              <a:gd name="connsiteX25" fmla="*/ 195731 w 512434"/>
              <a:gd name="connsiteY25" fmla="*/ 273178 h 453171"/>
              <a:gd name="connsiteX26" fmla="*/ 151153 w 512434"/>
              <a:gd name="connsiteY26" fmla="*/ 273178 h 453171"/>
              <a:gd name="connsiteX27" fmla="*/ 71978 w 512434"/>
              <a:gd name="connsiteY27" fmla="*/ 228588 h 453171"/>
              <a:gd name="connsiteX28" fmla="*/ 120152 w 512434"/>
              <a:gd name="connsiteY28" fmla="*/ 228588 h 453171"/>
              <a:gd name="connsiteX29" fmla="*/ 120152 w 512434"/>
              <a:gd name="connsiteY29" fmla="*/ 273178 h 453171"/>
              <a:gd name="connsiteX30" fmla="*/ 71978 w 512434"/>
              <a:gd name="connsiteY30" fmla="*/ 273178 h 453171"/>
              <a:gd name="connsiteX31" fmla="*/ 427028 w 512434"/>
              <a:gd name="connsiteY31" fmla="*/ 221695 h 453171"/>
              <a:gd name="connsiteX32" fmla="*/ 372270 w 512434"/>
              <a:gd name="connsiteY32" fmla="*/ 275896 h 453171"/>
              <a:gd name="connsiteX33" fmla="*/ 358785 w 512434"/>
              <a:gd name="connsiteY33" fmla="*/ 272636 h 453171"/>
              <a:gd name="connsiteX34" fmla="*/ 341622 w 512434"/>
              <a:gd name="connsiteY34" fmla="*/ 279564 h 453171"/>
              <a:gd name="connsiteX35" fmla="*/ 283596 w 512434"/>
              <a:gd name="connsiteY35" fmla="*/ 238404 h 453171"/>
              <a:gd name="connsiteX36" fmla="*/ 266433 w 512434"/>
              <a:gd name="connsiteY36" fmla="*/ 238404 h 453171"/>
              <a:gd name="connsiteX37" fmla="*/ 270111 w 512434"/>
              <a:gd name="connsiteY37" fmla="*/ 255520 h 453171"/>
              <a:gd name="connsiteX38" fmla="*/ 331406 w 512434"/>
              <a:gd name="connsiteY38" fmla="*/ 303200 h 453171"/>
              <a:gd name="connsiteX39" fmla="*/ 358785 w 512434"/>
              <a:gd name="connsiteY39" fmla="*/ 327245 h 453171"/>
              <a:gd name="connsiteX40" fmla="*/ 386164 w 512434"/>
              <a:gd name="connsiteY40" fmla="*/ 299940 h 453171"/>
              <a:gd name="connsiteX41" fmla="*/ 386164 w 512434"/>
              <a:gd name="connsiteY41" fmla="*/ 296680 h 453171"/>
              <a:gd name="connsiteX42" fmla="*/ 444191 w 512434"/>
              <a:gd name="connsiteY42" fmla="*/ 238404 h 453171"/>
              <a:gd name="connsiteX43" fmla="*/ 444191 w 512434"/>
              <a:gd name="connsiteY43" fmla="*/ 221695 h 453171"/>
              <a:gd name="connsiteX44" fmla="*/ 427028 w 512434"/>
              <a:gd name="connsiteY44" fmla="*/ 221695 h 453171"/>
              <a:gd name="connsiteX45" fmla="*/ 358785 w 512434"/>
              <a:gd name="connsiteY45" fmla="*/ 163826 h 453171"/>
              <a:gd name="connsiteX46" fmla="*/ 345300 w 512434"/>
              <a:gd name="connsiteY46" fmla="*/ 177274 h 453171"/>
              <a:gd name="connsiteX47" fmla="*/ 358785 w 512434"/>
              <a:gd name="connsiteY47" fmla="*/ 190723 h 453171"/>
              <a:gd name="connsiteX48" fmla="*/ 372270 w 512434"/>
              <a:gd name="connsiteY48" fmla="*/ 177274 h 453171"/>
              <a:gd name="connsiteX49" fmla="*/ 358785 w 512434"/>
              <a:gd name="connsiteY49" fmla="*/ 163826 h 453171"/>
              <a:gd name="connsiteX50" fmla="*/ 151153 w 512434"/>
              <a:gd name="connsiteY50" fmla="*/ 156592 h 453171"/>
              <a:gd name="connsiteX51" fmla="*/ 195731 w 512434"/>
              <a:gd name="connsiteY51" fmla="*/ 156592 h 453171"/>
              <a:gd name="connsiteX52" fmla="*/ 195731 w 512434"/>
              <a:gd name="connsiteY52" fmla="*/ 201182 h 453171"/>
              <a:gd name="connsiteX53" fmla="*/ 151153 w 512434"/>
              <a:gd name="connsiteY53" fmla="*/ 201182 h 453171"/>
              <a:gd name="connsiteX54" fmla="*/ 37595 w 512434"/>
              <a:gd name="connsiteY54" fmla="*/ 102289 h 453171"/>
              <a:gd name="connsiteX55" fmla="*/ 37595 w 512434"/>
              <a:gd name="connsiteY55" fmla="*/ 374925 h 453171"/>
              <a:gd name="connsiteX56" fmla="*/ 228838 w 512434"/>
              <a:gd name="connsiteY56" fmla="*/ 374925 h 453171"/>
              <a:gd name="connsiteX57" fmla="*/ 208406 w 512434"/>
              <a:gd name="connsiteY57" fmla="*/ 299940 h 453171"/>
              <a:gd name="connsiteX58" fmla="*/ 246001 w 512434"/>
              <a:gd name="connsiteY58" fmla="*/ 201318 h 453171"/>
              <a:gd name="connsiteX59" fmla="*/ 225569 w 512434"/>
              <a:gd name="connsiteY59" fmla="*/ 201318 h 453171"/>
              <a:gd name="connsiteX60" fmla="*/ 225569 w 512434"/>
              <a:gd name="connsiteY60" fmla="*/ 156898 h 453171"/>
              <a:gd name="connsiteX61" fmla="*/ 270111 w 512434"/>
              <a:gd name="connsiteY61" fmla="*/ 156898 h 453171"/>
              <a:gd name="connsiteX62" fmla="*/ 270111 w 512434"/>
              <a:gd name="connsiteY62" fmla="*/ 177274 h 453171"/>
              <a:gd name="connsiteX63" fmla="*/ 358785 w 512434"/>
              <a:gd name="connsiteY63" fmla="*/ 149970 h 453171"/>
              <a:gd name="connsiteX64" fmla="*/ 382895 w 512434"/>
              <a:gd name="connsiteY64" fmla="*/ 149970 h 453171"/>
              <a:gd name="connsiteX65" fmla="*/ 382895 w 512434"/>
              <a:gd name="connsiteY65" fmla="*/ 102289 h 453171"/>
              <a:gd name="connsiteX66" fmla="*/ 37595 w 512434"/>
              <a:gd name="connsiteY66" fmla="*/ 102289 h 453171"/>
              <a:gd name="connsiteX67" fmla="*/ 136894 w 512434"/>
              <a:gd name="connsiteY67" fmla="*/ 30564 h 453171"/>
              <a:gd name="connsiteX68" fmla="*/ 136894 w 512434"/>
              <a:gd name="connsiteY68" fmla="*/ 68057 h 453171"/>
              <a:gd name="connsiteX69" fmla="*/ 283596 w 512434"/>
              <a:gd name="connsiteY69" fmla="*/ 68057 h 453171"/>
              <a:gd name="connsiteX70" fmla="*/ 283596 w 512434"/>
              <a:gd name="connsiteY70" fmla="*/ 30564 h 453171"/>
              <a:gd name="connsiteX71" fmla="*/ 136894 w 512434"/>
              <a:gd name="connsiteY71" fmla="*/ 30564 h 453171"/>
              <a:gd name="connsiteX72" fmla="*/ 30648 w 512434"/>
              <a:gd name="connsiteY72" fmla="*/ 0 h 453171"/>
              <a:gd name="connsiteX73" fmla="*/ 389433 w 512434"/>
              <a:gd name="connsiteY73" fmla="*/ 0 h 453171"/>
              <a:gd name="connsiteX74" fmla="*/ 420490 w 512434"/>
              <a:gd name="connsiteY74" fmla="*/ 30564 h 453171"/>
              <a:gd name="connsiteX75" fmla="*/ 420490 w 512434"/>
              <a:gd name="connsiteY75" fmla="*/ 163826 h 453171"/>
              <a:gd name="connsiteX76" fmla="*/ 512434 w 512434"/>
              <a:gd name="connsiteY76" fmla="*/ 299940 h 453171"/>
              <a:gd name="connsiteX77" fmla="*/ 358785 w 512434"/>
              <a:gd name="connsiteY77" fmla="*/ 453171 h 453171"/>
              <a:gd name="connsiteX78" fmla="*/ 263164 w 512434"/>
              <a:gd name="connsiteY78" fmla="*/ 419346 h 453171"/>
              <a:gd name="connsiteX79" fmla="*/ 30648 w 512434"/>
              <a:gd name="connsiteY79" fmla="*/ 419346 h 453171"/>
              <a:gd name="connsiteX80" fmla="*/ 0 w 512434"/>
              <a:gd name="connsiteY80" fmla="*/ 388374 h 453171"/>
              <a:gd name="connsiteX81" fmla="*/ 0 w 512434"/>
              <a:gd name="connsiteY81" fmla="*/ 30564 h 453171"/>
              <a:gd name="connsiteX82" fmla="*/ 30648 w 512434"/>
              <a:gd name="connsiteY82" fmla="*/ 0 h 453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12434" h="453171">
                <a:moveTo>
                  <a:pt x="358785" y="409158"/>
                </a:moveTo>
                <a:cubicBezTo>
                  <a:pt x="351838" y="409158"/>
                  <a:pt x="345300" y="415678"/>
                  <a:pt x="345300" y="425866"/>
                </a:cubicBezTo>
                <a:cubicBezTo>
                  <a:pt x="345300" y="432794"/>
                  <a:pt x="351838" y="439722"/>
                  <a:pt x="358785" y="439722"/>
                </a:cubicBezTo>
                <a:cubicBezTo>
                  <a:pt x="365732" y="439722"/>
                  <a:pt x="372270" y="432794"/>
                  <a:pt x="372270" y="425866"/>
                </a:cubicBezTo>
                <a:cubicBezTo>
                  <a:pt x="372270" y="415678"/>
                  <a:pt x="365732" y="409158"/>
                  <a:pt x="358785" y="409158"/>
                </a:cubicBezTo>
                <a:close/>
                <a:moveTo>
                  <a:pt x="151153" y="300585"/>
                </a:moveTo>
                <a:lnTo>
                  <a:pt x="195731" y="300585"/>
                </a:lnTo>
                <a:lnTo>
                  <a:pt x="195731" y="345175"/>
                </a:lnTo>
                <a:lnTo>
                  <a:pt x="151153" y="345175"/>
                </a:lnTo>
                <a:close/>
                <a:moveTo>
                  <a:pt x="71978" y="300585"/>
                </a:moveTo>
                <a:lnTo>
                  <a:pt x="120152" y="300585"/>
                </a:lnTo>
                <a:lnTo>
                  <a:pt x="120152" y="345175"/>
                </a:lnTo>
                <a:lnTo>
                  <a:pt x="71978" y="345175"/>
                </a:lnTo>
                <a:close/>
                <a:moveTo>
                  <a:pt x="481786" y="286492"/>
                </a:moveTo>
                <a:cubicBezTo>
                  <a:pt x="474839" y="286492"/>
                  <a:pt x="468300" y="293012"/>
                  <a:pt x="468300" y="299940"/>
                </a:cubicBezTo>
                <a:cubicBezTo>
                  <a:pt x="468300" y="310128"/>
                  <a:pt x="474839" y="313389"/>
                  <a:pt x="481786" y="313389"/>
                </a:cubicBezTo>
                <a:cubicBezTo>
                  <a:pt x="492002" y="313389"/>
                  <a:pt x="498948" y="310128"/>
                  <a:pt x="498948" y="299940"/>
                </a:cubicBezTo>
                <a:cubicBezTo>
                  <a:pt x="498948" y="293012"/>
                  <a:pt x="492002" y="286492"/>
                  <a:pt x="481786" y="286492"/>
                </a:cubicBezTo>
                <a:close/>
                <a:moveTo>
                  <a:pt x="235785" y="286492"/>
                </a:moveTo>
                <a:cubicBezTo>
                  <a:pt x="228838" y="286492"/>
                  <a:pt x="222300" y="293012"/>
                  <a:pt x="222300" y="299940"/>
                </a:cubicBezTo>
                <a:cubicBezTo>
                  <a:pt x="222300" y="310128"/>
                  <a:pt x="228838" y="313389"/>
                  <a:pt x="235785" y="313389"/>
                </a:cubicBezTo>
                <a:cubicBezTo>
                  <a:pt x="242732" y="313389"/>
                  <a:pt x="249270" y="310128"/>
                  <a:pt x="249270" y="299940"/>
                </a:cubicBezTo>
                <a:cubicBezTo>
                  <a:pt x="249270" y="293012"/>
                  <a:pt x="242732" y="286492"/>
                  <a:pt x="235785" y="286492"/>
                </a:cubicBezTo>
                <a:close/>
                <a:moveTo>
                  <a:pt x="151153" y="228588"/>
                </a:moveTo>
                <a:lnTo>
                  <a:pt x="195731" y="228588"/>
                </a:lnTo>
                <a:lnTo>
                  <a:pt x="195731" y="273178"/>
                </a:lnTo>
                <a:lnTo>
                  <a:pt x="151153" y="273178"/>
                </a:lnTo>
                <a:close/>
                <a:moveTo>
                  <a:pt x="71978" y="228588"/>
                </a:moveTo>
                <a:lnTo>
                  <a:pt x="120152" y="228588"/>
                </a:lnTo>
                <a:lnTo>
                  <a:pt x="120152" y="273178"/>
                </a:lnTo>
                <a:lnTo>
                  <a:pt x="71978" y="273178"/>
                </a:lnTo>
                <a:close/>
                <a:moveTo>
                  <a:pt x="427028" y="221695"/>
                </a:moveTo>
                <a:cubicBezTo>
                  <a:pt x="427028" y="221695"/>
                  <a:pt x="427028" y="221695"/>
                  <a:pt x="372270" y="275896"/>
                </a:cubicBezTo>
                <a:cubicBezTo>
                  <a:pt x="369001" y="275896"/>
                  <a:pt x="365732" y="272636"/>
                  <a:pt x="358785" y="272636"/>
                </a:cubicBezTo>
                <a:cubicBezTo>
                  <a:pt x="351838" y="272636"/>
                  <a:pt x="345300" y="275896"/>
                  <a:pt x="341622" y="279564"/>
                </a:cubicBezTo>
                <a:cubicBezTo>
                  <a:pt x="341622" y="279564"/>
                  <a:pt x="341622" y="279564"/>
                  <a:pt x="283596" y="238404"/>
                </a:cubicBezTo>
                <a:cubicBezTo>
                  <a:pt x="280327" y="231883"/>
                  <a:pt x="270111" y="235143"/>
                  <a:pt x="266433" y="238404"/>
                </a:cubicBezTo>
                <a:cubicBezTo>
                  <a:pt x="263164" y="242071"/>
                  <a:pt x="266433" y="252260"/>
                  <a:pt x="270111" y="255520"/>
                </a:cubicBezTo>
                <a:cubicBezTo>
                  <a:pt x="270111" y="255520"/>
                  <a:pt x="270111" y="255520"/>
                  <a:pt x="331406" y="303200"/>
                </a:cubicBezTo>
                <a:cubicBezTo>
                  <a:pt x="331406" y="317056"/>
                  <a:pt x="345300" y="327245"/>
                  <a:pt x="358785" y="327245"/>
                </a:cubicBezTo>
                <a:cubicBezTo>
                  <a:pt x="375948" y="327245"/>
                  <a:pt x="386164" y="317056"/>
                  <a:pt x="386164" y="299940"/>
                </a:cubicBezTo>
                <a:lnTo>
                  <a:pt x="386164" y="296680"/>
                </a:lnTo>
                <a:cubicBezTo>
                  <a:pt x="386164" y="296680"/>
                  <a:pt x="386164" y="296680"/>
                  <a:pt x="444191" y="238404"/>
                </a:cubicBezTo>
                <a:cubicBezTo>
                  <a:pt x="447869" y="231883"/>
                  <a:pt x="451138" y="224955"/>
                  <a:pt x="444191" y="221695"/>
                </a:cubicBezTo>
                <a:cubicBezTo>
                  <a:pt x="440922" y="218027"/>
                  <a:pt x="433975" y="218027"/>
                  <a:pt x="427028" y="221695"/>
                </a:cubicBezTo>
                <a:close/>
                <a:moveTo>
                  <a:pt x="358785" y="163826"/>
                </a:moveTo>
                <a:cubicBezTo>
                  <a:pt x="351838" y="163826"/>
                  <a:pt x="345300" y="170346"/>
                  <a:pt x="345300" y="177274"/>
                </a:cubicBezTo>
                <a:cubicBezTo>
                  <a:pt x="345300" y="184202"/>
                  <a:pt x="351838" y="190723"/>
                  <a:pt x="358785" y="190723"/>
                </a:cubicBezTo>
                <a:cubicBezTo>
                  <a:pt x="365732" y="190723"/>
                  <a:pt x="372270" y="184202"/>
                  <a:pt x="372270" y="177274"/>
                </a:cubicBezTo>
                <a:cubicBezTo>
                  <a:pt x="372270" y="170346"/>
                  <a:pt x="365732" y="163826"/>
                  <a:pt x="358785" y="163826"/>
                </a:cubicBezTo>
                <a:close/>
                <a:moveTo>
                  <a:pt x="151153" y="156592"/>
                </a:moveTo>
                <a:lnTo>
                  <a:pt x="195731" y="156592"/>
                </a:lnTo>
                <a:lnTo>
                  <a:pt x="195731" y="201182"/>
                </a:lnTo>
                <a:lnTo>
                  <a:pt x="151153" y="201182"/>
                </a:lnTo>
                <a:close/>
                <a:moveTo>
                  <a:pt x="37595" y="102289"/>
                </a:moveTo>
                <a:lnTo>
                  <a:pt x="37595" y="374925"/>
                </a:lnTo>
                <a:cubicBezTo>
                  <a:pt x="37595" y="374925"/>
                  <a:pt x="37595" y="374925"/>
                  <a:pt x="228838" y="374925"/>
                </a:cubicBezTo>
                <a:cubicBezTo>
                  <a:pt x="215353" y="354549"/>
                  <a:pt x="208406" y="327245"/>
                  <a:pt x="208406" y="299940"/>
                </a:cubicBezTo>
                <a:cubicBezTo>
                  <a:pt x="208406" y="262448"/>
                  <a:pt x="222300" y="228215"/>
                  <a:pt x="246001" y="201318"/>
                </a:cubicBezTo>
                <a:cubicBezTo>
                  <a:pt x="246001" y="201318"/>
                  <a:pt x="246001" y="201318"/>
                  <a:pt x="225569" y="201318"/>
                </a:cubicBezTo>
                <a:cubicBezTo>
                  <a:pt x="225569" y="201318"/>
                  <a:pt x="225569" y="201318"/>
                  <a:pt x="225569" y="156898"/>
                </a:cubicBezTo>
                <a:cubicBezTo>
                  <a:pt x="225569" y="156898"/>
                  <a:pt x="225569" y="156898"/>
                  <a:pt x="270111" y="156898"/>
                </a:cubicBezTo>
                <a:cubicBezTo>
                  <a:pt x="270111" y="156898"/>
                  <a:pt x="270111" y="156898"/>
                  <a:pt x="270111" y="177274"/>
                </a:cubicBezTo>
                <a:cubicBezTo>
                  <a:pt x="293812" y="160158"/>
                  <a:pt x="324868" y="149970"/>
                  <a:pt x="358785" y="149970"/>
                </a:cubicBezTo>
                <a:cubicBezTo>
                  <a:pt x="365732" y="149970"/>
                  <a:pt x="375948" y="149970"/>
                  <a:pt x="382895" y="149970"/>
                </a:cubicBezTo>
                <a:cubicBezTo>
                  <a:pt x="382895" y="149970"/>
                  <a:pt x="382895" y="149970"/>
                  <a:pt x="382895" y="102289"/>
                </a:cubicBezTo>
                <a:cubicBezTo>
                  <a:pt x="382895" y="102289"/>
                  <a:pt x="382895" y="102289"/>
                  <a:pt x="37595" y="102289"/>
                </a:cubicBezTo>
                <a:close/>
                <a:moveTo>
                  <a:pt x="136894" y="30564"/>
                </a:moveTo>
                <a:lnTo>
                  <a:pt x="136894" y="68057"/>
                </a:lnTo>
                <a:cubicBezTo>
                  <a:pt x="136894" y="68057"/>
                  <a:pt x="136894" y="68057"/>
                  <a:pt x="283596" y="68057"/>
                </a:cubicBezTo>
                <a:cubicBezTo>
                  <a:pt x="283596" y="68057"/>
                  <a:pt x="283596" y="68057"/>
                  <a:pt x="283596" y="30564"/>
                </a:cubicBezTo>
                <a:cubicBezTo>
                  <a:pt x="283596" y="30564"/>
                  <a:pt x="283596" y="30564"/>
                  <a:pt x="136894" y="30564"/>
                </a:cubicBezTo>
                <a:close/>
                <a:moveTo>
                  <a:pt x="30648" y="0"/>
                </a:moveTo>
                <a:cubicBezTo>
                  <a:pt x="30648" y="0"/>
                  <a:pt x="30648" y="0"/>
                  <a:pt x="389433" y="0"/>
                </a:cubicBezTo>
                <a:cubicBezTo>
                  <a:pt x="406596" y="0"/>
                  <a:pt x="420490" y="13856"/>
                  <a:pt x="420490" y="30564"/>
                </a:cubicBezTo>
                <a:cubicBezTo>
                  <a:pt x="420490" y="30564"/>
                  <a:pt x="420490" y="30564"/>
                  <a:pt x="420490" y="163826"/>
                </a:cubicBezTo>
                <a:cubicBezTo>
                  <a:pt x="474839" y="187463"/>
                  <a:pt x="512434" y="238404"/>
                  <a:pt x="512434" y="299940"/>
                </a:cubicBezTo>
                <a:cubicBezTo>
                  <a:pt x="512434" y="385113"/>
                  <a:pt x="444191" y="453171"/>
                  <a:pt x="358785" y="453171"/>
                </a:cubicBezTo>
                <a:cubicBezTo>
                  <a:pt x="324868" y="453171"/>
                  <a:pt x="290543" y="439722"/>
                  <a:pt x="263164" y="419346"/>
                </a:cubicBezTo>
                <a:cubicBezTo>
                  <a:pt x="263164" y="419346"/>
                  <a:pt x="263164" y="419346"/>
                  <a:pt x="30648" y="419346"/>
                </a:cubicBezTo>
                <a:cubicBezTo>
                  <a:pt x="13894" y="419346"/>
                  <a:pt x="0" y="405490"/>
                  <a:pt x="0" y="388374"/>
                </a:cubicBezTo>
                <a:cubicBezTo>
                  <a:pt x="0" y="388374"/>
                  <a:pt x="0" y="388374"/>
                  <a:pt x="0" y="30564"/>
                </a:cubicBezTo>
                <a:cubicBezTo>
                  <a:pt x="0" y="13856"/>
                  <a:pt x="13894" y="0"/>
                  <a:pt x="30648" y="0"/>
                </a:cubicBezTo>
                <a:close/>
              </a:path>
            </a:pathLst>
          </a:custGeom>
          <a:solidFill>
            <a:schemeClr val="accent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sz="2600" dirty="0">
              <a:latin typeface="Arial" panose="020B0604020202020204" pitchFamily="34" charset="0"/>
              <a:ea typeface="微软雅黑" panose="020B0503020204020204" pitchFamily="34" charset="-122"/>
              <a:cs typeface="Arial" panose="020B0604020202020204" pitchFamily="34" charset="0"/>
            </a:endParaRPr>
          </a:p>
        </p:txBody>
      </p:sp>
      <p:grpSp>
        <p:nvGrpSpPr>
          <p:cNvPr id="10" name="Group 86">
            <a:extLst>
              <a:ext uri="{FF2B5EF4-FFF2-40B4-BE49-F238E27FC236}">
                <a16:creationId xmlns:a16="http://schemas.microsoft.com/office/drawing/2014/main" id="{0D8685FC-2997-4826-88B6-CBA428E8F1F4}"/>
              </a:ext>
            </a:extLst>
          </p:cNvPr>
          <p:cNvGrpSpPr/>
          <p:nvPr/>
        </p:nvGrpSpPr>
        <p:grpSpPr>
          <a:xfrm>
            <a:off x="3240603" y="449639"/>
            <a:ext cx="4377823" cy="1295643"/>
            <a:chOff x="5617418" y="2816273"/>
            <a:chExt cx="3427172" cy="1727522"/>
          </a:xfrm>
        </p:grpSpPr>
        <p:sp>
          <p:nvSpPr>
            <p:cNvPr id="23" name="TextBox 87">
              <a:extLst>
                <a:ext uri="{FF2B5EF4-FFF2-40B4-BE49-F238E27FC236}">
                  <a16:creationId xmlns:a16="http://schemas.microsoft.com/office/drawing/2014/main" id="{6638F9F8-8E25-4827-A815-00B029D4388D}"/>
                </a:ext>
              </a:extLst>
            </p:cNvPr>
            <p:cNvSpPr txBox="1">
              <a:spLocks/>
            </p:cNvSpPr>
            <p:nvPr/>
          </p:nvSpPr>
          <p:spPr bwMode="auto">
            <a:xfrm>
              <a:off x="5617418" y="2816273"/>
              <a:ext cx="3427172" cy="1163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normAutofit/>
            </a:bodyPr>
            <a:lstStyle/>
            <a:p>
              <a:pPr algn="ctr">
                <a:spcBef>
                  <a:spcPct val="0"/>
                </a:spcBef>
                <a:buFont typeface="Arial" charset="0"/>
                <a:buNone/>
              </a:pPr>
              <a:r>
                <a:rPr lang="en-US" altLang="zh-CN" sz="2600" b="1" dirty="0">
                  <a:latin typeface="Times New Roman" panose="02020603050405020304" pitchFamily="18" charset="0"/>
                  <a:ea typeface="微软雅黑" panose="020B0503020204020204" pitchFamily="34" charset="-122"/>
                  <a:cs typeface="Times New Roman" panose="02020603050405020304" pitchFamily="18" charset="0"/>
                </a:rPr>
                <a:t>CẢM HOÀI (</a:t>
              </a:r>
              <a:r>
                <a:rPr lang="en-US" altLang="zh-CN" sz="2600" b="1" dirty="0" err="1">
                  <a:latin typeface="Times New Roman" panose="02020603050405020304" pitchFamily="18" charset="0"/>
                  <a:ea typeface="微软雅黑" panose="020B0503020204020204" pitchFamily="34" charset="-122"/>
                  <a:cs typeface="Times New Roman" panose="02020603050405020304" pitchFamily="18" charset="0"/>
                </a:rPr>
                <a:t>Nỗi</a:t>
              </a:r>
              <a:r>
                <a:rPr lang="en-US" altLang="zh-CN" sz="26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微软雅黑" panose="020B0503020204020204" pitchFamily="34" charset="-122"/>
                  <a:cs typeface="Times New Roman" panose="02020603050405020304" pitchFamily="18" charset="0"/>
                </a:rPr>
                <a:t>lòng</a:t>
              </a:r>
              <a:r>
                <a:rPr lang="en-US" altLang="zh-CN" sz="2600" b="1"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6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4" name="Rectangle 88">
              <a:extLst>
                <a:ext uri="{FF2B5EF4-FFF2-40B4-BE49-F238E27FC236}">
                  <a16:creationId xmlns:a16="http://schemas.microsoft.com/office/drawing/2014/main" id="{B6821921-841D-4CF2-B1A0-7B3E857BDDE0}"/>
                </a:ext>
              </a:extLst>
            </p:cNvPr>
            <p:cNvSpPr/>
            <p:nvPr/>
          </p:nvSpPr>
          <p:spPr>
            <a:xfrm>
              <a:off x="5944166" y="3379962"/>
              <a:ext cx="2589018" cy="1163833"/>
            </a:xfrm>
            <a:prstGeom prst="rect">
              <a:avLst/>
            </a:prstGeom>
          </p:spPr>
          <p:txBody>
            <a:bodyPr wrap="square" anchor="ctr" anchorCtr="1">
              <a:normAutofit/>
            </a:bodyPr>
            <a:lstStyle/>
            <a:p>
              <a:pPr algn="ctr">
                <a:lnSpc>
                  <a:spcPct val="120000"/>
                </a:lnSpc>
                <a:spcBef>
                  <a:spcPct val="0"/>
                </a:spcBef>
                <a:buFont typeface="Arial" charset="0"/>
                <a:buNone/>
              </a:pPr>
              <a:r>
                <a:rPr lang="en-US" altLang="zh-CN" sz="2600" dirty="0" err="1">
                  <a:latin typeface="Times New Roman" panose="02020603050405020304" pitchFamily="18" charset="0"/>
                  <a:ea typeface="微软雅黑" panose="020B0503020204020204" pitchFamily="34" charset="-122"/>
                  <a:cs typeface="Times New Roman" panose="02020603050405020304" pitchFamily="18" charset="0"/>
                </a:rPr>
                <a:t>Đặng</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 Dung</a:t>
              </a:r>
              <a:endParaRPr lang="zh-CN" altLang="en-US" sz="260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88" name="Title 1">
            <a:extLst>
              <a:ext uri="{FF2B5EF4-FFF2-40B4-BE49-F238E27FC236}">
                <a16:creationId xmlns:a16="http://schemas.microsoft.com/office/drawing/2014/main" id="{A49812F6-BBE5-4134-8B3F-383F0EF00956}"/>
              </a:ext>
            </a:extLst>
          </p:cNvPr>
          <p:cNvSpPr txBox="1">
            <a:spLocks/>
          </p:cNvSpPr>
          <p:nvPr/>
        </p:nvSpPr>
        <p:spPr>
          <a:xfrm>
            <a:off x="1043608" y="407340"/>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zh-CN" sz="2600" b="1" dirty="0" err="1">
                <a:solidFill>
                  <a:srgbClr val="0066CC"/>
                </a:solidFill>
                <a:latin typeface="Times New Roman" panose="02020603050405020304" pitchFamily="18" charset="0"/>
                <a:ea typeface="微软雅黑" panose="020B0503020204020204" pitchFamily="34" charset="-122"/>
                <a:cs typeface="Times New Roman" panose="02020603050405020304" pitchFamily="18" charset="0"/>
              </a:rPr>
              <a:t>Gợi</a:t>
            </a:r>
            <a:r>
              <a:rPr lang="en-US" altLang="zh-CN" sz="2600" b="1" dirty="0">
                <a:solidFill>
                  <a:srgbClr val="0066CC"/>
                </a:solidFill>
                <a:latin typeface="Times New Roman" panose="02020603050405020304" pitchFamily="18" charset="0"/>
                <a:ea typeface="微软雅黑" panose="020B0503020204020204" pitchFamily="34" charset="-122"/>
                <a:cs typeface="Times New Roman" panose="02020603050405020304" pitchFamily="18" charset="0"/>
              </a:rPr>
              <a:t> ý</a:t>
            </a:r>
            <a:endParaRPr lang="en-GB" altLang="zh-CN" sz="2600" b="1" dirty="0">
              <a:solidFill>
                <a:srgbClr val="0066CC"/>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图片 1"/>
          <p:cNvPicPr>
            <a:picLocks noChangeAspect="1"/>
          </p:cNvPicPr>
          <p:nvPr/>
        </p:nvPicPr>
        <p:blipFill>
          <a:blip r:embed="rId4">
            <a:extLst>
              <a:ext uri="{28A0092B-C50C-407E-A947-70E740481C1C}">
                <a14:useLocalDpi xmlns:a14="http://schemas.microsoft.com/office/drawing/2010/main" val="0"/>
              </a:ext>
            </a:extLst>
          </a:blip>
          <a:srcRect l="12281" r="12281"/>
          <a:stretch/>
        </p:blipFill>
        <p:spPr>
          <a:xfrm flipH="1">
            <a:off x="91624" y="1097461"/>
            <a:ext cx="3307176" cy="3850553"/>
          </a:xfrm>
          <a:prstGeom prst="rect">
            <a:avLst/>
          </a:prstGeom>
        </p:spPr>
      </p:pic>
      <p:sp>
        <p:nvSpPr>
          <p:cNvPr id="32" name="Hộp Văn bản 31">
            <a:extLst>
              <a:ext uri="{FF2B5EF4-FFF2-40B4-BE49-F238E27FC236}">
                <a16:creationId xmlns:a16="http://schemas.microsoft.com/office/drawing/2014/main" id="{9634C3F2-FB98-A820-A6E7-858F15B47B80}"/>
              </a:ext>
            </a:extLst>
          </p:cNvPr>
          <p:cNvSpPr txBox="1"/>
          <p:nvPr/>
        </p:nvSpPr>
        <p:spPr>
          <a:xfrm>
            <a:off x="1933672" y="1521470"/>
            <a:ext cx="7623059" cy="3416320"/>
          </a:xfrm>
          <a:prstGeom prst="rect">
            <a:avLst/>
          </a:prstGeom>
          <a:noFill/>
        </p:spPr>
        <p:txBody>
          <a:bodyPr wrap="square">
            <a:spAutoFit/>
          </a:bodyPr>
          <a:lstStyle/>
          <a:p>
            <a:pPr marL="1440180" marR="0">
              <a:spcBef>
                <a:spcPts val="0"/>
              </a:spcBef>
              <a:spcAft>
                <a:spcPts val="0"/>
              </a:spcAft>
            </a:pP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man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mác</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tuổi</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già</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thôi</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b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chén</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ngậm</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ngùi</a:t>
            </a:r>
            <a:b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Gặp</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gỡ</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may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kẻ</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b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Tan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tành</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luống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cay ai!</a:t>
            </a:r>
            <a:b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Phò</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vua</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bụng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mong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xoay</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b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Gột</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giáp</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kia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khó</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vạch</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b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bạc</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giang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san</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thù</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b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Long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Tuyền</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mấy</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trăng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soi.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440180" marR="0">
              <a:spcBef>
                <a:spcPts val="0"/>
              </a:spcBef>
              <a:spcAft>
                <a:spcPts val="0"/>
              </a:spcAft>
            </a:pP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dịch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Tản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Đà</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3622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6" presetClass="entr" presetSubtype="16" fill="hold" grpId="0" nodeType="withEffect">
                                  <p:stCondLst>
                                    <p:cond delay="1100"/>
                                  </p:stCondLst>
                                  <p:childTnLst>
                                    <p:set>
                                      <p:cBhvr>
                                        <p:cTn id="21" dur="1" fill="hold">
                                          <p:stCondLst>
                                            <p:cond delay="0"/>
                                          </p:stCondLst>
                                        </p:cTn>
                                        <p:tgtEl>
                                          <p:spTgt spid="32"/>
                                        </p:tgtEl>
                                        <p:attrNameLst>
                                          <p:attrName>style.visibility</p:attrName>
                                        </p:attrNameLst>
                                      </p:cBhvr>
                                      <p:to>
                                        <p:strVal val="visible"/>
                                      </p:to>
                                    </p:set>
                                    <p:animEffect transition="in" filter="circle(in)">
                                      <p:cBhvr>
                                        <p:cTn id="22"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Shape 72">
            <a:extLst>
              <a:ext uri="{FF2B5EF4-FFF2-40B4-BE49-F238E27FC236}">
                <a16:creationId xmlns:a16="http://schemas.microsoft.com/office/drawing/2014/main" id="{DD8C1916-8E64-487A-8CAB-47CC49BB2538}"/>
              </a:ext>
            </a:extLst>
          </p:cNvPr>
          <p:cNvSpPr>
            <a:spLocks noChangeAspect="1"/>
          </p:cNvSpPr>
          <p:nvPr/>
        </p:nvSpPr>
        <p:spPr bwMode="auto">
          <a:xfrm>
            <a:off x="3140344" y="553287"/>
            <a:ext cx="292202" cy="2335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84" y="0"/>
                </a:moveTo>
                <a:cubicBezTo>
                  <a:pt x="20941" y="0"/>
                  <a:pt x="21159" y="103"/>
                  <a:pt x="21335" y="310"/>
                </a:cubicBezTo>
                <a:cubicBezTo>
                  <a:pt x="21511" y="518"/>
                  <a:pt x="21599" y="760"/>
                  <a:pt x="21599" y="1048"/>
                </a:cubicBezTo>
                <a:lnTo>
                  <a:pt x="21599" y="16238"/>
                </a:lnTo>
                <a:cubicBezTo>
                  <a:pt x="21599" y="16523"/>
                  <a:pt x="21511" y="16767"/>
                  <a:pt x="21335" y="16969"/>
                </a:cubicBezTo>
                <a:cubicBezTo>
                  <a:pt x="21161" y="17173"/>
                  <a:pt x="20943" y="17274"/>
                  <a:pt x="20684" y="17274"/>
                </a:cubicBezTo>
                <a:lnTo>
                  <a:pt x="19807" y="17274"/>
                </a:lnTo>
                <a:lnTo>
                  <a:pt x="19807" y="17369"/>
                </a:lnTo>
                <a:cubicBezTo>
                  <a:pt x="19807" y="17948"/>
                  <a:pt x="19709" y="18498"/>
                  <a:pt x="19513" y="19017"/>
                </a:cubicBezTo>
                <a:cubicBezTo>
                  <a:pt x="19317" y="19535"/>
                  <a:pt x="19060" y="19984"/>
                  <a:pt x="18746" y="20361"/>
                </a:cubicBezTo>
                <a:cubicBezTo>
                  <a:pt x="18433" y="20738"/>
                  <a:pt x="18051" y="21038"/>
                  <a:pt x="17608" y="21263"/>
                </a:cubicBezTo>
                <a:cubicBezTo>
                  <a:pt x="17167" y="21487"/>
                  <a:pt x="16697" y="21599"/>
                  <a:pt x="16197" y="21599"/>
                </a:cubicBezTo>
                <a:cubicBezTo>
                  <a:pt x="15705" y="21599"/>
                  <a:pt x="15237" y="21487"/>
                  <a:pt x="14796" y="21263"/>
                </a:cubicBezTo>
                <a:cubicBezTo>
                  <a:pt x="14353" y="21038"/>
                  <a:pt x="13973" y="20738"/>
                  <a:pt x="13653" y="20361"/>
                </a:cubicBezTo>
                <a:cubicBezTo>
                  <a:pt x="13332" y="19984"/>
                  <a:pt x="13077" y="19535"/>
                  <a:pt x="12886" y="19017"/>
                </a:cubicBezTo>
                <a:cubicBezTo>
                  <a:pt x="12695" y="18498"/>
                  <a:pt x="12600" y="17948"/>
                  <a:pt x="12600" y="17369"/>
                </a:cubicBezTo>
                <a:lnTo>
                  <a:pt x="12600" y="17274"/>
                </a:lnTo>
                <a:lnTo>
                  <a:pt x="9000" y="17274"/>
                </a:lnTo>
                <a:lnTo>
                  <a:pt x="9000" y="17369"/>
                </a:lnTo>
                <a:cubicBezTo>
                  <a:pt x="9000" y="17948"/>
                  <a:pt x="8904" y="18498"/>
                  <a:pt x="8713" y="19017"/>
                </a:cubicBezTo>
                <a:cubicBezTo>
                  <a:pt x="8522" y="19535"/>
                  <a:pt x="8265" y="19984"/>
                  <a:pt x="7946" y="20361"/>
                </a:cubicBezTo>
                <a:cubicBezTo>
                  <a:pt x="7628" y="20738"/>
                  <a:pt x="7244" y="21038"/>
                  <a:pt x="6803" y="21263"/>
                </a:cubicBezTo>
                <a:cubicBezTo>
                  <a:pt x="6360" y="21487"/>
                  <a:pt x="5894" y="21599"/>
                  <a:pt x="5402" y="21599"/>
                </a:cubicBezTo>
                <a:cubicBezTo>
                  <a:pt x="4910" y="21599"/>
                  <a:pt x="4442" y="21487"/>
                  <a:pt x="4004" y="21263"/>
                </a:cubicBezTo>
                <a:cubicBezTo>
                  <a:pt x="3558" y="21038"/>
                  <a:pt x="3178" y="20738"/>
                  <a:pt x="2857" y="20361"/>
                </a:cubicBezTo>
                <a:cubicBezTo>
                  <a:pt x="2537" y="19984"/>
                  <a:pt x="2282" y="19535"/>
                  <a:pt x="2091" y="19017"/>
                </a:cubicBezTo>
                <a:cubicBezTo>
                  <a:pt x="1900" y="18498"/>
                  <a:pt x="1804" y="17948"/>
                  <a:pt x="1804" y="17369"/>
                </a:cubicBezTo>
                <a:lnTo>
                  <a:pt x="1804" y="17274"/>
                </a:lnTo>
                <a:lnTo>
                  <a:pt x="891" y="17274"/>
                </a:lnTo>
                <a:cubicBezTo>
                  <a:pt x="646" y="17274"/>
                  <a:pt x="438" y="17168"/>
                  <a:pt x="262" y="16960"/>
                </a:cubicBezTo>
                <a:cubicBezTo>
                  <a:pt x="88" y="16756"/>
                  <a:pt x="0" y="16514"/>
                  <a:pt x="0" y="16238"/>
                </a:cubicBezTo>
                <a:lnTo>
                  <a:pt x="0" y="10668"/>
                </a:lnTo>
                <a:cubicBezTo>
                  <a:pt x="0" y="10441"/>
                  <a:pt x="26" y="10205"/>
                  <a:pt x="68" y="9960"/>
                </a:cubicBezTo>
                <a:cubicBezTo>
                  <a:pt x="117" y="9715"/>
                  <a:pt x="186" y="9474"/>
                  <a:pt x="274" y="9229"/>
                </a:cubicBezTo>
                <a:cubicBezTo>
                  <a:pt x="364" y="8984"/>
                  <a:pt x="470" y="8751"/>
                  <a:pt x="592" y="8526"/>
                </a:cubicBezTo>
                <a:cubicBezTo>
                  <a:pt x="712" y="8301"/>
                  <a:pt x="837" y="8114"/>
                  <a:pt x="959" y="7964"/>
                </a:cubicBezTo>
                <a:lnTo>
                  <a:pt x="3573" y="4906"/>
                </a:lnTo>
                <a:cubicBezTo>
                  <a:pt x="3697" y="4759"/>
                  <a:pt x="3857" y="4613"/>
                  <a:pt x="4053" y="4474"/>
                </a:cubicBezTo>
                <a:cubicBezTo>
                  <a:pt x="4248" y="4330"/>
                  <a:pt x="4449" y="4209"/>
                  <a:pt x="4657" y="4109"/>
                </a:cubicBezTo>
                <a:cubicBezTo>
                  <a:pt x="4863" y="4005"/>
                  <a:pt x="5071" y="3927"/>
                  <a:pt x="5277" y="3867"/>
                </a:cubicBezTo>
                <a:cubicBezTo>
                  <a:pt x="5485" y="3806"/>
                  <a:pt x="5686" y="3775"/>
                  <a:pt x="5882" y="3775"/>
                </a:cubicBezTo>
                <a:lnTo>
                  <a:pt x="6820" y="3775"/>
                </a:lnTo>
                <a:lnTo>
                  <a:pt x="6820" y="1048"/>
                </a:lnTo>
                <a:cubicBezTo>
                  <a:pt x="6820" y="760"/>
                  <a:pt x="6908" y="518"/>
                  <a:pt x="7082" y="310"/>
                </a:cubicBezTo>
                <a:cubicBezTo>
                  <a:pt x="7258" y="103"/>
                  <a:pt x="7464" y="0"/>
                  <a:pt x="7699" y="0"/>
                </a:cubicBezTo>
                <a:lnTo>
                  <a:pt x="20684" y="0"/>
                </a:lnTo>
                <a:close/>
                <a:moveTo>
                  <a:pt x="6791" y="6438"/>
                </a:moveTo>
                <a:lnTo>
                  <a:pt x="5877" y="6438"/>
                </a:lnTo>
                <a:cubicBezTo>
                  <a:pt x="5799" y="6438"/>
                  <a:pt x="5676" y="6478"/>
                  <a:pt x="5510" y="6550"/>
                </a:cubicBezTo>
                <a:cubicBezTo>
                  <a:pt x="5341" y="6625"/>
                  <a:pt x="5223" y="6703"/>
                  <a:pt x="5152" y="6784"/>
                </a:cubicBezTo>
                <a:lnTo>
                  <a:pt x="2539" y="9830"/>
                </a:lnTo>
                <a:cubicBezTo>
                  <a:pt x="2478" y="9902"/>
                  <a:pt x="2412" y="10040"/>
                  <a:pt x="2351" y="10239"/>
                </a:cubicBezTo>
                <a:cubicBezTo>
                  <a:pt x="2289" y="10435"/>
                  <a:pt x="2257" y="10579"/>
                  <a:pt x="2257" y="10671"/>
                </a:cubicBezTo>
                <a:lnTo>
                  <a:pt x="2257" y="11527"/>
                </a:lnTo>
                <a:lnTo>
                  <a:pt x="6795" y="11527"/>
                </a:lnTo>
                <a:lnTo>
                  <a:pt x="6795" y="6438"/>
                </a:lnTo>
                <a:close/>
                <a:moveTo>
                  <a:pt x="5395" y="18942"/>
                </a:moveTo>
                <a:cubicBezTo>
                  <a:pt x="5760" y="18942"/>
                  <a:pt x="6075" y="18789"/>
                  <a:pt x="6340" y="18481"/>
                </a:cubicBezTo>
                <a:cubicBezTo>
                  <a:pt x="6600" y="18173"/>
                  <a:pt x="6732" y="17804"/>
                  <a:pt x="6732" y="17372"/>
                </a:cubicBezTo>
                <a:cubicBezTo>
                  <a:pt x="6732" y="16940"/>
                  <a:pt x="6600" y="16569"/>
                  <a:pt x="6340" y="16252"/>
                </a:cubicBezTo>
                <a:cubicBezTo>
                  <a:pt x="6078" y="15944"/>
                  <a:pt x="5762" y="15786"/>
                  <a:pt x="5395" y="15786"/>
                </a:cubicBezTo>
                <a:cubicBezTo>
                  <a:pt x="5027" y="15786"/>
                  <a:pt x="4714" y="15941"/>
                  <a:pt x="4444" y="16246"/>
                </a:cubicBezTo>
                <a:cubicBezTo>
                  <a:pt x="4180" y="16557"/>
                  <a:pt x="4045" y="16932"/>
                  <a:pt x="4045" y="17372"/>
                </a:cubicBezTo>
                <a:cubicBezTo>
                  <a:pt x="4045" y="17804"/>
                  <a:pt x="4180" y="18173"/>
                  <a:pt x="4444" y="18481"/>
                </a:cubicBezTo>
                <a:cubicBezTo>
                  <a:pt x="4714" y="18789"/>
                  <a:pt x="5027" y="18942"/>
                  <a:pt x="5395" y="18942"/>
                </a:cubicBezTo>
                <a:moveTo>
                  <a:pt x="16195" y="18942"/>
                </a:moveTo>
                <a:cubicBezTo>
                  <a:pt x="16560" y="18942"/>
                  <a:pt x="16878" y="18789"/>
                  <a:pt x="17145" y="18481"/>
                </a:cubicBezTo>
                <a:cubicBezTo>
                  <a:pt x="17409" y="18173"/>
                  <a:pt x="17544" y="17804"/>
                  <a:pt x="17544" y="17372"/>
                </a:cubicBezTo>
                <a:cubicBezTo>
                  <a:pt x="17544" y="16940"/>
                  <a:pt x="17412" y="16569"/>
                  <a:pt x="17150" y="16252"/>
                </a:cubicBezTo>
                <a:cubicBezTo>
                  <a:pt x="16890" y="15944"/>
                  <a:pt x="16572" y="15786"/>
                  <a:pt x="16195" y="15786"/>
                </a:cubicBezTo>
                <a:cubicBezTo>
                  <a:pt x="15827" y="15786"/>
                  <a:pt x="15514" y="15941"/>
                  <a:pt x="15249" y="16246"/>
                </a:cubicBezTo>
                <a:cubicBezTo>
                  <a:pt x="14990" y="16557"/>
                  <a:pt x="14857" y="16932"/>
                  <a:pt x="14857" y="17372"/>
                </a:cubicBezTo>
                <a:cubicBezTo>
                  <a:pt x="14857" y="17804"/>
                  <a:pt x="14990" y="18173"/>
                  <a:pt x="15249" y="18481"/>
                </a:cubicBezTo>
                <a:cubicBezTo>
                  <a:pt x="15511" y="18789"/>
                  <a:pt x="15825" y="18942"/>
                  <a:pt x="16195" y="18942"/>
                </a:cubicBezTo>
              </a:path>
            </a:pathLst>
          </a:custGeom>
          <a:solidFill>
            <a:schemeClr val="accent3"/>
          </a:solidFill>
          <a:ln>
            <a:noFill/>
          </a:ln>
          <a:effectLst/>
        </p:spPr>
        <p:txBody>
          <a:bodyPr anchor="ctr"/>
          <a:lstStyle/>
          <a:p>
            <a:pPr algn="ctr"/>
            <a:endParaRPr sz="2800" dirty="0">
              <a:latin typeface="Arial" panose="020B0604020202020204" pitchFamily="34" charset="0"/>
              <a:ea typeface="微软雅黑" panose="020B0503020204020204" pitchFamily="34" charset="-122"/>
              <a:cs typeface="Arial" panose="020B0604020202020204" pitchFamily="34" charset="0"/>
            </a:endParaRPr>
          </a:p>
        </p:txBody>
      </p:sp>
      <p:grpSp>
        <p:nvGrpSpPr>
          <p:cNvPr id="14" name="Group 92">
            <a:extLst>
              <a:ext uri="{FF2B5EF4-FFF2-40B4-BE49-F238E27FC236}">
                <a16:creationId xmlns:a16="http://schemas.microsoft.com/office/drawing/2014/main" id="{7E7E2C82-1372-4ABA-A952-C6EDBC0CFD8A}"/>
              </a:ext>
            </a:extLst>
          </p:cNvPr>
          <p:cNvGrpSpPr/>
          <p:nvPr/>
        </p:nvGrpSpPr>
        <p:grpSpPr>
          <a:xfrm>
            <a:off x="1146394" y="597078"/>
            <a:ext cx="4313311" cy="1470411"/>
            <a:chOff x="4921441" y="2188431"/>
            <a:chExt cx="4535916" cy="1960546"/>
          </a:xfrm>
        </p:grpSpPr>
        <p:sp>
          <p:nvSpPr>
            <p:cNvPr id="19" name="TextBox 93">
              <a:extLst>
                <a:ext uri="{FF2B5EF4-FFF2-40B4-BE49-F238E27FC236}">
                  <a16:creationId xmlns:a16="http://schemas.microsoft.com/office/drawing/2014/main" id="{5C2D7BEA-ACA8-4E1C-A6DC-7C8C32529B45}"/>
                </a:ext>
              </a:extLst>
            </p:cNvPr>
            <p:cNvSpPr txBox="1">
              <a:spLocks/>
            </p:cNvSpPr>
            <p:nvPr/>
          </p:nvSpPr>
          <p:spPr bwMode="auto">
            <a:xfrm>
              <a:off x="4921441" y="2188431"/>
              <a:ext cx="4535916" cy="1632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normAutofit/>
            </a:bodyPr>
            <a:lstStyle/>
            <a:p>
              <a:pPr algn="ctr">
                <a:spcBef>
                  <a:spcPct val="0"/>
                </a:spcBef>
                <a:buFont typeface="Arial" charset="0"/>
                <a:buNone/>
              </a:pPr>
              <a:r>
                <a:rPr lang="en-US" altLang="zh-CN" sz="2800" b="1" dirty="0" err="1">
                  <a:latin typeface="Times New Roman" panose="02020603050405020304" pitchFamily="18" charset="0"/>
                  <a:ea typeface="微软雅黑" panose="020B0503020204020204" pitchFamily="34" charset="-122"/>
                  <a:cs typeface="Times New Roman" panose="02020603050405020304" pitchFamily="18" charset="0"/>
                </a:rPr>
                <a:t>Thơ</a:t>
              </a:r>
              <a:endParaRPr lang="zh-CN" altLang="en-US" sz="28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0" name="Rectangle 94">
              <a:extLst>
                <a:ext uri="{FF2B5EF4-FFF2-40B4-BE49-F238E27FC236}">
                  <a16:creationId xmlns:a16="http://schemas.microsoft.com/office/drawing/2014/main" id="{D56DF082-A8CB-464E-8564-4DA318E69953}"/>
                </a:ext>
              </a:extLst>
            </p:cNvPr>
            <p:cNvSpPr/>
            <p:nvPr/>
          </p:nvSpPr>
          <p:spPr>
            <a:xfrm>
              <a:off x="5524431" y="3164124"/>
              <a:ext cx="3147593" cy="984853"/>
            </a:xfrm>
            <a:prstGeom prst="rect">
              <a:avLst/>
            </a:prstGeom>
          </p:spPr>
          <p:txBody>
            <a:bodyPr wrap="square" anchor="ctr" anchorCtr="1">
              <a:noAutofit/>
            </a:bodyPr>
            <a:lstStyle/>
            <a:p>
              <a:pPr algn="ctr">
                <a:lnSpc>
                  <a:spcPct val="120000"/>
                </a:lnSpc>
                <a:spcBef>
                  <a:spcPct val="0"/>
                </a:spcBef>
                <a:buFont typeface="Arial" charset="0"/>
                <a:buNone/>
              </a:pPr>
              <a:r>
                <a:rPr lang="en-US" altLang="zh-CN" sz="2800" dirty="0" err="1">
                  <a:latin typeface="Times New Roman" panose="02020603050405020304" pitchFamily="18" charset="0"/>
                  <a:ea typeface="微软雅黑" panose="020B0503020204020204" pitchFamily="34" charset="-122"/>
                  <a:cs typeface="Times New Roman" panose="02020603050405020304" pitchFamily="18" charset="0"/>
                </a:rPr>
                <a:t>Nguyễn</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err="1">
                  <a:latin typeface="Times New Roman" panose="02020603050405020304" pitchFamily="18" charset="0"/>
                  <a:ea typeface="微软雅黑" panose="020B0503020204020204" pitchFamily="34" charset="-122"/>
                  <a:cs typeface="Times New Roman" panose="02020603050405020304" pitchFamily="18" charset="0"/>
                </a:rPr>
                <a:t>Trãi</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88" name="Title 1">
            <a:extLst>
              <a:ext uri="{FF2B5EF4-FFF2-40B4-BE49-F238E27FC236}">
                <a16:creationId xmlns:a16="http://schemas.microsoft.com/office/drawing/2014/main" id="{A49812F6-BBE5-4134-8B3F-383F0EF00956}"/>
              </a:ext>
            </a:extLst>
          </p:cNvPr>
          <p:cNvSpPr txBox="1">
            <a:spLocks/>
          </p:cNvSpPr>
          <p:nvPr/>
        </p:nvSpPr>
        <p:spPr>
          <a:xfrm>
            <a:off x="1043608" y="407340"/>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zh-CN" sz="2600" b="1" dirty="0" err="1">
                <a:solidFill>
                  <a:srgbClr val="0066CC"/>
                </a:solidFill>
                <a:latin typeface="Times New Roman" panose="02020603050405020304" pitchFamily="18" charset="0"/>
                <a:ea typeface="微软雅黑" panose="020B0503020204020204" pitchFamily="34" charset="-122"/>
                <a:cs typeface="Times New Roman" panose="02020603050405020304" pitchFamily="18" charset="0"/>
              </a:rPr>
              <a:t>Gợi</a:t>
            </a:r>
            <a:r>
              <a:rPr lang="en-US" altLang="zh-CN" sz="2600" b="1" dirty="0">
                <a:solidFill>
                  <a:srgbClr val="0066CC"/>
                </a:solidFill>
                <a:latin typeface="Times New Roman" panose="02020603050405020304" pitchFamily="18" charset="0"/>
                <a:ea typeface="微软雅黑" panose="020B0503020204020204" pitchFamily="34" charset="-122"/>
                <a:cs typeface="Times New Roman" panose="02020603050405020304" pitchFamily="18" charset="0"/>
              </a:rPr>
              <a:t> ý</a:t>
            </a:r>
            <a:endParaRPr lang="en-GB" altLang="zh-CN" sz="2600" b="1" dirty="0">
              <a:solidFill>
                <a:srgbClr val="0066CC"/>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Hộp Văn bản 7">
            <a:extLst>
              <a:ext uri="{FF2B5EF4-FFF2-40B4-BE49-F238E27FC236}">
                <a16:creationId xmlns:a16="http://schemas.microsoft.com/office/drawing/2014/main" id="{612B7835-597D-B2F2-8A90-20C21C9CF0BB}"/>
              </a:ext>
            </a:extLst>
          </p:cNvPr>
          <p:cNvSpPr txBox="1"/>
          <p:nvPr/>
        </p:nvSpPr>
        <p:spPr>
          <a:xfrm>
            <a:off x="-540568" y="2243170"/>
            <a:ext cx="7119004" cy="2492990"/>
          </a:xfrm>
          <a:prstGeom prst="rect">
            <a:avLst/>
          </a:prstGeom>
          <a:noFill/>
        </p:spPr>
        <p:txBody>
          <a:bodyPr wrap="square">
            <a:spAutoFit/>
          </a:bodyPr>
          <a:lstStyle/>
          <a:p>
            <a:pPr marL="171450" marR="0" indent="998855">
              <a:spcBef>
                <a:spcPts val="0"/>
              </a:spcBef>
              <a:spcAft>
                <a:spcPts val="0"/>
              </a:spcAft>
            </a:pP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6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Bụi</a:t>
            </a:r>
            <a:r>
              <a:rPr lang="en-US" sz="26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tấc</a:t>
            </a:r>
            <a:r>
              <a:rPr lang="en-US" sz="26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6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6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lẫn</a:t>
            </a:r>
            <a:r>
              <a:rPr lang="en-US" sz="26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hiếu</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indent="998855">
              <a:spcBef>
                <a:spcPts val="0"/>
              </a:spcBef>
              <a:spcAft>
                <a:spcPts val="0"/>
              </a:spcAft>
            </a:pPr>
            <a:r>
              <a:rPr lang="en-US" sz="26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Mài</a:t>
            </a:r>
            <a:r>
              <a:rPr lang="en-US" sz="26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chăng</a:t>
            </a:r>
            <a:r>
              <a:rPr lang="en-US" sz="26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khuyết</a:t>
            </a:r>
            <a:r>
              <a:rPr lang="en-US" sz="26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nhuộm</a:t>
            </a:r>
            <a:r>
              <a:rPr lang="en-US" sz="26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chăng</a:t>
            </a:r>
            <a:r>
              <a:rPr lang="en-US" sz="26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đen</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a:spcBef>
                <a:spcPts val="0"/>
              </a:spcBef>
              <a:spcAft>
                <a:spcPts val="0"/>
              </a:spcAft>
            </a:pP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hứng</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24)</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indent="998855">
              <a:spcBef>
                <a:spcPts val="0"/>
              </a:spcBef>
              <a:spcAft>
                <a:spcPts val="0"/>
              </a:spcAft>
            </a:pP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6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Bui </a:t>
            </a:r>
            <a:r>
              <a:rPr lang="en-US" sz="26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tấc</a:t>
            </a:r>
            <a:r>
              <a:rPr lang="en-US" sz="26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6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ưu</a:t>
            </a:r>
            <a:r>
              <a:rPr lang="en-US" sz="26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ái</a:t>
            </a:r>
            <a:r>
              <a:rPr lang="en-US" sz="26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cũ</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indent="998855">
              <a:spcBef>
                <a:spcPts val="0"/>
              </a:spcBef>
              <a:spcAft>
                <a:spcPts val="0"/>
              </a:spcAft>
            </a:pPr>
            <a:r>
              <a:rPr lang="en-US" sz="26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Đêm</a:t>
            </a:r>
            <a:r>
              <a:rPr lang="en-US" sz="26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6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cuồn</a:t>
            </a:r>
            <a:r>
              <a:rPr lang="en-US" sz="26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cuộn</a:t>
            </a:r>
            <a:r>
              <a:rPr lang="en-US" sz="26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6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triều</a:t>
            </a:r>
            <a:r>
              <a:rPr lang="en-US" sz="26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indent="998855">
              <a:spcBef>
                <a:spcPts val="0"/>
              </a:spcBef>
              <a:spcAft>
                <a:spcPts val="0"/>
              </a:spcAft>
            </a:pP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hứng</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5).</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5" name="Hình ảnh 14">
            <a:extLst>
              <a:ext uri="{FF2B5EF4-FFF2-40B4-BE49-F238E27FC236}">
                <a16:creationId xmlns:a16="http://schemas.microsoft.com/office/drawing/2014/main" id="{9FCE5C74-70C3-645B-ABD3-45C6E90D65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4208" y="1224136"/>
            <a:ext cx="2797603" cy="4011910"/>
          </a:xfrm>
          <a:prstGeom prst="rect">
            <a:avLst/>
          </a:prstGeom>
        </p:spPr>
      </p:pic>
    </p:spTree>
    <p:extLst>
      <p:ext uri="{BB962C8B-B14F-4D97-AF65-F5344CB8AC3E}">
        <p14:creationId xmlns:p14="http://schemas.microsoft.com/office/powerpoint/2010/main" val="3990396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6" presetClass="entr" presetSubtype="16" fill="hold" grpId="0" nodeType="withEffect">
                                  <p:stCondLst>
                                    <p:cond delay="110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47BBDF8D-CF4D-E705-BA01-14032D7865D0}"/>
              </a:ext>
            </a:extLst>
          </p:cNvPr>
          <p:cNvSpPr txBox="1"/>
          <p:nvPr/>
        </p:nvSpPr>
        <p:spPr>
          <a:xfrm>
            <a:off x="2843808" y="699542"/>
            <a:ext cx="5256584" cy="2962513"/>
          </a:xfrm>
          <a:prstGeom prst="roundRect">
            <a:avLst/>
          </a:prstGeom>
          <a:ln w="85725" cmpd="tri"/>
        </p:spPr>
        <p:style>
          <a:lnRef idx="2">
            <a:schemeClr val="accent2"/>
          </a:lnRef>
          <a:fillRef idx="1">
            <a:schemeClr val="lt1"/>
          </a:fillRef>
          <a:effectRef idx="0">
            <a:schemeClr val="accent2"/>
          </a:effectRef>
          <a:fontRef idx="minor">
            <a:schemeClr val="dk1"/>
          </a:fontRef>
        </p:style>
        <p:txBody>
          <a:bodyPr wrap="square">
            <a:spAutoFit/>
          </a:bodyPr>
          <a:lstStyle/>
          <a:p>
            <a:pPr marL="0" marR="30480" algn="ctr">
              <a:spcBef>
                <a:spcPts val="0"/>
              </a:spcBef>
              <a:spcAft>
                <a:spcPts val="0"/>
              </a:spcAft>
            </a:pP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Nhiệm</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vụ</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indent="-457200" algn="just">
              <a:spcBef>
                <a:spcPts val="0"/>
              </a:spcBef>
              <a:spcAft>
                <a:spcPts val="0"/>
              </a:spcAft>
              <a:buFont typeface="Wingdings" panose="05000000000000000000" pitchFamily="2" charset="2"/>
              <a:buChar char="v"/>
            </a:pPr>
            <a:r>
              <a:rPr lang="de-DE"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Tìm đọc những đoạn trích khác trong Truyện Kiều.</a:t>
            </a:r>
            <a:endPar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endParaRPr>
          </a:p>
          <a:p>
            <a:pPr marL="457200" marR="0" indent="-457200" algn="just">
              <a:spcBef>
                <a:spcPts val="0"/>
              </a:spcBef>
              <a:spcAft>
                <a:spcPts val="0"/>
              </a:spcAft>
              <a:buFont typeface="Wingdings" panose="05000000000000000000" pitchFamily="2" charset="2"/>
              <a:buChar char="v"/>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Soạn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hành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p>
          <a:p>
            <a:pPr marR="0">
              <a:spcBef>
                <a:spcPts val="0"/>
              </a:spcBef>
              <a:spcAft>
                <a:spcPts val="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đối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Hình ảnh 5">
            <a:extLst>
              <a:ext uri="{FF2B5EF4-FFF2-40B4-BE49-F238E27FC236}">
                <a16:creationId xmlns:a16="http://schemas.microsoft.com/office/drawing/2014/main" id="{4C21F3EF-6E86-8265-94E6-5F5B022CE8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12576" y="1172439"/>
            <a:ext cx="3970412" cy="3970412"/>
          </a:xfrm>
          <a:prstGeom prst="rect">
            <a:avLst/>
          </a:prstGeom>
        </p:spPr>
      </p:pic>
    </p:spTree>
    <p:extLst>
      <p:ext uri="{BB962C8B-B14F-4D97-AF65-F5344CB8AC3E}">
        <p14:creationId xmlns:p14="http://schemas.microsoft.com/office/powerpoint/2010/main" val="1277465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1">
            <a:extLst>
              <a:ext uri="{FF2B5EF4-FFF2-40B4-BE49-F238E27FC236}">
                <a16:creationId xmlns:a16="http://schemas.microsoft.com/office/drawing/2014/main" id="{C2289F74-D9A6-29A1-EEA6-098569C7734D}"/>
              </a:ext>
            </a:extLst>
          </p:cNvPr>
          <p:cNvSpPr txBox="1"/>
          <p:nvPr/>
        </p:nvSpPr>
        <p:spPr>
          <a:xfrm>
            <a:off x="230476" y="195486"/>
            <a:ext cx="8683048" cy="3293209"/>
          </a:xfrm>
          <a:prstGeom prst="rect">
            <a:avLst/>
          </a:prstGeom>
          <a:noFill/>
          <a:ln>
            <a:solidFill>
              <a:srgbClr val="002E5F"/>
            </a:solidFill>
          </a:ln>
        </p:spPr>
        <p:txBody>
          <a:bodyPr wrap="square">
            <a:spAutoFit/>
          </a:bodyPr>
          <a:lstStyle/>
          <a:p>
            <a:pPr algn="just"/>
            <a:r>
              <a:rPr lang="en-US" sz="2600" b="1" dirty="0">
                <a:latin typeface="Times New Roman" panose="02020603050405020304" pitchFamily="18" charset="0"/>
                <a:ea typeface="Calibri" panose="020F0502020204030204" pitchFamily="34" charset="0"/>
                <a:cs typeface="Times New Roman" panose="02020603050405020304" pitchFamily="18" charset="0"/>
              </a:rPr>
              <a:t>a.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Vì</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cứu</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cha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em</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trai</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Thuý</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Kiều</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phải</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bán</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mình</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cho</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Mã</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Giám</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Sinh</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phụ</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tình</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chàng</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Kim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6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b.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Kiều</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lại</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vào</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lầu</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xanh</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lần</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thứ</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hai</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chịu</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cảnh</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ô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nhục</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6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c.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Kiều</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Thúc</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Sinh</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chuộc</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ra</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làm</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vợ</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lẽ</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nhưng</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bị</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Hoạn</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Thư</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vợ</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cả</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Thúc</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Sinh</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ghen</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tuông</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hành</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hạ</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6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d.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Kiều</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rơi</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vào</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tay</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Tú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Bà</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bị</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ép</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vào</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lầu</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xanh</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6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e.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Kiều</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Từ</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Hải</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chuộc</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ra</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khỏi</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lầu</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xanh</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giúp</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nàng</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báo</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ân</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báo</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oán</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Hộp Văn bản 5">
            <a:extLst>
              <a:ext uri="{FF2B5EF4-FFF2-40B4-BE49-F238E27FC236}">
                <a16:creationId xmlns:a16="http://schemas.microsoft.com/office/drawing/2014/main" id="{5B2D9960-696F-E918-556F-469597A4AB20}"/>
              </a:ext>
            </a:extLst>
          </p:cNvPr>
          <p:cNvSpPr txBox="1"/>
          <p:nvPr/>
        </p:nvSpPr>
        <p:spPr>
          <a:xfrm>
            <a:off x="1519947" y="3757318"/>
            <a:ext cx="6104106" cy="594330"/>
          </a:xfrm>
          <a:prstGeom prst="rect">
            <a:avLst/>
          </a:prstGeom>
          <a:noFill/>
        </p:spPr>
        <p:txBody>
          <a:bodyPr wrap="square">
            <a:spAutoFit/>
          </a:bodyPr>
          <a:lstStyle/>
          <a:p>
            <a:pPr marL="0" marR="0" algn="just">
              <a:lnSpc>
                <a:spcPct val="130000"/>
              </a:lnSpc>
              <a:spcBef>
                <a:spcPts val="0"/>
              </a:spcBef>
              <a:spcAft>
                <a:spcPts val="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Đáp</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án</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 – d – c – b - e</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E73F5283-E407-E1D4-B76A-99806C64BEB5}"/>
              </a:ext>
            </a:extLst>
          </p:cNvPr>
          <p:cNvPicPr>
            <a:picLocks noChangeAspect="1"/>
          </p:cNvPicPr>
          <p:nvPr/>
        </p:nvPicPr>
        <p:blipFill>
          <a:blip r:embed="rId2"/>
          <a:stretch>
            <a:fillRect/>
          </a:stretch>
        </p:blipFill>
        <p:spPr>
          <a:xfrm>
            <a:off x="5406" y="3488695"/>
            <a:ext cx="1518036" cy="1518036"/>
          </a:xfrm>
          <a:prstGeom prst="rect">
            <a:avLst/>
          </a:prstGeom>
        </p:spPr>
      </p:pic>
    </p:spTree>
    <p:extLst>
      <p:ext uri="{BB962C8B-B14F-4D97-AF65-F5344CB8AC3E}">
        <p14:creationId xmlns:p14="http://schemas.microsoft.com/office/powerpoint/2010/main" val="3481829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100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circle(in)">
                                      <p:cBhvr>
                                        <p:cTn id="10" dur="2000"/>
                                        <p:tgtEl>
                                          <p:spTgt spid="7">
                                            <p:txEl>
                                              <p:pRg st="0" end="0"/>
                                            </p:txEl>
                                          </p:spTgt>
                                        </p:tgtEl>
                                      </p:cBhvr>
                                    </p:animEffect>
                                  </p:childTnLst>
                                </p:cTn>
                              </p:par>
                              <p:par>
                                <p:cTn id="11" presetID="6" presetClass="entr" presetSubtype="16" fill="hold" nodeType="withEffect">
                                  <p:stCondLst>
                                    <p:cond delay="300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circle(in)">
                                      <p:cBhvr>
                                        <p:cTn id="13" dur="2000"/>
                                        <p:tgtEl>
                                          <p:spTgt spid="7">
                                            <p:txEl>
                                              <p:pRg st="1" end="1"/>
                                            </p:txEl>
                                          </p:spTgt>
                                        </p:tgtEl>
                                      </p:cBhvr>
                                    </p:animEffect>
                                  </p:childTnLst>
                                </p:cTn>
                              </p:par>
                              <p:par>
                                <p:cTn id="14" presetID="6" presetClass="entr" presetSubtype="16" fill="hold" nodeType="withEffect">
                                  <p:stCondLst>
                                    <p:cond delay="500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circle(in)">
                                      <p:cBhvr>
                                        <p:cTn id="16" dur="2000"/>
                                        <p:tgtEl>
                                          <p:spTgt spid="7">
                                            <p:txEl>
                                              <p:pRg st="2" end="2"/>
                                            </p:txEl>
                                          </p:spTgt>
                                        </p:tgtEl>
                                      </p:cBhvr>
                                    </p:animEffect>
                                  </p:childTnLst>
                                </p:cTn>
                              </p:par>
                              <p:par>
                                <p:cTn id="17" presetID="6" presetClass="entr" presetSubtype="16" fill="hold" nodeType="withEffect">
                                  <p:stCondLst>
                                    <p:cond delay="700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circle(in)">
                                      <p:cBhvr>
                                        <p:cTn id="19" dur="2000"/>
                                        <p:tgtEl>
                                          <p:spTgt spid="7">
                                            <p:txEl>
                                              <p:pRg st="3" end="3"/>
                                            </p:txEl>
                                          </p:spTgt>
                                        </p:tgtEl>
                                      </p:cBhvr>
                                    </p:animEffect>
                                  </p:childTnLst>
                                </p:cTn>
                              </p:par>
                              <p:par>
                                <p:cTn id="20" presetID="6" presetClass="entr" presetSubtype="16" fill="hold" nodeType="withEffect">
                                  <p:stCondLst>
                                    <p:cond delay="900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circle(in)">
                                      <p:cBhvr>
                                        <p:cTn id="22" dur="20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71">
            <a:extLst>
              <a:ext uri="{FF2B5EF4-FFF2-40B4-BE49-F238E27FC236}">
                <a16:creationId xmlns:a16="http://schemas.microsoft.com/office/drawing/2014/main" id="{655EBC68-07CF-4D3C-8C7B-6BCCF1D0D5BE}"/>
              </a:ext>
            </a:extLst>
          </p:cNvPr>
          <p:cNvSpPr txBox="1"/>
          <p:nvPr/>
        </p:nvSpPr>
        <p:spPr>
          <a:xfrm>
            <a:off x="2629418" y="2250541"/>
            <a:ext cx="6195321" cy="646331"/>
          </a:xfrm>
          <a:prstGeom prst="rect">
            <a:avLst/>
          </a:prstGeom>
          <a:noFill/>
        </p:spPr>
        <p:txBody>
          <a:bodyPr wrap="square" rtlCol="0">
            <a:spAutoFit/>
          </a:bodyPr>
          <a:lstStyle/>
          <a:p>
            <a:r>
              <a:rPr lang="en-US" altLang="zh-CN" sz="3600" b="1" dirty="0">
                <a:solidFill>
                  <a:schemeClr val="tx1">
                    <a:lumMod val="85000"/>
                    <a:lumOff val="15000"/>
                  </a:schemeClr>
                </a:solidFill>
                <a:latin typeface="Times New Roman" panose="02020603050405020304" pitchFamily="18" charset="0"/>
                <a:ea typeface="微软雅黑" pitchFamily="34" charset="-122"/>
                <a:cs typeface="Times New Roman" panose="02020603050405020304" pitchFamily="18" charset="0"/>
              </a:rPr>
              <a:t>HÌNH THÀNH KIẾN THỨC</a:t>
            </a:r>
            <a:endParaRPr lang="zh-CN" altLang="en-US" sz="3600" b="1" dirty="0">
              <a:solidFill>
                <a:schemeClr val="tx1">
                  <a:lumMod val="85000"/>
                  <a:lumOff val="15000"/>
                </a:schemeClr>
              </a:solidFill>
              <a:latin typeface="Times New Roman" panose="02020603050405020304" pitchFamily="18" charset="0"/>
              <a:ea typeface="微软雅黑" pitchFamily="34" charset="-122"/>
              <a:cs typeface="Times New Roman" panose="02020603050405020304" pitchFamily="18" charset="0"/>
            </a:endParaRPr>
          </a:p>
        </p:txBody>
      </p:sp>
      <p:sp>
        <p:nvSpPr>
          <p:cNvPr id="14" name="矩形 13">
            <a:extLst>
              <a:ext uri="{FF2B5EF4-FFF2-40B4-BE49-F238E27FC236}">
                <a16:creationId xmlns:a16="http://schemas.microsoft.com/office/drawing/2014/main" id="{215FC073-4BC7-4B0E-8E0A-FEA08E6833F2}"/>
              </a:ext>
            </a:extLst>
          </p:cNvPr>
          <p:cNvSpPr/>
          <p:nvPr/>
        </p:nvSpPr>
        <p:spPr>
          <a:xfrm>
            <a:off x="2541109" y="1362104"/>
            <a:ext cx="2318924" cy="769441"/>
          </a:xfrm>
          <a:prstGeom prst="rect">
            <a:avLst/>
          </a:prstGeom>
        </p:spPr>
        <p:txBody>
          <a:bodyPr wrap="square">
            <a:spAutoFit/>
          </a:bodyPr>
          <a:lstStyle/>
          <a:p>
            <a:pPr algn="ctr"/>
            <a:r>
              <a:rPr lang="en-US" altLang="zh-CN" sz="3200" b="1" spc="300" dirty="0">
                <a:solidFill>
                  <a:schemeClr val="tx1">
                    <a:lumMod val="85000"/>
                    <a:lumOff val="15000"/>
                  </a:schemeClr>
                </a:solidFill>
                <a:latin typeface="Times New Roman" panose="02020603050405020304" pitchFamily="18" charset="0"/>
                <a:ea typeface="DFTongTong-B5" panose="02010609010101010101" pitchFamily="49" charset="-120"/>
                <a:cs typeface="Times New Roman" panose="02020603050405020304" pitchFamily="18" charset="0"/>
                <a:sym typeface="微软雅黑" pitchFamily="34" charset="-122"/>
              </a:rPr>
              <a:t>PART </a:t>
            </a:r>
            <a:r>
              <a:rPr lang="en-US" altLang="zh-CN" sz="4400" b="1" spc="300" dirty="0">
                <a:solidFill>
                  <a:schemeClr val="tx1">
                    <a:lumMod val="85000"/>
                    <a:lumOff val="15000"/>
                  </a:schemeClr>
                </a:solidFill>
                <a:latin typeface="Times New Roman" panose="02020603050405020304" pitchFamily="18" charset="0"/>
                <a:ea typeface="DFTongTong-B5" panose="02010609010101010101" pitchFamily="49" charset="-120"/>
                <a:cs typeface="Times New Roman" panose="02020603050405020304" pitchFamily="18" charset="0"/>
                <a:sym typeface="微软雅黑" pitchFamily="34" charset="-122"/>
              </a:rPr>
              <a:t>02</a:t>
            </a:r>
            <a:endParaRPr lang="zh-CN" altLang="en-US" sz="4400" b="1" spc="300" dirty="0">
              <a:solidFill>
                <a:schemeClr val="tx1">
                  <a:lumMod val="85000"/>
                  <a:lumOff val="15000"/>
                </a:schemeClr>
              </a:solidFill>
              <a:latin typeface="Times New Roman" panose="02020603050405020304" pitchFamily="18" charset="0"/>
              <a:ea typeface="DFTongTong-B5" panose="02010609010101010101" pitchFamily="49" charset="-120"/>
              <a:cs typeface="Times New Roman" panose="02020603050405020304" pitchFamily="18" charset="0"/>
              <a:sym typeface="微软雅黑" pitchFamily="34" charset="-122"/>
            </a:endParaRPr>
          </a:p>
        </p:txBody>
      </p:sp>
      <p:sp>
        <p:nvSpPr>
          <p:cNvPr id="21" name="弧形 20"/>
          <p:cNvSpPr/>
          <p:nvPr/>
        </p:nvSpPr>
        <p:spPr>
          <a:xfrm rot="21292773">
            <a:off x="2075782" y="801605"/>
            <a:ext cx="2394157" cy="2394153"/>
          </a:xfrm>
          <a:prstGeom prst="arc">
            <a:avLst>
              <a:gd name="adj1" fmla="val 4579630"/>
              <a:gd name="adj2" fmla="val 19930921"/>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ea typeface="微软雅黑" panose="020B0503020204020204" pitchFamily="34" charset="-122"/>
            </a:endParaRP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821" y="66744"/>
            <a:ext cx="2655455" cy="5143500"/>
          </a:xfrm>
          <a:prstGeom prst="rect">
            <a:avLst/>
          </a:prstGeom>
        </p:spPr>
      </p:pic>
    </p:spTree>
    <p:extLst>
      <p:ext uri="{BB962C8B-B14F-4D97-AF65-F5344CB8AC3E}">
        <p14:creationId xmlns:p14="http://schemas.microsoft.com/office/powerpoint/2010/main" val="3699830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8C9A32F7-F1E1-FEE7-E61B-8E4D70BFF330}"/>
              </a:ext>
            </a:extLst>
          </p:cNvPr>
          <p:cNvSpPr txBox="1"/>
          <p:nvPr/>
        </p:nvSpPr>
        <p:spPr>
          <a:xfrm>
            <a:off x="458920" y="352075"/>
            <a:ext cx="3161443" cy="461665"/>
          </a:xfrm>
          <a:prstGeom prst="rect">
            <a:avLst/>
          </a:prstGeom>
          <a:noFill/>
        </p:spPr>
        <p:txBody>
          <a:bodyPr wrap="none" rtlCol="0">
            <a:spAutoFit/>
          </a:bodyPr>
          <a:lstStyle/>
          <a:p>
            <a:r>
              <a:rPr lang="en-US" altLang="zh-CN" sz="2400" b="1" kern="0" dirty="0">
                <a:solidFill>
                  <a:srgbClr val="002E5F"/>
                </a:solidFill>
                <a:latin typeface="Times New Roman" panose="02020603050405020304" pitchFamily="18" charset="0"/>
                <a:ea typeface="zihun64hao-mengquruantangti" pitchFamily="2" charset="-122"/>
                <a:cs typeface="Times New Roman" panose="02020603050405020304" pitchFamily="18" charset="0"/>
              </a:rPr>
              <a:t>I. TÌM HIỂU CHUNG</a:t>
            </a:r>
            <a:endParaRPr lang="zh-CN" altLang="en-US" sz="2400" b="1" kern="0" dirty="0">
              <a:solidFill>
                <a:srgbClr val="002E5F"/>
              </a:solidFill>
              <a:latin typeface="Times New Roman" panose="02020603050405020304" pitchFamily="18" charset="0"/>
              <a:ea typeface="zihun64hao-mengquruantangti" pitchFamily="2" charset="-122"/>
              <a:cs typeface="Times New Roman" panose="02020603050405020304" pitchFamily="18" charset="0"/>
            </a:endParaRPr>
          </a:p>
        </p:txBody>
      </p:sp>
      <p:sp>
        <p:nvSpPr>
          <p:cNvPr id="3" name="Hộp Văn bản 2">
            <a:extLst>
              <a:ext uri="{FF2B5EF4-FFF2-40B4-BE49-F238E27FC236}">
                <a16:creationId xmlns:a16="http://schemas.microsoft.com/office/drawing/2014/main" id="{E3401152-F78D-D46D-784D-4262291BB9A4}"/>
              </a:ext>
            </a:extLst>
          </p:cNvPr>
          <p:cNvSpPr txBox="1"/>
          <p:nvPr/>
        </p:nvSpPr>
        <p:spPr>
          <a:xfrm>
            <a:off x="458920" y="990082"/>
            <a:ext cx="8226160" cy="738664"/>
          </a:xfrm>
          <a:prstGeom prst="rect">
            <a:avLst/>
          </a:prstGeom>
          <a:noFill/>
        </p:spPr>
        <p:txBody>
          <a:bodyPr wrap="square">
            <a:spAutoFit/>
          </a:bodyPr>
          <a:lstStyle/>
          <a:p>
            <a:pPr marL="42863" marR="42863" algn="ctr">
              <a:spcBef>
                <a:spcPts val="0"/>
              </a:spcBef>
              <a:spcAft>
                <a:spcPts val="0"/>
              </a:spcAft>
              <a:tabLst>
                <a:tab pos="0" algn="l"/>
                <a:tab pos="42863" algn="l"/>
                <a:tab pos="114300" algn="l"/>
              </a:tabLst>
            </a:pPr>
            <a:r>
              <a:rPr lang="en-US" sz="21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Phiếu</a:t>
            </a:r>
            <a:r>
              <a:rPr lang="en-US" sz="21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1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tập</a:t>
            </a:r>
            <a:r>
              <a:rPr lang="en-US" sz="21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01</a:t>
            </a:r>
            <a:r>
              <a:rPr lang="en-US" sz="2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Tìm</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chung</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văn</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bản</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“Anh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hùng</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đã</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gọi</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rằng</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2100" dirty="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4" name="Bảng 3">
            <a:extLst>
              <a:ext uri="{FF2B5EF4-FFF2-40B4-BE49-F238E27FC236}">
                <a16:creationId xmlns:a16="http://schemas.microsoft.com/office/drawing/2014/main" id="{2B252164-1539-D1EC-9A38-28C3C407F20E}"/>
              </a:ext>
            </a:extLst>
          </p:cNvPr>
          <p:cNvGraphicFramePr>
            <a:graphicFrameLocks noGrp="1"/>
          </p:cNvGraphicFramePr>
          <p:nvPr>
            <p:extLst>
              <p:ext uri="{D42A27DB-BD31-4B8C-83A1-F6EECF244321}">
                <p14:modId xmlns:p14="http://schemas.microsoft.com/office/powerpoint/2010/main" val="2830417732"/>
              </p:ext>
            </p:extLst>
          </p:nvPr>
        </p:nvGraphicFramePr>
        <p:xfrm>
          <a:off x="458920" y="1905089"/>
          <a:ext cx="5785113" cy="2560320"/>
        </p:xfrm>
        <a:graphic>
          <a:graphicData uri="http://schemas.openxmlformats.org/drawingml/2006/table">
            <a:tbl>
              <a:tblPr firstRow="1" firstCol="1" bandRow="1">
                <a:tableStyleId>{5C22544A-7EE6-4342-B048-85BDC9FD1C3A}</a:tableStyleId>
              </a:tblPr>
              <a:tblGrid>
                <a:gridCol w="2680199">
                  <a:extLst>
                    <a:ext uri="{9D8B030D-6E8A-4147-A177-3AD203B41FA5}">
                      <a16:colId xmlns:a16="http://schemas.microsoft.com/office/drawing/2014/main" val="3196787234"/>
                    </a:ext>
                  </a:extLst>
                </a:gridCol>
                <a:gridCol w="3104914">
                  <a:extLst>
                    <a:ext uri="{9D8B030D-6E8A-4147-A177-3AD203B41FA5}">
                      <a16:colId xmlns:a16="http://schemas.microsoft.com/office/drawing/2014/main" val="2334310494"/>
                    </a:ext>
                  </a:extLst>
                </a:gridCol>
              </a:tblGrid>
              <a:tr h="640080">
                <a:tc>
                  <a:txBody>
                    <a:bodyPr/>
                    <a:lstStyle/>
                    <a:p>
                      <a:pPr marL="0" marR="57150" algn="ctr">
                        <a:lnSpc>
                          <a:spcPct val="100000"/>
                        </a:lnSpc>
                        <a:spcBef>
                          <a:spcPts val="0"/>
                        </a:spcBef>
                        <a:spcAft>
                          <a:spcPts val="0"/>
                        </a:spcAft>
                        <a:tabLst>
                          <a:tab pos="0" algn="l"/>
                          <a:tab pos="57150" algn="l"/>
                          <a:tab pos="152400" algn="l"/>
                        </a:tabLst>
                      </a:pPr>
                      <a:r>
                        <a:rPr lang="en-US" sz="2100" dirty="0" err="1">
                          <a:solidFill>
                            <a:schemeClr val="accent6">
                              <a:lumMod val="50000"/>
                            </a:schemeClr>
                          </a:solidFill>
                          <a:effectLst/>
                          <a:latin typeface="Times New Roman" panose="02020603050405020304" pitchFamily="18" charset="0"/>
                          <a:cs typeface="Times New Roman" panose="02020603050405020304" pitchFamily="18" charset="0"/>
                        </a:rPr>
                        <a:t>Nội</a:t>
                      </a:r>
                      <a:r>
                        <a:rPr lang="en-US" sz="2100" dirty="0">
                          <a:solidFill>
                            <a:schemeClr val="accent6">
                              <a:lumMod val="50000"/>
                            </a:schemeClr>
                          </a:solidFill>
                          <a:effectLst/>
                          <a:latin typeface="Times New Roman" panose="02020603050405020304" pitchFamily="18" charset="0"/>
                          <a:cs typeface="Times New Roman" panose="02020603050405020304" pitchFamily="18" charset="0"/>
                        </a:rPr>
                        <a:t> dung </a:t>
                      </a:r>
                      <a:r>
                        <a:rPr lang="en-US" sz="2100" dirty="0" err="1">
                          <a:solidFill>
                            <a:schemeClr val="accent6">
                              <a:lumMod val="50000"/>
                            </a:schemeClr>
                          </a:solidFill>
                          <a:effectLst/>
                          <a:latin typeface="Times New Roman" panose="02020603050405020304" pitchFamily="18" charset="0"/>
                          <a:cs typeface="Times New Roman" panose="02020603050405020304" pitchFamily="18" charset="0"/>
                        </a:rPr>
                        <a:t>tìm</a:t>
                      </a:r>
                      <a:r>
                        <a:rPr lang="en-US" sz="2100"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100" dirty="0" err="1">
                          <a:solidFill>
                            <a:schemeClr val="accent6">
                              <a:lumMod val="50000"/>
                            </a:schemeClr>
                          </a:solidFill>
                          <a:effectLst/>
                          <a:latin typeface="Times New Roman" panose="02020603050405020304" pitchFamily="18" charset="0"/>
                          <a:cs typeface="Times New Roman" panose="02020603050405020304" pitchFamily="18" charset="0"/>
                        </a:rPr>
                        <a:t>hiểu</a:t>
                      </a:r>
                      <a:endParaRPr lang="en-US" sz="21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57150" algn="ctr">
                        <a:lnSpc>
                          <a:spcPct val="100000"/>
                        </a:lnSpc>
                        <a:spcBef>
                          <a:spcPts val="0"/>
                        </a:spcBef>
                        <a:spcAft>
                          <a:spcPts val="0"/>
                        </a:spcAft>
                        <a:tabLst>
                          <a:tab pos="0" algn="l"/>
                          <a:tab pos="57150" algn="l"/>
                          <a:tab pos="152400" algn="l"/>
                        </a:tabLst>
                      </a:pPr>
                      <a:r>
                        <a:rPr lang="en-US" sz="2100" dirty="0">
                          <a:solidFill>
                            <a:schemeClr val="accent6">
                              <a:lumMod val="50000"/>
                            </a:schemeClr>
                          </a:solidFill>
                          <a:effectLst/>
                          <a:latin typeface="Times New Roman" panose="02020603050405020304" pitchFamily="18" charset="0"/>
                          <a:cs typeface="Times New Roman" panose="02020603050405020304" pitchFamily="18" charset="0"/>
                        </a:rPr>
                        <a:t>Văn </a:t>
                      </a:r>
                      <a:r>
                        <a:rPr lang="en-US" sz="2100" dirty="0" err="1">
                          <a:solidFill>
                            <a:schemeClr val="accent6">
                              <a:lumMod val="50000"/>
                            </a:schemeClr>
                          </a:solidFill>
                          <a:effectLst/>
                          <a:latin typeface="Times New Roman" panose="02020603050405020304" pitchFamily="18" charset="0"/>
                          <a:cs typeface="Times New Roman" panose="02020603050405020304" pitchFamily="18" charset="0"/>
                        </a:rPr>
                        <a:t>bản</a:t>
                      </a:r>
                      <a:r>
                        <a:rPr lang="en-US" sz="2100" dirty="0">
                          <a:solidFill>
                            <a:schemeClr val="accent6">
                              <a:lumMod val="50000"/>
                            </a:schemeClr>
                          </a:solidFill>
                          <a:effectLst/>
                          <a:latin typeface="Times New Roman" panose="02020603050405020304" pitchFamily="18" charset="0"/>
                          <a:cs typeface="Times New Roman" panose="02020603050405020304" pitchFamily="18" charset="0"/>
                        </a:rPr>
                        <a:t> </a:t>
                      </a:r>
                      <a:r>
                        <a:rPr lang="de-DE" sz="2100" dirty="0">
                          <a:solidFill>
                            <a:schemeClr val="accent6">
                              <a:lumMod val="50000"/>
                            </a:schemeClr>
                          </a:solidFill>
                          <a:effectLst/>
                          <a:latin typeface="Times New Roman" panose="02020603050405020304" pitchFamily="18" charset="0"/>
                          <a:cs typeface="Times New Roman" panose="02020603050405020304" pitchFamily="18" charset="0"/>
                        </a:rPr>
                        <a:t>Anh hùng tiếng đã gọi rằng</a:t>
                      </a:r>
                      <a:endParaRPr lang="en-US" sz="21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16400201"/>
                  </a:ext>
                </a:extLst>
              </a:tr>
              <a:tr h="640080">
                <a:tc>
                  <a:txBody>
                    <a:bodyPr/>
                    <a:lstStyle/>
                    <a:p>
                      <a:pPr marL="0" marR="57150" algn="just">
                        <a:lnSpc>
                          <a:spcPct val="100000"/>
                        </a:lnSpc>
                        <a:spcBef>
                          <a:spcPts val="0"/>
                        </a:spcBef>
                        <a:spcAft>
                          <a:spcPts val="0"/>
                        </a:spcAft>
                        <a:tabLst>
                          <a:tab pos="0" algn="l"/>
                          <a:tab pos="57150" algn="l"/>
                          <a:tab pos="152400" algn="l"/>
                        </a:tabLst>
                      </a:pPr>
                      <a:r>
                        <a:rPr lang="en-US" sz="2100" dirty="0">
                          <a:solidFill>
                            <a:schemeClr val="accent6">
                              <a:lumMod val="50000"/>
                            </a:schemeClr>
                          </a:solidFill>
                          <a:effectLst/>
                          <a:latin typeface="Times New Roman" panose="02020603050405020304" pitchFamily="18" charset="0"/>
                          <a:cs typeface="Times New Roman" panose="02020603050405020304" pitchFamily="18" charset="0"/>
                        </a:rPr>
                        <a:t>1. </a:t>
                      </a:r>
                      <a:r>
                        <a:rPr lang="en-US" sz="2100" dirty="0" err="1">
                          <a:solidFill>
                            <a:schemeClr val="accent6">
                              <a:lumMod val="50000"/>
                            </a:schemeClr>
                          </a:solidFill>
                          <a:effectLst/>
                          <a:latin typeface="Times New Roman" panose="02020603050405020304" pitchFamily="18" charset="0"/>
                          <a:cs typeface="Times New Roman" panose="02020603050405020304" pitchFamily="18" charset="0"/>
                        </a:rPr>
                        <a:t>Bối</a:t>
                      </a:r>
                      <a:r>
                        <a:rPr lang="en-US" sz="2100"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100" dirty="0" err="1">
                          <a:solidFill>
                            <a:schemeClr val="accent6">
                              <a:lumMod val="50000"/>
                            </a:schemeClr>
                          </a:solidFill>
                          <a:effectLst/>
                          <a:latin typeface="Times New Roman" panose="02020603050405020304" pitchFamily="18" charset="0"/>
                          <a:cs typeface="Times New Roman" panose="02020603050405020304" pitchFamily="18" charset="0"/>
                        </a:rPr>
                        <a:t>cảnh</a:t>
                      </a:r>
                      <a:r>
                        <a:rPr lang="en-US" sz="2100"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100" dirty="0" err="1">
                          <a:solidFill>
                            <a:schemeClr val="accent6">
                              <a:lumMod val="50000"/>
                            </a:schemeClr>
                          </a:solidFill>
                          <a:effectLst/>
                          <a:latin typeface="Times New Roman" panose="02020603050405020304" pitchFamily="18" charset="0"/>
                          <a:cs typeface="Times New Roman" panose="02020603050405020304" pitchFamily="18" charset="0"/>
                        </a:rPr>
                        <a:t>vị</a:t>
                      </a:r>
                      <a:r>
                        <a:rPr lang="en-US" sz="2100"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100" dirty="0" err="1">
                          <a:solidFill>
                            <a:schemeClr val="accent6">
                              <a:lumMod val="50000"/>
                            </a:schemeClr>
                          </a:solidFill>
                          <a:effectLst/>
                          <a:latin typeface="Times New Roman" panose="02020603050405020304" pitchFamily="18" charset="0"/>
                          <a:cs typeface="Times New Roman" panose="02020603050405020304" pitchFamily="18" charset="0"/>
                        </a:rPr>
                        <a:t>trí</a:t>
                      </a:r>
                      <a:r>
                        <a:rPr lang="en-US" sz="2100"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100" dirty="0" err="1">
                          <a:solidFill>
                            <a:schemeClr val="accent6">
                              <a:lumMod val="50000"/>
                            </a:schemeClr>
                          </a:solidFill>
                          <a:effectLst/>
                          <a:latin typeface="Times New Roman" panose="02020603050405020304" pitchFamily="18" charset="0"/>
                          <a:cs typeface="Times New Roman" panose="02020603050405020304" pitchFamily="18" charset="0"/>
                        </a:rPr>
                        <a:t>đoạn</a:t>
                      </a:r>
                      <a:r>
                        <a:rPr lang="en-US" sz="2100"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100" dirty="0" err="1">
                          <a:solidFill>
                            <a:schemeClr val="accent6">
                              <a:lumMod val="50000"/>
                            </a:schemeClr>
                          </a:solidFill>
                          <a:effectLst/>
                          <a:latin typeface="Times New Roman" panose="02020603050405020304" pitchFamily="18" charset="0"/>
                          <a:cs typeface="Times New Roman" panose="02020603050405020304" pitchFamily="18" charset="0"/>
                        </a:rPr>
                        <a:t>trích</a:t>
                      </a:r>
                      <a:endParaRPr lang="en-US" sz="21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57150" algn="just">
                        <a:lnSpc>
                          <a:spcPct val="100000"/>
                        </a:lnSpc>
                        <a:spcBef>
                          <a:spcPts val="0"/>
                        </a:spcBef>
                        <a:spcAft>
                          <a:spcPts val="0"/>
                        </a:spcAft>
                        <a:tabLst>
                          <a:tab pos="0" algn="l"/>
                          <a:tab pos="57150" algn="l"/>
                          <a:tab pos="152400" algn="l"/>
                        </a:tabLst>
                      </a:pPr>
                      <a:r>
                        <a:rPr lang="en-US" sz="2100" dirty="0">
                          <a:solidFill>
                            <a:schemeClr val="accent6">
                              <a:lumMod val="50000"/>
                            </a:schemeClr>
                          </a:solidFill>
                          <a:effectLst/>
                          <a:latin typeface="Times New Roman" panose="02020603050405020304" pitchFamily="18" charset="0"/>
                          <a:cs typeface="Times New Roman" panose="02020603050405020304" pitchFamily="18" charset="0"/>
                        </a:rPr>
                        <a:t> </a:t>
                      </a:r>
                      <a:endParaRPr lang="en-US" sz="21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821093"/>
                  </a:ext>
                </a:extLst>
              </a:tr>
              <a:tr h="320040">
                <a:tc>
                  <a:txBody>
                    <a:bodyPr/>
                    <a:lstStyle/>
                    <a:p>
                      <a:pPr marL="0" marR="57150" algn="just">
                        <a:lnSpc>
                          <a:spcPct val="100000"/>
                        </a:lnSpc>
                        <a:spcBef>
                          <a:spcPts val="0"/>
                        </a:spcBef>
                        <a:spcAft>
                          <a:spcPts val="0"/>
                        </a:spcAft>
                        <a:tabLst>
                          <a:tab pos="0" algn="l"/>
                          <a:tab pos="57150" algn="l"/>
                          <a:tab pos="152400" algn="l"/>
                        </a:tabLst>
                      </a:pPr>
                      <a:r>
                        <a:rPr lang="en-US" sz="2100" dirty="0">
                          <a:solidFill>
                            <a:schemeClr val="accent6">
                              <a:lumMod val="50000"/>
                            </a:schemeClr>
                          </a:solidFill>
                          <a:effectLst/>
                          <a:latin typeface="Times New Roman" panose="02020603050405020304" pitchFamily="18" charset="0"/>
                          <a:cs typeface="Times New Roman" panose="02020603050405020304" pitchFamily="18" charset="0"/>
                        </a:rPr>
                        <a:t>2. Ý </a:t>
                      </a:r>
                      <a:r>
                        <a:rPr lang="en-US" sz="2100" dirty="0" err="1">
                          <a:solidFill>
                            <a:schemeClr val="accent6">
                              <a:lumMod val="50000"/>
                            </a:schemeClr>
                          </a:solidFill>
                          <a:effectLst/>
                          <a:latin typeface="Times New Roman" panose="02020603050405020304" pitchFamily="18" charset="0"/>
                          <a:cs typeface="Times New Roman" panose="02020603050405020304" pitchFamily="18" charset="0"/>
                        </a:rPr>
                        <a:t>nghĩa</a:t>
                      </a:r>
                      <a:r>
                        <a:rPr lang="en-US" sz="2100"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100" dirty="0" err="1">
                          <a:solidFill>
                            <a:schemeClr val="accent6">
                              <a:lumMod val="50000"/>
                            </a:schemeClr>
                          </a:solidFill>
                          <a:effectLst/>
                          <a:latin typeface="Times New Roman" panose="02020603050405020304" pitchFamily="18" charset="0"/>
                          <a:cs typeface="Times New Roman" panose="02020603050405020304" pitchFamily="18" charset="0"/>
                        </a:rPr>
                        <a:t>nhan</a:t>
                      </a:r>
                      <a:r>
                        <a:rPr lang="en-US" sz="2100"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100" dirty="0" err="1">
                          <a:solidFill>
                            <a:schemeClr val="accent6">
                              <a:lumMod val="50000"/>
                            </a:schemeClr>
                          </a:solidFill>
                          <a:effectLst/>
                          <a:latin typeface="Times New Roman" panose="02020603050405020304" pitchFamily="18" charset="0"/>
                          <a:cs typeface="Times New Roman" panose="02020603050405020304" pitchFamily="18" charset="0"/>
                        </a:rPr>
                        <a:t>đề</a:t>
                      </a:r>
                      <a:endParaRPr lang="en-US" sz="21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57150" algn="just">
                        <a:lnSpc>
                          <a:spcPct val="100000"/>
                        </a:lnSpc>
                        <a:spcBef>
                          <a:spcPts val="0"/>
                        </a:spcBef>
                        <a:spcAft>
                          <a:spcPts val="0"/>
                        </a:spcAft>
                        <a:tabLst>
                          <a:tab pos="0" algn="l"/>
                          <a:tab pos="57150" algn="l"/>
                          <a:tab pos="152400" algn="l"/>
                        </a:tabLst>
                      </a:pPr>
                      <a:r>
                        <a:rPr lang="en-US" sz="2100" dirty="0">
                          <a:solidFill>
                            <a:schemeClr val="accent6">
                              <a:lumMod val="50000"/>
                            </a:schemeClr>
                          </a:solidFill>
                          <a:effectLst/>
                          <a:latin typeface="Times New Roman" panose="02020603050405020304" pitchFamily="18" charset="0"/>
                          <a:cs typeface="Times New Roman" panose="02020603050405020304" pitchFamily="18" charset="0"/>
                        </a:rPr>
                        <a:t> </a:t>
                      </a:r>
                      <a:endParaRPr lang="en-US" sz="21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6641647"/>
                  </a:ext>
                </a:extLst>
              </a:tr>
              <a:tr h="320040">
                <a:tc>
                  <a:txBody>
                    <a:bodyPr/>
                    <a:lstStyle/>
                    <a:p>
                      <a:pPr marL="0" marR="57150" algn="just">
                        <a:lnSpc>
                          <a:spcPct val="100000"/>
                        </a:lnSpc>
                        <a:spcBef>
                          <a:spcPts val="0"/>
                        </a:spcBef>
                        <a:spcAft>
                          <a:spcPts val="0"/>
                        </a:spcAft>
                        <a:tabLst>
                          <a:tab pos="0" algn="l"/>
                          <a:tab pos="57150" algn="l"/>
                          <a:tab pos="152400" algn="l"/>
                        </a:tabLst>
                      </a:pPr>
                      <a:r>
                        <a:rPr lang="en-US" sz="2100">
                          <a:solidFill>
                            <a:schemeClr val="accent6">
                              <a:lumMod val="50000"/>
                            </a:schemeClr>
                          </a:solidFill>
                          <a:effectLst/>
                          <a:latin typeface="Times New Roman" panose="02020603050405020304" pitchFamily="18" charset="0"/>
                          <a:cs typeface="Times New Roman" panose="02020603050405020304" pitchFamily="18" charset="0"/>
                        </a:rPr>
                        <a:t>3. Sự kiện chính</a:t>
                      </a:r>
                      <a:endParaRPr lang="en-US" sz="210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57150" algn="just">
                        <a:lnSpc>
                          <a:spcPct val="100000"/>
                        </a:lnSpc>
                        <a:spcBef>
                          <a:spcPts val="0"/>
                        </a:spcBef>
                        <a:spcAft>
                          <a:spcPts val="0"/>
                        </a:spcAft>
                        <a:tabLst>
                          <a:tab pos="0" algn="l"/>
                          <a:tab pos="57150" algn="l"/>
                          <a:tab pos="152400" algn="l"/>
                        </a:tabLst>
                      </a:pPr>
                      <a:r>
                        <a:rPr lang="en-US" sz="2100" dirty="0">
                          <a:solidFill>
                            <a:schemeClr val="accent6">
                              <a:lumMod val="50000"/>
                            </a:schemeClr>
                          </a:solidFill>
                          <a:effectLst/>
                          <a:latin typeface="Times New Roman" panose="02020603050405020304" pitchFamily="18" charset="0"/>
                          <a:cs typeface="Times New Roman" panose="02020603050405020304" pitchFamily="18" charset="0"/>
                        </a:rPr>
                        <a:t> </a:t>
                      </a:r>
                      <a:endParaRPr lang="en-US" sz="21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7338753"/>
                  </a:ext>
                </a:extLst>
              </a:tr>
              <a:tr h="320040">
                <a:tc>
                  <a:txBody>
                    <a:bodyPr/>
                    <a:lstStyle/>
                    <a:p>
                      <a:pPr marL="0" marR="57150" algn="just">
                        <a:lnSpc>
                          <a:spcPct val="100000"/>
                        </a:lnSpc>
                        <a:spcBef>
                          <a:spcPts val="0"/>
                        </a:spcBef>
                        <a:spcAft>
                          <a:spcPts val="0"/>
                        </a:spcAft>
                        <a:tabLst>
                          <a:tab pos="0" algn="l"/>
                          <a:tab pos="57150" algn="l"/>
                          <a:tab pos="152400" algn="l"/>
                        </a:tabLst>
                      </a:pPr>
                      <a:r>
                        <a:rPr lang="en-US" sz="2100">
                          <a:solidFill>
                            <a:schemeClr val="accent6">
                              <a:lumMod val="50000"/>
                            </a:schemeClr>
                          </a:solidFill>
                          <a:effectLst/>
                          <a:latin typeface="Times New Roman" panose="02020603050405020304" pitchFamily="18" charset="0"/>
                          <a:cs typeface="Times New Roman" panose="02020603050405020304" pitchFamily="18" charset="0"/>
                        </a:rPr>
                        <a:t>4. Chủ đề</a:t>
                      </a:r>
                      <a:endParaRPr lang="en-US" sz="210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57150" algn="just">
                        <a:lnSpc>
                          <a:spcPct val="100000"/>
                        </a:lnSpc>
                        <a:spcBef>
                          <a:spcPts val="0"/>
                        </a:spcBef>
                        <a:spcAft>
                          <a:spcPts val="0"/>
                        </a:spcAft>
                        <a:tabLst>
                          <a:tab pos="0" algn="l"/>
                          <a:tab pos="57150" algn="l"/>
                          <a:tab pos="152400" algn="l"/>
                        </a:tabLst>
                      </a:pPr>
                      <a:r>
                        <a:rPr lang="en-US" sz="2100" dirty="0">
                          <a:solidFill>
                            <a:schemeClr val="accent6">
                              <a:lumMod val="50000"/>
                            </a:schemeClr>
                          </a:solidFill>
                          <a:effectLst/>
                          <a:latin typeface="Times New Roman" panose="02020603050405020304" pitchFamily="18" charset="0"/>
                          <a:cs typeface="Times New Roman" panose="02020603050405020304" pitchFamily="18" charset="0"/>
                        </a:rPr>
                        <a:t> </a:t>
                      </a:r>
                      <a:endParaRPr lang="en-US" sz="21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7770787"/>
                  </a:ext>
                </a:extLst>
              </a:tr>
              <a:tr h="320040">
                <a:tc>
                  <a:txBody>
                    <a:bodyPr/>
                    <a:lstStyle/>
                    <a:p>
                      <a:pPr marL="0" marR="57150" algn="just">
                        <a:lnSpc>
                          <a:spcPct val="100000"/>
                        </a:lnSpc>
                        <a:spcBef>
                          <a:spcPts val="0"/>
                        </a:spcBef>
                        <a:spcAft>
                          <a:spcPts val="0"/>
                        </a:spcAft>
                        <a:tabLst>
                          <a:tab pos="0" algn="l"/>
                          <a:tab pos="57150" algn="l"/>
                          <a:tab pos="152400" algn="l"/>
                        </a:tabLst>
                      </a:pPr>
                      <a:r>
                        <a:rPr lang="en-US" sz="2100">
                          <a:solidFill>
                            <a:schemeClr val="accent6">
                              <a:lumMod val="50000"/>
                            </a:schemeClr>
                          </a:solidFill>
                          <a:effectLst/>
                          <a:latin typeface="Times New Roman" panose="02020603050405020304" pitchFamily="18" charset="0"/>
                          <a:cs typeface="Times New Roman" panose="02020603050405020304" pitchFamily="18" charset="0"/>
                        </a:rPr>
                        <a:t>5. Bố cục</a:t>
                      </a:r>
                      <a:endParaRPr lang="en-US" sz="210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57150" algn="just">
                        <a:lnSpc>
                          <a:spcPct val="100000"/>
                        </a:lnSpc>
                        <a:spcBef>
                          <a:spcPts val="0"/>
                        </a:spcBef>
                        <a:spcAft>
                          <a:spcPts val="0"/>
                        </a:spcAft>
                        <a:tabLst>
                          <a:tab pos="0" algn="l"/>
                          <a:tab pos="57150" algn="l"/>
                          <a:tab pos="152400" algn="l"/>
                        </a:tabLst>
                      </a:pPr>
                      <a:r>
                        <a:rPr lang="en-US" sz="2100" dirty="0">
                          <a:solidFill>
                            <a:schemeClr val="accent6">
                              <a:lumMod val="50000"/>
                            </a:schemeClr>
                          </a:solidFill>
                          <a:effectLst/>
                          <a:latin typeface="Times New Roman" panose="02020603050405020304" pitchFamily="18" charset="0"/>
                          <a:cs typeface="Times New Roman" panose="02020603050405020304" pitchFamily="18" charset="0"/>
                        </a:rPr>
                        <a:t> </a:t>
                      </a:r>
                      <a:endParaRPr lang="en-US" sz="21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59258320"/>
                  </a:ext>
                </a:extLst>
              </a:tr>
            </a:tbl>
          </a:graphicData>
        </a:graphic>
      </p:graphicFrame>
      <p:pic>
        <p:nvPicPr>
          <p:cNvPr id="5" name="图片 2" descr="9dac1d134dc935b91f130c1c4a96ede6">
            <a:extLst>
              <a:ext uri="{FF2B5EF4-FFF2-40B4-BE49-F238E27FC236}">
                <a16:creationId xmlns:a16="http://schemas.microsoft.com/office/drawing/2014/main" id="{02CBD2C3-0A21-EA5D-80AD-EFB78F5693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24840" y="2380460"/>
            <a:ext cx="2160240" cy="1715904"/>
          </a:xfrm>
          <a:prstGeom prst="rect">
            <a:avLst/>
          </a:prstGeom>
        </p:spPr>
      </p:pic>
    </p:spTree>
    <p:extLst>
      <p:ext uri="{BB962C8B-B14F-4D97-AF65-F5344CB8AC3E}">
        <p14:creationId xmlns:p14="http://schemas.microsoft.com/office/powerpoint/2010/main" val="2663895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a:extLst>
              <a:ext uri="{FF2B5EF4-FFF2-40B4-BE49-F238E27FC236}">
                <a16:creationId xmlns:a16="http://schemas.microsoft.com/office/drawing/2014/main" id="{BB3BEE5C-0CEF-8BBA-3C04-1D7F79B973F1}"/>
              </a:ext>
            </a:extLst>
          </p:cNvPr>
          <p:cNvGrpSpPr/>
          <p:nvPr/>
        </p:nvGrpSpPr>
        <p:grpSpPr>
          <a:xfrm>
            <a:off x="1879438" y="795265"/>
            <a:ext cx="1792547" cy="648997"/>
            <a:chOff x="2100456" y="-7872385"/>
            <a:chExt cx="2130757" cy="10536566"/>
          </a:xfrm>
        </p:grpSpPr>
        <p:sp>
          <p:nvSpPr>
            <p:cNvPr id="3" name="Rectangle 31">
              <a:extLst>
                <a:ext uri="{FF2B5EF4-FFF2-40B4-BE49-F238E27FC236}">
                  <a16:creationId xmlns:a16="http://schemas.microsoft.com/office/drawing/2014/main" id="{91A38D7C-0188-36C7-2328-D66231173593}"/>
                </a:ext>
              </a:extLst>
            </p:cNvPr>
            <p:cNvSpPr/>
            <p:nvPr/>
          </p:nvSpPr>
          <p:spPr>
            <a:xfrm>
              <a:off x="2100456" y="2137370"/>
              <a:ext cx="2130757" cy="526811"/>
            </a:xfrm>
            <a:prstGeom prst="rect">
              <a:avLst/>
            </a:prstGeom>
          </p:spPr>
          <p:txBody>
            <a:bodyPr wrap="square" lIns="0" tIns="0" rIns="0" bIns="0" anchor="ctr" anchorCtr="0">
              <a:normAutofit fontScale="25000" lnSpcReduction="20000"/>
            </a:bodyPr>
            <a:lstStyle/>
            <a:p>
              <a:pPr>
                <a:lnSpc>
                  <a:spcPct val="120000"/>
                </a:lnSpc>
              </a:pPr>
              <a:endParaRPr lang="zh-CN" altLang="en-US" sz="1000"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 name="TextBox 32">
              <a:extLst>
                <a:ext uri="{FF2B5EF4-FFF2-40B4-BE49-F238E27FC236}">
                  <a16:creationId xmlns:a16="http://schemas.microsoft.com/office/drawing/2014/main" id="{BD43A083-74B2-070F-DE19-D91FCEC0D21D}"/>
                </a:ext>
              </a:extLst>
            </p:cNvPr>
            <p:cNvSpPr txBox="1"/>
            <p:nvPr/>
          </p:nvSpPr>
          <p:spPr>
            <a:xfrm>
              <a:off x="2107404" y="-7872385"/>
              <a:ext cx="2123809" cy="7871289"/>
            </a:xfrm>
            <a:prstGeom prst="rect">
              <a:avLst/>
            </a:prstGeom>
            <a:noFill/>
          </p:spPr>
          <p:txBody>
            <a:bodyPr wrap="none" lIns="0" tIns="0" rIns="0" bIns="0" anchor="ctr" anchorCtr="0">
              <a:noAutofit/>
            </a:bodyPr>
            <a:lstStyle/>
            <a:p>
              <a:r>
                <a:rPr lang="en-US" altLang="zh-CN" sz="2800" b="1" dirty="0" err="1">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Bối</a:t>
              </a:r>
              <a:r>
                <a:rPr lang="en-US" altLang="zh-CN" sz="2800" b="1"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cảnh</a:t>
              </a:r>
              <a:endParaRPr lang="zh-CN" altLang="en-US" sz="2800" b="1"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6" name="组合 15">
            <a:extLst>
              <a:ext uri="{FF2B5EF4-FFF2-40B4-BE49-F238E27FC236}">
                <a16:creationId xmlns:a16="http://schemas.microsoft.com/office/drawing/2014/main" id="{8A9F18C5-CEA4-B24A-CDCE-985069EF4CDA}"/>
              </a:ext>
            </a:extLst>
          </p:cNvPr>
          <p:cNvGrpSpPr/>
          <p:nvPr/>
        </p:nvGrpSpPr>
        <p:grpSpPr>
          <a:xfrm>
            <a:off x="578471" y="549406"/>
            <a:ext cx="1280520" cy="1105618"/>
            <a:chOff x="251520" y="1543705"/>
            <a:chExt cx="2010966" cy="1588660"/>
          </a:xfrm>
        </p:grpSpPr>
        <p:sp>
          <p:nvSpPr>
            <p:cNvPr id="17" name="Oval 12">
              <a:extLst>
                <a:ext uri="{FF2B5EF4-FFF2-40B4-BE49-F238E27FC236}">
                  <a16:creationId xmlns:a16="http://schemas.microsoft.com/office/drawing/2014/main" id="{06F175EE-369F-46A2-4277-9469ABBA4F4B}"/>
                </a:ext>
              </a:extLst>
            </p:cNvPr>
            <p:cNvSpPr/>
            <p:nvPr/>
          </p:nvSpPr>
          <p:spPr bwMode="gray">
            <a:xfrm>
              <a:off x="724418" y="1550909"/>
              <a:ext cx="1097280" cy="1097280"/>
            </a:xfrm>
            <a:prstGeom prst="ellipse">
              <a:avLst/>
            </a:prstGeom>
            <a:solidFill>
              <a:srgbClr val="F8B3B5"/>
            </a:solidFill>
            <a:ln>
              <a:noFill/>
            </a:ln>
          </p:spPr>
          <p:style>
            <a:lnRef idx="3">
              <a:schemeClr val="lt1"/>
            </a:lnRef>
            <a:fillRef idx="1">
              <a:schemeClr val="dk1"/>
            </a:fillRef>
            <a:effectRef idx="1">
              <a:schemeClr val="dk1"/>
            </a:effectRef>
            <a:fontRef idx="minor">
              <a:schemeClr val="lt1"/>
            </a:fontRef>
          </p:style>
          <p:txBody>
            <a:bodyPr wrap="none" lIns="0" tIns="0" rIns="0" bIns="0" anchor="b" anchorCtr="1">
              <a:normAutofit/>
            </a:bodyPr>
            <a:lstStyle/>
            <a:p>
              <a:pPr algn="ctr"/>
              <a:endParaRPr lang="zh-CN" altLang="en-US" sz="1600" b="1" dirty="0">
                <a:solidFill>
                  <a:schemeClr val="bg1">
                    <a:lumMod val="100000"/>
                  </a:schemeClr>
                </a:solidFill>
                <a:ea typeface="微软雅黑" panose="020B0503020204020204" pitchFamily="34" charset="-122"/>
              </a:endParaRPr>
            </a:p>
          </p:txBody>
        </p:sp>
        <p:pic>
          <p:nvPicPr>
            <p:cNvPr id="18" name="图片 39">
              <a:extLst>
                <a:ext uri="{FF2B5EF4-FFF2-40B4-BE49-F238E27FC236}">
                  <a16:creationId xmlns:a16="http://schemas.microsoft.com/office/drawing/2014/main" id="{77E6C889-29E5-6E5E-8D7C-64DB6119CB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543705"/>
              <a:ext cx="2010966" cy="1588660"/>
            </a:xfrm>
            <a:prstGeom prst="rect">
              <a:avLst/>
            </a:prstGeom>
          </p:spPr>
        </p:pic>
        <p:sp>
          <p:nvSpPr>
            <p:cNvPr id="19" name="TextBox 22">
              <a:extLst>
                <a:ext uri="{FF2B5EF4-FFF2-40B4-BE49-F238E27FC236}">
                  <a16:creationId xmlns:a16="http://schemas.microsoft.com/office/drawing/2014/main" id="{7404D98E-7A65-C28A-2E8F-D56002BDB151}"/>
                </a:ext>
              </a:extLst>
            </p:cNvPr>
            <p:cNvSpPr txBox="1"/>
            <p:nvPr/>
          </p:nvSpPr>
          <p:spPr>
            <a:xfrm>
              <a:off x="976754" y="1769134"/>
              <a:ext cx="592606" cy="461665"/>
            </a:xfrm>
            <a:prstGeom prst="rect">
              <a:avLst/>
            </a:prstGeom>
            <a:noFill/>
          </p:spPr>
          <p:txBody>
            <a:bodyPr wrap="none" lIns="0" tIns="0" rIns="0" bIns="0">
              <a:noAutofit/>
            </a:bodyPr>
            <a:lstStyle/>
            <a:p>
              <a:r>
                <a:rPr lang="vi-VN" sz="2800" b="1" dirty="0">
                  <a:solidFill>
                    <a:schemeClr val="bg1"/>
                  </a:solidFill>
                  <a:latin typeface="+mj-lt"/>
                  <a:ea typeface="微软雅黑" panose="020B0503020204020204" pitchFamily="34" charset="-122"/>
                </a:rPr>
                <a:t>0</a:t>
              </a:r>
              <a:r>
                <a:rPr lang="en-US" sz="2800" b="1" dirty="0">
                  <a:solidFill>
                    <a:schemeClr val="bg1"/>
                  </a:solidFill>
                  <a:latin typeface="+mj-lt"/>
                  <a:ea typeface="微软雅黑" panose="020B0503020204020204" pitchFamily="34" charset="-122"/>
                </a:rPr>
                <a:t>1</a:t>
              </a:r>
              <a:endParaRPr lang="vi-VN" sz="2800" b="1" dirty="0">
                <a:solidFill>
                  <a:schemeClr val="bg1"/>
                </a:solidFill>
                <a:latin typeface="+mj-lt"/>
                <a:ea typeface="微软雅黑" panose="020B0503020204020204" pitchFamily="34" charset="-122"/>
              </a:endParaRPr>
            </a:p>
          </p:txBody>
        </p:sp>
      </p:grpSp>
      <p:sp>
        <p:nvSpPr>
          <p:cNvPr id="24" name="Title 1">
            <a:extLst>
              <a:ext uri="{FF2B5EF4-FFF2-40B4-BE49-F238E27FC236}">
                <a16:creationId xmlns:a16="http://schemas.microsoft.com/office/drawing/2014/main" id="{BC02C640-38CF-BEC9-C3A2-8FBEEFA45A6C}"/>
              </a:ext>
            </a:extLst>
          </p:cNvPr>
          <p:cNvSpPr txBox="1">
            <a:spLocks/>
          </p:cNvSpPr>
          <p:nvPr/>
        </p:nvSpPr>
        <p:spPr>
          <a:xfrm>
            <a:off x="251520" y="97460"/>
            <a:ext cx="5404738"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zh-CN"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1, </a:t>
            </a:r>
            <a:r>
              <a:rPr lang="en-US" altLang="zh-CN"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Bối</a:t>
            </a:r>
            <a:r>
              <a:rPr lang="en-US" altLang="zh-CN"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cảnh</a:t>
            </a:r>
            <a:r>
              <a:rPr lang="en-US" altLang="zh-CN"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và</a:t>
            </a:r>
            <a:r>
              <a:rPr lang="en-US" altLang="zh-CN"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vị</a:t>
            </a:r>
            <a:r>
              <a:rPr lang="en-US" altLang="zh-CN"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trí</a:t>
            </a:r>
            <a:r>
              <a:rPr lang="en-US" altLang="zh-CN"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đoạn</a:t>
            </a:r>
            <a:r>
              <a:rPr lang="en-US" altLang="zh-CN"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trích</a:t>
            </a:r>
            <a:endParaRPr lang="en-GB" altLang="zh-CN"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8" name="Hộp Văn bản 27">
            <a:extLst>
              <a:ext uri="{FF2B5EF4-FFF2-40B4-BE49-F238E27FC236}">
                <a16:creationId xmlns:a16="http://schemas.microsoft.com/office/drawing/2014/main" id="{BBC4A924-44F2-4872-874B-BAFE46B4BC54}"/>
              </a:ext>
            </a:extLst>
          </p:cNvPr>
          <p:cNvSpPr txBox="1"/>
          <p:nvPr/>
        </p:nvSpPr>
        <p:spPr>
          <a:xfrm>
            <a:off x="879598" y="1575980"/>
            <a:ext cx="8554878" cy="923330"/>
          </a:xfrm>
          <a:prstGeom prst="rect">
            <a:avLst/>
          </a:prstGeom>
          <a:noFill/>
        </p:spPr>
        <p:txBody>
          <a:bodyPr wrap="square">
            <a:spAutoFit/>
          </a:bodyPr>
          <a:lstStyle/>
          <a:p>
            <a:pPr marL="457200" marR="91440" indent="-457200">
              <a:lnSpc>
                <a:spcPct val="100000"/>
              </a:lnSpc>
              <a:spcBef>
                <a:spcPts val="0"/>
              </a:spcBef>
              <a:spcAft>
                <a:spcPts val="0"/>
              </a:spcAft>
              <a:buFont typeface="Wingdings" panose="05000000000000000000" pitchFamily="2" charset="2"/>
              <a:buChar char="v"/>
            </a:pPr>
            <a:r>
              <a:rPr lang="en-US" sz="2700" dirty="0" err="1">
                <a:effectLst/>
                <a:latin typeface="Times New Roman" panose="02020603050405020304" pitchFamily="18" charset="0"/>
                <a:cs typeface="Times New Roman" panose="02020603050405020304" pitchFamily="18" charset="0"/>
              </a:rPr>
              <a:t>Thuý</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Kiều</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gặp</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Từ</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Hải</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khi</a:t>
            </a:r>
            <a:r>
              <a:rPr lang="en-US" sz="2700" dirty="0">
                <a:effectLst/>
                <a:latin typeface="Times New Roman" panose="02020603050405020304" pitchFamily="18" charset="0"/>
                <a:cs typeface="Times New Roman" panose="02020603050405020304" pitchFamily="18" charset="0"/>
              </a:rPr>
              <a:t> ở </a:t>
            </a:r>
            <a:r>
              <a:rPr lang="en-US" sz="2700" dirty="0" err="1">
                <a:effectLst/>
                <a:latin typeface="Times New Roman" panose="02020603050405020304" pitchFamily="18" charset="0"/>
                <a:cs typeface="Times New Roman" panose="02020603050405020304" pitchFamily="18" charset="0"/>
              </a:rPr>
              <a:t>lầu</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xanh</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lần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hai</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và</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được</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người</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anh</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hùng</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cứu</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thoát</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khỏi</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chốn</a:t>
            </a:r>
            <a:r>
              <a:rPr lang="en-US" sz="2700" dirty="0">
                <a:effectLst/>
                <a:latin typeface="Times New Roman" panose="02020603050405020304" pitchFamily="18" charset="0"/>
                <a:cs typeface="Times New Roman" panose="02020603050405020304" pitchFamily="18" charset="0"/>
              </a:rPr>
              <a:t> ô </a:t>
            </a:r>
            <a:r>
              <a:rPr lang="en-US" sz="2700" dirty="0" err="1">
                <a:effectLst/>
                <a:latin typeface="Times New Roman" panose="02020603050405020304" pitchFamily="18" charset="0"/>
                <a:cs typeface="Times New Roman" panose="02020603050405020304" pitchFamily="18" charset="0"/>
              </a:rPr>
              <a:t>nhục</a:t>
            </a:r>
            <a:r>
              <a:rPr lang="en-US" sz="2700" dirty="0">
                <a:effectLst/>
                <a:latin typeface="Times New Roman" panose="02020603050405020304" pitchFamily="18" charset="0"/>
                <a:cs typeface="Times New Roman" panose="02020603050405020304" pitchFamily="18" charset="0"/>
              </a:rPr>
              <a:t>.</a:t>
            </a:r>
          </a:p>
        </p:txBody>
      </p:sp>
      <p:sp>
        <p:nvSpPr>
          <p:cNvPr id="29" name="Hộp Văn bản 28">
            <a:extLst>
              <a:ext uri="{FF2B5EF4-FFF2-40B4-BE49-F238E27FC236}">
                <a16:creationId xmlns:a16="http://schemas.microsoft.com/office/drawing/2014/main" id="{38F51185-41CD-7D87-FFEF-8A70CDA7E1C7}"/>
              </a:ext>
            </a:extLst>
          </p:cNvPr>
          <p:cNvSpPr txBox="1"/>
          <p:nvPr/>
        </p:nvSpPr>
        <p:spPr>
          <a:xfrm>
            <a:off x="460843" y="2708192"/>
            <a:ext cx="6392468" cy="954107"/>
          </a:xfrm>
          <a:prstGeom prst="rect">
            <a:avLst/>
          </a:prstGeom>
          <a:noFill/>
        </p:spPr>
        <p:txBody>
          <a:bodyPr wrap="square">
            <a:spAutoFit/>
          </a:bodyPr>
          <a:lstStyle/>
          <a:p>
            <a:pPr marL="457200" marR="91440" indent="-457200">
              <a:lnSpc>
                <a:spcPct val="100000"/>
              </a:lnSpc>
              <a:spcBef>
                <a:spcPts val="0"/>
              </a:spcBef>
              <a:spcAft>
                <a:spcPts val="0"/>
              </a:spcAft>
              <a:buFont typeface="Wingdings" panose="05000000000000000000" pitchFamily="2" charset="2"/>
              <a:buChar char="v"/>
            </a:pPr>
            <a:r>
              <a:rPr lang="en-US" sz="2800" dirty="0">
                <a:latin typeface="Times New Roman" panose="02020603050405020304" pitchFamily="18" charset="0"/>
                <a:cs typeface="Times New Roman" panose="02020603050405020304" pitchFamily="18" charset="0"/>
              </a:rPr>
              <a:t>Khi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lẫy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oán</a:t>
            </a:r>
            <a:r>
              <a:rPr lang="en-US" sz="28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30" name="Hộp Văn bản 29">
            <a:extLst>
              <a:ext uri="{FF2B5EF4-FFF2-40B4-BE49-F238E27FC236}">
                <a16:creationId xmlns:a16="http://schemas.microsoft.com/office/drawing/2014/main" id="{1BE4A6E1-52B6-B6F3-C0C6-CC9AC376BFBB}"/>
              </a:ext>
            </a:extLst>
          </p:cNvPr>
          <p:cNvSpPr txBox="1"/>
          <p:nvPr/>
        </p:nvSpPr>
        <p:spPr>
          <a:xfrm>
            <a:off x="107504" y="3871181"/>
            <a:ext cx="7289355" cy="954107"/>
          </a:xfrm>
          <a:prstGeom prst="rect">
            <a:avLst/>
          </a:prstGeom>
          <a:noFill/>
        </p:spPr>
        <p:txBody>
          <a:bodyPr wrap="square">
            <a:spAutoFit/>
          </a:bodyPr>
          <a:lstStyle/>
          <a:p>
            <a:pPr marL="457200" marR="91440" indent="-457200">
              <a:lnSpc>
                <a:spcPct val="100000"/>
              </a:lnSpc>
              <a:spcBef>
                <a:spcPts val="0"/>
              </a:spcBef>
              <a:spcAft>
                <a:spcPts val="0"/>
              </a:spcAft>
              <a:buFont typeface="Wingdings" panose="05000000000000000000" pitchFamily="2" charset="2"/>
              <a:buChar char="v"/>
            </a:pP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trích</a:t>
            </a:r>
            <a:r>
              <a:rPr lang="en-US" sz="2800" dirty="0">
                <a:latin typeface="Times New Roman" panose="02020603050405020304" pitchFamily="18" charset="0"/>
                <a:cs typeface="Times New Roman" panose="02020603050405020304" pitchFamily="18" charset="0"/>
              </a:rPr>
              <a:t> “Anh </a:t>
            </a:r>
            <a:r>
              <a:rPr lang="en-US" sz="2800" dirty="0" err="1">
                <a:latin typeface="Times New Roman" panose="02020603050405020304" pitchFamily="18" charset="0"/>
                <a:cs typeface="Times New Roman" panose="02020603050405020304" pitchFamily="18" charset="0"/>
              </a:rPr>
              <a:t>hùng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oán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Kiều</a:t>
            </a:r>
            <a:r>
              <a:rPr lang="en-US" sz="28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pic>
        <p:nvPicPr>
          <p:cNvPr id="32" name="Hình ảnh 31">
            <a:extLst>
              <a:ext uri="{FF2B5EF4-FFF2-40B4-BE49-F238E27FC236}">
                <a16:creationId xmlns:a16="http://schemas.microsoft.com/office/drawing/2014/main" id="{C36BB9CB-33D0-ABC7-7E17-1E39ED7A3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3311" y="2110085"/>
            <a:ext cx="2266950" cy="2857500"/>
          </a:xfrm>
          <a:prstGeom prst="rect">
            <a:avLst/>
          </a:prstGeom>
        </p:spPr>
      </p:pic>
    </p:spTree>
    <p:extLst>
      <p:ext uri="{BB962C8B-B14F-4D97-AF65-F5344CB8AC3E}">
        <p14:creationId xmlns:p14="http://schemas.microsoft.com/office/powerpoint/2010/main" val="3726196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inVertical)">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barn(inVertical)">
                                      <p:cBhvr>
                                        <p:cTn id="2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a:extLst>
              <a:ext uri="{FF2B5EF4-FFF2-40B4-BE49-F238E27FC236}">
                <a16:creationId xmlns:a16="http://schemas.microsoft.com/office/drawing/2014/main" id="{BB3BEE5C-0CEF-8BBA-3C04-1D7F79B973F1}"/>
              </a:ext>
            </a:extLst>
          </p:cNvPr>
          <p:cNvGrpSpPr/>
          <p:nvPr/>
        </p:nvGrpSpPr>
        <p:grpSpPr>
          <a:xfrm>
            <a:off x="1802824" y="1113133"/>
            <a:ext cx="1830816" cy="484830"/>
            <a:chOff x="2100456" y="-4105407"/>
            <a:chExt cx="2176246" cy="7871290"/>
          </a:xfrm>
        </p:grpSpPr>
        <p:sp>
          <p:nvSpPr>
            <p:cNvPr id="3" name="Rectangle 31">
              <a:extLst>
                <a:ext uri="{FF2B5EF4-FFF2-40B4-BE49-F238E27FC236}">
                  <a16:creationId xmlns:a16="http://schemas.microsoft.com/office/drawing/2014/main" id="{91A38D7C-0188-36C7-2328-D66231173593}"/>
                </a:ext>
              </a:extLst>
            </p:cNvPr>
            <p:cNvSpPr/>
            <p:nvPr/>
          </p:nvSpPr>
          <p:spPr>
            <a:xfrm>
              <a:off x="2100456" y="2137370"/>
              <a:ext cx="2130757" cy="526811"/>
            </a:xfrm>
            <a:prstGeom prst="rect">
              <a:avLst/>
            </a:prstGeom>
          </p:spPr>
          <p:txBody>
            <a:bodyPr wrap="square" lIns="0" tIns="0" rIns="0" bIns="0" anchor="ctr" anchorCtr="0">
              <a:normAutofit fontScale="25000" lnSpcReduction="20000"/>
            </a:bodyPr>
            <a:lstStyle/>
            <a:p>
              <a:pPr>
                <a:lnSpc>
                  <a:spcPct val="120000"/>
                </a:lnSpc>
              </a:pPr>
              <a:endParaRPr lang="zh-CN" altLang="en-US" sz="1000"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 name="TextBox 32">
              <a:extLst>
                <a:ext uri="{FF2B5EF4-FFF2-40B4-BE49-F238E27FC236}">
                  <a16:creationId xmlns:a16="http://schemas.microsoft.com/office/drawing/2014/main" id="{BD43A083-74B2-070F-DE19-D91FCEC0D21D}"/>
                </a:ext>
              </a:extLst>
            </p:cNvPr>
            <p:cNvSpPr txBox="1"/>
            <p:nvPr/>
          </p:nvSpPr>
          <p:spPr>
            <a:xfrm>
              <a:off x="2152893" y="-4105407"/>
              <a:ext cx="2123809" cy="7871290"/>
            </a:xfrm>
            <a:prstGeom prst="rect">
              <a:avLst/>
            </a:prstGeom>
            <a:noFill/>
          </p:spPr>
          <p:txBody>
            <a:bodyPr wrap="none" lIns="0" tIns="0" rIns="0" bIns="0" anchor="ctr" anchorCtr="0">
              <a:noAutofit/>
            </a:bodyPr>
            <a:lstStyle/>
            <a:p>
              <a:r>
                <a:rPr lang="en-US" altLang="zh-CN" sz="2800" b="1" dirty="0" err="1">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Vị</a:t>
              </a:r>
              <a:r>
                <a:rPr lang="en-US" altLang="zh-CN" sz="2800"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trí</a:t>
              </a:r>
              <a:endParaRPr lang="zh-CN" altLang="en-US" sz="2800"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6" name="组合 15">
            <a:extLst>
              <a:ext uri="{FF2B5EF4-FFF2-40B4-BE49-F238E27FC236}">
                <a16:creationId xmlns:a16="http://schemas.microsoft.com/office/drawing/2014/main" id="{8A9F18C5-CEA4-B24A-CDCE-985069EF4CDA}"/>
              </a:ext>
            </a:extLst>
          </p:cNvPr>
          <p:cNvGrpSpPr/>
          <p:nvPr/>
        </p:nvGrpSpPr>
        <p:grpSpPr>
          <a:xfrm>
            <a:off x="522304" y="843635"/>
            <a:ext cx="1280520" cy="1105618"/>
            <a:chOff x="251520" y="1543705"/>
            <a:chExt cx="2010966" cy="1588660"/>
          </a:xfrm>
        </p:grpSpPr>
        <p:sp>
          <p:nvSpPr>
            <p:cNvPr id="17" name="Oval 12">
              <a:extLst>
                <a:ext uri="{FF2B5EF4-FFF2-40B4-BE49-F238E27FC236}">
                  <a16:creationId xmlns:a16="http://schemas.microsoft.com/office/drawing/2014/main" id="{06F175EE-369F-46A2-4277-9469ABBA4F4B}"/>
                </a:ext>
              </a:extLst>
            </p:cNvPr>
            <p:cNvSpPr/>
            <p:nvPr/>
          </p:nvSpPr>
          <p:spPr bwMode="gray">
            <a:xfrm>
              <a:off x="724418" y="1550909"/>
              <a:ext cx="1097280" cy="1097280"/>
            </a:xfrm>
            <a:prstGeom prst="ellipse">
              <a:avLst/>
            </a:prstGeom>
            <a:solidFill>
              <a:srgbClr val="F8B3B5"/>
            </a:solidFill>
            <a:ln>
              <a:noFill/>
            </a:ln>
          </p:spPr>
          <p:style>
            <a:lnRef idx="3">
              <a:schemeClr val="lt1"/>
            </a:lnRef>
            <a:fillRef idx="1">
              <a:schemeClr val="dk1"/>
            </a:fillRef>
            <a:effectRef idx="1">
              <a:schemeClr val="dk1"/>
            </a:effectRef>
            <a:fontRef idx="minor">
              <a:schemeClr val="lt1"/>
            </a:fontRef>
          </p:style>
          <p:txBody>
            <a:bodyPr wrap="none" lIns="0" tIns="0" rIns="0" bIns="0" anchor="b" anchorCtr="1">
              <a:normAutofit/>
            </a:bodyPr>
            <a:lstStyle/>
            <a:p>
              <a:pPr algn="ctr"/>
              <a:endParaRPr lang="zh-CN" altLang="en-US" sz="1600" b="1" dirty="0">
                <a:solidFill>
                  <a:schemeClr val="bg1">
                    <a:lumMod val="100000"/>
                  </a:schemeClr>
                </a:solidFill>
                <a:ea typeface="微软雅黑" panose="020B0503020204020204" pitchFamily="34" charset="-122"/>
              </a:endParaRPr>
            </a:p>
          </p:txBody>
        </p:sp>
        <p:pic>
          <p:nvPicPr>
            <p:cNvPr id="18" name="图片 39">
              <a:extLst>
                <a:ext uri="{FF2B5EF4-FFF2-40B4-BE49-F238E27FC236}">
                  <a16:creationId xmlns:a16="http://schemas.microsoft.com/office/drawing/2014/main" id="{77E6C889-29E5-6E5E-8D7C-64DB6119CB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543705"/>
              <a:ext cx="2010966" cy="1588660"/>
            </a:xfrm>
            <a:prstGeom prst="rect">
              <a:avLst/>
            </a:prstGeom>
          </p:spPr>
        </p:pic>
        <p:sp>
          <p:nvSpPr>
            <p:cNvPr id="19" name="TextBox 22">
              <a:extLst>
                <a:ext uri="{FF2B5EF4-FFF2-40B4-BE49-F238E27FC236}">
                  <a16:creationId xmlns:a16="http://schemas.microsoft.com/office/drawing/2014/main" id="{7404D98E-7A65-C28A-2E8F-D56002BDB151}"/>
                </a:ext>
              </a:extLst>
            </p:cNvPr>
            <p:cNvSpPr txBox="1"/>
            <p:nvPr/>
          </p:nvSpPr>
          <p:spPr>
            <a:xfrm>
              <a:off x="1043002" y="1932732"/>
              <a:ext cx="428002" cy="461665"/>
            </a:xfrm>
            <a:prstGeom prst="rect">
              <a:avLst/>
            </a:prstGeom>
            <a:noFill/>
          </p:spPr>
          <p:txBody>
            <a:bodyPr wrap="none" lIns="0" tIns="0" rIns="0" bIns="0">
              <a:normAutofit fontScale="62500" lnSpcReduction="20000"/>
            </a:bodyPr>
            <a:lstStyle/>
            <a:p>
              <a:r>
                <a:rPr lang="vi-VN" sz="4000" b="1" dirty="0">
                  <a:solidFill>
                    <a:schemeClr val="bg1"/>
                  </a:solidFill>
                  <a:ea typeface="微软雅黑" panose="020B0503020204020204" pitchFamily="34" charset="-122"/>
                </a:rPr>
                <a:t>0</a:t>
              </a:r>
              <a:r>
                <a:rPr lang="en-US" sz="4000" b="1" dirty="0">
                  <a:solidFill>
                    <a:schemeClr val="bg1"/>
                  </a:solidFill>
                  <a:ea typeface="微软雅黑" panose="020B0503020204020204" pitchFamily="34" charset="-122"/>
                </a:rPr>
                <a:t>2</a:t>
              </a:r>
              <a:endParaRPr lang="vi-VN" sz="4000" b="1" dirty="0">
                <a:solidFill>
                  <a:schemeClr val="bg1"/>
                </a:solidFill>
                <a:ea typeface="微软雅黑" panose="020B0503020204020204" pitchFamily="34" charset="-122"/>
              </a:endParaRPr>
            </a:p>
          </p:txBody>
        </p:sp>
      </p:grpSp>
      <p:sp>
        <p:nvSpPr>
          <p:cNvPr id="24" name="Title 1">
            <a:extLst>
              <a:ext uri="{FF2B5EF4-FFF2-40B4-BE49-F238E27FC236}">
                <a16:creationId xmlns:a16="http://schemas.microsoft.com/office/drawing/2014/main" id="{BC02C640-38CF-BEC9-C3A2-8FBEEFA45A6C}"/>
              </a:ext>
            </a:extLst>
          </p:cNvPr>
          <p:cNvSpPr txBox="1">
            <a:spLocks/>
          </p:cNvSpPr>
          <p:nvPr/>
        </p:nvSpPr>
        <p:spPr>
          <a:xfrm>
            <a:off x="323528" y="248057"/>
            <a:ext cx="5404738"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zh-CN" sz="2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1, </a:t>
            </a:r>
            <a:r>
              <a:rPr lang="en-US" altLang="zh-CN" sz="2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Bối</a:t>
            </a:r>
            <a:r>
              <a:rPr lang="en-US" altLang="zh-CN" sz="2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cảnh</a:t>
            </a:r>
            <a:r>
              <a:rPr lang="en-US" altLang="zh-CN" sz="2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và</a:t>
            </a:r>
            <a:r>
              <a:rPr lang="en-US" altLang="zh-CN" sz="2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vị</a:t>
            </a:r>
            <a:r>
              <a:rPr lang="en-US" altLang="zh-CN" sz="2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trí</a:t>
            </a:r>
            <a:r>
              <a:rPr lang="en-US" altLang="zh-CN" sz="2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đoạn</a:t>
            </a:r>
            <a:r>
              <a:rPr lang="en-US" altLang="zh-CN" sz="2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trích</a:t>
            </a:r>
            <a:endParaRPr lang="en-GB" altLang="zh-CN" sz="2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8" name="Hộp Văn bản 27">
            <a:extLst>
              <a:ext uri="{FF2B5EF4-FFF2-40B4-BE49-F238E27FC236}">
                <a16:creationId xmlns:a16="http://schemas.microsoft.com/office/drawing/2014/main" id="{BBC4A924-44F2-4872-874B-BAFE46B4BC54}"/>
              </a:ext>
            </a:extLst>
          </p:cNvPr>
          <p:cNvSpPr txBox="1"/>
          <p:nvPr/>
        </p:nvSpPr>
        <p:spPr>
          <a:xfrm>
            <a:off x="1052928" y="2083562"/>
            <a:ext cx="4675338" cy="523220"/>
          </a:xfrm>
          <a:prstGeom prst="rect">
            <a:avLst/>
          </a:prstGeom>
          <a:noFill/>
        </p:spPr>
        <p:txBody>
          <a:bodyPr wrap="square">
            <a:spAutoFit/>
          </a:bodyPr>
          <a:lstStyle/>
          <a:p>
            <a:pPr marL="0" marR="91440">
              <a:lnSpc>
                <a:spcPct val="100000"/>
              </a:lnSpc>
              <a:spcBef>
                <a:spcPts val="0"/>
              </a:spcBef>
              <a:spcAft>
                <a:spcPts val="0"/>
              </a:spcAft>
            </a:pPr>
            <a:r>
              <a:rPr lang="en-US" sz="2800" b="1" dirty="0" err="1">
                <a:solidFill>
                  <a:srgbClr val="0070C0"/>
                </a:solidFill>
                <a:latin typeface="Times New Roman" panose="02020603050405020304" pitchFamily="18" charset="0"/>
                <a:cs typeface="Times New Roman" panose="02020603050405020304" pitchFamily="18" charset="0"/>
              </a:rPr>
              <a:t>Từ</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câu</a:t>
            </a:r>
            <a:r>
              <a:rPr lang="en-US" sz="2800" b="1" dirty="0">
                <a:solidFill>
                  <a:srgbClr val="0070C0"/>
                </a:solidFill>
                <a:latin typeface="Times New Roman" panose="02020603050405020304" pitchFamily="18" charset="0"/>
                <a:cs typeface="Times New Roman" panose="02020603050405020304" pitchFamily="18" charset="0"/>
              </a:rPr>
              <a:t> 2419 </a:t>
            </a:r>
            <a:r>
              <a:rPr lang="en-US" sz="2800" b="1" dirty="0" err="1">
                <a:solidFill>
                  <a:srgbClr val="0070C0"/>
                </a:solidFill>
                <a:latin typeface="Times New Roman" panose="02020603050405020304" pitchFamily="18" charset="0"/>
                <a:cs typeface="Times New Roman" panose="02020603050405020304" pitchFamily="18" charset="0"/>
              </a:rPr>
              <a:t>đến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câu</a:t>
            </a:r>
            <a:r>
              <a:rPr lang="en-US" sz="2800" b="1" dirty="0">
                <a:solidFill>
                  <a:srgbClr val="0070C0"/>
                </a:solidFill>
                <a:latin typeface="Times New Roman" panose="02020603050405020304" pitchFamily="18" charset="0"/>
                <a:cs typeface="Times New Roman" panose="02020603050405020304" pitchFamily="18" charset="0"/>
              </a:rPr>
              <a:t> 2450.</a:t>
            </a:r>
            <a:endParaRPr lang="en-US" sz="2700" b="1" dirty="0">
              <a:solidFill>
                <a:srgbClr val="0070C0"/>
              </a:solidFill>
              <a:effectLst/>
              <a:latin typeface="Times New Roman" panose="02020603050405020304" pitchFamily="18" charset="0"/>
              <a:cs typeface="Times New Roman" panose="02020603050405020304" pitchFamily="18" charset="0"/>
            </a:endParaRPr>
          </a:p>
        </p:txBody>
      </p:sp>
      <p:pic>
        <p:nvPicPr>
          <p:cNvPr id="32" name="Hình ảnh 31">
            <a:extLst>
              <a:ext uri="{FF2B5EF4-FFF2-40B4-BE49-F238E27FC236}">
                <a16:creationId xmlns:a16="http://schemas.microsoft.com/office/drawing/2014/main" id="{C36BB9CB-33D0-ABC7-7E17-1E39ED7A3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0362" y="339502"/>
            <a:ext cx="3352998" cy="4226468"/>
          </a:xfrm>
          <a:prstGeom prst="rect">
            <a:avLst/>
          </a:prstGeom>
        </p:spPr>
      </p:pic>
    </p:spTree>
    <p:extLst>
      <p:ext uri="{BB962C8B-B14F-4D97-AF65-F5344CB8AC3E}">
        <p14:creationId xmlns:p14="http://schemas.microsoft.com/office/powerpoint/2010/main" val="2402854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inVertical)">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9bf32b21c57e606988ab10ec694d2e32676a8b"/>
  <p:tag name="ISPRING_PRESENTATION_TITLE" val="PowerPoint 演示文稿"/>
</p:tagLst>
</file>

<file path=ppt/theme/theme1.xml><?xml version="1.0" encoding="utf-8"?>
<a:theme xmlns:a="http://schemas.openxmlformats.org/drawingml/2006/main" name="Office 主题​​">
  <a:themeElements>
    <a:clrScheme name="自定义 2">
      <a:dk1>
        <a:srgbClr val="000000"/>
      </a:dk1>
      <a:lt1>
        <a:srgbClr val="FFFFFF"/>
      </a:lt1>
      <a:dk2>
        <a:srgbClr val="FFFFFF"/>
      </a:dk2>
      <a:lt2>
        <a:srgbClr val="FFFFFF"/>
      </a:lt2>
      <a:accent1>
        <a:srgbClr val="F18CA4"/>
      </a:accent1>
      <a:accent2>
        <a:srgbClr val="F18CA4"/>
      </a:accent2>
      <a:accent3>
        <a:srgbClr val="F18CA4"/>
      </a:accent3>
      <a:accent4>
        <a:srgbClr val="F18CA4"/>
      </a:accent4>
      <a:accent5>
        <a:srgbClr val="F18CA4"/>
      </a:accent5>
      <a:accent6>
        <a:srgbClr val="F18CA4"/>
      </a:accent6>
      <a:hlink>
        <a:srgbClr val="262626"/>
      </a:hlink>
      <a:folHlink>
        <a:srgbClr val="78777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a:blip xmlns:r="http://schemas.openxmlformats.org/officeDocument/2006/relationships"/>
          <a:stretch>
            <a:fillRect/>
          </a:stretch>
        </a:blipFill>
        <a:ln>
          <a:noFill/>
        </a:ln>
      </a:spPr>
      <a:bodyPr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defRPr sz="1600" b="1" dirty="0" smtClean="0">
            <a:solidFill>
              <a:schemeClr val="accent6"/>
            </a:solidFill>
            <a:latin typeface="微软雅黑" pitchFamily="34" charset="-122"/>
            <a:ea typeface="微软雅黑" pitchFamily="34" charset="-122"/>
          </a:defRPr>
        </a:defPPr>
      </a:lstStyle>
    </a:tx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自定义 2">
    <a:dk1>
      <a:srgbClr val="000000"/>
    </a:dk1>
    <a:lt1>
      <a:srgbClr val="FFFFFF"/>
    </a:lt1>
    <a:dk2>
      <a:srgbClr val="FFFFFF"/>
    </a:dk2>
    <a:lt2>
      <a:srgbClr val="FFFFFF"/>
    </a:lt2>
    <a:accent1>
      <a:srgbClr val="F18CA4"/>
    </a:accent1>
    <a:accent2>
      <a:srgbClr val="F18CA4"/>
    </a:accent2>
    <a:accent3>
      <a:srgbClr val="F18CA4"/>
    </a:accent3>
    <a:accent4>
      <a:srgbClr val="F18CA4"/>
    </a:accent4>
    <a:accent5>
      <a:srgbClr val="F18CA4"/>
    </a:accent5>
    <a:accent6>
      <a:srgbClr val="F18CA4"/>
    </a:accent6>
    <a:hlink>
      <a:srgbClr val="262626"/>
    </a:hlink>
    <a:folHlink>
      <a:srgbClr val="787777"/>
    </a:folHlink>
  </a:clrScheme>
</a:themeOverride>
</file>

<file path=ppt/theme/themeOverride10.xml><?xml version="1.0" encoding="utf-8"?>
<a:themeOverride xmlns:a="http://schemas.openxmlformats.org/drawingml/2006/main">
  <a:clrScheme name="自定义 2">
    <a:dk1>
      <a:srgbClr val="000000"/>
    </a:dk1>
    <a:lt1>
      <a:srgbClr val="FFFFFF"/>
    </a:lt1>
    <a:dk2>
      <a:srgbClr val="FFFFFF"/>
    </a:dk2>
    <a:lt2>
      <a:srgbClr val="FFFFFF"/>
    </a:lt2>
    <a:accent1>
      <a:srgbClr val="F18CA4"/>
    </a:accent1>
    <a:accent2>
      <a:srgbClr val="F18CA4"/>
    </a:accent2>
    <a:accent3>
      <a:srgbClr val="F18CA4"/>
    </a:accent3>
    <a:accent4>
      <a:srgbClr val="F18CA4"/>
    </a:accent4>
    <a:accent5>
      <a:srgbClr val="F18CA4"/>
    </a:accent5>
    <a:accent6>
      <a:srgbClr val="F18CA4"/>
    </a:accent6>
    <a:hlink>
      <a:srgbClr val="262626"/>
    </a:hlink>
    <a:folHlink>
      <a:srgbClr val="787777"/>
    </a:folHlink>
  </a:clrScheme>
</a:themeOverride>
</file>

<file path=ppt/theme/themeOverride11.xml><?xml version="1.0" encoding="utf-8"?>
<a:themeOverride xmlns:a="http://schemas.openxmlformats.org/drawingml/2006/main">
  <a:clrScheme name="自定义 2">
    <a:dk1>
      <a:srgbClr val="000000"/>
    </a:dk1>
    <a:lt1>
      <a:srgbClr val="FFFFFF"/>
    </a:lt1>
    <a:dk2>
      <a:srgbClr val="FFFFFF"/>
    </a:dk2>
    <a:lt2>
      <a:srgbClr val="FFFFFF"/>
    </a:lt2>
    <a:accent1>
      <a:srgbClr val="F18CA4"/>
    </a:accent1>
    <a:accent2>
      <a:srgbClr val="F18CA4"/>
    </a:accent2>
    <a:accent3>
      <a:srgbClr val="F18CA4"/>
    </a:accent3>
    <a:accent4>
      <a:srgbClr val="F18CA4"/>
    </a:accent4>
    <a:accent5>
      <a:srgbClr val="F18CA4"/>
    </a:accent5>
    <a:accent6>
      <a:srgbClr val="F18CA4"/>
    </a:accent6>
    <a:hlink>
      <a:srgbClr val="262626"/>
    </a:hlink>
    <a:folHlink>
      <a:srgbClr val="787777"/>
    </a:folHlink>
  </a:clrScheme>
</a:themeOverride>
</file>

<file path=ppt/theme/themeOverride12.xml><?xml version="1.0" encoding="utf-8"?>
<a:themeOverride xmlns:a="http://schemas.openxmlformats.org/drawingml/2006/main">
  <a:clrScheme name="自定义 2">
    <a:dk1>
      <a:srgbClr val="000000"/>
    </a:dk1>
    <a:lt1>
      <a:srgbClr val="FFFFFF"/>
    </a:lt1>
    <a:dk2>
      <a:srgbClr val="FFFFFF"/>
    </a:dk2>
    <a:lt2>
      <a:srgbClr val="FFFFFF"/>
    </a:lt2>
    <a:accent1>
      <a:srgbClr val="F18CA4"/>
    </a:accent1>
    <a:accent2>
      <a:srgbClr val="F18CA4"/>
    </a:accent2>
    <a:accent3>
      <a:srgbClr val="F18CA4"/>
    </a:accent3>
    <a:accent4>
      <a:srgbClr val="F18CA4"/>
    </a:accent4>
    <a:accent5>
      <a:srgbClr val="F18CA4"/>
    </a:accent5>
    <a:accent6>
      <a:srgbClr val="F18CA4"/>
    </a:accent6>
    <a:hlink>
      <a:srgbClr val="262626"/>
    </a:hlink>
    <a:folHlink>
      <a:srgbClr val="787777"/>
    </a:folHlink>
  </a:clrScheme>
</a:themeOverride>
</file>

<file path=ppt/theme/themeOverride13.xml><?xml version="1.0" encoding="utf-8"?>
<a:themeOverride xmlns:a="http://schemas.openxmlformats.org/drawingml/2006/main">
  <a:clrScheme name="自定义 2">
    <a:dk1>
      <a:srgbClr val="000000"/>
    </a:dk1>
    <a:lt1>
      <a:srgbClr val="FFFFFF"/>
    </a:lt1>
    <a:dk2>
      <a:srgbClr val="FFFFFF"/>
    </a:dk2>
    <a:lt2>
      <a:srgbClr val="FFFFFF"/>
    </a:lt2>
    <a:accent1>
      <a:srgbClr val="F18CA4"/>
    </a:accent1>
    <a:accent2>
      <a:srgbClr val="F18CA4"/>
    </a:accent2>
    <a:accent3>
      <a:srgbClr val="F18CA4"/>
    </a:accent3>
    <a:accent4>
      <a:srgbClr val="F18CA4"/>
    </a:accent4>
    <a:accent5>
      <a:srgbClr val="F18CA4"/>
    </a:accent5>
    <a:accent6>
      <a:srgbClr val="F18CA4"/>
    </a:accent6>
    <a:hlink>
      <a:srgbClr val="262626"/>
    </a:hlink>
    <a:folHlink>
      <a:srgbClr val="787777"/>
    </a:folHlink>
  </a:clrScheme>
</a:themeOverride>
</file>

<file path=ppt/theme/themeOverride14.xml><?xml version="1.0" encoding="utf-8"?>
<a:themeOverride xmlns:a="http://schemas.openxmlformats.org/drawingml/2006/main">
  <a:clrScheme name="自定义 2">
    <a:dk1>
      <a:srgbClr val="000000"/>
    </a:dk1>
    <a:lt1>
      <a:srgbClr val="FFFFFF"/>
    </a:lt1>
    <a:dk2>
      <a:srgbClr val="FFFFFF"/>
    </a:dk2>
    <a:lt2>
      <a:srgbClr val="FFFFFF"/>
    </a:lt2>
    <a:accent1>
      <a:srgbClr val="F18CA4"/>
    </a:accent1>
    <a:accent2>
      <a:srgbClr val="F18CA4"/>
    </a:accent2>
    <a:accent3>
      <a:srgbClr val="F18CA4"/>
    </a:accent3>
    <a:accent4>
      <a:srgbClr val="F18CA4"/>
    </a:accent4>
    <a:accent5>
      <a:srgbClr val="F18CA4"/>
    </a:accent5>
    <a:accent6>
      <a:srgbClr val="F18CA4"/>
    </a:accent6>
    <a:hlink>
      <a:srgbClr val="262626"/>
    </a:hlink>
    <a:folHlink>
      <a:srgbClr val="787777"/>
    </a:folHlink>
  </a:clrScheme>
</a:themeOverride>
</file>

<file path=ppt/theme/themeOverride15.xml><?xml version="1.0" encoding="utf-8"?>
<a:themeOverride xmlns:a="http://schemas.openxmlformats.org/drawingml/2006/main">
  <a:clrScheme name="自定义 2">
    <a:dk1>
      <a:srgbClr val="000000"/>
    </a:dk1>
    <a:lt1>
      <a:srgbClr val="FFFFFF"/>
    </a:lt1>
    <a:dk2>
      <a:srgbClr val="FFFFFF"/>
    </a:dk2>
    <a:lt2>
      <a:srgbClr val="FFFFFF"/>
    </a:lt2>
    <a:accent1>
      <a:srgbClr val="F18CA4"/>
    </a:accent1>
    <a:accent2>
      <a:srgbClr val="F18CA4"/>
    </a:accent2>
    <a:accent3>
      <a:srgbClr val="F18CA4"/>
    </a:accent3>
    <a:accent4>
      <a:srgbClr val="F18CA4"/>
    </a:accent4>
    <a:accent5>
      <a:srgbClr val="F18CA4"/>
    </a:accent5>
    <a:accent6>
      <a:srgbClr val="F18CA4"/>
    </a:accent6>
    <a:hlink>
      <a:srgbClr val="262626"/>
    </a:hlink>
    <a:folHlink>
      <a:srgbClr val="787777"/>
    </a:folHlink>
  </a:clrScheme>
</a:themeOverride>
</file>

<file path=ppt/theme/themeOverride16.xml><?xml version="1.0" encoding="utf-8"?>
<a:themeOverride xmlns:a="http://schemas.openxmlformats.org/drawingml/2006/main">
  <a:clrScheme name="自定义 2">
    <a:dk1>
      <a:srgbClr val="000000"/>
    </a:dk1>
    <a:lt1>
      <a:srgbClr val="FFFFFF"/>
    </a:lt1>
    <a:dk2>
      <a:srgbClr val="FFFFFF"/>
    </a:dk2>
    <a:lt2>
      <a:srgbClr val="FFFFFF"/>
    </a:lt2>
    <a:accent1>
      <a:srgbClr val="F18CA4"/>
    </a:accent1>
    <a:accent2>
      <a:srgbClr val="F18CA4"/>
    </a:accent2>
    <a:accent3>
      <a:srgbClr val="F18CA4"/>
    </a:accent3>
    <a:accent4>
      <a:srgbClr val="F18CA4"/>
    </a:accent4>
    <a:accent5>
      <a:srgbClr val="F18CA4"/>
    </a:accent5>
    <a:accent6>
      <a:srgbClr val="F18CA4"/>
    </a:accent6>
    <a:hlink>
      <a:srgbClr val="262626"/>
    </a:hlink>
    <a:folHlink>
      <a:srgbClr val="787777"/>
    </a:folHlink>
  </a:clrScheme>
</a:themeOverride>
</file>

<file path=ppt/theme/themeOverride17.xml><?xml version="1.0" encoding="utf-8"?>
<a:themeOverride xmlns:a="http://schemas.openxmlformats.org/drawingml/2006/main">
  <a:clrScheme name="自定义 2">
    <a:dk1>
      <a:srgbClr val="000000"/>
    </a:dk1>
    <a:lt1>
      <a:srgbClr val="FFFFFF"/>
    </a:lt1>
    <a:dk2>
      <a:srgbClr val="FFFFFF"/>
    </a:dk2>
    <a:lt2>
      <a:srgbClr val="FFFFFF"/>
    </a:lt2>
    <a:accent1>
      <a:srgbClr val="F18CA4"/>
    </a:accent1>
    <a:accent2>
      <a:srgbClr val="F18CA4"/>
    </a:accent2>
    <a:accent3>
      <a:srgbClr val="F18CA4"/>
    </a:accent3>
    <a:accent4>
      <a:srgbClr val="F18CA4"/>
    </a:accent4>
    <a:accent5>
      <a:srgbClr val="F18CA4"/>
    </a:accent5>
    <a:accent6>
      <a:srgbClr val="F18CA4"/>
    </a:accent6>
    <a:hlink>
      <a:srgbClr val="262626"/>
    </a:hlink>
    <a:folHlink>
      <a:srgbClr val="787777"/>
    </a:folHlink>
  </a:clrScheme>
</a:themeOverride>
</file>

<file path=ppt/theme/themeOverride2.xml><?xml version="1.0" encoding="utf-8"?>
<a:themeOverride xmlns:a="http://schemas.openxmlformats.org/drawingml/2006/main">
  <a:clrScheme name="自定义 2">
    <a:dk1>
      <a:srgbClr val="000000"/>
    </a:dk1>
    <a:lt1>
      <a:srgbClr val="FFFFFF"/>
    </a:lt1>
    <a:dk2>
      <a:srgbClr val="FFFFFF"/>
    </a:dk2>
    <a:lt2>
      <a:srgbClr val="FFFFFF"/>
    </a:lt2>
    <a:accent1>
      <a:srgbClr val="F18CA4"/>
    </a:accent1>
    <a:accent2>
      <a:srgbClr val="F18CA4"/>
    </a:accent2>
    <a:accent3>
      <a:srgbClr val="F18CA4"/>
    </a:accent3>
    <a:accent4>
      <a:srgbClr val="F18CA4"/>
    </a:accent4>
    <a:accent5>
      <a:srgbClr val="F18CA4"/>
    </a:accent5>
    <a:accent6>
      <a:srgbClr val="F18CA4"/>
    </a:accent6>
    <a:hlink>
      <a:srgbClr val="262626"/>
    </a:hlink>
    <a:folHlink>
      <a:srgbClr val="787777"/>
    </a:folHlink>
  </a:clrScheme>
</a:themeOverride>
</file>

<file path=ppt/theme/themeOverride3.xml><?xml version="1.0" encoding="utf-8"?>
<a:themeOverride xmlns:a="http://schemas.openxmlformats.org/drawingml/2006/main">
  <a:clrScheme name="自定义 2">
    <a:dk1>
      <a:srgbClr val="000000"/>
    </a:dk1>
    <a:lt1>
      <a:srgbClr val="FFFFFF"/>
    </a:lt1>
    <a:dk2>
      <a:srgbClr val="FFFFFF"/>
    </a:dk2>
    <a:lt2>
      <a:srgbClr val="FFFFFF"/>
    </a:lt2>
    <a:accent1>
      <a:srgbClr val="F18CA4"/>
    </a:accent1>
    <a:accent2>
      <a:srgbClr val="F18CA4"/>
    </a:accent2>
    <a:accent3>
      <a:srgbClr val="F18CA4"/>
    </a:accent3>
    <a:accent4>
      <a:srgbClr val="F18CA4"/>
    </a:accent4>
    <a:accent5>
      <a:srgbClr val="F18CA4"/>
    </a:accent5>
    <a:accent6>
      <a:srgbClr val="F18CA4"/>
    </a:accent6>
    <a:hlink>
      <a:srgbClr val="262626"/>
    </a:hlink>
    <a:folHlink>
      <a:srgbClr val="787777"/>
    </a:folHlink>
  </a:clrScheme>
</a:themeOverride>
</file>

<file path=ppt/theme/themeOverride4.xml><?xml version="1.0" encoding="utf-8"?>
<a:themeOverride xmlns:a="http://schemas.openxmlformats.org/drawingml/2006/main">
  <a:clrScheme name="自定义 2">
    <a:dk1>
      <a:srgbClr val="000000"/>
    </a:dk1>
    <a:lt1>
      <a:srgbClr val="FFFFFF"/>
    </a:lt1>
    <a:dk2>
      <a:srgbClr val="FFFFFF"/>
    </a:dk2>
    <a:lt2>
      <a:srgbClr val="FFFFFF"/>
    </a:lt2>
    <a:accent1>
      <a:srgbClr val="F18CA4"/>
    </a:accent1>
    <a:accent2>
      <a:srgbClr val="F18CA4"/>
    </a:accent2>
    <a:accent3>
      <a:srgbClr val="F18CA4"/>
    </a:accent3>
    <a:accent4>
      <a:srgbClr val="F18CA4"/>
    </a:accent4>
    <a:accent5>
      <a:srgbClr val="F18CA4"/>
    </a:accent5>
    <a:accent6>
      <a:srgbClr val="F18CA4"/>
    </a:accent6>
    <a:hlink>
      <a:srgbClr val="262626"/>
    </a:hlink>
    <a:folHlink>
      <a:srgbClr val="787777"/>
    </a:folHlink>
  </a:clrScheme>
</a:themeOverride>
</file>

<file path=ppt/theme/themeOverride5.xml><?xml version="1.0" encoding="utf-8"?>
<a:themeOverride xmlns:a="http://schemas.openxmlformats.org/drawingml/2006/main">
  <a:clrScheme name="自定义 2">
    <a:dk1>
      <a:srgbClr val="000000"/>
    </a:dk1>
    <a:lt1>
      <a:srgbClr val="FFFFFF"/>
    </a:lt1>
    <a:dk2>
      <a:srgbClr val="FFFFFF"/>
    </a:dk2>
    <a:lt2>
      <a:srgbClr val="FFFFFF"/>
    </a:lt2>
    <a:accent1>
      <a:srgbClr val="F18CA4"/>
    </a:accent1>
    <a:accent2>
      <a:srgbClr val="F18CA4"/>
    </a:accent2>
    <a:accent3>
      <a:srgbClr val="F18CA4"/>
    </a:accent3>
    <a:accent4>
      <a:srgbClr val="F18CA4"/>
    </a:accent4>
    <a:accent5>
      <a:srgbClr val="F18CA4"/>
    </a:accent5>
    <a:accent6>
      <a:srgbClr val="F18CA4"/>
    </a:accent6>
    <a:hlink>
      <a:srgbClr val="262626"/>
    </a:hlink>
    <a:folHlink>
      <a:srgbClr val="787777"/>
    </a:folHlink>
  </a:clrScheme>
</a:themeOverride>
</file>

<file path=ppt/theme/themeOverride6.xml><?xml version="1.0" encoding="utf-8"?>
<a:themeOverride xmlns:a="http://schemas.openxmlformats.org/drawingml/2006/main">
  <a:clrScheme name="自定义 2">
    <a:dk1>
      <a:srgbClr val="000000"/>
    </a:dk1>
    <a:lt1>
      <a:srgbClr val="FFFFFF"/>
    </a:lt1>
    <a:dk2>
      <a:srgbClr val="FFFFFF"/>
    </a:dk2>
    <a:lt2>
      <a:srgbClr val="FFFFFF"/>
    </a:lt2>
    <a:accent1>
      <a:srgbClr val="F18CA4"/>
    </a:accent1>
    <a:accent2>
      <a:srgbClr val="F18CA4"/>
    </a:accent2>
    <a:accent3>
      <a:srgbClr val="F18CA4"/>
    </a:accent3>
    <a:accent4>
      <a:srgbClr val="F18CA4"/>
    </a:accent4>
    <a:accent5>
      <a:srgbClr val="F18CA4"/>
    </a:accent5>
    <a:accent6>
      <a:srgbClr val="F18CA4"/>
    </a:accent6>
    <a:hlink>
      <a:srgbClr val="262626"/>
    </a:hlink>
    <a:folHlink>
      <a:srgbClr val="787777"/>
    </a:folHlink>
  </a:clrScheme>
</a:themeOverride>
</file>

<file path=ppt/theme/themeOverride7.xml><?xml version="1.0" encoding="utf-8"?>
<a:themeOverride xmlns:a="http://schemas.openxmlformats.org/drawingml/2006/main">
  <a:clrScheme name="自定义 2">
    <a:dk1>
      <a:srgbClr val="000000"/>
    </a:dk1>
    <a:lt1>
      <a:srgbClr val="FFFFFF"/>
    </a:lt1>
    <a:dk2>
      <a:srgbClr val="FFFFFF"/>
    </a:dk2>
    <a:lt2>
      <a:srgbClr val="FFFFFF"/>
    </a:lt2>
    <a:accent1>
      <a:srgbClr val="F18CA4"/>
    </a:accent1>
    <a:accent2>
      <a:srgbClr val="F18CA4"/>
    </a:accent2>
    <a:accent3>
      <a:srgbClr val="F18CA4"/>
    </a:accent3>
    <a:accent4>
      <a:srgbClr val="F18CA4"/>
    </a:accent4>
    <a:accent5>
      <a:srgbClr val="F18CA4"/>
    </a:accent5>
    <a:accent6>
      <a:srgbClr val="F18CA4"/>
    </a:accent6>
    <a:hlink>
      <a:srgbClr val="262626"/>
    </a:hlink>
    <a:folHlink>
      <a:srgbClr val="787777"/>
    </a:folHlink>
  </a:clrScheme>
</a:themeOverride>
</file>

<file path=ppt/theme/themeOverride8.xml><?xml version="1.0" encoding="utf-8"?>
<a:themeOverride xmlns:a="http://schemas.openxmlformats.org/drawingml/2006/main">
  <a:clrScheme name="自定义 2">
    <a:dk1>
      <a:srgbClr val="000000"/>
    </a:dk1>
    <a:lt1>
      <a:srgbClr val="FFFFFF"/>
    </a:lt1>
    <a:dk2>
      <a:srgbClr val="FFFFFF"/>
    </a:dk2>
    <a:lt2>
      <a:srgbClr val="FFFFFF"/>
    </a:lt2>
    <a:accent1>
      <a:srgbClr val="F18CA4"/>
    </a:accent1>
    <a:accent2>
      <a:srgbClr val="F18CA4"/>
    </a:accent2>
    <a:accent3>
      <a:srgbClr val="F18CA4"/>
    </a:accent3>
    <a:accent4>
      <a:srgbClr val="F18CA4"/>
    </a:accent4>
    <a:accent5>
      <a:srgbClr val="F18CA4"/>
    </a:accent5>
    <a:accent6>
      <a:srgbClr val="F18CA4"/>
    </a:accent6>
    <a:hlink>
      <a:srgbClr val="262626"/>
    </a:hlink>
    <a:folHlink>
      <a:srgbClr val="787777"/>
    </a:folHlink>
  </a:clrScheme>
</a:themeOverride>
</file>

<file path=ppt/theme/themeOverride9.xml><?xml version="1.0" encoding="utf-8"?>
<a:themeOverride xmlns:a="http://schemas.openxmlformats.org/drawingml/2006/main">
  <a:clrScheme name="自定义 2">
    <a:dk1>
      <a:srgbClr val="000000"/>
    </a:dk1>
    <a:lt1>
      <a:srgbClr val="FFFFFF"/>
    </a:lt1>
    <a:dk2>
      <a:srgbClr val="FFFFFF"/>
    </a:dk2>
    <a:lt2>
      <a:srgbClr val="FFFFFF"/>
    </a:lt2>
    <a:accent1>
      <a:srgbClr val="F18CA4"/>
    </a:accent1>
    <a:accent2>
      <a:srgbClr val="F18CA4"/>
    </a:accent2>
    <a:accent3>
      <a:srgbClr val="F18CA4"/>
    </a:accent3>
    <a:accent4>
      <a:srgbClr val="F18CA4"/>
    </a:accent4>
    <a:accent5>
      <a:srgbClr val="F18CA4"/>
    </a:accent5>
    <a:accent6>
      <a:srgbClr val="F18CA4"/>
    </a:accent6>
    <a:hlink>
      <a:srgbClr val="262626"/>
    </a:hlink>
    <a:folHlink>
      <a:srgbClr val="787777"/>
    </a:folHlink>
  </a:clrScheme>
</a:themeOverride>
</file>

<file path=docProps/app.xml><?xml version="1.0" encoding="utf-8"?>
<Properties xmlns="http://schemas.openxmlformats.org/officeDocument/2006/extended-properties" xmlns:vt="http://schemas.openxmlformats.org/officeDocument/2006/docPropsVTypes">
  <TotalTime>10201</TotalTime>
  <Words>2259</Words>
  <Application>Microsoft Office PowerPoint</Application>
  <PresentationFormat>On-screen Show (16:9)</PresentationFormat>
  <Paragraphs>254</Paragraphs>
  <Slides>43</Slides>
  <Notes>17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微软雅黑</vt:lpstr>
      <vt:lpstr>Arial</vt:lpstr>
      <vt:lpstr>Calibri</vt:lpstr>
      <vt:lpstr>Tahoma</vt:lpstr>
      <vt:lpstr>Times New Roman</vt:lpstr>
      <vt:lpstr>Wingdings</vt:lpstr>
      <vt:lpstr>字魂49号-逍遥行书</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22</cp:revision>
  <dcterms:created xsi:type="dcterms:W3CDTF">2015-04-24T01:01:13Z</dcterms:created>
  <dcterms:modified xsi:type="dcterms:W3CDTF">2025-10-07T13:52:28Z</dcterms:modified>
</cp:coreProperties>
</file>